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7FFFEB86_D669B6A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notesSlides/notesSlide11.xml" ContentType="application/vnd.openxmlformats-officedocument.presentationml.notesSlide+xml"/>
  <Override PartName="/ppt/tags/tag19.xml" ContentType="application/vnd.openxmlformats-officedocument.presentationml.tags+xml"/>
  <Override PartName="/ppt/notesSlides/notesSlide12.xml" ContentType="application/vnd.openxmlformats-officedocument.presentationml.notesSlide+xml"/>
  <Override PartName="/ppt/tags/tag20.xml" ContentType="application/vnd.openxmlformats-officedocument.presentationml.tags+xml"/>
  <Override PartName="/ppt/notesSlides/notesSlide13.xml" ContentType="application/vnd.openxmlformats-officedocument.presentationml.notesSlide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tags/tag22.xml" ContentType="application/vnd.openxmlformats-officedocument.presentationml.tags+xml"/>
  <Override PartName="/ppt/notesSlides/notesSlide15.xml" ContentType="application/vnd.openxmlformats-officedocument.presentationml.notesSlide+xml"/>
  <Override PartName="/ppt/tags/tag23.xml" ContentType="application/vnd.openxmlformats-officedocument.presentationml.tags+xml"/>
  <Override PartName="/ppt/notesSlides/notesSlide16.xml" ContentType="application/vnd.openxmlformats-officedocument.presentationml.notesSlide+xml"/>
  <Override PartName="/ppt/tags/tag24.xml" ContentType="application/vnd.openxmlformats-officedocument.presentationml.tags+xml"/>
  <Override PartName="/ppt/notesSlides/notesSlide17.xml" ContentType="application/vnd.openxmlformats-officedocument.presentationml.notesSlide+xml"/>
  <Override PartName="/ppt/tags/tag25.xml" ContentType="application/vnd.openxmlformats-officedocument.presentationml.tags+xml"/>
  <Override PartName="/ppt/notesSlides/notesSlide18.xml" ContentType="application/vnd.openxmlformats-officedocument.presentationml.notesSlide+xml"/>
  <Override PartName="/ppt/tags/tag26.xml" ContentType="application/vnd.openxmlformats-officedocument.presentationml.tags+xml"/>
  <Override PartName="/ppt/notesSlides/notesSlide19.xml" ContentType="application/vnd.openxmlformats-officedocument.presentationml.notesSlide+xml"/>
  <Override PartName="/ppt/tags/tag27.xml" ContentType="application/vnd.openxmlformats-officedocument.presentationml.tags+xml"/>
  <Override PartName="/ppt/notesSlides/notesSlide20.xml" ContentType="application/vnd.openxmlformats-officedocument.presentationml.notesSlide+xml"/>
  <Override PartName="/ppt/tags/tag28.xml" ContentType="application/vnd.openxmlformats-officedocument.presentationml.tags+xml"/>
  <Override PartName="/ppt/notesSlides/notesSlide21.xml" ContentType="application/vnd.openxmlformats-officedocument.presentationml.notesSlide+xml"/>
  <Override PartName="/ppt/tags/tag29.xml" ContentType="application/vnd.openxmlformats-officedocument.presentationml.tags+xml"/>
  <Override PartName="/ppt/notesSlides/notesSlide22.xml" ContentType="application/vnd.openxmlformats-officedocument.presentationml.notesSlide+xml"/>
  <Override PartName="/ppt/tags/tag30.xml" ContentType="application/vnd.openxmlformats-officedocument.presentationml.tags+xml"/>
  <Override PartName="/ppt/notesSlides/notesSlide23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4.xml" ContentType="application/vnd.openxmlformats-officedocument.presentationml.notesSlide+xml"/>
  <Override PartName="/ppt/comments/modernComment_7FFFEBD4_3A271EE7.xml" ContentType="application/vnd.ms-powerpoint.comments+xml"/>
  <Override PartName="/ppt/tags/tag34.xml" ContentType="application/vnd.openxmlformats-officedocument.presentationml.tags+xml"/>
  <Override PartName="/ppt/notesSlides/notesSlide25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comments/modernComment_124_5273BC6E.xml" ContentType="application/vnd.ms-powerpoint.comments+xml"/>
  <Override PartName="/ppt/tags/tag46.xml" ContentType="application/vnd.openxmlformats-officedocument.presentationml.tags+xml"/>
  <Override PartName="/ppt/comments/modernComment_7FFFEBA8_BFE98947.xml" ContentType="application/vnd.ms-powerpoint.comments+xml"/>
  <Override PartName="/ppt/tags/tag47.xml" ContentType="application/vnd.openxmlformats-officedocument.presentationml.tags+xml"/>
  <Override PartName="/ppt/comments/modernComment_7FFFEBA9_DA200F8C.xml" ContentType="application/vnd.ms-powerpoint.comment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comments/modernComment_7FFFEBE3_1792FB19.xml" ContentType="application/vnd.ms-powerpoint.comment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26.xml" ContentType="application/vnd.openxmlformats-officedocument.presentationml.notesSlide+xml"/>
  <Override PartName="/ppt/tags/tag52.xml" ContentType="application/vnd.openxmlformats-officedocument.presentationml.tags+xml"/>
  <Override PartName="/ppt/notesSlides/notesSlide27.xml" ContentType="application/vnd.openxmlformats-officedocument.presentationml.notesSlide+xml"/>
  <Override PartName="/ppt/tags/tag53.xml" ContentType="application/vnd.openxmlformats-officedocument.presentationml.tags+xml"/>
  <Override PartName="/ppt/comments/modernComment_1C6_2F8EE41A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4.xml" ContentType="application/vnd.openxmlformats-officedocument.presentationml.tags+xml"/>
  <Override PartName="/ppt/notesSlides/notesSlide28.xml" ContentType="application/vnd.openxmlformats-officedocument.presentationml.notesSlide+xml"/>
  <Override PartName="/ppt/tags/tag55.xml" ContentType="application/vnd.openxmlformats-officedocument.presentationml.tags+xml"/>
  <Override PartName="/ppt/notesSlides/notesSlide29.xml" ContentType="application/vnd.openxmlformats-officedocument.presentationml.notesSlide+xml"/>
  <Override PartName="/ppt/tags/tag56.xml" ContentType="application/vnd.openxmlformats-officedocument.presentationml.tags+xml"/>
  <Override PartName="/ppt/notesSlides/notesSlide30.xml" ContentType="application/vnd.openxmlformats-officedocument.presentationml.notesSlide+xml"/>
  <Override PartName="/ppt/tags/tag57.xml" ContentType="application/vnd.openxmlformats-officedocument.presentationml.tags+xml"/>
  <Override PartName="/ppt/notesSlides/notesSlide31.xml" ContentType="application/vnd.openxmlformats-officedocument.presentationml.notesSlide+xml"/>
  <Override PartName="/ppt/tags/tag58.xml" ContentType="application/vnd.openxmlformats-officedocument.presentationml.tags+xml"/>
  <Override PartName="/ppt/notesSlides/notesSlide32.xml" ContentType="application/vnd.openxmlformats-officedocument.presentationml.notesSlide+xml"/>
  <Override PartName="/ppt/tags/tag59.xml" ContentType="application/vnd.openxmlformats-officedocument.presentationml.tags+xml"/>
  <Override PartName="/ppt/notesSlides/notesSlide33.xml" ContentType="application/vnd.openxmlformats-officedocument.presentationml.notesSlide+xml"/>
  <Override PartName="/ppt/tags/tag60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4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35.xml" ContentType="application/vnd.openxmlformats-officedocument.presentationml.notesSlide+xml"/>
  <Override PartName="/ppt/tags/tag71.xml" ContentType="application/vnd.openxmlformats-officedocument.presentationml.tags+xml"/>
  <Override PartName="/ppt/notesSlides/notesSlide36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4"/>
  </p:sldMasterIdLst>
  <p:notesMasterIdLst>
    <p:notesMasterId r:id="rId92"/>
  </p:notesMasterIdLst>
  <p:sldIdLst>
    <p:sldId id="2147478507" r:id="rId5"/>
    <p:sldId id="2147478502" r:id="rId6"/>
    <p:sldId id="2147478504" r:id="rId7"/>
    <p:sldId id="2147478522" r:id="rId8"/>
    <p:sldId id="2147478476" r:id="rId9"/>
    <p:sldId id="2147478475" r:id="rId10"/>
    <p:sldId id="2147478406" r:id="rId11"/>
    <p:sldId id="2147478405" r:id="rId12"/>
    <p:sldId id="2147478501" r:id="rId13"/>
    <p:sldId id="2147478445" r:id="rId14"/>
    <p:sldId id="2147478503" r:id="rId15"/>
    <p:sldId id="2147478390" r:id="rId16"/>
    <p:sldId id="2147478470" r:id="rId17"/>
    <p:sldId id="2147478464" r:id="rId18"/>
    <p:sldId id="2147478465" r:id="rId19"/>
    <p:sldId id="2147478466" r:id="rId20"/>
    <p:sldId id="2147478467" r:id="rId21"/>
    <p:sldId id="2147478468" r:id="rId22"/>
    <p:sldId id="2147478383" r:id="rId23"/>
    <p:sldId id="2147478456" r:id="rId24"/>
    <p:sldId id="2147478458" r:id="rId25"/>
    <p:sldId id="2147478459" r:id="rId26"/>
    <p:sldId id="2147478457" r:id="rId27"/>
    <p:sldId id="2147478460" r:id="rId28"/>
    <p:sldId id="2147478461" r:id="rId29"/>
    <p:sldId id="2147478462" r:id="rId30"/>
    <p:sldId id="2147478520" r:id="rId31"/>
    <p:sldId id="2147478521" r:id="rId32"/>
    <p:sldId id="2147478416" r:id="rId33"/>
    <p:sldId id="2147478487" r:id="rId34"/>
    <p:sldId id="2147478417" r:id="rId35"/>
    <p:sldId id="2147478488" r:id="rId36"/>
    <p:sldId id="2147478415" r:id="rId37"/>
    <p:sldId id="2147478418" r:id="rId38"/>
    <p:sldId id="2147478489" r:id="rId39"/>
    <p:sldId id="2147478419" r:id="rId40"/>
    <p:sldId id="2147478420" r:id="rId41"/>
    <p:sldId id="2147478490" r:id="rId42"/>
    <p:sldId id="2147478421" r:id="rId43"/>
    <p:sldId id="2147478422" r:id="rId44"/>
    <p:sldId id="2147478423" r:id="rId45"/>
    <p:sldId id="2147478424" r:id="rId46"/>
    <p:sldId id="2147478491" r:id="rId47"/>
    <p:sldId id="2147478384" r:id="rId48"/>
    <p:sldId id="2147478394" r:id="rId49"/>
    <p:sldId id="2147478484" r:id="rId50"/>
    <p:sldId id="2147478480" r:id="rId51"/>
    <p:sldId id="450" r:id="rId52"/>
    <p:sldId id="2147478492" r:id="rId53"/>
    <p:sldId id="2147478435" r:id="rId54"/>
    <p:sldId id="2147478493" r:id="rId55"/>
    <p:sldId id="2147478436" r:id="rId56"/>
    <p:sldId id="2147478437" r:id="rId57"/>
    <p:sldId id="2147478497" r:id="rId58"/>
    <p:sldId id="2147478438" r:id="rId59"/>
    <p:sldId id="2147478439" r:id="rId60"/>
    <p:sldId id="2147478498" r:id="rId61"/>
    <p:sldId id="292" r:id="rId62"/>
    <p:sldId id="2147478440" r:id="rId63"/>
    <p:sldId id="2147478441" r:id="rId64"/>
    <p:sldId id="2147478442" r:id="rId65"/>
    <p:sldId id="2147478499" r:id="rId66"/>
    <p:sldId id="2147478380" r:id="rId67"/>
    <p:sldId id="453" r:id="rId68"/>
    <p:sldId id="2147478414" r:id="rId69"/>
    <p:sldId id="454" r:id="rId70"/>
    <p:sldId id="455" r:id="rId71"/>
    <p:sldId id="456" r:id="rId72"/>
    <p:sldId id="2147478447" r:id="rId73"/>
    <p:sldId id="2147478446" r:id="rId74"/>
    <p:sldId id="2147478481" r:id="rId75"/>
    <p:sldId id="458" r:id="rId76"/>
    <p:sldId id="2147478388" r:id="rId77"/>
    <p:sldId id="2147478395" r:id="rId78"/>
    <p:sldId id="2147478509" r:id="rId79"/>
    <p:sldId id="2147478517" r:id="rId80"/>
    <p:sldId id="353" r:id="rId81"/>
    <p:sldId id="2147478508" r:id="rId82"/>
    <p:sldId id="2147478518" r:id="rId83"/>
    <p:sldId id="2147478401" r:id="rId84"/>
    <p:sldId id="2147478474" r:id="rId85"/>
    <p:sldId id="2147478449" r:id="rId86"/>
    <p:sldId id="2147478448" r:id="rId87"/>
    <p:sldId id="2147478450" r:id="rId88"/>
    <p:sldId id="2147478514" r:id="rId89"/>
    <p:sldId id="358" r:id="rId90"/>
    <p:sldId id="2147478519" r:id="rId91"/>
  </p:sldIdLst>
  <p:sldSz cx="12192000" cy="6858000"/>
  <p:notesSz cx="6858000" cy="9144000"/>
  <p:custDataLst>
    <p:tags r:id="rId9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13C56BF-7203-433F-A84F-E2DF1937B793}">
          <p14:sldIdLst>
            <p14:sldId id="2147478507"/>
            <p14:sldId id="2147478502"/>
            <p14:sldId id="2147478504"/>
            <p14:sldId id="2147478522"/>
            <p14:sldId id="2147478476"/>
            <p14:sldId id="2147478475"/>
            <p14:sldId id="2147478406"/>
            <p14:sldId id="2147478405"/>
            <p14:sldId id="2147478501"/>
            <p14:sldId id="2147478445"/>
            <p14:sldId id="2147478503"/>
            <p14:sldId id="2147478390"/>
            <p14:sldId id="2147478470"/>
            <p14:sldId id="2147478464"/>
            <p14:sldId id="2147478465"/>
            <p14:sldId id="2147478466"/>
            <p14:sldId id="2147478467"/>
            <p14:sldId id="2147478468"/>
            <p14:sldId id="2147478383"/>
            <p14:sldId id="2147478456"/>
            <p14:sldId id="2147478458"/>
            <p14:sldId id="2147478459"/>
            <p14:sldId id="2147478457"/>
            <p14:sldId id="2147478460"/>
            <p14:sldId id="2147478461"/>
            <p14:sldId id="2147478462"/>
            <p14:sldId id="2147478520"/>
            <p14:sldId id="2147478521"/>
            <p14:sldId id="2147478416"/>
            <p14:sldId id="2147478487"/>
            <p14:sldId id="2147478417"/>
            <p14:sldId id="2147478488"/>
            <p14:sldId id="2147478415"/>
            <p14:sldId id="2147478418"/>
            <p14:sldId id="2147478489"/>
            <p14:sldId id="2147478419"/>
            <p14:sldId id="2147478420"/>
            <p14:sldId id="2147478490"/>
            <p14:sldId id="2147478421"/>
            <p14:sldId id="2147478422"/>
            <p14:sldId id="2147478423"/>
            <p14:sldId id="2147478424"/>
            <p14:sldId id="2147478491"/>
            <p14:sldId id="2147478384"/>
            <p14:sldId id="2147478394"/>
            <p14:sldId id="2147478484"/>
            <p14:sldId id="2147478480"/>
            <p14:sldId id="450"/>
            <p14:sldId id="2147478492"/>
            <p14:sldId id="2147478435"/>
            <p14:sldId id="2147478493"/>
            <p14:sldId id="2147478436"/>
            <p14:sldId id="2147478437"/>
            <p14:sldId id="2147478497"/>
            <p14:sldId id="2147478438"/>
            <p14:sldId id="2147478439"/>
            <p14:sldId id="2147478498"/>
            <p14:sldId id="292"/>
            <p14:sldId id="2147478440"/>
            <p14:sldId id="2147478441"/>
            <p14:sldId id="2147478442"/>
            <p14:sldId id="2147478499"/>
            <p14:sldId id="2147478380"/>
            <p14:sldId id="453"/>
            <p14:sldId id="2147478414"/>
            <p14:sldId id="454"/>
            <p14:sldId id="455"/>
            <p14:sldId id="456"/>
            <p14:sldId id="2147478447"/>
            <p14:sldId id="2147478446"/>
            <p14:sldId id="2147478481"/>
            <p14:sldId id="458"/>
            <p14:sldId id="2147478388"/>
            <p14:sldId id="2147478395"/>
            <p14:sldId id="2147478509"/>
            <p14:sldId id="2147478517"/>
            <p14:sldId id="353"/>
            <p14:sldId id="2147478508"/>
            <p14:sldId id="2147478518"/>
            <p14:sldId id="2147478401"/>
            <p14:sldId id="2147478474"/>
            <p14:sldId id="2147478449"/>
            <p14:sldId id="2147478448"/>
            <p14:sldId id="2147478450"/>
            <p14:sldId id="2147478514"/>
            <p14:sldId id="358"/>
            <p14:sldId id="214747851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DCEBB0F-2D7A-4853-9C8F-1AE723E68B8C}" name="Marie" initials="MB" userId="S::marie@yellowpillow.io::f8b241de-ee81-4b37-b7f0-80ea3ecc8e37" providerId="AD"/>
  <p188:author id="{6FC0B017-4523-971D-0654-C0DABDBCFCA6}" name="Celine MONTFAUCON" initials="CM" userId="S::cmontfaucon@groupe-atlantic.com::68aa2937-452e-4cd4-aa8c-6449776af965" providerId="AD"/>
  <p188:author id="{AFE03D8E-E097-3CCE-23F7-9C00D6AA13FD}" name="Margaux BELLITTO" initials="MB" userId="S::mbellitto@groupe-atlantic.com::15b50ba3-5a94-44fa-8716-158466e6c18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844A"/>
    <a:srgbClr val="B7C8A3"/>
    <a:srgbClr val="AFC7D6"/>
    <a:srgbClr val="E8D5B7"/>
    <a:srgbClr val="8A9A5B"/>
    <a:srgbClr val="7A3E65"/>
    <a:srgbClr val="30D168"/>
    <a:srgbClr val="AE65EB"/>
    <a:srgbClr val="EAEEF0"/>
    <a:srgbClr val="A02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90AF9A-B250-4816-B685-044F6F0DFECA}" v="1" dt="2025-12-11T08:32:21.3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4" autoAdjust="0"/>
    <p:restoredTop sz="94660"/>
  </p:normalViewPr>
  <p:slideViewPr>
    <p:cSldViewPr snapToGrid="0">
      <p:cViewPr>
        <p:scale>
          <a:sx n="130" d="100"/>
          <a:sy n="130" d="100"/>
        </p:scale>
        <p:origin x="452" y="5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viewProps" Target="viewProp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presProps" Target="presProps.xml"/><Relationship Id="rId9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tags" Target="tags/tag1.xml"/><Relationship Id="rId98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292970345923678"/>
          <c:y val="3.0398482011097117E-2"/>
          <c:w val="0.5332518310427169"/>
          <c:h val="0.84401870095638465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Colonne1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1A5-45D9-9838-D9CCD8844F7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1A5-45D9-9838-D9CCD8844F7E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1A5-45D9-9838-D9CCD8844F7E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DDF-4C4D-B956-58E89683BF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Systèmes collectif &amp; tertiaire</c:v>
                </c:pt>
                <c:pt idx="1">
                  <c:v>RECS</c:v>
                </c:pt>
                <c:pt idx="2">
                  <c:v>PAC</c:v>
                </c:pt>
                <c:pt idx="3">
                  <c:v>Acta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69</c:v>
                </c:pt>
                <c:pt idx="1">
                  <c:v>175</c:v>
                </c:pt>
                <c:pt idx="2">
                  <c:v>192</c:v>
                </c:pt>
                <c:pt idx="3">
                  <c:v>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A5-45D9-9838-D9CCD8844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500762841826963E-2"/>
          <c:y val="2.9177085065091844E-2"/>
          <c:w val="0.97499847431634612"/>
          <c:h val="0.70815703505736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Installateurs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1"/>
                    </a:solidFill>
                    <a:latin typeface="+mj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Feuil1!$A$2:$A$10</c:f>
              <c:strCache>
                <c:ptCount val="9"/>
                <c:pt idx="0">
                  <c:v>Fiabilité produits</c:v>
                </c:pt>
                <c:pt idx="1">
                  <c:v>SAV</c:v>
                </c:pt>
                <c:pt idx="2">
                  <c:v>Made in France</c:v>
                </c:pt>
                <c:pt idx="3">
                  <c:v>Proximité commerciale</c:v>
                </c:pt>
                <c:pt idx="4">
                  <c:v>Notoriété de marque</c:v>
                </c:pt>
                <c:pt idx="5">
                  <c:v>Prix</c:v>
                </c:pt>
                <c:pt idx="6">
                  <c:v>Disponibilité produits</c:v>
                </c:pt>
                <c:pt idx="7">
                  <c:v>Offre produits</c:v>
                </c:pt>
                <c:pt idx="8">
                  <c:v>Demande client</c:v>
                </c:pt>
              </c:strCache>
            </c:strRef>
          </c:cat>
          <c:val>
            <c:numRef>
              <c:f>Feuil1!$B$2:$B$10</c:f>
              <c:numCache>
                <c:formatCode>0%</c:formatCode>
                <c:ptCount val="9"/>
                <c:pt idx="0">
                  <c:v>0.21</c:v>
                </c:pt>
                <c:pt idx="1">
                  <c:v>0.2</c:v>
                </c:pt>
                <c:pt idx="2">
                  <c:v>0.12</c:v>
                </c:pt>
                <c:pt idx="3">
                  <c:v>0.11</c:v>
                </c:pt>
                <c:pt idx="4">
                  <c:v>0.1</c:v>
                </c:pt>
                <c:pt idx="5">
                  <c:v>0.09</c:v>
                </c:pt>
                <c:pt idx="6">
                  <c:v>0.08</c:v>
                </c:pt>
                <c:pt idx="7">
                  <c:v>0.05</c:v>
                </c:pt>
                <c:pt idx="8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FD-46AD-B602-B3C772FE6C3A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Distributeurs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2"/>
                    </a:solidFill>
                    <a:latin typeface="+mj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Feuil1!$A$2:$A$10</c:f>
              <c:strCache>
                <c:ptCount val="9"/>
                <c:pt idx="0">
                  <c:v>Fiabilité produits</c:v>
                </c:pt>
                <c:pt idx="1">
                  <c:v>SAV</c:v>
                </c:pt>
                <c:pt idx="2">
                  <c:v>Made in France</c:v>
                </c:pt>
                <c:pt idx="3">
                  <c:v>Proximité commerciale</c:v>
                </c:pt>
                <c:pt idx="4">
                  <c:v>Notoriété de marque</c:v>
                </c:pt>
                <c:pt idx="5">
                  <c:v>Prix</c:v>
                </c:pt>
                <c:pt idx="6">
                  <c:v>Disponibilité produits</c:v>
                </c:pt>
                <c:pt idx="7">
                  <c:v>Offre produits</c:v>
                </c:pt>
                <c:pt idx="8">
                  <c:v>Demande client</c:v>
                </c:pt>
              </c:strCache>
            </c:strRef>
          </c:cat>
          <c:val>
            <c:numRef>
              <c:f>Feuil1!$C$2:$C$10</c:f>
              <c:numCache>
                <c:formatCode>0%</c:formatCode>
                <c:ptCount val="9"/>
                <c:pt idx="0">
                  <c:v>0.19</c:v>
                </c:pt>
                <c:pt idx="1">
                  <c:v>0.17</c:v>
                </c:pt>
                <c:pt idx="2">
                  <c:v>7.0000000000000007E-2</c:v>
                </c:pt>
                <c:pt idx="3">
                  <c:v>0.15</c:v>
                </c:pt>
                <c:pt idx="4">
                  <c:v>0.12</c:v>
                </c:pt>
                <c:pt idx="5">
                  <c:v>0.08</c:v>
                </c:pt>
                <c:pt idx="6">
                  <c:v>0.1</c:v>
                </c:pt>
                <c:pt idx="7">
                  <c:v>0.06</c:v>
                </c:pt>
                <c:pt idx="8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FD-46AD-B602-B3C772FE6C3A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B.E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3"/>
                    </a:solidFill>
                    <a:latin typeface="+mj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Feuil1!$A$2:$A$10</c:f>
              <c:strCache>
                <c:ptCount val="9"/>
                <c:pt idx="0">
                  <c:v>Fiabilité produits</c:v>
                </c:pt>
                <c:pt idx="1">
                  <c:v>SAV</c:v>
                </c:pt>
                <c:pt idx="2">
                  <c:v>Made in France</c:v>
                </c:pt>
                <c:pt idx="3">
                  <c:v>Proximité commerciale</c:v>
                </c:pt>
                <c:pt idx="4">
                  <c:v>Notoriété de marque</c:v>
                </c:pt>
                <c:pt idx="5">
                  <c:v>Prix</c:v>
                </c:pt>
                <c:pt idx="6">
                  <c:v>Disponibilité produits</c:v>
                </c:pt>
                <c:pt idx="7">
                  <c:v>Offre produits</c:v>
                </c:pt>
                <c:pt idx="8">
                  <c:v>Demande client</c:v>
                </c:pt>
              </c:strCache>
            </c:strRef>
          </c:cat>
          <c:val>
            <c:numRef>
              <c:f>Feuil1!$D$2:$D$10</c:f>
              <c:numCache>
                <c:formatCode>0%</c:formatCode>
                <c:ptCount val="9"/>
                <c:pt idx="0">
                  <c:v>0.22</c:v>
                </c:pt>
                <c:pt idx="1">
                  <c:v>0.06</c:v>
                </c:pt>
                <c:pt idx="2">
                  <c:v>0.12</c:v>
                </c:pt>
                <c:pt idx="3">
                  <c:v>0.19</c:v>
                </c:pt>
                <c:pt idx="4">
                  <c:v>0.09</c:v>
                </c:pt>
                <c:pt idx="5">
                  <c:v>0.1</c:v>
                </c:pt>
                <c:pt idx="6">
                  <c:v>0.03</c:v>
                </c:pt>
                <c:pt idx="7">
                  <c:v>0.14000000000000001</c:v>
                </c:pt>
                <c:pt idx="8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FD-46AD-B602-B3C772FE6C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75"/>
        <c:overlap val="-27"/>
        <c:axId val="1321225864"/>
        <c:axId val="1321226520"/>
      </c:barChart>
      <c:catAx>
        <c:axId val="132122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21226520"/>
        <c:crosses val="autoZero"/>
        <c:auto val="1"/>
        <c:lblAlgn val="ctr"/>
        <c:lblOffset val="100"/>
        <c:noMultiLvlLbl val="0"/>
      </c:catAx>
      <c:valAx>
        <c:axId val="132122652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2122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1C6_2F8EE41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7255A23-9850-41F0-B1D6-393064603F82}" authorId="{6FC0B017-4523-971D-0654-C0DABDBCFCA6}" status="resolved" created="2025-11-10T13:05:53.117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797893658" sldId="454"/>
      <ac:graphicFrameMk id="18" creationId="{6CECBBE1-B1E3-6C6B-6BD4-884461D597CF}"/>
    </ac:deMkLst>
    <p188:txBody>
      <a:bodyPr/>
      <a:lstStyle/>
      <a:p>
        <a:r>
          <a:rPr lang="fr-FR"/>
          <a:t>idem</a:t>
        </a:r>
      </a:p>
    </p188:txBody>
  </p188:cm>
</p188:cmLst>
</file>

<file path=ppt/comments/modernComment_7FFFEB86_D669B6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AD1EFEA-AE40-4750-A787-AF39487E473D}" authorId="{6FC0B017-4523-971D-0654-C0DABDBCFCA6}" status="resolved" created="2025-11-10T12:58:28.078" complete="100000">
    <pc:sldMkLst xmlns:pc="http://schemas.microsoft.com/office/powerpoint/2013/main/command">
      <pc:docMk/>
      <pc:sldMk cId="224828266" sldId="2147478406"/>
    </pc:sldMkLst>
    <p188:txBody>
      <a:bodyPr/>
      <a:lstStyle/>
      <a:p>
        <a:r>
          <a:rPr lang="fr-FR"/>
          <a:t>Prendre un nouveau visuel d'ambiance ACTA développé pour Murao (ici c'est l'ancienne gamme)</a:t>
        </a:r>
      </a:p>
    </p188:txBody>
  </p188:cm>
</p188:cmLst>
</file>

<file path=ppt/comments/modernComment_7FFFEBA8_BFE9894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605E564-1121-4523-B973-7E1BB8AB43B0}" authorId="{6FC0B017-4523-971D-0654-C0DABDBCFCA6}" status="resolved" created="2025-11-10T13:00:22.346" complete="100000">
    <pc:sldMkLst xmlns:pc="http://schemas.microsoft.com/office/powerpoint/2013/main/command">
      <pc:docMk/>
      <pc:sldMk cId="3219753287" sldId="2147478440"/>
    </pc:sldMkLst>
    <p188:txBody>
      <a:bodyPr/>
      <a:lstStyle/>
      <a:p>
        <a:r>
          <a:rPr lang="fr-FR"/>
          <a:t>le dernier picto semble bleu ? on l'a retiré de la "charte"</a:t>
        </a:r>
      </a:p>
    </p188:txBody>
  </p188:cm>
</p188:cmLst>
</file>

<file path=ppt/comments/modernComment_7FFFEBA9_DA200F8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890B352-0FB2-440A-A378-1A4B48625C14}" authorId="{6FC0B017-4523-971D-0654-C0DABDBCFCA6}" status="resolved" created="2025-11-10T13:00:00.924" complete="100000">
    <pc:sldMkLst xmlns:pc="http://schemas.microsoft.com/office/powerpoint/2013/main/command">
      <pc:docMk/>
      <pc:sldMk cId="3659534220" sldId="2147478441"/>
    </pc:sldMkLst>
    <p188:txBody>
      <a:bodyPr/>
      <a:lstStyle/>
      <a:p>
        <a:r>
          <a:rPr lang="fr-FR"/>
          <a:t>ici aussi un picto semble en bleu pale ?</a:t>
        </a:r>
      </a:p>
    </p188:txBody>
  </p188:cm>
</p188:cmLst>
</file>

<file path=ppt/comments/modernComment_7FFFEBD4_3A271EE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CD9CC64-B0D6-45BE-BE34-14124C4C4242}" authorId="{6FC0B017-4523-971D-0654-C0DABDBCFCA6}" status="resolved" created="2025-11-10T12:59:35.173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975642343" sldId="2147478484"/>
      <ac:spMk id="19" creationId="{C6A372C2-51BE-13F7-7A19-2B9F5DCB3D61}"/>
    </ac:deMkLst>
    <p188:txBody>
      <a:bodyPr/>
      <a:lstStyle/>
      <a:p>
        <a:r>
          <a:rPr lang="fr-FR"/>
          <a:t>attention on retrouve du bleu pale</a:t>
        </a:r>
      </a:p>
    </p188:txBody>
  </p188:cm>
</p188:cmLst>
</file>

<file path=ppt/comments/modernComment_7FFFEBE3_1792FB1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F055EE7-DB2D-49DE-913A-0FBA6838364A}" authorId="{6FC0B017-4523-971D-0654-C0DABDBCFCA6}" status="resolved" created="2025-11-10T13:05:39.273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5508505" sldId="2147478499"/>
      <ac:spMk id="24" creationId="{D2F33EA8-8080-0045-A6A7-708C8E350CA2}"/>
    </ac:deMkLst>
    <p188:txBody>
      <a:bodyPr/>
      <a:lstStyle/>
      <a:p>
        <a:r>
          <a:rPr lang="fr-FR"/>
          <a:t>attention encore au bleu</a:t>
        </a:r>
      </a:p>
    </p188:txBody>
  </p188:cm>
</p188:cmLst>
</file>

<file path=ppt/comments/modernComment_124_5273BC6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4424B83-F433-4D2D-AAE9-43FCDA892AEF}" authorId="{6FC0B017-4523-971D-0654-C0DABDBCFCA6}" status="resolved" created="2025-11-10T13:00:47.565" complete="100000">
    <pc:sldMkLst xmlns:pc="http://schemas.microsoft.com/office/powerpoint/2013/main/command">
      <pc:docMk/>
      <pc:sldMk cId="1383316590" sldId="292"/>
    </pc:sldMkLst>
    <p188:txBody>
      <a:bodyPr/>
      <a:lstStyle/>
      <a:p>
        <a:r>
          <a:rPr lang="fr-FR"/>
          <a:t>idem picto bleu (cf slide suivant, sorry)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B9A1BE-101D-4C62-85D9-51578EE4884B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DEE58-174D-4265-94CF-CDAC4959A7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556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9AA1E-C776-622A-E0B4-847F101B1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FBF66CA-4B93-4A76-10E8-2B487DDCEF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228080-35EC-BC0C-4A71-CFFE9B539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CDAA5C-BECC-BA24-A17F-BD8BEA7C67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0918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545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869D9-ED09-E266-D6DC-24B6ABE1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6BAD0D-1D6A-6B57-578B-4D50A5B67E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B0D08ED-F7EF-4C2F-C79E-CE70DE605D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489879-BAB9-529A-C3BB-AEAD2DC69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671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B95E1-C7A7-F7CC-607F-02E571FA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B68310-8F79-99F6-BE21-18AC4E26A5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554F0BF-1882-019F-A785-449CEBD20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9E02CC-2CCC-9D22-EDA0-B0DA29060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845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9A492-9517-FF2D-BDC7-E75A24A09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93D7A3E-FE7D-9DA8-331B-973BDBB1D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FC87E6B-49BC-3E5E-B728-48527DD4A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3C275A-375F-CD96-A1B0-4317D9BA4E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FDEE58-174D-4265-94CF-CDAC4959A7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9362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6A4B8-D8D2-C4FF-4EA2-B3C7F207D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6533F7E-8E7D-31C1-D684-4FF7EB3A3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7E0DB8-2110-76A8-D069-AA8BF2A8E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D74E47-D8BD-4563-696F-AF50B4A6A7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1975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6FDEE58-174D-4265-94CF-CDAC4959A7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085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584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CBFD-C89A-7027-D78A-540733A3A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D2A5744-8801-6A7A-7658-6AC7A000BE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C944BD3-A14C-7938-F2DC-EE16F2F28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564DC6-9B22-7F97-CB32-4E22F6978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9407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59D0F-F00B-1F0C-8378-832A70B94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5446CFB-6ADB-D8EE-8B5C-B95FCB985A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5F5C1C7-5EB1-A902-25BF-8576F5A07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87D350-E28D-18A0-6CC3-AD144B6BB0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355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ECE10-974E-F1BC-55D3-B4BBB1122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9B9D979-D5DE-6A57-27F9-624CC8624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F03946-41D4-3D86-C774-9D4B26280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504442-47B0-299C-2C29-D412A6A9B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602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D51AE-D6DF-57FA-5647-D422DB64F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EE4FF42-D310-080F-40E5-AF08889B28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BEED016-F717-0605-7937-DEAF5196D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72EC599-45DD-A155-D70E-B4DAFF6DAA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236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D8A48-6C60-BF4D-E42B-3AFA47DA5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9D12A5C-4045-D577-6B6F-C29C2EFCA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10490C-2CF2-98FB-155E-35B245648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54F724-7474-F8D5-34E7-50F20613A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293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ECE10-974E-F1BC-55D3-B4BBB1122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9B9D979-D5DE-6A57-27F9-624CC8624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9F03946-41D4-3D86-C774-9D4B26280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B504442-47B0-299C-2C29-D412A6A9B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6027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C5DA2-C270-0058-DD7B-4A51483F9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D1434C6-E39E-CF1E-E24E-E3D7DC2107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76E3CCE-3D7D-572D-9ACF-8F34E0FD5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02B862-FC5F-F5B9-896C-922A0176AA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5445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25D22-F8ED-9F0D-7CCE-947ACF650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F6ACC0F-50A6-472E-9DC1-62E995EAD4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069BCFD-40D2-DFAC-6E6F-88C01930A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331AF64-40E4-D99B-61F5-DAE6AC51C3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622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731D5-C49E-7D05-1A26-833FD49F0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1029BEE-E0DE-C067-BADB-670F3598D4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8516F4E-6F69-C127-AC23-FA4BADDAE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0DF403-6B3C-F37F-96FC-E949970296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445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503D7-6C56-045A-0465-8E6245A90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8EB1CC5-4186-CE24-E290-F3DFFA4062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B5F4717-EF9E-2DE5-A767-CE22BE96B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59E0FF8-BBE0-937D-F51C-3086109FE8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0631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E7913-C658-CC0F-469F-D99C8985E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F4F2E1B-B462-209D-7EDE-E75C44860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1A5EA8-B8F3-2793-E84B-A9D18EF237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9AB0F1B-C8F6-6F2B-1E7E-859F73126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076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F100D-34FB-D5B3-CBED-DB7CE0763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3A63E3-72E8-FD9D-D0E0-C54701B26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2AD799B-D87A-9BCD-9B4C-EBCE5D0650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05EA5A-307A-8E22-B615-291733081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2011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66D74-E787-2636-C262-635104948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64C0A4A-B82E-86A5-62E6-2B8304EE6D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F6C412D-F859-6CB8-2C03-A0E126F197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AC19E03-90BE-B229-6949-B809E7B43C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2911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FAD6F-5E16-BCA6-0B2F-497F73877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E933CE8-7439-811F-F061-ADE05CD34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86D281-325B-684B-0F81-8245F4155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2C58F8-B28F-8A82-DF4B-3E159EB71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7520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B299A-D104-29FA-BF76-2B13B0292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0EDEE48-9C72-07B3-885A-40AB147EEC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99BB326-3377-7D87-43E5-A072F96CB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10C25B-F5F9-CF7D-15FD-F702E98825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2967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C7AB9-1119-CAA3-FC2A-95363C95D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F71F12-0F2F-E877-B8E8-EF4D52645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6856BE-0399-32AA-3165-82439A7AA8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A5F2D3-77FA-A5A0-889D-0591B60930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9287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9DD55-6508-CEFA-D5F5-1F2D58D2B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9F0038-0711-4D65-8407-0C9222505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D86829E-9463-DBBC-3B5B-F1F645619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Faire v2</a:t>
            </a:r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5CDE46C-09A3-0E87-B7C3-24BB00D7FB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1531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64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4801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3879F-FCBB-077E-DC3B-21EE156B8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B47B10B-9B34-415E-A377-6DB38B49DE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03EBF7-A8B4-336C-FEFE-CEC7BD4169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7AB37C-07B5-A587-A83C-D1077DEC3B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2408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78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68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0123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D8541-C866-DA6F-A1E6-A2598F072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F6D7214-A85F-46AD-2ED2-779059B31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8D9C99-744C-DDCF-1D07-287F72138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CE42E4-AA89-9894-2A76-C403F1515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21878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3F067-3CA3-F1D9-1FA2-032B7BCE0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5BBAD98-6B2F-7192-1FBB-49E7CE413A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ABE760-F6E1-A1B4-1214-1948050F80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1 RECS et 1 ACTA</a:t>
            </a:r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22C09B-1996-0844-97E1-54E9C820D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70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7172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EFE8E-297E-91A9-325D-0F579C36F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4C1B017-0CD2-865A-594F-5336B0B28B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B73B9D-B19F-CAC3-5256-9940944898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82C5F9-7CD4-0780-9816-EC1383986F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4297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389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Visuel produit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67523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2FC4E-FF2B-3386-5EE1-66A11B33A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E9BFBC6-3C80-5517-9F5E-01DEE8C0E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9412A1D-A4E0-B2E1-6F2C-D394FA565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656B21B-89BB-8FF0-FEC5-94E4943CD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0394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57B53-7785-568B-8527-D32D0EB58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24FEF00-A706-01D3-54DA-17AC67B08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7F8E3FB-75F0-E1CC-8B40-167694157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A695C17-142F-4AA5-D217-470338B938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DEE58-174D-4265-94CF-CDAC4959A73E}" type="slidenum">
              <a:rPr lang="en-GB" smtClean="0"/>
              <a:t>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616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 Transparenc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objet astronomique, Événement céleste, clair de lune, astronomie&#10;&#10;Le contenu généré par l’IA peut être incorrect.">
            <a:extLst>
              <a:ext uri="{FF2B5EF4-FFF2-40B4-BE49-F238E27FC236}">
                <a16:creationId xmlns:a16="http://schemas.microsoft.com/office/drawing/2014/main" id="{AF2E1239-A199-0328-0DAA-A5662F5193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rcRect l="34372" t="30362" r="32604" b="37580"/>
          <a:stretch/>
        </p:blipFill>
        <p:spPr>
          <a:xfrm flipV="1">
            <a:off x="2372588" y="4957957"/>
            <a:ext cx="7446820" cy="1900041"/>
          </a:xfrm>
          <a:prstGeom prst="rect">
            <a:avLst/>
          </a:prstGeom>
        </p:spPr>
      </p:pic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75ADCF6F-FDE7-DDC4-B7DD-05E979EFB587}"/>
              </a:ext>
            </a:extLst>
          </p:cNvPr>
          <p:cNvSpPr/>
          <p:nvPr userDrawn="1"/>
        </p:nvSpPr>
        <p:spPr>
          <a:xfrm>
            <a:off x="2372590" y="2585367"/>
            <a:ext cx="7446819" cy="2372591"/>
          </a:xfrm>
          <a:custGeom>
            <a:avLst/>
            <a:gdLst>
              <a:gd name="connsiteX0" fmla="*/ 196861 w 6769835"/>
              <a:gd name="connsiteY0" fmla="*/ 0 h 2609850"/>
              <a:gd name="connsiteX1" fmla="*/ 217805 w 6769835"/>
              <a:gd name="connsiteY1" fmla="*/ 0 h 2609850"/>
              <a:gd name="connsiteX2" fmla="*/ 6552031 w 6769835"/>
              <a:gd name="connsiteY2" fmla="*/ 0 h 2609850"/>
              <a:gd name="connsiteX3" fmla="*/ 6572974 w 6769835"/>
              <a:gd name="connsiteY3" fmla="*/ 0 h 2609850"/>
              <a:gd name="connsiteX4" fmla="*/ 6769835 w 6769835"/>
              <a:gd name="connsiteY4" fmla="*/ 196861 h 2609850"/>
              <a:gd name="connsiteX5" fmla="*/ 6769835 w 6769835"/>
              <a:gd name="connsiteY5" fmla="*/ 263543 h 2609850"/>
              <a:gd name="connsiteX6" fmla="*/ 6769835 w 6769835"/>
              <a:gd name="connsiteY6" fmla="*/ 2085975 h 2609850"/>
              <a:gd name="connsiteX7" fmla="*/ 6769835 w 6769835"/>
              <a:gd name="connsiteY7" fmla="*/ 2346307 h 2609850"/>
              <a:gd name="connsiteX8" fmla="*/ 6769835 w 6769835"/>
              <a:gd name="connsiteY8" fmla="*/ 2412989 h 2609850"/>
              <a:gd name="connsiteX9" fmla="*/ 6769835 w 6769835"/>
              <a:gd name="connsiteY9" fmla="*/ 2609850 h 2609850"/>
              <a:gd name="connsiteX10" fmla="*/ 6572974 w 6769835"/>
              <a:gd name="connsiteY10" fmla="*/ 2609850 h 2609850"/>
              <a:gd name="connsiteX11" fmla="*/ 6552031 w 6769835"/>
              <a:gd name="connsiteY11" fmla="*/ 2609850 h 2609850"/>
              <a:gd name="connsiteX12" fmla="*/ 6336880 w 6769835"/>
              <a:gd name="connsiteY12" fmla="*/ 2609850 h 2609850"/>
              <a:gd name="connsiteX13" fmla="*/ 217805 w 6769835"/>
              <a:gd name="connsiteY13" fmla="*/ 2609850 h 2609850"/>
              <a:gd name="connsiteX14" fmla="*/ 196861 w 6769835"/>
              <a:gd name="connsiteY14" fmla="*/ 2609850 h 2609850"/>
              <a:gd name="connsiteX15" fmla="*/ 0 w 6769835"/>
              <a:gd name="connsiteY15" fmla="*/ 2412989 h 2609850"/>
              <a:gd name="connsiteX16" fmla="*/ 0 w 6769835"/>
              <a:gd name="connsiteY16" fmla="*/ 2346307 h 2609850"/>
              <a:gd name="connsiteX17" fmla="*/ 0 w 6769835"/>
              <a:gd name="connsiteY17" fmla="*/ 263543 h 2609850"/>
              <a:gd name="connsiteX18" fmla="*/ 0 w 6769835"/>
              <a:gd name="connsiteY18" fmla="*/ 196861 h 2609850"/>
              <a:gd name="connsiteX19" fmla="*/ 196861 w 6769835"/>
              <a:gd name="connsiteY19" fmla="*/ 0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769835" h="2609850">
                <a:moveTo>
                  <a:pt x="196861" y="0"/>
                </a:moveTo>
                <a:lnTo>
                  <a:pt x="217805" y="0"/>
                </a:lnTo>
                <a:lnTo>
                  <a:pt x="6552031" y="0"/>
                </a:lnTo>
                <a:lnTo>
                  <a:pt x="6572974" y="0"/>
                </a:lnTo>
                <a:cubicBezTo>
                  <a:pt x="6681697" y="0"/>
                  <a:pt x="6769835" y="88138"/>
                  <a:pt x="6769835" y="196861"/>
                </a:cubicBezTo>
                <a:lnTo>
                  <a:pt x="6769835" y="263543"/>
                </a:lnTo>
                <a:lnTo>
                  <a:pt x="6769835" y="2085975"/>
                </a:lnTo>
                <a:lnTo>
                  <a:pt x="6769835" y="2346307"/>
                </a:lnTo>
                <a:lnTo>
                  <a:pt x="6769835" y="2412989"/>
                </a:lnTo>
                <a:lnTo>
                  <a:pt x="6769835" y="2609850"/>
                </a:lnTo>
                <a:lnTo>
                  <a:pt x="6572974" y="2609850"/>
                </a:lnTo>
                <a:lnTo>
                  <a:pt x="6552031" y="2609850"/>
                </a:lnTo>
                <a:lnTo>
                  <a:pt x="6336880" y="2609850"/>
                </a:lnTo>
                <a:lnTo>
                  <a:pt x="217805" y="2609850"/>
                </a:lnTo>
                <a:lnTo>
                  <a:pt x="196861" y="2609850"/>
                </a:lnTo>
                <a:cubicBezTo>
                  <a:pt x="88138" y="2609850"/>
                  <a:pt x="0" y="2521712"/>
                  <a:pt x="0" y="2412989"/>
                </a:cubicBezTo>
                <a:lnTo>
                  <a:pt x="0" y="2346307"/>
                </a:lnTo>
                <a:lnTo>
                  <a:pt x="0" y="263543"/>
                </a:lnTo>
                <a:lnTo>
                  <a:pt x="0" y="196861"/>
                </a:lnTo>
                <a:cubicBezTo>
                  <a:pt x="0" y="88138"/>
                  <a:pt x="88138" y="0"/>
                  <a:pt x="196861" y="0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94000"/>
                </a:schemeClr>
              </a:gs>
              <a:gs pos="100000">
                <a:schemeClr val="bg1">
                  <a:alpha val="6200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>
              <a:solidFill>
                <a:srgbClr val="F165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25FCFB-BDEC-A45C-2106-39FA422706E1}"/>
              </a:ext>
            </a:extLst>
          </p:cNvPr>
          <p:cNvSpPr/>
          <p:nvPr userDrawn="1"/>
        </p:nvSpPr>
        <p:spPr>
          <a:xfrm>
            <a:off x="5610225" y="4897062"/>
            <a:ext cx="971550" cy="95250"/>
          </a:xfrm>
          <a:prstGeom prst="rect">
            <a:avLst/>
          </a:prstGeom>
          <a:solidFill>
            <a:srgbClr val="AC0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C091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1E24328-BC58-2958-9B3C-B0C40DDEA91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72589" y="2696517"/>
            <a:ext cx="7446819" cy="2188391"/>
          </a:xfrm>
        </p:spPr>
        <p:txBody>
          <a:bodyPr anchor="ctr"/>
          <a:lstStyle>
            <a:lvl1pPr algn="ctr">
              <a:defRPr sz="4400" cap="all" baseline="0">
                <a:solidFill>
                  <a:srgbClr val="AC091F"/>
                </a:solidFill>
              </a:defRPr>
            </a:lvl1pPr>
          </a:lstStyle>
          <a:p>
            <a:r>
              <a:rPr lang="fr-FR"/>
              <a:t>Modifiez le</a:t>
            </a:r>
            <a:br>
              <a:rPr lang="fr-FR"/>
            </a:br>
            <a:r>
              <a:rPr lang="fr-FR"/>
              <a:t>style du titre</a:t>
            </a: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B749B9FD-301A-6E85-998B-F2EDA9E2AF9E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" name="Graphique 9">
            <a:extLst>
              <a:ext uri="{FF2B5EF4-FFF2-40B4-BE49-F238E27FC236}">
                <a16:creationId xmlns:a16="http://schemas.microsoft.com/office/drawing/2014/main" id="{83EB0401-ACA5-4016-8388-3D279DA8DD99}"/>
              </a:ext>
            </a:extLst>
          </p:cNvPr>
          <p:cNvSpPr/>
          <p:nvPr userDrawn="1"/>
        </p:nvSpPr>
        <p:spPr>
          <a:xfrm>
            <a:off x="5001252" y="5664030"/>
            <a:ext cx="2189490" cy="395075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pic>
        <p:nvPicPr>
          <p:cNvPr id="5" name="Image 4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F1CCBB79-6BF5-8A78-A231-11C66D7FFA2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4761175" y="722566"/>
            <a:ext cx="2669650" cy="2360455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4621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E42BA7-42ED-F1C8-0E6A-EABDA558B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AC091F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F40897-D6B0-E358-3311-C76C69D854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buClr>
                <a:schemeClr val="accent1"/>
              </a:buClr>
              <a:defRPr/>
            </a:lvl3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Graphique 9">
            <a:extLst>
              <a:ext uri="{FF2B5EF4-FFF2-40B4-BE49-F238E27FC236}">
                <a16:creationId xmlns:a16="http://schemas.microsoft.com/office/drawing/2014/main" id="{95638C23-9EE3-995F-EE16-FA5C999594D8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5F26B6E7-4ADD-A9BA-BC8B-FB5CBA64D113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565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ie Louise -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que 9">
            <a:extLst>
              <a:ext uri="{FF2B5EF4-FFF2-40B4-BE49-F238E27FC236}">
                <a16:creationId xmlns:a16="http://schemas.microsoft.com/office/drawing/2014/main" id="{D7E75AB7-029C-E521-E32E-826EB9905B20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70529C69-B60B-EC11-15F8-B18EF0EDB8D0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7433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fond visu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99F7E6-EC9E-C87C-E595-78104F84B801}"/>
              </a:ext>
            </a:extLst>
          </p:cNvPr>
          <p:cNvSpPr/>
          <p:nvPr userDrawn="1"/>
        </p:nvSpPr>
        <p:spPr>
          <a:xfrm rot="16200000">
            <a:off x="2667000" y="-2667000"/>
            <a:ext cx="6858000" cy="12192000"/>
          </a:xfrm>
          <a:prstGeom prst="rect">
            <a:avLst/>
          </a:prstGeom>
          <a:gradFill>
            <a:gsLst>
              <a:gs pos="0">
                <a:schemeClr val="tx1">
                  <a:alpha val="10000"/>
                </a:schemeClr>
              </a:gs>
              <a:gs pos="100000">
                <a:schemeClr val="tx1">
                  <a:alpha val="34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7D546A-033B-BF56-6784-298A76AA6538}"/>
              </a:ext>
            </a:extLst>
          </p:cNvPr>
          <p:cNvSpPr/>
          <p:nvPr userDrawn="1"/>
        </p:nvSpPr>
        <p:spPr>
          <a:xfrm rot="10800000">
            <a:off x="0" y="5604510"/>
            <a:ext cx="12192000" cy="12534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2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A6AD39D4-6368-421C-6AC0-56CF257EC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Graphique 9">
            <a:extLst>
              <a:ext uri="{FF2B5EF4-FFF2-40B4-BE49-F238E27FC236}">
                <a16:creationId xmlns:a16="http://schemas.microsoft.com/office/drawing/2014/main" id="{D393C5DC-7A12-A86F-24A9-E613A7D4269E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C1F3F71A-8946-02F4-59FC-5ACFCA9705D7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9F0F26A-BFB6-B040-D65A-8E8E4386D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2906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 visue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63CA961-52B6-5F14-DC78-6DC6D163E9F0}"/>
              </a:ext>
            </a:extLst>
          </p:cNvPr>
          <p:cNvSpPr/>
          <p:nvPr userDrawn="1"/>
        </p:nvSpPr>
        <p:spPr>
          <a:xfrm rot="16200000">
            <a:off x="-1405890" y="1405890"/>
            <a:ext cx="6858000" cy="404622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2" name="Graphique 9">
            <a:extLst>
              <a:ext uri="{FF2B5EF4-FFF2-40B4-BE49-F238E27FC236}">
                <a16:creationId xmlns:a16="http://schemas.microsoft.com/office/drawing/2014/main" id="{3B3F931F-E5C5-2B36-303F-B5BCAA408BD7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AE6860D-531D-5464-1267-A5656295AD2F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7639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- 8 ch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ABE94A6-8004-7C9E-AEFE-D62B1B3AC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77478" y="433059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12" name="Espace réservé du texte 10">
            <a:extLst>
              <a:ext uri="{FF2B5EF4-FFF2-40B4-BE49-F238E27FC236}">
                <a16:creationId xmlns:a16="http://schemas.microsoft.com/office/drawing/2014/main" id="{30A29870-68FF-ECDD-E97C-6A0D3E1EE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40339" y="433058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BC8BA076-EAFB-1027-EC57-0F67597F37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84104" y="1188433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ECE1F536-BE0E-6E5C-EA78-0824C0DF01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6965" y="1188432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095B44C0-62F0-136A-5838-D2DC815935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90730" y="1943807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A0FF737A-C77E-0EA3-C013-BCF16C7E84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53591" y="1943806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45491444-1AB3-F861-48A5-2011251264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97356" y="2699181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:a16="http://schemas.microsoft.com/office/drawing/2014/main" id="{F8920842-C4B2-9982-A23A-7B34AF510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0217" y="2699180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FB57E1F4-C73D-925C-AD8C-F02694D68D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03982" y="3454555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33" name="Espace réservé du texte 10">
            <a:extLst>
              <a:ext uri="{FF2B5EF4-FFF2-40B4-BE49-F238E27FC236}">
                <a16:creationId xmlns:a16="http://schemas.microsoft.com/office/drawing/2014/main" id="{4B18DC95-3D63-2C3B-2814-7A0C499809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66843" y="3454554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36" name="Espace réservé du texte 10">
            <a:extLst>
              <a:ext uri="{FF2B5EF4-FFF2-40B4-BE49-F238E27FC236}">
                <a16:creationId xmlns:a16="http://schemas.microsoft.com/office/drawing/2014/main" id="{3A2C56AD-A4A0-48A7-8E05-D404DB9CAE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0608" y="4209929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37" name="Espace réservé du texte 10">
            <a:extLst>
              <a:ext uri="{FF2B5EF4-FFF2-40B4-BE49-F238E27FC236}">
                <a16:creationId xmlns:a16="http://schemas.microsoft.com/office/drawing/2014/main" id="{EF7E099E-E64C-75F7-1BAC-E603C7B7A7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3469" y="4209928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40" name="Espace réservé du texte 10">
            <a:extLst>
              <a:ext uri="{FF2B5EF4-FFF2-40B4-BE49-F238E27FC236}">
                <a16:creationId xmlns:a16="http://schemas.microsoft.com/office/drawing/2014/main" id="{5F5060FF-47C8-650D-59CD-604B7A93F8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7234" y="4965303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41" name="Espace réservé du texte 10">
            <a:extLst>
              <a:ext uri="{FF2B5EF4-FFF2-40B4-BE49-F238E27FC236}">
                <a16:creationId xmlns:a16="http://schemas.microsoft.com/office/drawing/2014/main" id="{173E7514-640B-ADE3-3676-D77FE9AD837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80095" y="4965302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44" name="Espace réservé du texte 10">
            <a:extLst>
              <a:ext uri="{FF2B5EF4-FFF2-40B4-BE49-F238E27FC236}">
                <a16:creationId xmlns:a16="http://schemas.microsoft.com/office/drawing/2014/main" id="{1D15BE9A-23E6-7CDD-4721-4A73260BB1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23860" y="5720677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45" name="Espace réservé du texte 10">
            <a:extLst>
              <a:ext uri="{FF2B5EF4-FFF2-40B4-BE49-F238E27FC236}">
                <a16:creationId xmlns:a16="http://schemas.microsoft.com/office/drawing/2014/main" id="{7AAD5437-037D-8F48-14F0-CFA67C47C7D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6721" y="5720676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5" name="Graphique 9">
            <a:extLst>
              <a:ext uri="{FF2B5EF4-FFF2-40B4-BE49-F238E27FC236}">
                <a16:creationId xmlns:a16="http://schemas.microsoft.com/office/drawing/2014/main" id="{60DCDDCA-CC5F-3BC0-2F62-3C94B6F4E7C2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C2D1BAD0-4F45-2B9D-15F0-F92A09E7F7CF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5420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- 6 ch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BC8BA076-EAFB-1027-EC57-0F67597F37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84104" y="919151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ECE1F536-BE0E-6E5C-EA78-0824C0DF01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6965" y="919150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095B44C0-62F0-136A-5838-D2DC815935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90730" y="1828965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A0FF737A-C77E-0EA3-C013-BCF16C7E84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53591" y="1828964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45491444-1AB3-F861-48A5-2011251264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97356" y="2738779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:a16="http://schemas.microsoft.com/office/drawing/2014/main" id="{F8920842-C4B2-9982-A23A-7B34AF510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0217" y="2738778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FB57E1F4-C73D-925C-AD8C-F02694D68D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03982" y="3648593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33" name="Espace réservé du texte 10">
            <a:extLst>
              <a:ext uri="{FF2B5EF4-FFF2-40B4-BE49-F238E27FC236}">
                <a16:creationId xmlns:a16="http://schemas.microsoft.com/office/drawing/2014/main" id="{4B18DC95-3D63-2C3B-2814-7A0C499809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66843" y="3648592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36" name="Espace réservé du texte 10">
            <a:extLst>
              <a:ext uri="{FF2B5EF4-FFF2-40B4-BE49-F238E27FC236}">
                <a16:creationId xmlns:a16="http://schemas.microsoft.com/office/drawing/2014/main" id="{3A2C56AD-A4A0-48A7-8E05-D404DB9CAE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10608" y="4558407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37" name="Espace réservé du texte 10">
            <a:extLst>
              <a:ext uri="{FF2B5EF4-FFF2-40B4-BE49-F238E27FC236}">
                <a16:creationId xmlns:a16="http://schemas.microsoft.com/office/drawing/2014/main" id="{EF7E099E-E64C-75F7-1BAC-E603C7B7A7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73469" y="4558406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40" name="Espace réservé du texte 10">
            <a:extLst>
              <a:ext uri="{FF2B5EF4-FFF2-40B4-BE49-F238E27FC236}">
                <a16:creationId xmlns:a16="http://schemas.microsoft.com/office/drawing/2014/main" id="{5F5060FF-47C8-650D-59CD-604B7A93F8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7234" y="5468223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41" name="Espace réservé du texte 10">
            <a:extLst>
              <a:ext uri="{FF2B5EF4-FFF2-40B4-BE49-F238E27FC236}">
                <a16:creationId xmlns:a16="http://schemas.microsoft.com/office/drawing/2014/main" id="{173E7514-640B-ADE3-3676-D77FE9AD837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80095" y="5468222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5" name="Graphique 9">
            <a:extLst>
              <a:ext uri="{FF2B5EF4-FFF2-40B4-BE49-F238E27FC236}">
                <a16:creationId xmlns:a16="http://schemas.microsoft.com/office/drawing/2014/main" id="{60DCDDCA-CC5F-3BC0-2F62-3C94B6F4E7C2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72744571-2050-F473-DCF1-DFDAE1B96E8F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190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 - 5 ch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texte 10">
            <a:extLst>
              <a:ext uri="{FF2B5EF4-FFF2-40B4-BE49-F238E27FC236}">
                <a16:creationId xmlns:a16="http://schemas.microsoft.com/office/drawing/2014/main" id="{BC8BA076-EAFB-1027-EC57-0F67597F375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84104" y="1188433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21" name="Espace réservé du texte 10">
            <a:extLst>
              <a:ext uri="{FF2B5EF4-FFF2-40B4-BE49-F238E27FC236}">
                <a16:creationId xmlns:a16="http://schemas.microsoft.com/office/drawing/2014/main" id="{ECE1F536-BE0E-6E5C-EA78-0824C0DF01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6965" y="1188432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24" name="Espace réservé du texte 10">
            <a:extLst>
              <a:ext uri="{FF2B5EF4-FFF2-40B4-BE49-F238E27FC236}">
                <a16:creationId xmlns:a16="http://schemas.microsoft.com/office/drawing/2014/main" id="{095B44C0-62F0-136A-5838-D2DC815935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90730" y="2209803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25" name="Espace réservé du texte 10">
            <a:extLst>
              <a:ext uri="{FF2B5EF4-FFF2-40B4-BE49-F238E27FC236}">
                <a16:creationId xmlns:a16="http://schemas.microsoft.com/office/drawing/2014/main" id="{A0FF737A-C77E-0EA3-C013-BCF16C7E84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53591" y="2209802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28" name="Espace réservé du texte 10">
            <a:extLst>
              <a:ext uri="{FF2B5EF4-FFF2-40B4-BE49-F238E27FC236}">
                <a16:creationId xmlns:a16="http://schemas.microsoft.com/office/drawing/2014/main" id="{45491444-1AB3-F861-48A5-2011251264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97356" y="3231173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29" name="Espace réservé du texte 10">
            <a:extLst>
              <a:ext uri="{FF2B5EF4-FFF2-40B4-BE49-F238E27FC236}">
                <a16:creationId xmlns:a16="http://schemas.microsoft.com/office/drawing/2014/main" id="{F8920842-C4B2-9982-A23A-7B34AF5105B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0217" y="3231172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32" name="Espace réservé du texte 10">
            <a:extLst>
              <a:ext uri="{FF2B5EF4-FFF2-40B4-BE49-F238E27FC236}">
                <a16:creationId xmlns:a16="http://schemas.microsoft.com/office/drawing/2014/main" id="{FB57E1F4-C73D-925C-AD8C-F02694D68D1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03982" y="4252543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33" name="Espace réservé du texte 10">
            <a:extLst>
              <a:ext uri="{FF2B5EF4-FFF2-40B4-BE49-F238E27FC236}">
                <a16:creationId xmlns:a16="http://schemas.microsoft.com/office/drawing/2014/main" id="{4B18DC95-3D63-2C3B-2814-7A0C499809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66843" y="4252542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40" name="Espace réservé du texte 10">
            <a:extLst>
              <a:ext uri="{FF2B5EF4-FFF2-40B4-BE49-F238E27FC236}">
                <a16:creationId xmlns:a16="http://schemas.microsoft.com/office/drawing/2014/main" id="{5F5060FF-47C8-650D-59CD-604B7A93F8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17234" y="5273913"/>
            <a:ext cx="728871" cy="677829"/>
          </a:xfrm>
        </p:spPr>
        <p:txBody>
          <a:bodyPr wrap="none" anchor="ctr">
            <a:noAutofit/>
          </a:bodyPr>
          <a:lstStyle>
            <a:lvl1pPr marL="0" indent="0" algn="r">
              <a:buNone/>
              <a:defRPr sz="3600">
                <a:solidFill>
                  <a:schemeClr val="accent1"/>
                </a:solidFill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00</a:t>
            </a:r>
          </a:p>
        </p:txBody>
      </p:sp>
      <p:sp>
        <p:nvSpPr>
          <p:cNvPr id="41" name="Espace réservé du texte 10">
            <a:extLst>
              <a:ext uri="{FF2B5EF4-FFF2-40B4-BE49-F238E27FC236}">
                <a16:creationId xmlns:a16="http://schemas.microsoft.com/office/drawing/2014/main" id="{173E7514-640B-ADE3-3676-D77FE9AD837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80095" y="5273912"/>
            <a:ext cx="7154704" cy="677829"/>
          </a:xfrm>
        </p:spPr>
        <p:txBody>
          <a:bodyPr wrap="none" anchor="ctr">
            <a:noAutofit/>
          </a:bodyPr>
          <a:lstStyle>
            <a:lvl1pPr marL="0" indent="0" algn="l">
              <a:buNone/>
              <a:defRPr sz="2000" b="0">
                <a:latin typeface="+mn-lt"/>
              </a:defRPr>
            </a:lvl1pPr>
            <a:lvl2pPr>
              <a:buNone/>
              <a:defRPr/>
            </a:lvl2pPr>
            <a:lvl3pPr marL="179388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/>
              <a:t>Lorem </a:t>
            </a:r>
            <a:r>
              <a:rPr lang="fr-FR" err="1"/>
              <a:t>ispum</a:t>
            </a:r>
            <a:r>
              <a:rPr lang="fr-FR"/>
              <a:t>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endParaRPr lang="fr-FR"/>
          </a:p>
        </p:txBody>
      </p:sp>
      <p:sp>
        <p:nvSpPr>
          <p:cNvPr id="5" name="Graphique 9">
            <a:extLst>
              <a:ext uri="{FF2B5EF4-FFF2-40B4-BE49-F238E27FC236}">
                <a16:creationId xmlns:a16="http://schemas.microsoft.com/office/drawing/2014/main" id="{60DCDDCA-CC5F-3BC0-2F62-3C94B6F4E7C2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BA639CE0-2264-6EB1-72F6-CABEEA9007EE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6236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hapitre (1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170111B6-C34B-7FED-8E38-D97265EE79C2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7" name="Graphique 9">
            <a:extLst>
              <a:ext uri="{FF2B5EF4-FFF2-40B4-BE49-F238E27FC236}">
                <a16:creationId xmlns:a16="http://schemas.microsoft.com/office/drawing/2014/main" id="{BEAECD45-FF76-8E9E-6FB4-955A6ACC0879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A7884B-7612-60ED-735A-DC8BBBD3C555}"/>
              </a:ext>
            </a:extLst>
          </p:cNvPr>
          <p:cNvSpPr/>
          <p:nvPr userDrawn="1"/>
        </p:nvSpPr>
        <p:spPr>
          <a:xfrm>
            <a:off x="0" y="1988820"/>
            <a:ext cx="269748" cy="24780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51BCE070-93D2-1596-7EA9-20AFBFFC96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319908" y="1561790"/>
            <a:ext cx="5663308" cy="3734421"/>
          </a:xfrm>
        </p:spPr>
        <p:txBody>
          <a:bodyPr>
            <a:noAutofit/>
          </a:bodyPr>
          <a:lstStyle>
            <a:lvl1pPr marL="0" indent="0" algn="l">
              <a:buNone/>
              <a:defRPr sz="28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9C23DE3-6986-B2B4-87F6-56781D443B25}"/>
              </a:ext>
            </a:extLst>
          </p:cNvPr>
          <p:cNvGrpSpPr/>
          <p:nvPr userDrawn="1"/>
        </p:nvGrpSpPr>
        <p:grpSpPr>
          <a:xfrm>
            <a:off x="9434610" y="652717"/>
            <a:ext cx="3790324" cy="5552566"/>
            <a:chOff x="10134210" y="127177"/>
            <a:chExt cx="1430729" cy="2103927"/>
          </a:xfrm>
        </p:grpSpPr>
        <p:sp>
          <p:nvSpPr>
            <p:cNvPr id="25" name="Forme libre : forme 24">
              <a:extLst>
                <a:ext uri="{FF2B5EF4-FFF2-40B4-BE49-F238E27FC236}">
                  <a16:creationId xmlns:a16="http://schemas.microsoft.com/office/drawing/2014/main" id="{A3790BD7-D7B0-B73A-626C-33448B192AD6}"/>
                </a:ext>
              </a:extLst>
            </p:cNvPr>
            <p:cNvSpPr/>
            <p:nvPr/>
          </p:nvSpPr>
          <p:spPr>
            <a:xfrm>
              <a:off x="10397395" y="688621"/>
              <a:ext cx="701478" cy="570904"/>
            </a:xfrm>
            <a:custGeom>
              <a:avLst/>
              <a:gdLst>
                <a:gd name="connsiteX0" fmla="*/ 700880 w 701478"/>
                <a:gd name="connsiteY0" fmla="*/ 121957 h 570904"/>
                <a:gd name="connsiteX1" fmla="*/ 700880 w 701478"/>
                <a:gd name="connsiteY1" fmla="*/ 121628 h 570904"/>
                <a:gd name="connsiteX2" fmla="*/ 700880 w 701478"/>
                <a:gd name="connsiteY2" fmla="*/ 121149 h 570904"/>
                <a:gd name="connsiteX3" fmla="*/ 700880 w 701478"/>
                <a:gd name="connsiteY3" fmla="*/ 120491 h 570904"/>
                <a:gd name="connsiteX4" fmla="*/ 700880 w 701478"/>
                <a:gd name="connsiteY4" fmla="*/ 120491 h 570904"/>
                <a:gd name="connsiteX5" fmla="*/ 700700 w 701478"/>
                <a:gd name="connsiteY5" fmla="*/ 115523 h 570904"/>
                <a:gd name="connsiteX6" fmla="*/ 700132 w 701478"/>
                <a:gd name="connsiteY6" fmla="*/ 109507 h 570904"/>
                <a:gd name="connsiteX7" fmla="*/ 698934 w 701478"/>
                <a:gd name="connsiteY7" fmla="*/ 101935 h 570904"/>
                <a:gd name="connsiteX8" fmla="*/ 697288 w 701478"/>
                <a:gd name="connsiteY8" fmla="*/ 94753 h 570904"/>
                <a:gd name="connsiteX9" fmla="*/ 695223 w 701478"/>
                <a:gd name="connsiteY9" fmla="*/ 87959 h 570904"/>
                <a:gd name="connsiteX10" fmla="*/ 692739 w 701478"/>
                <a:gd name="connsiteY10" fmla="*/ 81555 h 570904"/>
                <a:gd name="connsiteX11" fmla="*/ 689866 w 701478"/>
                <a:gd name="connsiteY11" fmla="*/ 75509 h 570904"/>
                <a:gd name="connsiteX12" fmla="*/ 686634 w 701478"/>
                <a:gd name="connsiteY12" fmla="*/ 69793 h 570904"/>
                <a:gd name="connsiteX13" fmla="*/ 683013 w 701478"/>
                <a:gd name="connsiteY13" fmla="*/ 64436 h 570904"/>
                <a:gd name="connsiteX14" fmla="*/ 679062 w 701478"/>
                <a:gd name="connsiteY14" fmla="*/ 59378 h 570904"/>
                <a:gd name="connsiteX15" fmla="*/ 674783 w 701478"/>
                <a:gd name="connsiteY15" fmla="*/ 54649 h 570904"/>
                <a:gd name="connsiteX16" fmla="*/ 670174 w 701478"/>
                <a:gd name="connsiteY16" fmla="*/ 50220 h 570904"/>
                <a:gd name="connsiteX17" fmla="*/ 665266 w 701478"/>
                <a:gd name="connsiteY17" fmla="*/ 46060 h 570904"/>
                <a:gd name="connsiteX18" fmla="*/ 660058 w 701478"/>
                <a:gd name="connsiteY18" fmla="*/ 42199 h 570904"/>
                <a:gd name="connsiteX19" fmla="*/ 654581 w 701478"/>
                <a:gd name="connsiteY19" fmla="*/ 38578 h 570904"/>
                <a:gd name="connsiteX20" fmla="*/ 648865 w 701478"/>
                <a:gd name="connsiteY20" fmla="*/ 35226 h 570904"/>
                <a:gd name="connsiteX21" fmla="*/ 642910 w 701478"/>
                <a:gd name="connsiteY21" fmla="*/ 32114 h 570904"/>
                <a:gd name="connsiteX22" fmla="*/ 636714 w 701478"/>
                <a:gd name="connsiteY22" fmla="*/ 29211 h 570904"/>
                <a:gd name="connsiteX23" fmla="*/ 630310 w 701478"/>
                <a:gd name="connsiteY23" fmla="*/ 26517 h 570904"/>
                <a:gd name="connsiteX24" fmla="*/ 623696 w 701478"/>
                <a:gd name="connsiteY24" fmla="*/ 24033 h 570904"/>
                <a:gd name="connsiteX25" fmla="*/ 617172 w 701478"/>
                <a:gd name="connsiteY25" fmla="*/ 21819 h 570904"/>
                <a:gd name="connsiteX26" fmla="*/ 610617 w 701478"/>
                <a:gd name="connsiteY26" fmla="*/ 19754 h 570904"/>
                <a:gd name="connsiteX27" fmla="*/ 604003 w 701478"/>
                <a:gd name="connsiteY27" fmla="*/ 17838 h 570904"/>
                <a:gd name="connsiteX28" fmla="*/ 598557 w 701478"/>
                <a:gd name="connsiteY28" fmla="*/ 16402 h 570904"/>
                <a:gd name="connsiteX29" fmla="*/ 598706 w 701478"/>
                <a:gd name="connsiteY29" fmla="*/ 16342 h 570904"/>
                <a:gd name="connsiteX30" fmla="*/ 596791 w 701478"/>
                <a:gd name="connsiteY30" fmla="*/ 15953 h 570904"/>
                <a:gd name="connsiteX31" fmla="*/ 590685 w 701478"/>
                <a:gd name="connsiteY31" fmla="*/ 14486 h 570904"/>
                <a:gd name="connsiteX32" fmla="*/ 583952 w 701478"/>
                <a:gd name="connsiteY32" fmla="*/ 13050 h 570904"/>
                <a:gd name="connsiteX33" fmla="*/ 577188 w 701478"/>
                <a:gd name="connsiteY33" fmla="*/ 11733 h 570904"/>
                <a:gd name="connsiteX34" fmla="*/ 570394 w 701478"/>
                <a:gd name="connsiteY34" fmla="*/ 10566 h 570904"/>
                <a:gd name="connsiteX35" fmla="*/ 563571 w 701478"/>
                <a:gd name="connsiteY35" fmla="*/ 9518 h 570904"/>
                <a:gd name="connsiteX36" fmla="*/ 556717 w 701478"/>
                <a:gd name="connsiteY36" fmla="*/ 8591 h 570904"/>
                <a:gd name="connsiteX37" fmla="*/ 549834 w 701478"/>
                <a:gd name="connsiteY37" fmla="*/ 7812 h 570904"/>
                <a:gd name="connsiteX38" fmla="*/ 542921 w 701478"/>
                <a:gd name="connsiteY38" fmla="*/ 7124 h 570904"/>
                <a:gd name="connsiteX39" fmla="*/ 535977 w 701478"/>
                <a:gd name="connsiteY39" fmla="*/ 6555 h 570904"/>
                <a:gd name="connsiteX40" fmla="*/ 533553 w 701478"/>
                <a:gd name="connsiteY40" fmla="*/ 6406 h 570904"/>
                <a:gd name="connsiteX41" fmla="*/ 35375 w 701478"/>
                <a:gd name="connsiteY41" fmla="*/ 167358 h 570904"/>
                <a:gd name="connsiteX42" fmla="*/ 33968 w 701478"/>
                <a:gd name="connsiteY42" fmla="*/ 169423 h 570904"/>
                <a:gd name="connsiteX43" fmla="*/ 30467 w 701478"/>
                <a:gd name="connsiteY43" fmla="*/ 174989 h 570904"/>
                <a:gd name="connsiteX44" fmla="*/ 27145 w 701478"/>
                <a:gd name="connsiteY44" fmla="*/ 180676 h 570904"/>
                <a:gd name="connsiteX45" fmla="*/ 24002 w 701478"/>
                <a:gd name="connsiteY45" fmla="*/ 186482 h 570904"/>
                <a:gd name="connsiteX46" fmla="*/ 21039 w 701478"/>
                <a:gd name="connsiteY46" fmla="*/ 192407 h 570904"/>
                <a:gd name="connsiteX47" fmla="*/ 18256 w 701478"/>
                <a:gd name="connsiteY47" fmla="*/ 198453 h 570904"/>
                <a:gd name="connsiteX48" fmla="*/ 15652 w 701478"/>
                <a:gd name="connsiteY48" fmla="*/ 204618 h 570904"/>
                <a:gd name="connsiteX49" fmla="*/ 13258 w 701478"/>
                <a:gd name="connsiteY49" fmla="*/ 210933 h 570904"/>
                <a:gd name="connsiteX50" fmla="*/ 11043 w 701478"/>
                <a:gd name="connsiteY50" fmla="*/ 217367 h 570904"/>
                <a:gd name="connsiteX51" fmla="*/ 9008 w 701478"/>
                <a:gd name="connsiteY51" fmla="*/ 223951 h 570904"/>
                <a:gd name="connsiteX52" fmla="*/ 7213 w 701478"/>
                <a:gd name="connsiteY52" fmla="*/ 230505 h 570904"/>
                <a:gd name="connsiteX53" fmla="*/ 5626 w 701478"/>
                <a:gd name="connsiteY53" fmla="*/ 237060 h 570904"/>
                <a:gd name="connsiteX54" fmla="*/ 4250 w 701478"/>
                <a:gd name="connsiteY54" fmla="*/ 243614 h 570904"/>
                <a:gd name="connsiteX55" fmla="*/ 3083 w 701478"/>
                <a:gd name="connsiteY55" fmla="*/ 250168 h 570904"/>
                <a:gd name="connsiteX56" fmla="*/ 2125 w 701478"/>
                <a:gd name="connsiteY56" fmla="*/ 256722 h 570904"/>
                <a:gd name="connsiteX57" fmla="*/ 1347 w 701478"/>
                <a:gd name="connsiteY57" fmla="*/ 263276 h 570904"/>
                <a:gd name="connsiteX58" fmla="*/ 748 w 701478"/>
                <a:gd name="connsiteY58" fmla="*/ 269831 h 570904"/>
                <a:gd name="connsiteX59" fmla="*/ 329 w 701478"/>
                <a:gd name="connsiteY59" fmla="*/ 276385 h 570904"/>
                <a:gd name="connsiteX60" fmla="*/ 90 w 701478"/>
                <a:gd name="connsiteY60" fmla="*/ 282939 h 570904"/>
                <a:gd name="connsiteX61" fmla="*/ 0 w 701478"/>
                <a:gd name="connsiteY61" fmla="*/ 289493 h 570904"/>
                <a:gd name="connsiteX62" fmla="*/ 60 w 701478"/>
                <a:gd name="connsiteY62" fmla="*/ 296047 h 570904"/>
                <a:gd name="connsiteX63" fmla="*/ 269 w 701478"/>
                <a:gd name="connsiteY63" fmla="*/ 302602 h 570904"/>
                <a:gd name="connsiteX64" fmla="*/ 628 w 701478"/>
                <a:gd name="connsiteY64" fmla="*/ 309186 h 570904"/>
                <a:gd name="connsiteX65" fmla="*/ 1107 w 701478"/>
                <a:gd name="connsiteY65" fmla="*/ 315770 h 570904"/>
                <a:gd name="connsiteX66" fmla="*/ 1736 w 701478"/>
                <a:gd name="connsiteY66" fmla="*/ 322354 h 570904"/>
                <a:gd name="connsiteX67" fmla="*/ 2484 w 701478"/>
                <a:gd name="connsiteY67" fmla="*/ 328938 h 570904"/>
                <a:gd name="connsiteX68" fmla="*/ 3352 w 701478"/>
                <a:gd name="connsiteY68" fmla="*/ 335522 h 570904"/>
                <a:gd name="connsiteX69" fmla="*/ 4340 w 701478"/>
                <a:gd name="connsiteY69" fmla="*/ 342136 h 570904"/>
                <a:gd name="connsiteX70" fmla="*/ 5507 w 701478"/>
                <a:gd name="connsiteY70" fmla="*/ 348990 h 570904"/>
                <a:gd name="connsiteX71" fmla="*/ 6853 w 701478"/>
                <a:gd name="connsiteY71" fmla="*/ 355753 h 570904"/>
                <a:gd name="connsiteX72" fmla="*/ 8350 w 701478"/>
                <a:gd name="connsiteY72" fmla="*/ 362427 h 570904"/>
                <a:gd name="connsiteX73" fmla="*/ 10026 w 701478"/>
                <a:gd name="connsiteY73" fmla="*/ 369011 h 570904"/>
                <a:gd name="connsiteX74" fmla="*/ 11881 w 701478"/>
                <a:gd name="connsiteY74" fmla="*/ 375506 h 570904"/>
                <a:gd name="connsiteX75" fmla="*/ 13887 w 701478"/>
                <a:gd name="connsiteY75" fmla="*/ 381910 h 570904"/>
                <a:gd name="connsiteX76" fmla="*/ 16071 w 701478"/>
                <a:gd name="connsiteY76" fmla="*/ 388195 h 570904"/>
                <a:gd name="connsiteX77" fmla="*/ 18436 w 701478"/>
                <a:gd name="connsiteY77" fmla="*/ 394390 h 570904"/>
                <a:gd name="connsiteX78" fmla="*/ 20979 w 701478"/>
                <a:gd name="connsiteY78" fmla="*/ 400496 h 570904"/>
                <a:gd name="connsiteX79" fmla="*/ 23703 w 701478"/>
                <a:gd name="connsiteY79" fmla="*/ 406511 h 570904"/>
                <a:gd name="connsiteX80" fmla="*/ 26576 w 701478"/>
                <a:gd name="connsiteY80" fmla="*/ 412437 h 570904"/>
                <a:gd name="connsiteX81" fmla="*/ 29629 w 701478"/>
                <a:gd name="connsiteY81" fmla="*/ 418243 h 570904"/>
                <a:gd name="connsiteX82" fmla="*/ 32861 w 701478"/>
                <a:gd name="connsiteY82" fmla="*/ 423959 h 570904"/>
                <a:gd name="connsiteX83" fmla="*/ 36273 w 701478"/>
                <a:gd name="connsiteY83" fmla="*/ 429556 h 570904"/>
                <a:gd name="connsiteX84" fmla="*/ 39864 w 701478"/>
                <a:gd name="connsiteY84" fmla="*/ 435062 h 570904"/>
                <a:gd name="connsiteX85" fmla="*/ 43635 w 701478"/>
                <a:gd name="connsiteY85" fmla="*/ 440479 h 570904"/>
                <a:gd name="connsiteX86" fmla="*/ 47585 w 701478"/>
                <a:gd name="connsiteY86" fmla="*/ 445776 h 570904"/>
                <a:gd name="connsiteX87" fmla="*/ 51715 w 701478"/>
                <a:gd name="connsiteY87" fmla="*/ 450954 h 570904"/>
                <a:gd name="connsiteX88" fmla="*/ 56025 w 701478"/>
                <a:gd name="connsiteY88" fmla="*/ 456042 h 570904"/>
                <a:gd name="connsiteX89" fmla="*/ 60514 w 701478"/>
                <a:gd name="connsiteY89" fmla="*/ 461010 h 570904"/>
                <a:gd name="connsiteX90" fmla="*/ 65183 w 701478"/>
                <a:gd name="connsiteY90" fmla="*/ 465888 h 570904"/>
                <a:gd name="connsiteX91" fmla="*/ 70031 w 701478"/>
                <a:gd name="connsiteY91" fmla="*/ 470646 h 570904"/>
                <a:gd name="connsiteX92" fmla="*/ 75059 w 701478"/>
                <a:gd name="connsiteY92" fmla="*/ 475285 h 570904"/>
                <a:gd name="connsiteX93" fmla="*/ 80266 w 701478"/>
                <a:gd name="connsiteY93" fmla="*/ 479804 h 570904"/>
                <a:gd name="connsiteX94" fmla="*/ 85653 w 701478"/>
                <a:gd name="connsiteY94" fmla="*/ 484234 h 570904"/>
                <a:gd name="connsiteX95" fmla="*/ 91220 w 701478"/>
                <a:gd name="connsiteY95" fmla="*/ 488543 h 570904"/>
                <a:gd name="connsiteX96" fmla="*/ 96996 w 701478"/>
                <a:gd name="connsiteY96" fmla="*/ 492733 h 570904"/>
                <a:gd name="connsiteX97" fmla="*/ 102952 w 701478"/>
                <a:gd name="connsiteY97" fmla="*/ 496803 h 570904"/>
                <a:gd name="connsiteX98" fmla="*/ 109087 w 701478"/>
                <a:gd name="connsiteY98" fmla="*/ 500754 h 570904"/>
                <a:gd name="connsiteX99" fmla="*/ 115282 w 701478"/>
                <a:gd name="connsiteY99" fmla="*/ 504555 h 570904"/>
                <a:gd name="connsiteX100" fmla="*/ 121477 w 701478"/>
                <a:gd name="connsiteY100" fmla="*/ 508236 h 570904"/>
                <a:gd name="connsiteX101" fmla="*/ 127702 w 701478"/>
                <a:gd name="connsiteY101" fmla="*/ 511797 h 570904"/>
                <a:gd name="connsiteX102" fmla="*/ 133957 w 701478"/>
                <a:gd name="connsiteY102" fmla="*/ 515239 h 570904"/>
                <a:gd name="connsiteX103" fmla="*/ 140212 w 701478"/>
                <a:gd name="connsiteY103" fmla="*/ 518561 h 570904"/>
                <a:gd name="connsiteX104" fmla="*/ 146497 w 701478"/>
                <a:gd name="connsiteY104" fmla="*/ 521763 h 570904"/>
                <a:gd name="connsiteX105" fmla="*/ 152811 w 701478"/>
                <a:gd name="connsiteY105" fmla="*/ 524876 h 570904"/>
                <a:gd name="connsiteX106" fmla="*/ 159156 w 701478"/>
                <a:gd name="connsiteY106" fmla="*/ 527868 h 570904"/>
                <a:gd name="connsiteX107" fmla="*/ 165501 w 701478"/>
                <a:gd name="connsiteY107" fmla="*/ 530742 h 570904"/>
                <a:gd name="connsiteX108" fmla="*/ 171875 w 701478"/>
                <a:gd name="connsiteY108" fmla="*/ 533525 h 570904"/>
                <a:gd name="connsiteX109" fmla="*/ 178280 w 701478"/>
                <a:gd name="connsiteY109" fmla="*/ 536188 h 570904"/>
                <a:gd name="connsiteX110" fmla="*/ 184685 w 701478"/>
                <a:gd name="connsiteY110" fmla="*/ 538732 h 570904"/>
                <a:gd name="connsiteX111" fmla="*/ 191119 w 701478"/>
                <a:gd name="connsiteY111" fmla="*/ 541186 h 570904"/>
                <a:gd name="connsiteX112" fmla="*/ 197584 w 701478"/>
                <a:gd name="connsiteY112" fmla="*/ 543521 h 570904"/>
                <a:gd name="connsiteX113" fmla="*/ 204048 w 701478"/>
                <a:gd name="connsiteY113" fmla="*/ 545765 h 570904"/>
                <a:gd name="connsiteX114" fmla="*/ 210542 w 701478"/>
                <a:gd name="connsiteY114" fmla="*/ 547890 h 570904"/>
                <a:gd name="connsiteX115" fmla="*/ 217067 w 701478"/>
                <a:gd name="connsiteY115" fmla="*/ 549925 h 570904"/>
                <a:gd name="connsiteX116" fmla="*/ 223591 w 701478"/>
                <a:gd name="connsiteY116" fmla="*/ 551871 h 570904"/>
                <a:gd name="connsiteX117" fmla="*/ 230145 w 701478"/>
                <a:gd name="connsiteY117" fmla="*/ 553696 h 570904"/>
                <a:gd name="connsiteX118" fmla="*/ 236699 w 701478"/>
                <a:gd name="connsiteY118" fmla="*/ 555432 h 570904"/>
                <a:gd name="connsiteX119" fmla="*/ 243283 w 701478"/>
                <a:gd name="connsiteY119" fmla="*/ 557078 h 570904"/>
                <a:gd name="connsiteX120" fmla="*/ 249897 w 701478"/>
                <a:gd name="connsiteY120" fmla="*/ 558604 h 570904"/>
                <a:gd name="connsiteX121" fmla="*/ 256511 w 701478"/>
                <a:gd name="connsiteY121" fmla="*/ 560041 h 570904"/>
                <a:gd name="connsiteX122" fmla="*/ 263155 w 701478"/>
                <a:gd name="connsiteY122" fmla="*/ 561388 h 570904"/>
                <a:gd name="connsiteX123" fmla="*/ 269829 w 701478"/>
                <a:gd name="connsiteY123" fmla="*/ 562645 h 570904"/>
                <a:gd name="connsiteX124" fmla="*/ 276503 w 701478"/>
                <a:gd name="connsiteY124" fmla="*/ 563812 h 570904"/>
                <a:gd name="connsiteX125" fmla="*/ 283207 w 701478"/>
                <a:gd name="connsiteY125" fmla="*/ 564889 h 570904"/>
                <a:gd name="connsiteX126" fmla="*/ 289911 w 701478"/>
                <a:gd name="connsiteY126" fmla="*/ 565877 h 570904"/>
                <a:gd name="connsiteX127" fmla="*/ 296645 w 701478"/>
                <a:gd name="connsiteY127" fmla="*/ 566775 h 570904"/>
                <a:gd name="connsiteX128" fmla="*/ 303378 w 701478"/>
                <a:gd name="connsiteY128" fmla="*/ 567583 h 570904"/>
                <a:gd name="connsiteX129" fmla="*/ 310142 w 701478"/>
                <a:gd name="connsiteY129" fmla="*/ 568301 h 570904"/>
                <a:gd name="connsiteX130" fmla="*/ 316936 w 701478"/>
                <a:gd name="connsiteY130" fmla="*/ 568929 h 570904"/>
                <a:gd name="connsiteX131" fmla="*/ 323729 w 701478"/>
                <a:gd name="connsiteY131" fmla="*/ 569468 h 570904"/>
                <a:gd name="connsiteX132" fmla="*/ 330553 w 701478"/>
                <a:gd name="connsiteY132" fmla="*/ 569917 h 570904"/>
                <a:gd name="connsiteX133" fmla="*/ 337376 w 701478"/>
                <a:gd name="connsiteY133" fmla="*/ 570276 h 570904"/>
                <a:gd name="connsiteX134" fmla="*/ 344230 w 701478"/>
                <a:gd name="connsiteY134" fmla="*/ 570546 h 570904"/>
                <a:gd name="connsiteX135" fmla="*/ 351083 w 701478"/>
                <a:gd name="connsiteY135" fmla="*/ 570755 h 570904"/>
                <a:gd name="connsiteX136" fmla="*/ 357967 w 701478"/>
                <a:gd name="connsiteY136" fmla="*/ 570875 h 570904"/>
                <a:gd name="connsiteX137" fmla="*/ 364850 w 701478"/>
                <a:gd name="connsiteY137" fmla="*/ 570905 h 570904"/>
                <a:gd name="connsiteX138" fmla="*/ 371763 w 701478"/>
                <a:gd name="connsiteY138" fmla="*/ 570875 h 570904"/>
                <a:gd name="connsiteX139" fmla="*/ 378677 w 701478"/>
                <a:gd name="connsiteY139" fmla="*/ 570755 h 570904"/>
                <a:gd name="connsiteX140" fmla="*/ 385620 w 701478"/>
                <a:gd name="connsiteY140" fmla="*/ 570546 h 570904"/>
                <a:gd name="connsiteX141" fmla="*/ 392563 w 701478"/>
                <a:gd name="connsiteY141" fmla="*/ 570276 h 570904"/>
                <a:gd name="connsiteX142" fmla="*/ 399536 w 701478"/>
                <a:gd name="connsiteY142" fmla="*/ 569917 h 570904"/>
                <a:gd name="connsiteX143" fmla="*/ 406510 w 701478"/>
                <a:gd name="connsiteY143" fmla="*/ 569498 h 570904"/>
                <a:gd name="connsiteX144" fmla="*/ 413513 w 701478"/>
                <a:gd name="connsiteY144" fmla="*/ 568989 h 570904"/>
                <a:gd name="connsiteX145" fmla="*/ 420516 w 701478"/>
                <a:gd name="connsiteY145" fmla="*/ 568421 h 570904"/>
                <a:gd name="connsiteX146" fmla="*/ 427519 w 701478"/>
                <a:gd name="connsiteY146" fmla="*/ 567792 h 570904"/>
                <a:gd name="connsiteX147" fmla="*/ 434552 w 701478"/>
                <a:gd name="connsiteY147" fmla="*/ 567074 h 570904"/>
                <a:gd name="connsiteX148" fmla="*/ 441585 w 701478"/>
                <a:gd name="connsiteY148" fmla="*/ 566296 h 570904"/>
                <a:gd name="connsiteX149" fmla="*/ 448648 w 701478"/>
                <a:gd name="connsiteY149" fmla="*/ 565458 h 570904"/>
                <a:gd name="connsiteX150" fmla="*/ 454993 w 701478"/>
                <a:gd name="connsiteY150" fmla="*/ 564560 h 570904"/>
                <a:gd name="connsiteX151" fmla="*/ 461307 w 701478"/>
                <a:gd name="connsiteY151" fmla="*/ 563453 h 570904"/>
                <a:gd name="connsiteX152" fmla="*/ 467622 w 701478"/>
                <a:gd name="connsiteY152" fmla="*/ 562136 h 570904"/>
                <a:gd name="connsiteX153" fmla="*/ 473907 w 701478"/>
                <a:gd name="connsiteY153" fmla="*/ 560669 h 570904"/>
                <a:gd name="connsiteX154" fmla="*/ 480192 w 701478"/>
                <a:gd name="connsiteY154" fmla="*/ 559053 h 570904"/>
                <a:gd name="connsiteX155" fmla="*/ 486477 w 701478"/>
                <a:gd name="connsiteY155" fmla="*/ 557347 h 570904"/>
                <a:gd name="connsiteX156" fmla="*/ 492762 w 701478"/>
                <a:gd name="connsiteY156" fmla="*/ 555552 h 570904"/>
                <a:gd name="connsiteX157" fmla="*/ 499076 w 701478"/>
                <a:gd name="connsiteY157" fmla="*/ 553726 h 570904"/>
                <a:gd name="connsiteX158" fmla="*/ 505391 w 701478"/>
                <a:gd name="connsiteY158" fmla="*/ 551901 h 570904"/>
                <a:gd name="connsiteX159" fmla="*/ 511736 w 701478"/>
                <a:gd name="connsiteY159" fmla="*/ 550075 h 570904"/>
                <a:gd name="connsiteX160" fmla="*/ 518081 w 701478"/>
                <a:gd name="connsiteY160" fmla="*/ 548309 h 570904"/>
                <a:gd name="connsiteX161" fmla="*/ 524455 w 701478"/>
                <a:gd name="connsiteY161" fmla="*/ 546603 h 570904"/>
                <a:gd name="connsiteX162" fmla="*/ 524754 w 701478"/>
                <a:gd name="connsiteY162" fmla="*/ 552320 h 570904"/>
                <a:gd name="connsiteX163" fmla="*/ 525054 w 701478"/>
                <a:gd name="connsiteY163" fmla="*/ 558544 h 570904"/>
                <a:gd name="connsiteX164" fmla="*/ 525413 w 701478"/>
                <a:gd name="connsiteY164" fmla="*/ 565188 h 570904"/>
                <a:gd name="connsiteX165" fmla="*/ 531907 w 701478"/>
                <a:gd name="connsiteY165" fmla="*/ 565188 h 570904"/>
                <a:gd name="connsiteX166" fmla="*/ 538222 w 701478"/>
                <a:gd name="connsiteY166" fmla="*/ 565188 h 570904"/>
                <a:gd name="connsiteX167" fmla="*/ 544417 w 701478"/>
                <a:gd name="connsiteY167" fmla="*/ 565218 h 570904"/>
                <a:gd name="connsiteX168" fmla="*/ 550492 w 701478"/>
                <a:gd name="connsiteY168" fmla="*/ 565218 h 570904"/>
                <a:gd name="connsiteX169" fmla="*/ 556478 w 701478"/>
                <a:gd name="connsiteY169" fmla="*/ 565188 h 570904"/>
                <a:gd name="connsiteX170" fmla="*/ 580360 w 701478"/>
                <a:gd name="connsiteY170" fmla="*/ 564350 h 570904"/>
                <a:gd name="connsiteX171" fmla="*/ 581348 w 701478"/>
                <a:gd name="connsiteY171" fmla="*/ 564291 h 570904"/>
                <a:gd name="connsiteX172" fmla="*/ 587842 w 701478"/>
                <a:gd name="connsiteY172" fmla="*/ 563842 h 570904"/>
                <a:gd name="connsiteX173" fmla="*/ 594337 w 701478"/>
                <a:gd name="connsiteY173" fmla="*/ 563273 h 570904"/>
                <a:gd name="connsiteX174" fmla="*/ 600801 w 701478"/>
                <a:gd name="connsiteY174" fmla="*/ 562585 h 570904"/>
                <a:gd name="connsiteX175" fmla="*/ 607236 w 701478"/>
                <a:gd name="connsiteY175" fmla="*/ 561717 h 570904"/>
                <a:gd name="connsiteX176" fmla="*/ 613670 w 701478"/>
                <a:gd name="connsiteY176" fmla="*/ 560669 h 570904"/>
                <a:gd name="connsiteX177" fmla="*/ 620075 w 701478"/>
                <a:gd name="connsiteY177" fmla="*/ 559412 h 570904"/>
                <a:gd name="connsiteX178" fmla="*/ 626449 w 701478"/>
                <a:gd name="connsiteY178" fmla="*/ 557916 h 570904"/>
                <a:gd name="connsiteX179" fmla="*/ 632764 w 701478"/>
                <a:gd name="connsiteY179" fmla="*/ 556180 h 570904"/>
                <a:gd name="connsiteX180" fmla="*/ 639049 w 701478"/>
                <a:gd name="connsiteY180" fmla="*/ 554145 h 570904"/>
                <a:gd name="connsiteX181" fmla="*/ 644077 w 701478"/>
                <a:gd name="connsiteY181" fmla="*/ 552290 h 570904"/>
                <a:gd name="connsiteX182" fmla="*/ 701119 w 701478"/>
                <a:gd name="connsiteY182" fmla="*/ 495127 h 570904"/>
                <a:gd name="connsiteX183" fmla="*/ 701119 w 701478"/>
                <a:gd name="connsiteY183" fmla="*/ 121957 h 570904"/>
                <a:gd name="connsiteX184" fmla="*/ 520774 w 701478"/>
                <a:gd name="connsiteY184" fmla="*/ 165562 h 570904"/>
                <a:gd name="connsiteX185" fmla="*/ 520624 w 701478"/>
                <a:gd name="connsiteY185" fmla="*/ 173523 h 570904"/>
                <a:gd name="connsiteX186" fmla="*/ 520505 w 701478"/>
                <a:gd name="connsiteY186" fmla="*/ 181065 h 570904"/>
                <a:gd name="connsiteX187" fmla="*/ 520385 w 701478"/>
                <a:gd name="connsiteY187" fmla="*/ 188247 h 570904"/>
                <a:gd name="connsiteX188" fmla="*/ 520265 w 701478"/>
                <a:gd name="connsiteY188" fmla="*/ 195101 h 570904"/>
                <a:gd name="connsiteX189" fmla="*/ 520146 w 701478"/>
                <a:gd name="connsiteY189" fmla="*/ 201715 h 570904"/>
                <a:gd name="connsiteX190" fmla="*/ 520026 w 701478"/>
                <a:gd name="connsiteY190" fmla="*/ 208119 h 570904"/>
                <a:gd name="connsiteX191" fmla="*/ 519906 w 701478"/>
                <a:gd name="connsiteY191" fmla="*/ 214374 h 570904"/>
                <a:gd name="connsiteX192" fmla="*/ 519786 w 701478"/>
                <a:gd name="connsiteY192" fmla="*/ 220539 h 570904"/>
                <a:gd name="connsiteX193" fmla="*/ 519667 w 701478"/>
                <a:gd name="connsiteY193" fmla="*/ 226705 h 570904"/>
                <a:gd name="connsiteX194" fmla="*/ 519547 w 701478"/>
                <a:gd name="connsiteY194" fmla="*/ 232870 h 570904"/>
                <a:gd name="connsiteX195" fmla="*/ 519427 w 701478"/>
                <a:gd name="connsiteY195" fmla="*/ 239125 h 570904"/>
                <a:gd name="connsiteX196" fmla="*/ 519308 w 701478"/>
                <a:gd name="connsiteY196" fmla="*/ 245529 h 570904"/>
                <a:gd name="connsiteX197" fmla="*/ 519188 w 701478"/>
                <a:gd name="connsiteY197" fmla="*/ 252143 h 570904"/>
                <a:gd name="connsiteX198" fmla="*/ 519068 w 701478"/>
                <a:gd name="connsiteY198" fmla="*/ 258997 h 570904"/>
                <a:gd name="connsiteX199" fmla="*/ 518948 w 701478"/>
                <a:gd name="connsiteY199" fmla="*/ 266179 h 570904"/>
                <a:gd name="connsiteX200" fmla="*/ 518829 w 701478"/>
                <a:gd name="connsiteY200" fmla="*/ 273721 h 570904"/>
                <a:gd name="connsiteX201" fmla="*/ 518679 w 701478"/>
                <a:gd name="connsiteY201" fmla="*/ 281682 h 570904"/>
                <a:gd name="connsiteX202" fmla="*/ 518559 w 701478"/>
                <a:gd name="connsiteY202" fmla="*/ 288506 h 570904"/>
                <a:gd name="connsiteX203" fmla="*/ 518440 w 701478"/>
                <a:gd name="connsiteY203" fmla="*/ 295329 h 570904"/>
                <a:gd name="connsiteX204" fmla="*/ 518320 w 701478"/>
                <a:gd name="connsiteY204" fmla="*/ 302153 h 570904"/>
                <a:gd name="connsiteX205" fmla="*/ 518200 w 701478"/>
                <a:gd name="connsiteY205" fmla="*/ 308976 h 570904"/>
                <a:gd name="connsiteX206" fmla="*/ 518051 w 701478"/>
                <a:gd name="connsiteY206" fmla="*/ 315800 h 570904"/>
                <a:gd name="connsiteX207" fmla="*/ 517931 w 701478"/>
                <a:gd name="connsiteY207" fmla="*/ 322623 h 570904"/>
                <a:gd name="connsiteX208" fmla="*/ 517811 w 701478"/>
                <a:gd name="connsiteY208" fmla="*/ 329447 h 570904"/>
                <a:gd name="connsiteX209" fmla="*/ 517692 w 701478"/>
                <a:gd name="connsiteY209" fmla="*/ 336270 h 570904"/>
                <a:gd name="connsiteX210" fmla="*/ 517572 w 701478"/>
                <a:gd name="connsiteY210" fmla="*/ 343094 h 570904"/>
                <a:gd name="connsiteX211" fmla="*/ 517452 w 701478"/>
                <a:gd name="connsiteY211" fmla="*/ 349918 h 570904"/>
                <a:gd name="connsiteX212" fmla="*/ 517332 w 701478"/>
                <a:gd name="connsiteY212" fmla="*/ 356741 h 570904"/>
                <a:gd name="connsiteX213" fmla="*/ 517213 w 701478"/>
                <a:gd name="connsiteY213" fmla="*/ 363565 h 570904"/>
                <a:gd name="connsiteX214" fmla="*/ 517123 w 701478"/>
                <a:gd name="connsiteY214" fmla="*/ 370388 h 570904"/>
                <a:gd name="connsiteX215" fmla="*/ 517033 w 701478"/>
                <a:gd name="connsiteY215" fmla="*/ 377212 h 570904"/>
                <a:gd name="connsiteX216" fmla="*/ 516943 w 701478"/>
                <a:gd name="connsiteY216" fmla="*/ 384035 h 570904"/>
                <a:gd name="connsiteX217" fmla="*/ 516883 w 701478"/>
                <a:gd name="connsiteY217" fmla="*/ 390859 h 570904"/>
                <a:gd name="connsiteX218" fmla="*/ 516824 w 701478"/>
                <a:gd name="connsiteY218" fmla="*/ 397682 h 570904"/>
                <a:gd name="connsiteX219" fmla="*/ 516794 w 701478"/>
                <a:gd name="connsiteY219" fmla="*/ 404506 h 570904"/>
                <a:gd name="connsiteX220" fmla="*/ 516135 w 701478"/>
                <a:gd name="connsiteY220" fmla="*/ 411030 h 570904"/>
                <a:gd name="connsiteX221" fmla="*/ 514070 w 701478"/>
                <a:gd name="connsiteY221" fmla="*/ 416208 h 570904"/>
                <a:gd name="connsiteX222" fmla="*/ 510419 w 701478"/>
                <a:gd name="connsiteY222" fmla="*/ 420398 h 570904"/>
                <a:gd name="connsiteX223" fmla="*/ 505002 w 701478"/>
                <a:gd name="connsiteY223" fmla="*/ 423959 h 570904"/>
                <a:gd name="connsiteX224" fmla="*/ 498957 w 701478"/>
                <a:gd name="connsiteY224" fmla="*/ 427072 h 570904"/>
                <a:gd name="connsiteX225" fmla="*/ 492881 w 701478"/>
                <a:gd name="connsiteY225" fmla="*/ 429975 h 570904"/>
                <a:gd name="connsiteX226" fmla="*/ 486776 w 701478"/>
                <a:gd name="connsiteY226" fmla="*/ 432668 h 570904"/>
                <a:gd name="connsiteX227" fmla="*/ 480641 w 701478"/>
                <a:gd name="connsiteY227" fmla="*/ 435152 h 570904"/>
                <a:gd name="connsiteX228" fmla="*/ 474446 w 701478"/>
                <a:gd name="connsiteY228" fmla="*/ 437456 h 570904"/>
                <a:gd name="connsiteX229" fmla="*/ 468221 w 701478"/>
                <a:gd name="connsiteY229" fmla="*/ 439551 h 570904"/>
                <a:gd name="connsiteX230" fmla="*/ 461966 w 701478"/>
                <a:gd name="connsiteY230" fmla="*/ 441467 h 570904"/>
                <a:gd name="connsiteX231" fmla="*/ 455681 w 701478"/>
                <a:gd name="connsiteY231" fmla="*/ 443203 h 570904"/>
                <a:gd name="connsiteX232" fmla="*/ 449336 w 701478"/>
                <a:gd name="connsiteY232" fmla="*/ 444759 h 570904"/>
                <a:gd name="connsiteX233" fmla="*/ 442962 w 701478"/>
                <a:gd name="connsiteY233" fmla="*/ 446136 h 570904"/>
                <a:gd name="connsiteX234" fmla="*/ 436557 w 701478"/>
                <a:gd name="connsiteY234" fmla="*/ 447363 h 570904"/>
                <a:gd name="connsiteX235" fmla="*/ 430123 w 701478"/>
                <a:gd name="connsiteY235" fmla="*/ 448410 h 570904"/>
                <a:gd name="connsiteX236" fmla="*/ 423628 w 701478"/>
                <a:gd name="connsiteY236" fmla="*/ 449278 h 570904"/>
                <a:gd name="connsiteX237" fmla="*/ 417104 w 701478"/>
                <a:gd name="connsiteY237" fmla="*/ 449996 h 570904"/>
                <a:gd name="connsiteX238" fmla="*/ 410550 w 701478"/>
                <a:gd name="connsiteY238" fmla="*/ 450565 h 570904"/>
                <a:gd name="connsiteX239" fmla="*/ 403966 w 701478"/>
                <a:gd name="connsiteY239" fmla="*/ 450984 h 570904"/>
                <a:gd name="connsiteX240" fmla="*/ 397262 w 701478"/>
                <a:gd name="connsiteY240" fmla="*/ 451253 h 570904"/>
                <a:gd name="connsiteX241" fmla="*/ 390588 w 701478"/>
                <a:gd name="connsiteY241" fmla="*/ 451433 h 570904"/>
                <a:gd name="connsiteX242" fmla="*/ 383914 w 701478"/>
                <a:gd name="connsiteY242" fmla="*/ 451493 h 570904"/>
                <a:gd name="connsiteX243" fmla="*/ 377270 w 701478"/>
                <a:gd name="connsiteY243" fmla="*/ 451433 h 570904"/>
                <a:gd name="connsiteX244" fmla="*/ 370656 w 701478"/>
                <a:gd name="connsiteY244" fmla="*/ 451253 h 570904"/>
                <a:gd name="connsiteX245" fmla="*/ 364042 w 701478"/>
                <a:gd name="connsiteY245" fmla="*/ 450954 h 570904"/>
                <a:gd name="connsiteX246" fmla="*/ 357458 w 701478"/>
                <a:gd name="connsiteY246" fmla="*/ 450535 h 570904"/>
                <a:gd name="connsiteX247" fmla="*/ 350904 w 701478"/>
                <a:gd name="connsiteY247" fmla="*/ 449996 h 570904"/>
                <a:gd name="connsiteX248" fmla="*/ 344350 w 701478"/>
                <a:gd name="connsiteY248" fmla="*/ 449308 h 570904"/>
                <a:gd name="connsiteX249" fmla="*/ 337825 w 701478"/>
                <a:gd name="connsiteY249" fmla="*/ 448500 h 570904"/>
                <a:gd name="connsiteX250" fmla="*/ 331331 w 701478"/>
                <a:gd name="connsiteY250" fmla="*/ 447542 h 570904"/>
                <a:gd name="connsiteX251" fmla="*/ 324837 w 701478"/>
                <a:gd name="connsiteY251" fmla="*/ 446465 h 570904"/>
                <a:gd name="connsiteX252" fmla="*/ 318372 w 701478"/>
                <a:gd name="connsiteY252" fmla="*/ 445238 h 570904"/>
                <a:gd name="connsiteX253" fmla="*/ 311908 w 701478"/>
                <a:gd name="connsiteY253" fmla="*/ 443891 h 570904"/>
                <a:gd name="connsiteX254" fmla="*/ 305473 w 701478"/>
                <a:gd name="connsiteY254" fmla="*/ 442395 h 570904"/>
                <a:gd name="connsiteX255" fmla="*/ 299069 w 701478"/>
                <a:gd name="connsiteY255" fmla="*/ 440749 h 570904"/>
                <a:gd name="connsiteX256" fmla="*/ 292694 w 701478"/>
                <a:gd name="connsiteY256" fmla="*/ 438953 h 570904"/>
                <a:gd name="connsiteX257" fmla="*/ 286320 w 701478"/>
                <a:gd name="connsiteY257" fmla="*/ 437037 h 570904"/>
                <a:gd name="connsiteX258" fmla="*/ 279975 w 701478"/>
                <a:gd name="connsiteY258" fmla="*/ 434972 h 570904"/>
                <a:gd name="connsiteX259" fmla="*/ 272792 w 701478"/>
                <a:gd name="connsiteY259" fmla="*/ 432369 h 570904"/>
                <a:gd name="connsiteX260" fmla="*/ 265849 w 701478"/>
                <a:gd name="connsiteY260" fmla="*/ 429556 h 570904"/>
                <a:gd name="connsiteX261" fmla="*/ 259145 w 701478"/>
                <a:gd name="connsiteY261" fmla="*/ 426503 h 570904"/>
                <a:gd name="connsiteX262" fmla="*/ 252681 w 701478"/>
                <a:gd name="connsiteY262" fmla="*/ 423241 h 570904"/>
                <a:gd name="connsiteX263" fmla="*/ 246486 w 701478"/>
                <a:gd name="connsiteY263" fmla="*/ 419769 h 570904"/>
                <a:gd name="connsiteX264" fmla="*/ 240530 w 701478"/>
                <a:gd name="connsiteY264" fmla="*/ 416088 h 570904"/>
                <a:gd name="connsiteX265" fmla="*/ 234844 w 701478"/>
                <a:gd name="connsiteY265" fmla="*/ 412197 h 570904"/>
                <a:gd name="connsiteX266" fmla="*/ 229397 w 701478"/>
                <a:gd name="connsiteY266" fmla="*/ 408097 h 570904"/>
                <a:gd name="connsiteX267" fmla="*/ 224219 w 701478"/>
                <a:gd name="connsiteY267" fmla="*/ 403788 h 570904"/>
                <a:gd name="connsiteX268" fmla="*/ 219311 w 701478"/>
                <a:gd name="connsiteY268" fmla="*/ 399298 h 570904"/>
                <a:gd name="connsiteX269" fmla="*/ 214642 w 701478"/>
                <a:gd name="connsiteY269" fmla="*/ 394600 h 570904"/>
                <a:gd name="connsiteX270" fmla="*/ 210243 w 701478"/>
                <a:gd name="connsiteY270" fmla="*/ 389722 h 570904"/>
                <a:gd name="connsiteX271" fmla="*/ 206113 w 701478"/>
                <a:gd name="connsiteY271" fmla="*/ 384634 h 570904"/>
                <a:gd name="connsiteX272" fmla="*/ 202252 w 701478"/>
                <a:gd name="connsiteY272" fmla="*/ 379367 h 570904"/>
                <a:gd name="connsiteX273" fmla="*/ 198661 w 701478"/>
                <a:gd name="connsiteY273" fmla="*/ 373920 h 570904"/>
                <a:gd name="connsiteX274" fmla="*/ 195339 w 701478"/>
                <a:gd name="connsiteY274" fmla="*/ 368263 h 570904"/>
                <a:gd name="connsiteX275" fmla="*/ 192286 w 701478"/>
                <a:gd name="connsiteY275" fmla="*/ 362427 h 570904"/>
                <a:gd name="connsiteX276" fmla="*/ 189533 w 701478"/>
                <a:gd name="connsiteY276" fmla="*/ 356412 h 570904"/>
                <a:gd name="connsiteX277" fmla="*/ 187049 w 701478"/>
                <a:gd name="connsiteY277" fmla="*/ 350217 h 570904"/>
                <a:gd name="connsiteX278" fmla="*/ 184834 w 701478"/>
                <a:gd name="connsiteY278" fmla="*/ 343842 h 570904"/>
                <a:gd name="connsiteX279" fmla="*/ 182919 w 701478"/>
                <a:gd name="connsiteY279" fmla="*/ 337288 h 570904"/>
                <a:gd name="connsiteX280" fmla="*/ 181303 w 701478"/>
                <a:gd name="connsiteY280" fmla="*/ 330584 h 570904"/>
                <a:gd name="connsiteX281" fmla="*/ 179956 w 701478"/>
                <a:gd name="connsiteY281" fmla="*/ 323701 h 570904"/>
                <a:gd name="connsiteX282" fmla="*/ 178909 w 701478"/>
                <a:gd name="connsiteY282" fmla="*/ 316638 h 570904"/>
                <a:gd name="connsiteX283" fmla="*/ 178160 w 701478"/>
                <a:gd name="connsiteY283" fmla="*/ 309425 h 570904"/>
                <a:gd name="connsiteX284" fmla="*/ 177711 w 701478"/>
                <a:gd name="connsiteY284" fmla="*/ 302033 h 570904"/>
                <a:gd name="connsiteX285" fmla="*/ 177532 w 701478"/>
                <a:gd name="connsiteY285" fmla="*/ 294521 h 570904"/>
                <a:gd name="connsiteX286" fmla="*/ 177622 w 701478"/>
                <a:gd name="connsiteY286" fmla="*/ 287189 h 570904"/>
                <a:gd name="connsiteX287" fmla="*/ 177981 w 701478"/>
                <a:gd name="connsiteY287" fmla="*/ 280036 h 570904"/>
                <a:gd name="connsiteX288" fmla="*/ 462774 w 701478"/>
                <a:gd name="connsiteY288" fmla="*/ 126357 h 570904"/>
                <a:gd name="connsiteX289" fmla="*/ 469687 w 701478"/>
                <a:gd name="connsiteY289" fmla="*/ 126835 h 570904"/>
                <a:gd name="connsiteX290" fmla="*/ 476601 w 701478"/>
                <a:gd name="connsiteY290" fmla="*/ 127434 h 570904"/>
                <a:gd name="connsiteX291" fmla="*/ 483484 w 701478"/>
                <a:gd name="connsiteY291" fmla="*/ 128122 h 570904"/>
                <a:gd name="connsiteX292" fmla="*/ 490367 w 701478"/>
                <a:gd name="connsiteY292" fmla="*/ 128900 h 570904"/>
                <a:gd name="connsiteX293" fmla="*/ 499376 w 701478"/>
                <a:gd name="connsiteY293" fmla="*/ 130337 h 570904"/>
                <a:gd name="connsiteX294" fmla="*/ 506469 w 701478"/>
                <a:gd name="connsiteY294" fmla="*/ 132252 h 570904"/>
                <a:gd name="connsiteX295" fmla="*/ 511856 w 701478"/>
                <a:gd name="connsiteY295" fmla="*/ 134856 h 570904"/>
                <a:gd name="connsiteX296" fmla="*/ 515776 w 701478"/>
                <a:gd name="connsiteY296" fmla="*/ 138358 h 570904"/>
                <a:gd name="connsiteX297" fmla="*/ 518410 w 701478"/>
                <a:gd name="connsiteY297" fmla="*/ 142937 h 570904"/>
                <a:gd name="connsiteX298" fmla="*/ 519966 w 701478"/>
                <a:gd name="connsiteY298" fmla="*/ 148802 h 570904"/>
                <a:gd name="connsiteX299" fmla="*/ 520684 w 701478"/>
                <a:gd name="connsiteY299" fmla="*/ 156165 h 570904"/>
                <a:gd name="connsiteX300" fmla="*/ 520744 w 701478"/>
                <a:gd name="connsiteY300" fmla="*/ 165203 h 57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</a:cxnLst>
              <a:rect l="l" t="t" r="r" b="b"/>
              <a:pathLst>
                <a:path w="701478" h="570904">
                  <a:moveTo>
                    <a:pt x="700880" y="121957"/>
                  </a:moveTo>
                  <a:cubicBezTo>
                    <a:pt x="700880" y="121957"/>
                    <a:pt x="700880" y="121748"/>
                    <a:pt x="700880" y="121628"/>
                  </a:cubicBezTo>
                  <a:cubicBezTo>
                    <a:pt x="700880" y="121478"/>
                    <a:pt x="700880" y="121299"/>
                    <a:pt x="700880" y="121149"/>
                  </a:cubicBezTo>
                  <a:cubicBezTo>
                    <a:pt x="700880" y="120730"/>
                    <a:pt x="700880" y="120491"/>
                    <a:pt x="700880" y="120491"/>
                  </a:cubicBezTo>
                  <a:lnTo>
                    <a:pt x="700880" y="120491"/>
                  </a:lnTo>
                  <a:cubicBezTo>
                    <a:pt x="700880" y="118815"/>
                    <a:pt x="700820" y="117169"/>
                    <a:pt x="700700" y="115523"/>
                  </a:cubicBezTo>
                  <a:cubicBezTo>
                    <a:pt x="700580" y="113488"/>
                    <a:pt x="700401" y="111482"/>
                    <a:pt x="700132" y="109507"/>
                  </a:cubicBezTo>
                  <a:cubicBezTo>
                    <a:pt x="699802" y="106933"/>
                    <a:pt x="699413" y="104390"/>
                    <a:pt x="698934" y="101935"/>
                  </a:cubicBezTo>
                  <a:cubicBezTo>
                    <a:pt x="698456" y="99481"/>
                    <a:pt x="697917" y="97087"/>
                    <a:pt x="697288" y="94753"/>
                  </a:cubicBezTo>
                  <a:cubicBezTo>
                    <a:pt x="696660" y="92418"/>
                    <a:pt x="695972" y="90174"/>
                    <a:pt x="695223" y="87959"/>
                  </a:cubicBezTo>
                  <a:cubicBezTo>
                    <a:pt x="694475" y="85774"/>
                    <a:pt x="693637" y="83620"/>
                    <a:pt x="692739" y="81555"/>
                  </a:cubicBezTo>
                  <a:cubicBezTo>
                    <a:pt x="691841" y="79490"/>
                    <a:pt x="690884" y="77454"/>
                    <a:pt x="689866" y="75509"/>
                  </a:cubicBezTo>
                  <a:cubicBezTo>
                    <a:pt x="688849" y="73564"/>
                    <a:pt x="687771" y="71648"/>
                    <a:pt x="686634" y="69793"/>
                  </a:cubicBezTo>
                  <a:cubicBezTo>
                    <a:pt x="685497" y="67937"/>
                    <a:pt x="684300" y="66172"/>
                    <a:pt x="683013" y="64436"/>
                  </a:cubicBezTo>
                  <a:cubicBezTo>
                    <a:pt x="681756" y="62700"/>
                    <a:pt x="680439" y="61024"/>
                    <a:pt x="679062" y="59378"/>
                  </a:cubicBezTo>
                  <a:cubicBezTo>
                    <a:pt x="677686" y="57762"/>
                    <a:pt x="676249" y="56176"/>
                    <a:pt x="674783" y="54649"/>
                  </a:cubicBezTo>
                  <a:cubicBezTo>
                    <a:pt x="673286" y="53123"/>
                    <a:pt x="671760" y="51657"/>
                    <a:pt x="670174" y="50220"/>
                  </a:cubicBezTo>
                  <a:cubicBezTo>
                    <a:pt x="668588" y="48784"/>
                    <a:pt x="666942" y="47407"/>
                    <a:pt x="665266" y="46060"/>
                  </a:cubicBezTo>
                  <a:cubicBezTo>
                    <a:pt x="663590" y="44713"/>
                    <a:pt x="661854" y="43427"/>
                    <a:pt x="660058" y="42199"/>
                  </a:cubicBezTo>
                  <a:cubicBezTo>
                    <a:pt x="658292" y="40943"/>
                    <a:pt x="656467" y="39745"/>
                    <a:pt x="654581" y="38578"/>
                  </a:cubicBezTo>
                  <a:cubicBezTo>
                    <a:pt x="652726" y="37411"/>
                    <a:pt x="650810" y="36304"/>
                    <a:pt x="648865" y="35226"/>
                  </a:cubicBezTo>
                  <a:cubicBezTo>
                    <a:pt x="646920" y="34149"/>
                    <a:pt x="644915" y="33101"/>
                    <a:pt x="642910" y="32114"/>
                  </a:cubicBezTo>
                  <a:cubicBezTo>
                    <a:pt x="640904" y="31126"/>
                    <a:pt x="638809" y="30139"/>
                    <a:pt x="636714" y="29211"/>
                  </a:cubicBezTo>
                  <a:cubicBezTo>
                    <a:pt x="634620" y="28283"/>
                    <a:pt x="632465" y="27385"/>
                    <a:pt x="630310" y="26517"/>
                  </a:cubicBezTo>
                  <a:cubicBezTo>
                    <a:pt x="628155" y="25649"/>
                    <a:pt x="625940" y="24841"/>
                    <a:pt x="623696" y="24033"/>
                  </a:cubicBezTo>
                  <a:cubicBezTo>
                    <a:pt x="621541" y="23255"/>
                    <a:pt x="619356" y="22507"/>
                    <a:pt x="617172" y="21819"/>
                  </a:cubicBezTo>
                  <a:cubicBezTo>
                    <a:pt x="614987" y="21100"/>
                    <a:pt x="612802" y="20412"/>
                    <a:pt x="610617" y="19754"/>
                  </a:cubicBezTo>
                  <a:cubicBezTo>
                    <a:pt x="608433" y="19095"/>
                    <a:pt x="606218" y="18467"/>
                    <a:pt x="604003" y="17838"/>
                  </a:cubicBezTo>
                  <a:cubicBezTo>
                    <a:pt x="602178" y="17329"/>
                    <a:pt x="600382" y="16881"/>
                    <a:pt x="598557" y="16402"/>
                  </a:cubicBezTo>
                  <a:lnTo>
                    <a:pt x="598706" y="16342"/>
                  </a:lnTo>
                  <a:cubicBezTo>
                    <a:pt x="598706" y="16342"/>
                    <a:pt x="598048" y="16192"/>
                    <a:pt x="596791" y="15953"/>
                  </a:cubicBezTo>
                  <a:cubicBezTo>
                    <a:pt x="594756" y="15444"/>
                    <a:pt x="592721" y="14965"/>
                    <a:pt x="590685" y="14486"/>
                  </a:cubicBezTo>
                  <a:cubicBezTo>
                    <a:pt x="588441" y="13978"/>
                    <a:pt x="586196" y="13499"/>
                    <a:pt x="583952" y="13050"/>
                  </a:cubicBezTo>
                  <a:cubicBezTo>
                    <a:pt x="581707" y="12601"/>
                    <a:pt x="579433" y="12152"/>
                    <a:pt x="577188" y="11733"/>
                  </a:cubicBezTo>
                  <a:cubicBezTo>
                    <a:pt x="574943" y="11314"/>
                    <a:pt x="572669" y="10925"/>
                    <a:pt x="570394" y="10566"/>
                  </a:cubicBezTo>
                  <a:cubicBezTo>
                    <a:pt x="568120" y="10207"/>
                    <a:pt x="565845" y="9847"/>
                    <a:pt x="563571" y="9518"/>
                  </a:cubicBezTo>
                  <a:cubicBezTo>
                    <a:pt x="561296" y="9189"/>
                    <a:pt x="558992" y="8890"/>
                    <a:pt x="556717" y="8591"/>
                  </a:cubicBezTo>
                  <a:cubicBezTo>
                    <a:pt x="554443" y="8291"/>
                    <a:pt x="552138" y="8052"/>
                    <a:pt x="549834" y="7812"/>
                  </a:cubicBezTo>
                  <a:cubicBezTo>
                    <a:pt x="547530" y="7573"/>
                    <a:pt x="545225" y="7334"/>
                    <a:pt x="542921" y="7124"/>
                  </a:cubicBezTo>
                  <a:cubicBezTo>
                    <a:pt x="540616" y="6915"/>
                    <a:pt x="538282" y="6735"/>
                    <a:pt x="535977" y="6555"/>
                  </a:cubicBezTo>
                  <a:cubicBezTo>
                    <a:pt x="535169" y="6496"/>
                    <a:pt x="534361" y="6466"/>
                    <a:pt x="533553" y="6406"/>
                  </a:cubicBezTo>
                  <a:cubicBezTo>
                    <a:pt x="409622" y="-7750"/>
                    <a:pt x="142905" y="-14484"/>
                    <a:pt x="35375" y="167358"/>
                  </a:cubicBezTo>
                  <a:cubicBezTo>
                    <a:pt x="34896" y="168046"/>
                    <a:pt x="34417" y="168734"/>
                    <a:pt x="33968" y="169423"/>
                  </a:cubicBezTo>
                  <a:cubicBezTo>
                    <a:pt x="32771" y="171248"/>
                    <a:pt x="31604" y="173104"/>
                    <a:pt x="30467" y="174989"/>
                  </a:cubicBezTo>
                  <a:cubicBezTo>
                    <a:pt x="29329" y="176875"/>
                    <a:pt x="28222" y="178760"/>
                    <a:pt x="27145" y="180676"/>
                  </a:cubicBezTo>
                  <a:cubicBezTo>
                    <a:pt x="26067" y="182591"/>
                    <a:pt x="25020" y="184536"/>
                    <a:pt x="24002" y="186482"/>
                  </a:cubicBezTo>
                  <a:cubicBezTo>
                    <a:pt x="22985" y="188427"/>
                    <a:pt x="21997" y="190402"/>
                    <a:pt x="21039" y="192407"/>
                  </a:cubicBezTo>
                  <a:cubicBezTo>
                    <a:pt x="20082" y="194412"/>
                    <a:pt x="19154" y="196418"/>
                    <a:pt x="18256" y="198453"/>
                  </a:cubicBezTo>
                  <a:cubicBezTo>
                    <a:pt x="17358" y="200488"/>
                    <a:pt x="16490" y="202553"/>
                    <a:pt x="15652" y="204618"/>
                  </a:cubicBezTo>
                  <a:cubicBezTo>
                    <a:pt x="14814" y="206713"/>
                    <a:pt x="14006" y="208808"/>
                    <a:pt x="13258" y="210933"/>
                  </a:cubicBezTo>
                  <a:cubicBezTo>
                    <a:pt x="12510" y="213058"/>
                    <a:pt x="11762" y="215212"/>
                    <a:pt x="11043" y="217367"/>
                  </a:cubicBezTo>
                  <a:cubicBezTo>
                    <a:pt x="10325" y="219522"/>
                    <a:pt x="9667" y="221737"/>
                    <a:pt x="9008" y="223951"/>
                  </a:cubicBezTo>
                  <a:cubicBezTo>
                    <a:pt x="8380" y="226136"/>
                    <a:pt x="7781" y="228321"/>
                    <a:pt x="7213" y="230505"/>
                  </a:cubicBezTo>
                  <a:cubicBezTo>
                    <a:pt x="6644" y="232690"/>
                    <a:pt x="6135" y="234875"/>
                    <a:pt x="5626" y="237060"/>
                  </a:cubicBezTo>
                  <a:cubicBezTo>
                    <a:pt x="5148" y="239244"/>
                    <a:pt x="4669" y="241429"/>
                    <a:pt x="4250" y="243614"/>
                  </a:cubicBezTo>
                  <a:cubicBezTo>
                    <a:pt x="3831" y="245799"/>
                    <a:pt x="3442" y="247983"/>
                    <a:pt x="3083" y="250168"/>
                  </a:cubicBezTo>
                  <a:cubicBezTo>
                    <a:pt x="2723" y="252353"/>
                    <a:pt x="2394" y="254537"/>
                    <a:pt x="2125" y="256722"/>
                  </a:cubicBezTo>
                  <a:cubicBezTo>
                    <a:pt x="1826" y="258907"/>
                    <a:pt x="1586" y="261092"/>
                    <a:pt x="1347" y="263276"/>
                  </a:cubicBezTo>
                  <a:cubicBezTo>
                    <a:pt x="1107" y="265461"/>
                    <a:pt x="928" y="267646"/>
                    <a:pt x="748" y="269831"/>
                  </a:cubicBezTo>
                  <a:cubicBezTo>
                    <a:pt x="569" y="272015"/>
                    <a:pt x="449" y="274200"/>
                    <a:pt x="329" y="276385"/>
                  </a:cubicBezTo>
                  <a:cubicBezTo>
                    <a:pt x="209" y="278570"/>
                    <a:pt x="120" y="280754"/>
                    <a:pt x="90" y="282939"/>
                  </a:cubicBezTo>
                  <a:cubicBezTo>
                    <a:pt x="30" y="285124"/>
                    <a:pt x="0" y="287309"/>
                    <a:pt x="0" y="289493"/>
                  </a:cubicBezTo>
                  <a:cubicBezTo>
                    <a:pt x="0" y="291678"/>
                    <a:pt x="0" y="293863"/>
                    <a:pt x="60" y="296047"/>
                  </a:cubicBezTo>
                  <a:cubicBezTo>
                    <a:pt x="120" y="298232"/>
                    <a:pt x="180" y="300417"/>
                    <a:pt x="269" y="302602"/>
                  </a:cubicBezTo>
                  <a:cubicBezTo>
                    <a:pt x="359" y="304786"/>
                    <a:pt x="479" y="306971"/>
                    <a:pt x="628" y="309186"/>
                  </a:cubicBezTo>
                  <a:cubicBezTo>
                    <a:pt x="778" y="311400"/>
                    <a:pt x="928" y="313555"/>
                    <a:pt x="1107" y="315770"/>
                  </a:cubicBezTo>
                  <a:cubicBezTo>
                    <a:pt x="1287" y="317955"/>
                    <a:pt x="1496" y="320169"/>
                    <a:pt x="1736" y="322354"/>
                  </a:cubicBezTo>
                  <a:cubicBezTo>
                    <a:pt x="1975" y="324539"/>
                    <a:pt x="2215" y="326753"/>
                    <a:pt x="2484" y="328938"/>
                  </a:cubicBezTo>
                  <a:cubicBezTo>
                    <a:pt x="2753" y="331123"/>
                    <a:pt x="3053" y="333337"/>
                    <a:pt x="3352" y="335522"/>
                  </a:cubicBezTo>
                  <a:cubicBezTo>
                    <a:pt x="3651" y="337737"/>
                    <a:pt x="3980" y="339922"/>
                    <a:pt x="4340" y="342136"/>
                  </a:cubicBezTo>
                  <a:cubicBezTo>
                    <a:pt x="4699" y="344441"/>
                    <a:pt x="5088" y="346715"/>
                    <a:pt x="5507" y="348990"/>
                  </a:cubicBezTo>
                  <a:cubicBezTo>
                    <a:pt x="5926" y="351264"/>
                    <a:pt x="6375" y="353509"/>
                    <a:pt x="6853" y="355753"/>
                  </a:cubicBezTo>
                  <a:cubicBezTo>
                    <a:pt x="7332" y="357998"/>
                    <a:pt x="7841" y="360213"/>
                    <a:pt x="8350" y="362427"/>
                  </a:cubicBezTo>
                  <a:cubicBezTo>
                    <a:pt x="8889" y="364642"/>
                    <a:pt x="9427" y="366827"/>
                    <a:pt x="10026" y="369011"/>
                  </a:cubicBezTo>
                  <a:cubicBezTo>
                    <a:pt x="10624" y="371196"/>
                    <a:pt x="11223" y="373351"/>
                    <a:pt x="11881" y="375506"/>
                  </a:cubicBezTo>
                  <a:cubicBezTo>
                    <a:pt x="12540" y="377661"/>
                    <a:pt x="13198" y="379786"/>
                    <a:pt x="13887" y="381910"/>
                  </a:cubicBezTo>
                  <a:cubicBezTo>
                    <a:pt x="14575" y="384035"/>
                    <a:pt x="15323" y="386130"/>
                    <a:pt x="16071" y="388195"/>
                  </a:cubicBezTo>
                  <a:cubicBezTo>
                    <a:pt x="16819" y="390290"/>
                    <a:pt x="17627" y="392355"/>
                    <a:pt x="18436" y="394390"/>
                  </a:cubicBezTo>
                  <a:cubicBezTo>
                    <a:pt x="19244" y="396455"/>
                    <a:pt x="20112" y="398490"/>
                    <a:pt x="20979" y="400496"/>
                  </a:cubicBezTo>
                  <a:cubicBezTo>
                    <a:pt x="21847" y="402501"/>
                    <a:pt x="22745" y="404506"/>
                    <a:pt x="23703" y="406511"/>
                  </a:cubicBezTo>
                  <a:cubicBezTo>
                    <a:pt x="24631" y="408486"/>
                    <a:pt x="25588" y="410462"/>
                    <a:pt x="26576" y="412437"/>
                  </a:cubicBezTo>
                  <a:cubicBezTo>
                    <a:pt x="27564" y="414382"/>
                    <a:pt x="28581" y="416327"/>
                    <a:pt x="29629" y="418243"/>
                  </a:cubicBezTo>
                  <a:cubicBezTo>
                    <a:pt x="30676" y="420158"/>
                    <a:pt x="31753" y="422074"/>
                    <a:pt x="32861" y="423959"/>
                  </a:cubicBezTo>
                  <a:cubicBezTo>
                    <a:pt x="33968" y="425844"/>
                    <a:pt x="35105" y="427730"/>
                    <a:pt x="36273" y="429556"/>
                  </a:cubicBezTo>
                  <a:cubicBezTo>
                    <a:pt x="37440" y="431411"/>
                    <a:pt x="38637" y="433237"/>
                    <a:pt x="39864" y="435062"/>
                  </a:cubicBezTo>
                  <a:cubicBezTo>
                    <a:pt x="41091" y="436888"/>
                    <a:pt x="42348" y="438684"/>
                    <a:pt x="43635" y="440479"/>
                  </a:cubicBezTo>
                  <a:cubicBezTo>
                    <a:pt x="44922" y="442275"/>
                    <a:pt x="46238" y="444041"/>
                    <a:pt x="47585" y="445776"/>
                  </a:cubicBezTo>
                  <a:cubicBezTo>
                    <a:pt x="48932" y="447512"/>
                    <a:pt x="50309" y="449248"/>
                    <a:pt x="51715" y="450954"/>
                  </a:cubicBezTo>
                  <a:cubicBezTo>
                    <a:pt x="53122" y="452660"/>
                    <a:pt x="54558" y="454366"/>
                    <a:pt x="56025" y="456042"/>
                  </a:cubicBezTo>
                  <a:cubicBezTo>
                    <a:pt x="57491" y="457718"/>
                    <a:pt x="58988" y="459364"/>
                    <a:pt x="60514" y="461010"/>
                  </a:cubicBezTo>
                  <a:cubicBezTo>
                    <a:pt x="62040" y="462656"/>
                    <a:pt x="63597" y="464272"/>
                    <a:pt x="65183" y="465888"/>
                  </a:cubicBezTo>
                  <a:cubicBezTo>
                    <a:pt x="66769" y="467504"/>
                    <a:pt x="68385" y="469090"/>
                    <a:pt x="70031" y="470646"/>
                  </a:cubicBezTo>
                  <a:cubicBezTo>
                    <a:pt x="71677" y="472203"/>
                    <a:pt x="73353" y="473759"/>
                    <a:pt x="75059" y="475285"/>
                  </a:cubicBezTo>
                  <a:cubicBezTo>
                    <a:pt x="76765" y="476812"/>
                    <a:pt x="78501" y="478338"/>
                    <a:pt x="80266" y="479804"/>
                  </a:cubicBezTo>
                  <a:cubicBezTo>
                    <a:pt x="82032" y="481301"/>
                    <a:pt x="83828" y="482767"/>
                    <a:pt x="85653" y="484234"/>
                  </a:cubicBezTo>
                  <a:cubicBezTo>
                    <a:pt x="87479" y="485700"/>
                    <a:pt x="89335" y="487107"/>
                    <a:pt x="91220" y="488543"/>
                  </a:cubicBezTo>
                  <a:cubicBezTo>
                    <a:pt x="93105" y="489950"/>
                    <a:pt x="95021" y="491357"/>
                    <a:pt x="96996" y="492733"/>
                  </a:cubicBezTo>
                  <a:cubicBezTo>
                    <a:pt x="98971" y="494110"/>
                    <a:pt x="100917" y="495457"/>
                    <a:pt x="102952" y="496803"/>
                  </a:cubicBezTo>
                  <a:cubicBezTo>
                    <a:pt x="104957" y="498150"/>
                    <a:pt x="107022" y="499467"/>
                    <a:pt x="109087" y="500754"/>
                  </a:cubicBezTo>
                  <a:cubicBezTo>
                    <a:pt x="111152" y="502041"/>
                    <a:pt x="113217" y="503298"/>
                    <a:pt x="115282" y="504555"/>
                  </a:cubicBezTo>
                  <a:cubicBezTo>
                    <a:pt x="117347" y="505812"/>
                    <a:pt x="119412" y="507009"/>
                    <a:pt x="121477" y="508236"/>
                  </a:cubicBezTo>
                  <a:cubicBezTo>
                    <a:pt x="123542" y="509433"/>
                    <a:pt x="125637" y="510630"/>
                    <a:pt x="127702" y="511797"/>
                  </a:cubicBezTo>
                  <a:cubicBezTo>
                    <a:pt x="129767" y="512964"/>
                    <a:pt x="131862" y="514102"/>
                    <a:pt x="133957" y="515239"/>
                  </a:cubicBezTo>
                  <a:cubicBezTo>
                    <a:pt x="136052" y="516376"/>
                    <a:pt x="138147" y="517483"/>
                    <a:pt x="140212" y="518561"/>
                  </a:cubicBezTo>
                  <a:cubicBezTo>
                    <a:pt x="142307" y="519638"/>
                    <a:pt x="144402" y="520716"/>
                    <a:pt x="146497" y="521763"/>
                  </a:cubicBezTo>
                  <a:cubicBezTo>
                    <a:pt x="148592" y="522811"/>
                    <a:pt x="150687" y="523858"/>
                    <a:pt x="152811" y="524876"/>
                  </a:cubicBezTo>
                  <a:cubicBezTo>
                    <a:pt x="154906" y="525893"/>
                    <a:pt x="157031" y="526881"/>
                    <a:pt x="159156" y="527868"/>
                  </a:cubicBezTo>
                  <a:cubicBezTo>
                    <a:pt x="161281" y="528856"/>
                    <a:pt x="163376" y="529814"/>
                    <a:pt x="165501" y="530742"/>
                  </a:cubicBezTo>
                  <a:cubicBezTo>
                    <a:pt x="167626" y="531669"/>
                    <a:pt x="169751" y="532597"/>
                    <a:pt x="171875" y="533525"/>
                  </a:cubicBezTo>
                  <a:cubicBezTo>
                    <a:pt x="174000" y="534423"/>
                    <a:pt x="176125" y="535320"/>
                    <a:pt x="178280" y="536188"/>
                  </a:cubicBezTo>
                  <a:cubicBezTo>
                    <a:pt x="180405" y="537056"/>
                    <a:pt x="182560" y="537924"/>
                    <a:pt x="184685" y="538732"/>
                  </a:cubicBezTo>
                  <a:cubicBezTo>
                    <a:pt x="186839" y="539570"/>
                    <a:pt x="188964" y="540378"/>
                    <a:pt x="191119" y="541186"/>
                  </a:cubicBezTo>
                  <a:cubicBezTo>
                    <a:pt x="193274" y="541994"/>
                    <a:pt x="195429" y="542773"/>
                    <a:pt x="197584" y="543521"/>
                  </a:cubicBezTo>
                  <a:cubicBezTo>
                    <a:pt x="199738" y="544299"/>
                    <a:pt x="201893" y="545047"/>
                    <a:pt x="204048" y="545765"/>
                  </a:cubicBezTo>
                  <a:cubicBezTo>
                    <a:pt x="206203" y="546484"/>
                    <a:pt x="208358" y="547202"/>
                    <a:pt x="210542" y="547890"/>
                  </a:cubicBezTo>
                  <a:cubicBezTo>
                    <a:pt x="212697" y="548579"/>
                    <a:pt x="214882" y="549267"/>
                    <a:pt x="217067" y="549925"/>
                  </a:cubicBezTo>
                  <a:cubicBezTo>
                    <a:pt x="219251" y="550584"/>
                    <a:pt x="221406" y="551242"/>
                    <a:pt x="223591" y="551871"/>
                  </a:cubicBezTo>
                  <a:cubicBezTo>
                    <a:pt x="225776" y="552499"/>
                    <a:pt x="227960" y="553098"/>
                    <a:pt x="230145" y="553696"/>
                  </a:cubicBezTo>
                  <a:cubicBezTo>
                    <a:pt x="232330" y="554295"/>
                    <a:pt x="234514" y="554863"/>
                    <a:pt x="236699" y="555432"/>
                  </a:cubicBezTo>
                  <a:cubicBezTo>
                    <a:pt x="238884" y="556001"/>
                    <a:pt x="241099" y="556539"/>
                    <a:pt x="243283" y="557078"/>
                  </a:cubicBezTo>
                  <a:cubicBezTo>
                    <a:pt x="245468" y="557617"/>
                    <a:pt x="247683" y="558126"/>
                    <a:pt x="249897" y="558604"/>
                  </a:cubicBezTo>
                  <a:cubicBezTo>
                    <a:pt x="252112" y="559113"/>
                    <a:pt x="254297" y="559592"/>
                    <a:pt x="256511" y="560041"/>
                  </a:cubicBezTo>
                  <a:cubicBezTo>
                    <a:pt x="258726" y="560490"/>
                    <a:pt x="260941" y="560969"/>
                    <a:pt x="263155" y="561388"/>
                  </a:cubicBezTo>
                  <a:cubicBezTo>
                    <a:pt x="265370" y="561807"/>
                    <a:pt x="267585" y="562226"/>
                    <a:pt x="269829" y="562645"/>
                  </a:cubicBezTo>
                  <a:cubicBezTo>
                    <a:pt x="272044" y="563034"/>
                    <a:pt x="274289" y="563423"/>
                    <a:pt x="276503" y="563812"/>
                  </a:cubicBezTo>
                  <a:cubicBezTo>
                    <a:pt x="278718" y="564171"/>
                    <a:pt x="280962" y="564530"/>
                    <a:pt x="283207" y="564889"/>
                  </a:cubicBezTo>
                  <a:cubicBezTo>
                    <a:pt x="285452" y="565218"/>
                    <a:pt x="287666" y="565548"/>
                    <a:pt x="289911" y="565877"/>
                  </a:cubicBezTo>
                  <a:cubicBezTo>
                    <a:pt x="292155" y="566176"/>
                    <a:pt x="294400" y="566475"/>
                    <a:pt x="296645" y="566775"/>
                  </a:cubicBezTo>
                  <a:cubicBezTo>
                    <a:pt x="298889" y="567044"/>
                    <a:pt x="301134" y="567313"/>
                    <a:pt x="303378" y="567583"/>
                  </a:cubicBezTo>
                  <a:cubicBezTo>
                    <a:pt x="305623" y="567822"/>
                    <a:pt x="307897" y="568062"/>
                    <a:pt x="310142" y="568301"/>
                  </a:cubicBezTo>
                  <a:cubicBezTo>
                    <a:pt x="312387" y="568511"/>
                    <a:pt x="314661" y="568720"/>
                    <a:pt x="316936" y="568929"/>
                  </a:cubicBezTo>
                  <a:cubicBezTo>
                    <a:pt x="319210" y="569109"/>
                    <a:pt x="321455" y="569289"/>
                    <a:pt x="323729" y="569468"/>
                  </a:cubicBezTo>
                  <a:cubicBezTo>
                    <a:pt x="326004" y="569618"/>
                    <a:pt x="328278" y="569767"/>
                    <a:pt x="330553" y="569917"/>
                  </a:cubicBezTo>
                  <a:cubicBezTo>
                    <a:pt x="332827" y="570067"/>
                    <a:pt x="335102" y="570186"/>
                    <a:pt x="337376" y="570276"/>
                  </a:cubicBezTo>
                  <a:cubicBezTo>
                    <a:pt x="339651" y="570396"/>
                    <a:pt x="341925" y="570486"/>
                    <a:pt x="344230" y="570546"/>
                  </a:cubicBezTo>
                  <a:cubicBezTo>
                    <a:pt x="346504" y="570635"/>
                    <a:pt x="348809" y="570695"/>
                    <a:pt x="351083" y="570755"/>
                  </a:cubicBezTo>
                  <a:cubicBezTo>
                    <a:pt x="353358" y="570815"/>
                    <a:pt x="355662" y="570845"/>
                    <a:pt x="357967" y="570875"/>
                  </a:cubicBezTo>
                  <a:cubicBezTo>
                    <a:pt x="360271" y="570875"/>
                    <a:pt x="362546" y="570905"/>
                    <a:pt x="364850" y="570905"/>
                  </a:cubicBezTo>
                  <a:cubicBezTo>
                    <a:pt x="367155" y="570905"/>
                    <a:pt x="369459" y="570905"/>
                    <a:pt x="371763" y="570875"/>
                  </a:cubicBezTo>
                  <a:cubicBezTo>
                    <a:pt x="374068" y="570875"/>
                    <a:pt x="376372" y="570815"/>
                    <a:pt x="378677" y="570755"/>
                  </a:cubicBezTo>
                  <a:cubicBezTo>
                    <a:pt x="380981" y="570695"/>
                    <a:pt x="383286" y="570635"/>
                    <a:pt x="385620" y="570546"/>
                  </a:cubicBezTo>
                  <a:cubicBezTo>
                    <a:pt x="387924" y="570456"/>
                    <a:pt x="390259" y="570366"/>
                    <a:pt x="392563" y="570276"/>
                  </a:cubicBezTo>
                  <a:cubicBezTo>
                    <a:pt x="394868" y="570186"/>
                    <a:pt x="397202" y="570067"/>
                    <a:pt x="399536" y="569917"/>
                  </a:cubicBezTo>
                  <a:cubicBezTo>
                    <a:pt x="401871" y="569797"/>
                    <a:pt x="404175" y="569648"/>
                    <a:pt x="406510" y="569498"/>
                  </a:cubicBezTo>
                  <a:cubicBezTo>
                    <a:pt x="408844" y="569348"/>
                    <a:pt x="411178" y="569169"/>
                    <a:pt x="413513" y="568989"/>
                  </a:cubicBezTo>
                  <a:cubicBezTo>
                    <a:pt x="415847" y="568810"/>
                    <a:pt x="418181" y="568630"/>
                    <a:pt x="420516" y="568421"/>
                  </a:cubicBezTo>
                  <a:cubicBezTo>
                    <a:pt x="422850" y="568211"/>
                    <a:pt x="425185" y="568002"/>
                    <a:pt x="427519" y="567792"/>
                  </a:cubicBezTo>
                  <a:cubicBezTo>
                    <a:pt x="429853" y="567583"/>
                    <a:pt x="432188" y="567343"/>
                    <a:pt x="434552" y="567074"/>
                  </a:cubicBezTo>
                  <a:cubicBezTo>
                    <a:pt x="436886" y="566834"/>
                    <a:pt x="439251" y="566565"/>
                    <a:pt x="441585" y="566296"/>
                  </a:cubicBezTo>
                  <a:cubicBezTo>
                    <a:pt x="443919" y="566026"/>
                    <a:pt x="446284" y="565757"/>
                    <a:pt x="448648" y="565458"/>
                  </a:cubicBezTo>
                  <a:cubicBezTo>
                    <a:pt x="450773" y="565188"/>
                    <a:pt x="452898" y="564889"/>
                    <a:pt x="454993" y="564560"/>
                  </a:cubicBezTo>
                  <a:cubicBezTo>
                    <a:pt x="457088" y="564231"/>
                    <a:pt x="459213" y="563842"/>
                    <a:pt x="461307" y="563453"/>
                  </a:cubicBezTo>
                  <a:cubicBezTo>
                    <a:pt x="463402" y="563034"/>
                    <a:pt x="465527" y="562615"/>
                    <a:pt x="467622" y="562136"/>
                  </a:cubicBezTo>
                  <a:cubicBezTo>
                    <a:pt x="469717" y="561657"/>
                    <a:pt x="471812" y="561178"/>
                    <a:pt x="473907" y="560669"/>
                  </a:cubicBezTo>
                  <a:cubicBezTo>
                    <a:pt x="476002" y="560161"/>
                    <a:pt x="478097" y="559622"/>
                    <a:pt x="480192" y="559053"/>
                  </a:cubicBezTo>
                  <a:cubicBezTo>
                    <a:pt x="482287" y="558485"/>
                    <a:pt x="484382" y="557916"/>
                    <a:pt x="486477" y="557347"/>
                  </a:cubicBezTo>
                  <a:cubicBezTo>
                    <a:pt x="488572" y="556779"/>
                    <a:pt x="490667" y="556180"/>
                    <a:pt x="492762" y="555552"/>
                  </a:cubicBezTo>
                  <a:cubicBezTo>
                    <a:pt x="494857" y="554953"/>
                    <a:pt x="496952" y="554325"/>
                    <a:pt x="499076" y="553726"/>
                  </a:cubicBezTo>
                  <a:cubicBezTo>
                    <a:pt x="501171" y="553128"/>
                    <a:pt x="503296" y="552499"/>
                    <a:pt x="505391" y="551901"/>
                  </a:cubicBezTo>
                  <a:cubicBezTo>
                    <a:pt x="507486" y="551302"/>
                    <a:pt x="509611" y="550673"/>
                    <a:pt x="511736" y="550075"/>
                  </a:cubicBezTo>
                  <a:cubicBezTo>
                    <a:pt x="513861" y="549476"/>
                    <a:pt x="515956" y="548878"/>
                    <a:pt x="518081" y="548309"/>
                  </a:cubicBezTo>
                  <a:cubicBezTo>
                    <a:pt x="520205" y="547741"/>
                    <a:pt x="522330" y="547172"/>
                    <a:pt x="524455" y="546603"/>
                  </a:cubicBezTo>
                  <a:cubicBezTo>
                    <a:pt x="524545" y="548399"/>
                    <a:pt x="524635" y="550314"/>
                    <a:pt x="524754" y="552320"/>
                  </a:cubicBezTo>
                  <a:cubicBezTo>
                    <a:pt x="524874" y="554325"/>
                    <a:pt x="524964" y="556390"/>
                    <a:pt x="525054" y="558544"/>
                  </a:cubicBezTo>
                  <a:cubicBezTo>
                    <a:pt x="525144" y="560699"/>
                    <a:pt x="525293" y="562914"/>
                    <a:pt x="525413" y="565188"/>
                  </a:cubicBezTo>
                  <a:cubicBezTo>
                    <a:pt x="527598" y="565188"/>
                    <a:pt x="529752" y="565188"/>
                    <a:pt x="531907" y="565188"/>
                  </a:cubicBezTo>
                  <a:cubicBezTo>
                    <a:pt x="534032" y="565188"/>
                    <a:pt x="536157" y="565188"/>
                    <a:pt x="538222" y="565188"/>
                  </a:cubicBezTo>
                  <a:cubicBezTo>
                    <a:pt x="540317" y="565188"/>
                    <a:pt x="542352" y="565188"/>
                    <a:pt x="544417" y="565218"/>
                  </a:cubicBezTo>
                  <a:cubicBezTo>
                    <a:pt x="546452" y="565218"/>
                    <a:pt x="548487" y="565218"/>
                    <a:pt x="550492" y="565218"/>
                  </a:cubicBezTo>
                  <a:cubicBezTo>
                    <a:pt x="552498" y="565218"/>
                    <a:pt x="554503" y="565218"/>
                    <a:pt x="556478" y="565188"/>
                  </a:cubicBezTo>
                  <a:cubicBezTo>
                    <a:pt x="556478" y="565188"/>
                    <a:pt x="566085" y="565398"/>
                    <a:pt x="580360" y="564350"/>
                  </a:cubicBezTo>
                  <a:cubicBezTo>
                    <a:pt x="580690" y="564350"/>
                    <a:pt x="581019" y="564321"/>
                    <a:pt x="581348" y="564291"/>
                  </a:cubicBezTo>
                  <a:cubicBezTo>
                    <a:pt x="583503" y="564171"/>
                    <a:pt x="585688" y="564021"/>
                    <a:pt x="587842" y="563842"/>
                  </a:cubicBezTo>
                  <a:cubicBezTo>
                    <a:pt x="589997" y="563662"/>
                    <a:pt x="592152" y="563483"/>
                    <a:pt x="594337" y="563273"/>
                  </a:cubicBezTo>
                  <a:cubicBezTo>
                    <a:pt x="596491" y="563064"/>
                    <a:pt x="598646" y="562824"/>
                    <a:pt x="600801" y="562585"/>
                  </a:cubicBezTo>
                  <a:cubicBezTo>
                    <a:pt x="602956" y="562315"/>
                    <a:pt x="605111" y="562046"/>
                    <a:pt x="607236" y="561717"/>
                  </a:cubicBezTo>
                  <a:cubicBezTo>
                    <a:pt x="609390" y="561388"/>
                    <a:pt x="611515" y="561058"/>
                    <a:pt x="613670" y="560669"/>
                  </a:cubicBezTo>
                  <a:cubicBezTo>
                    <a:pt x="615795" y="560280"/>
                    <a:pt x="617950" y="559861"/>
                    <a:pt x="620075" y="559412"/>
                  </a:cubicBezTo>
                  <a:cubicBezTo>
                    <a:pt x="622199" y="558964"/>
                    <a:pt x="624324" y="558455"/>
                    <a:pt x="626449" y="557916"/>
                  </a:cubicBezTo>
                  <a:cubicBezTo>
                    <a:pt x="628574" y="557377"/>
                    <a:pt x="630669" y="556809"/>
                    <a:pt x="632764" y="556180"/>
                  </a:cubicBezTo>
                  <a:cubicBezTo>
                    <a:pt x="634859" y="555552"/>
                    <a:pt x="636954" y="554893"/>
                    <a:pt x="639049" y="554145"/>
                  </a:cubicBezTo>
                  <a:cubicBezTo>
                    <a:pt x="640725" y="553576"/>
                    <a:pt x="642401" y="552948"/>
                    <a:pt x="644077" y="552290"/>
                  </a:cubicBezTo>
                  <a:cubicBezTo>
                    <a:pt x="672598" y="542503"/>
                    <a:pt x="697857" y="525295"/>
                    <a:pt x="701119" y="495127"/>
                  </a:cubicBezTo>
                  <a:cubicBezTo>
                    <a:pt x="701897" y="404207"/>
                    <a:pt x="701179" y="143685"/>
                    <a:pt x="701119" y="121957"/>
                  </a:cubicBezTo>
                  <a:close/>
                  <a:moveTo>
                    <a:pt x="520774" y="165562"/>
                  </a:moveTo>
                  <a:cubicBezTo>
                    <a:pt x="520714" y="168285"/>
                    <a:pt x="520684" y="170949"/>
                    <a:pt x="520624" y="173523"/>
                  </a:cubicBezTo>
                  <a:cubicBezTo>
                    <a:pt x="520565" y="176097"/>
                    <a:pt x="520535" y="178611"/>
                    <a:pt x="520505" y="181065"/>
                  </a:cubicBezTo>
                  <a:cubicBezTo>
                    <a:pt x="520475" y="183519"/>
                    <a:pt x="520415" y="185913"/>
                    <a:pt x="520385" y="188247"/>
                  </a:cubicBezTo>
                  <a:cubicBezTo>
                    <a:pt x="520355" y="190582"/>
                    <a:pt x="520295" y="192856"/>
                    <a:pt x="520265" y="195101"/>
                  </a:cubicBezTo>
                  <a:cubicBezTo>
                    <a:pt x="520235" y="197345"/>
                    <a:pt x="520176" y="199530"/>
                    <a:pt x="520146" y="201715"/>
                  </a:cubicBezTo>
                  <a:cubicBezTo>
                    <a:pt x="520116" y="203870"/>
                    <a:pt x="520056" y="206024"/>
                    <a:pt x="520026" y="208119"/>
                  </a:cubicBezTo>
                  <a:cubicBezTo>
                    <a:pt x="519996" y="210214"/>
                    <a:pt x="519966" y="212309"/>
                    <a:pt x="519906" y="214374"/>
                  </a:cubicBezTo>
                  <a:cubicBezTo>
                    <a:pt x="519876" y="216439"/>
                    <a:pt x="519846" y="218504"/>
                    <a:pt x="519786" y="220539"/>
                  </a:cubicBezTo>
                  <a:cubicBezTo>
                    <a:pt x="519756" y="222604"/>
                    <a:pt x="519727" y="224640"/>
                    <a:pt x="519667" y="226705"/>
                  </a:cubicBezTo>
                  <a:cubicBezTo>
                    <a:pt x="519637" y="228770"/>
                    <a:pt x="519607" y="230805"/>
                    <a:pt x="519547" y="232870"/>
                  </a:cubicBezTo>
                  <a:cubicBezTo>
                    <a:pt x="519517" y="234935"/>
                    <a:pt x="519487" y="237030"/>
                    <a:pt x="519427" y="239125"/>
                  </a:cubicBezTo>
                  <a:cubicBezTo>
                    <a:pt x="519397" y="241220"/>
                    <a:pt x="519338" y="243374"/>
                    <a:pt x="519308" y="245529"/>
                  </a:cubicBezTo>
                  <a:cubicBezTo>
                    <a:pt x="519278" y="247684"/>
                    <a:pt x="519218" y="249899"/>
                    <a:pt x="519188" y="252143"/>
                  </a:cubicBezTo>
                  <a:cubicBezTo>
                    <a:pt x="519158" y="254388"/>
                    <a:pt x="519098" y="256662"/>
                    <a:pt x="519068" y="258997"/>
                  </a:cubicBezTo>
                  <a:cubicBezTo>
                    <a:pt x="519038" y="261331"/>
                    <a:pt x="518978" y="263725"/>
                    <a:pt x="518948" y="266179"/>
                  </a:cubicBezTo>
                  <a:cubicBezTo>
                    <a:pt x="518919" y="268634"/>
                    <a:pt x="518859" y="271147"/>
                    <a:pt x="518829" y="273721"/>
                  </a:cubicBezTo>
                  <a:cubicBezTo>
                    <a:pt x="518769" y="276295"/>
                    <a:pt x="518739" y="278959"/>
                    <a:pt x="518679" y="281682"/>
                  </a:cubicBezTo>
                  <a:cubicBezTo>
                    <a:pt x="518649" y="283957"/>
                    <a:pt x="518589" y="286231"/>
                    <a:pt x="518559" y="288506"/>
                  </a:cubicBezTo>
                  <a:cubicBezTo>
                    <a:pt x="518530" y="290780"/>
                    <a:pt x="518470" y="293055"/>
                    <a:pt x="518440" y="295329"/>
                  </a:cubicBezTo>
                  <a:cubicBezTo>
                    <a:pt x="518410" y="297604"/>
                    <a:pt x="518350" y="299878"/>
                    <a:pt x="518320" y="302153"/>
                  </a:cubicBezTo>
                  <a:cubicBezTo>
                    <a:pt x="518290" y="304427"/>
                    <a:pt x="518230" y="306702"/>
                    <a:pt x="518200" y="308976"/>
                  </a:cubicBezTo>
                  <a:cubicBezTo>
                    <a:pt x="518170" y="311251"/>
                    <a:pt x="518110" y="313525"/>
                    <a:pt x="518051" y="315800"/>
                  </a:cubicBezTo>
                  <a:cubicBezTo>
                    <a:pt x="517991" y="318074"/>
                    <a:pt x="517961" y="320349"/>
                    <a:pt x="517931" y="322623"/>
                  </a:cubicBezTo>
                  <a:cubicBezTo>
                    <a:pt x="517901" y="324898"/>
                    <a:pt x="517841" y="327172"/>
                    <a:pt x="517811" y="329447"/>
                  </a:cubicBezTo>
                  <a:cubicBezTo>
                    <a:pt x="517781" y="331721"/>
                    <a:pt x="517721" y="333996"/>
                    <a:pt x="517692" y="336270"/>
                  </a:cubicBezTo>
                  <a:cubicBezTo>
                    <a:pt x="517662" y="338545"/>
                    <a:pt x="517602" y="340819"/>
                    <a:pt x="517572" y="343094"/>
                  </a:cubicBezTo>
                  <a:cubicBezTo>
                    <a:pt x="517542" y="345369"/>
                    <a:pt x="517482" y="347643"/>
                    <a:pt x="517452" y="349918"/>
                  </a:cubicBezTo>
                  <a:cubicBezTo>
                    <a:pt x="517422" y="352192"/>
                    <a:pt x="517362" y="354467"/>
                    <a:pt x="517332" y="356741"/>
                  </a:cubicBezTo>
                  <a:cubicBezTo>
                    <a:pt x="517302" y="359016"/>
                    <a:pt x="517273" y="361290"/>
                    <a:pt x="517213" y="363565"/>
                  </a:cubicBezTo>
                  <a:cubicBezTo>
                    <a:pt x="517183" y="365839"/>
                    <a:pt x="517153" y="368114"/>
                    <a:pt x="517123" y="370388"/>
                  </a:cubicBezTo>
                  <a:cubicBezTo>
                    <a:pt x="517093" y="372663"/>
                    <a:pt x="517063" y="374937"/>
                    <a:pt x="517033" y="377212"/>
                  </a:cubicBezTo>
                  <a:cubicBezTo>
                    <a:pt x="517033" y="379486"/>
                    <a:pt x="516973" y="381761"/>
                    <a:pt x="516943" y="384035"/>
                  </a:cubicBezTo>
                  <a:cubicBezTo>
                    <a:pt x="516943" y="386310"/>
                    <a:pt x="516913" y="388584"/>
                    <a:pt x="516883" y="390859"/>
                  </a:cubicBezTo>
                  <a:cubicBezTo>
                    <a:pt x="516883" y="393133"/>
                    <a:pt x="516854" y="395408"/>
                    <a:pt x="516824" y="397682"/>
                  </a:cubicBezTo>
                  <a:cubicBezTo>
                    <a:pt x="516824" y="399957"/>
                    <a:pt x="516824" y="402231"/>
                    <a:pt x="516794" y="404506"/>
                  </a:cubicBezTo>
                  <a:cubicBezTo>
                    <a:pt x="516794" y="406930"/>
                    <a:pt x="516584" y="409085"/>
                    <a:pt x="516135" y="411030"/>
                  </a:cubicBezTo>
                  <a:cubicBezTo>
                    <a:pt x="515686" y="412946"/>
                    <a:pt x="515028" y="414681"/>
                    <a:pt x="514070" y="416208"/>
                  </a:cubicBezTo>
                  <a:cubicBezTo>
                    <a:pt x="513142" y="417764"/>
                    <a:pt x="511915" y="419141"/>
                    <a:pt x="510419" y="420398"/>
                  </a:cubicBezTo>
                  <a:cubicBezTo>
                    <a:pt x="508923" y="421655"/>
                    <a:pt x="507127" y="422852"/>
                    <a:pt x="505002" y="423959"/>
                  </a:cubicBezTo>
                  <a:cubicBezTo>
                    <a:pt x="502997" y="425036"/>
                    <a:pt x="500992" y="426054"/>
                    <a:pt x="498957" y="427072"/>
                  </a:cubicBezTo>
                  <a:cubicBezTo>
                    <a:pt x="496952" y="428059"/>
                    <a:pt x="494916" y="429047"/>
                    <a:pt x="492881" y="429975"/>
                  </a:cubicBezTo>
                  <a:cubicBezTo>
                    <a:pt x="490846" y="430902"/>
                    <a:pt x="488811" y="431800"/>
                    <a:pt x="486776" y="432668"/>
                  </a:cubicBezTo>
                  <a:cubicBezTo>
                    <a:pt x="484741" y="433536"/>
                    <a:pt x="482676" y="434374"/>
                    <a:pt x="480641" y="435152"/>
                  </a:cubicBezTo>
                  <a:cubicBezTo>
                    <a:pt x="478576" y="435960"/>
                    <a:pt x="476511" y="436708"/>
                    <a:pt x="474446" y="437456"/>
                  </a:cubicBezTo>
                  <a:cubicBezTo>
                    <a:pt x="472381" y="438205"/>
                    <a:pt x="470316" y="438893"/>
                    <a:pt x="468221" y="439551"/>
                  </a:cubicBezTo>
                  <a:cubicBezTo>
                    <a:pt x="466126" y="440210"/>
                    <a:pt x="464061" y="440868"/>
                    <a:pt x="461966" y="441467"/>
                  </a:cubicBezTo>
                  <a:cubicBezTo>
                    <a:pt x="459871" y="442065"/>
                    <a:pt x="457776" y="442664"/>
                    <a:pt x="455681" y="443203"/>
                  </a:cubicBezTo>
                  <a:cubicBezTo>
                    <a:pt x="453586" y="443741"/>
                    <a:pt x="451461" y="444280"/>
                    <a:pt x="449336" y="444759"/>
                  </a:cubicBezTo>
                  <a:cubicBezTo>
                    <a:pt x="447211" y="445238"/>
                    <a:pt x="445087" y="445717"/>
                    <a:pt x="442962" y="446136"/>
                  </a:cubicBezTo>
                  <a:cubicBezTo>
                    <a:pt x="440837" y="446555"/>
                    <a:pt x="438682" y="446974"/>
                    <a:pt x="436557" y="447363"/>
                  </a:cubicBezTo>
                  <a:cubicBezTo>
                    <a:pt x="434402" y="447752"/>
                    <a:pt x="432278" y="448081"/>
                    <a:pt x="430123" y="448410"/>
                  </a:cubicBezTo>
                  <a:cubicBezTo>
                    <a:pt x="427968" y="448739"/>
                    <a:pt x="425813" y="449039"/>
                    <a:pt x="423628" y="449278"/>
                  </a:cubicBezTo>
                  <a:cubicBezTo>
                    <a:pt x="421474" y="449547"/>
                    <a:pt x="419289" y="449787"/>
                    <a:pt x="417104" y="449996"/>
                  </a:cubicBezTo>
                  <a:cubicBezTo>
                    <a:pt x="414919" y="450206"/>
                    <a:pt x="412735" y="450385"/>
                    <a:pt x="410550" y="450565"/>
                  </a:cubicBezTo>
                  <a:cubicBezTo>
                    <a:pt x="408365" y="450714"/>
                    <a:pt x="406150" y="450864"/>
                    <a:pt x="403966" y="450984"/>
                  </a:cubicBezTo>
                  <a:cubicBezTo>
                    <a:pt x="401721" y="451104"/>
                    <a:pt x="399507" y="451193"/>
                    <a:pt x="397262" y="451253"/>
                  </a:cubicBezTo>
                  <a:cubicBezTo>
                    <a:pt x="395047" y="451343"/>
                    <a:pt x="392803" y="451373"/>
                    <a:pt x="390588" y="451433"/>
                  </a:cubicBezTo>
                  <a:cubicBezTo>
                    <a:pt x="388373" y="451463"/>
                    <a:pt x="386159" y="451493"/>
                    <a:pt x="383914" y="451493"/>
                  </a:cubicBezTo>
                  <a:cubicBezTo>
                    <a:pt x="381699" y="451493"/>
                    <a:pt x="379485" y="451493"/>
                    <a:pt x="377270" y="451433"/>
                  </a:cubicBezTo>
                  <a:cubicBezTo>
                    <a:pt x="375055" y="451403"/>
                    <a:pt x="372841" y="451343"/>
                    <a:pt x="370656" y="451253"/>
                  </a:cubicBezTo>
                  <a:cubicBezTo>
                    <a:pt x="368441" y="451163"/>
                    <a:pt x="366257" y="451074"/>
                    <a:pt x="364042" y="450954"/>
                  </a:cubicBezTo>
                  <a:cubicBezTo>
                    <a:pt x="361857" y="450834"/>
                    <a:pt x="359643" y="450685"/>
                    <a:pt x="357458" y="450535"/>
                  </a:cubicBezTo>
                  <a:cubicBezTo>
                    <a:pt x="355273" y="450385"/>
                    <a:pt x="353088" y="450176"/>
                    <a:pt x="350904" y="449996"/>
                  </a:cubicBezTo>
                  <a:cubicBezTo>
                    <a:pt x="348719" y="449787"/>
                    <a:pt x="346534" y="449577"/>
                    <a:pt x="344350" y="449308"/>
                  </a:cubicBezTo>
                  <a:cubicBezTo>
                    <a:pt x="342165" y="449068"/>
                    <a:pt x="339980" y="448799"/>
                    <a:pt x="337825" y="448500"/>
                  </a:cubicBezTo>
                  <a:cubicBezTo>
                    <a:pt x="335641" y="448201"/>
                    <a:pt x="333486" y="447901"/>
                    <a:pt x="331331" y="447542"/>
                  </a:cubicBezTo>
                  <a:cubicBezTo>
                    <a:pt x="329176" y="447213"/>
                    <a:pt x="326991" y="446854"/>
                    <a:pt x="324837" y="446465"/>
                  </a:cubicBezTo>
                  <a:cubicBezTo>
                    <a:pt x="322682" y="446076"/>
                    <a:pt x="320527" y="445687"/>
                    <a:pt x="318372" y="445238"/>
                  </a:cubicBezTo>
                  <a:cubicBezTo>
                    <a:pt x="316217" y="444819"/>
                    <a:pt x="314063" y="444370"/>
                    <a:pt x="311908" y="443891"/>
                  </a:cubicBezTo>
                  <a:cubicBezTo>
                    <a:pt x="309753" y="443412"/>
                    <a:pt x="307628" y="442903"/>
                    <a:pt x="305473" y="442395"/>
                  </a:cubicBezTo>
                  <a:cubicBezTo>
                    <a:pt x="303348" y="441886"/>
                    <a:pt x="301194" y="441317"/>
                    <a:pt x="299069" y="440749"/>
                  </a:cubicBezTo>
                  <a:cubicBezTo>
                    <a:pt x="296944" y="440180"/>
                    <a:pt x="294819" y="439581"/>
                    <a:pt x="292694" y="438953"/>
                  </a:cubicBezTo>
                  <a:cubicBezTo>
                    <a:pt x="290569" y="438324"/>
                    <a:pt x="288444" y="437696"/>
                    <a:pt x="286320" y="437037"/>
                  </a:cubicBezTo>
                  <a:cubicBezTo>
                    <a:pt x="284195" y="436379"/>
                    <a:pt x="282100" y="435691"/>
                    <a:pt x="279975" y="434972"/>
                  </a:cubicBezTo>
                  <a:cubicBezTo>
                    <a:pt x="277551" y="434134"/>
                    <a:pt x="275156" y="433267"/>
                    <a:pt x="272792" y="432369"/>
                  </a:cubicBezTo>
                  <a:cubicBezTo>
                    <a:pt x="270428" y="431471"/>
                    <a:pt x="268123" y="430513"/>
                    <a:pt x="265849" y="429556"/>
                  </a:cubicBezTo>
                  <a:cubicBezTo>
                    <a:pt x="263574" y="428598"/>
                    <a:pt x="261330" y="427550"/>
                    <a:pt x="259145" y="426503"/>
                  </a:cubicBezTo>
                  <a:cubicBezTo>
                    <a:pt x="256960" y="425455"/>
                    <a:pt x="254806" y="424378"/>
                    <a:pt x="252681" y="423241"/>
                  </a:cubicBezTo>
                  <a:cubicBezTo>
                    <a:pt x="250586" y="422133"/>
                    <a:pt x="248491" y="420966"/>
                    <a:pt x="246486" y="419769"/>
                  </a:cubicBezTo>
                  <a:cubicBezTo>
                    <a:pt x="244450" y="418572"/>
                    <a:pt x="242475" y="417345"/>
                    <a:pt x="240530" y="416088"/>
                  </a:cubicBezTo>
                  <a:cubicBezTo>
                    <a:pt x="238585" y="414831"/>
                    <a:pt x="236699" y="413514"/>
                    <a:pt x="234844" y="412197"/>
                  </a:cubicBezTo>
                  <a:cubicBezTo>
                    <a:pt x="232988" y="410881"/>
                    <a:pt x="231162" y="409504"/>
                    <a:pt x="229397" y="408097"/>
                  </a:cubicBezTo>
                  <a:cubicBezTo>
                    <a:pt x="227631" y="406691"/>
                    <a:pt x="225895" y="405254"/>
                    <a:pt x="224219" y="403788"/>
                  </a:cubicBezTo>
                  <a:cubicBezTo>
                    <a:pt x="222543" y="402321"/>
                    <a:pt x="220897" y="400825"/>
                    <a:pt x="219311" y="399298"/>
                  </a:cubicBezTo>
                  <a:cubicBezTo>
                    <a:pt x="217725" y="397772"/>
                    <a:pt x="216169" y="396186"/>
                    <a:pt x="214642" y="394600"/>
                  </a:cubicBezTo>
                  <a:cubicBezTo>
                    <a:pt x="213146" y="393014"/>
                    <a:pt x="211679" y="391368"/>
                    <a:pt x="210243" y="389722"/>
                  </a:cubicBezTo>
                  <a:cubicBezTo>
                    <a:pt x="208836" y="388046"/>
                    <a:pt x="207460" y="386370"/>
                    <a:pt x="206113" y="384634"/>
                  </a:cubicBezTo>
                  <a:cubicBezTo>
                    <a:pt x="204766" y="382898"/>
                    <a:pt x="203479" y="381162"/>
                    <a:pt x="202252" y="379367"/>
                  </a:cubicBezTo>
                  <a:cubicBezTo>
                    <a:pt x="200995" y="377571"/>
                    <a:pt x="199798" y="375745"/>
                    <a:pt x="198661" y="373920"/>
                  </a:cubicBezTo>
                  <a:cubicBezTo>
                    <a:pt x="197524" y="372064"/>
                    <a:pt x="196416" y="370179"/>
                    <a:pt x="195339" y="368263"/>
                  </a:cubicBezTo>
                  <a:cubicBezTo>
                    <a:pt x="194291" y="366348"/>
                    <a:pt x="193274" y="364403"/>
                    <a:pt x="192286" y="362427"/>
                  </a:cubicBezTo>
                  <a:cubicBezTo>
                    <a:pt x="191329" y="360452"/>
                    <a:pt x="190401" y="358447"/>
                    <a:pt x="189533" y="356412"/>
                  </a:cubicBezTo>
                  <a:cubicBezTo>
                    <a:pt x="188665" y="354377"/>
                    <a:pt x="187827" y="352312"/>
                    <a:pt x="187049" y="350217"/>
                  </a:cubicBezTo>
                  <a:cubicBezTo>
                    <a:pt x="186271" y="348122"/>
                    <a:pt x="185523" y="345997"/>
                    <a:pt x="184834" y="343842"/>
                  </a:cubicBezTo>
                  <a:cubicBezTo>
                    <a:pt x="184146" y="341687"/>
                    <a:pt x="183517" y="339503"/>
                    <a:pt x="182919" y="337288"/>
                  </a:cubicBezTo>
                  <a:cubicBezTo>
                    <a:pt x="182320" y="335073"/>
                    <a:pt x="181782" y="332829"/>
                    <a:pt x="181303" y="330584"/>
                  </a:cubicBezTo>
                  <a:cubicBezTo>
                    <a:pt x="180794" y="328310"/>
                    <a:pt x="180375" y="326035"/>
                    <a:pt x="179956" y="323701"/>
                  </a:cubicBezTo>
                  <a:cubicBezTo>
                    <a:pt x="179567" y="321366"/>
                    <a:pt x="179208" y="319032"/>
                    <a:pt x="178909" y="316638"/>
                  </a:cubicBezTo>
                  <a:cubicBezTo>
                    <a:pt x="178609" y="314244"/>
                    <a:pt x="178370" y="311849"/>
                    <a:pt x="178160" y="309425"/>
                  </a:cubicBezTo>
                  <a:cubicBezTo>
                    <a:pt x="177951" y="307001"/>
                    <a:pt x="177801" y="304517"/>
                    <a:pt x="177711" y="302033"/>
                  </a:cubicBezTo>
                  <a:cubicBezTo>
                    <a:pt x="177622" y="299489"/>
                    <a:pt x="177562" y="297005"/>
                    <a:pt x="177532" y="294521"/>
                  </a:cubicBezTo>
                  <a:cubicBezTo>
                    <a:pt x="177532" y="292037"/>
                    <a:pt x="177532" y="289613"/>
                    <a:pt x="177622" y="287189"/>
                  </a:cubicBezTo>
                  <a:cubicBezTo>
                    <a:pt x="177681" y="284765"/>
                    <a:pt x="177801" y="282400"/>
                    <a:pt x="177981" y="280036"/>
                  </a:cubicBezTo>
                  <a:cubicBezTo>
                    <a:pt x="180465" y="94813"/>
                    <a:pt x="462774" y="126357"/>
                    <a:pt x="462774" y="126357"/>
                  </a:cubicBezTo>
                  <a:cubicBezTo>
                    <a:pt x="465078" y="126506"/>
                    <a:pt x="467383" y="126656"/>
                    <a:pt x="469687" y="126835"/>
                  </a:cubicBezTo>
                  <a:cubicBezTo>
                    <a:pt x="471992" y="127015"/>
                    <a:pt x="474296" y="127224"/>
                    <a:pt x="476601" y="127434"/>
                  </a:cubicBezTo>
                  <a:cubicBezTo>
                    <a:pt x="478905" y="127643"/>
                    <a:pt x="481209" y="127883"/>
                    <a:pt x="483484" y="128122"/>
                  </a:cubicBezTo>
                  <a:cubicBezTo>
                    <a:pt x="485788" y="128362"/>
                    <a:pt x="488093" y="128631"/>
                    <a:pt x="490367" y="128900"/>
                  </a:cubicBezTo>
                  <a:cubicBezTo>
                    <a:pt x="493719" y="129319"/>
                    <a:pt x="496712" y="129768"/>
                    <a:pt x="499376" y="130337"/>
                  </a:cubicBezTo>
                  <a:cubicBezTo>
                    <a:pt x="502039" y="130876"/>
                    <a:pt x="504404" y="131504"/>
                    <a:pt x="506469" y="132252"/>
                  </a:cubicBezTo>
                  <a:cubicBezTo>
                    <a:pt x="508534" y="133001"/>
                    <a:pt x="510329" y="133868"/>
                    <a:pt x="511856" y="134856"/>
                  </a:cubicBezTo>
                  <a:cubicBezTo>
                    <a:pt x="513382" y="135874"/>
                    <a:pt x="514699" y="137011"/>
                    <a:pt x="515776" y="138358"/>
                  </a:cubicBezTo>
                  <a:cubicBezTo>
                    <a:pt x="516854" y="139704"/>
                    <a:pt x="517721" y="141201"/>
                    <a:pt x="518410" y="142937"/>
                  </a:cubicBezTo>
                  <a:cubicBezTo>
                    <a:pt x="519098" y="144672"/>
                    <a:pt x="519607" y="146618"/>
                    <a:pt x="519966" y="148802"/>
                  </a:cubicBezTo>
                  <a:cubicBezTo>
                    <a:pt x="520325" y="150987"/>
                    <a:pt x="520565" y="153441"/>
                    <a:pt x="520684" y="156165"/>
                  </a:cubicBezTo>
                  <a:cubicBezTo>
                    <a:pt x="520804" y="158888"/>
                    <a:pt x="520804" y="161881"/>
                    <a:pt x="520744" y="165203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 w="29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aphique 13">
              <a:extLst>
                <a:ext uri="{FF2B5EF4-FFF2-40B4-BE49-F238E27FC236}">
                  <a16:creationId xmlns:a16="http://schemas.microsoft.com/office/drawing/2014/main" id="{2F1D6FA8-90F9-DF30-E6B8-7A0E7665BC10}"/>
                </a:ext>
              </a:extLst>
            </p:cNvPr>
            <p:cNvGrpSpPr/>
            <p:nvPr/>
          </p:nvGrpSpPr>
          <p:grpSpPr>
            <a:xfrm>
              <a:off x="10134210" y="127177"/>
              <a:ext cx="1430729" cy="2103927"/>
              <a:chOff x="10134210" y="127177"/>
              <a:chExt cx="1430729" cy="2103927"/>
            </a:xfrm>
            <a:solidFill>
              <a:schemeClr val="bg1">
                <a:alpha val="25000"/>
              </a:schemeClr>
            </a:solidFill>
          </p:grpSpPr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FDF67F99-418C-9899-A1BD-18FBAB77E8A6}"/>
                  </a:ext>
                </a:extLst>
              </p:cNvPr>
              <p:cNvSpPr/>
              <p:nvPr/>
            </p:nvSpPr>
            <p:spPr>
              <a:xfrm>
                <a:off x="10786486" y="127178"/>
                <a:ext cx="778452" cy="2103567"/>
              </a:xfrm>
              <a:custGeom>
                <a:avLst/>
                <a:gdLst>
                  <a:gd name="connsiteX0" fmla="*/ 778453 w 778452"/>
                  <a:gd name="connsiteY0" fmla="*/ 714048 h 2103567"/>
                  <a:gd name="connsiteX1" fmla="*/ 778153 w 778452"/>
                  <a:gd name="connsiteY1" fmla="*/ 698157 h 2103567"/>
                  <a:gd name="connsiteX2" fmla="*/ 778034 w 778452"/>
                  <a:gd name="connsiteY2" fmla="*/ 691662 h 2103567"/>
                  <a:gd name="connsiteX3" fmla="*/ 777884 w 778452"/>
                  <a:gd name="connsiteY3" fmla="*/ 689178 h 2103567"/>
                  <a:gd name="connsiteX4" fmla="*/ 776298 w 778452"/>
                  <a:gd name="connsiteY4" fmla="*/ 660118 h 2103567"/>
                  <a:gd name="connsiteX5" fmla="*/ 775849 w 778452"/>
                  <a:gd name="connsiteY5" fmla="*/ 654671 h 2103567"/>
                  <a:gd name="connsiteX6" fmla="*/ 773574 w 778452"/>
                  <a:gd name="connsiteY6" fmla="*/ 630430 h 2103567"/>
                  <a:gd name="connsiteX7" fmla="*/ 773155 w 778452"/>
                  <a:gd name="connsiteY7" fmla="*/ 626031 h 2103567"/>
                  <a:gd name="connsiteX8" fmla="*/ 772617 w 778452"/>
                  <a:gd name="connsiteY8" fmla="*/ 621930 h 2103567"/>
                  <a:gd name="connsiteX9" fmla="*/ 770402 w 778452"/>
                  <a:gd name="connsiteY9" fmla="*/ 605081 h 2103567"/>
                  <a:gd name="connsiteX10" fmla="*/ 769235 w 778452"/>
                  <a:gd name="connsiteY10" fmla="*/ 596701 h 2103567"/>
                  <a:gd name="connsiteX11" fmla="*/ 765644 w 778452"/>
                  <a:gd name="connsiteY11" fmla="*/ 574854 h 2103567"/>
                  <a:gd name="connsiteX12" fmla="*/ 765135 w 778452"/>
                  <a:gd name="connsiteY12" fmla="*/ 571801 h 2103567"/>
                  <a:gd name="connsiteX13" fmla="*/ 760257 w 778452"/>
                  <a:gd name="connsiteY13" fmla="*/ 547171 h 2103567"/>
                  <a:gd name="connsiteX14" fmla="*/ 758611 w 778452"/>
                  <a:gd name="connsiteY14" fmla="*/ 539808 h 2103567"/>
                  <a:gd name="connsiteX15" fmla="*/ 754630 w 778452"/>
                  <a:gd name="connsiteY15" fmla="*/ 522720 h 2103567"/>
                  <a:gd name="connsiteX16" fmla="*/ 753852 w 778452"/>
                  <a:gd name="connsiteY16" fmla="*/ 519308 h 2103567"/>
                  <a:gd name="connsiteX17" fmla="*/ 752984 w 778452"/>
                  <a:gd name="connsiteY17" fmla="*/ 516225 h 2103567"/>
                  <a:gd name="connsiteX18" fmla="*/ 742839 w 778452"/>
                  <a:gd name="connsiteY18" fmla="*/ 479653 h 2103567"/>
                  <a:gd name="connsiteX19" fmla="*/ 741402 w 778452"/>
                  <a:gd name="connsiteY19" fmla="*/ 475015 h 2103567"/>
                  <a:gd name="connsiteX20" fmla="*/ 729251 w 778452"/>
                  <a:gd name="connsiteY20" fmla="*/ 438622 h 2103567"/>
                  <a:gd name="connsiteX21" fmla="*/ 727905 w 778452"/>
                  <a:gd name="connsiteY21" fmla="*/ 435001 h 2103567"/>
                  <a:gd name="connsiteX22" fmla="*/ 713569 w 778452"/>
                  <a:gd name="connsiteY22" fmla="*/ 398579 h 2103567"/>
                  <a:gd name="connsiteX23" fmla="*/ 712641 w 778452"/>
                  <a:gd name="connsiteY23" fmla="*/ 396454 h 2103567"/>
                  <a:gd name="connsiteX24" fmla="*/ 695852 w 778452"/>
                  <a:gd name="connsiteY24" fmla="*/ 359733 h 2103567"/>
                  <a:gd name="connsiteX25" fmla="*/ 695852 w 778452"/>
                  <a:gd name="connsiteY25" fmla="*/ 359733 h 2103567"/>
                  <a:gd name="connsiteX26" fmla="*/ 695852 w 778452"/>
                  <a:gd name="connsiteY26" fmla="*/ 359673 h 2103567"/>
                  <a:gd name="connsiteX27" fmla="*/ 673586 w 778452"/>
                  <a:gd name="connsiteY27" fmla="*/ 317654 h 2103567"/>
                  <a:gd name="connsiteX28" fmla="*/ 671670 w 778452"/>
                  <a:gd name="connsiteY28" fmla="*/ 314332 h 2103567"/>
                  <a:gd name="connsiteX29" fmla="*/ 648626 w 778452"/>
                  <a:gd name="connsiteY29" fmla="*/ 276952 h 2103567"/>
                  <a:gd name="connsiteX30" fmla="*/ 647339 w 778452"/>
                  <a:gd name="connsiteY30" fmla="*/ 274887 h 2103567"/>
                  <a:gd name="connsiteX31" fmla="*/ 645334 w 778452"/>
                  <a:gd name="connsiteY31" fmla="*/ 272014 h 2103567"/>
                  <a:gd name="connsiteX32" fmla="*/ 628933 w 778452"/>
                  <a:gd name="connsiteY32" fmla="*/ 248431 h 2103567"/>
                  <a:gd name="connsiteX33" fmla="*/ 628365 w 778452"/>
                  <a:gd name="connsiteY33" fmla="*/ 247683 h 2103567"/>
                  <a:gd name="connsiteX34" fmla="*/ 611515 w 778452"/>
                  <a:gd name="connsiteY34" fmla="*/ 225656 h 2103567"/>
                  <a:gd name="connsiteX35" fmla="*/ 609271 w 778452"/>
                  <a:gd name="connsiteY35" fmla="*/ 222723 h 2103567"/>
                  <a:gd name="connsiteX36" fmla="*/ 606667 w 778452"/>
                  <a:gd name="connsiteY36" fmla="*/ 219581 h 2103567"/>
                  <a:gd name="connsiteX37" fmla="*/ 595983 w 778452"/>
                  <a:gd name="connsiteY37" fmla="*/ 206771 h 2103567"/>
                  <a:gd name="connsiteX38" fmla="*/ 591075 w 778452"/>
                  <a:gd name="connsiteY38" fmla="*/ 201025 h 2103567"/>
                  <a:gd name="connsiteX39" fmla="*/ 575063 w 778452"/>
                  <a:gd name="connsiteY39" fmla="*/ 183278 h 2103567"/>
                  <a:gd name="connsiteX40" fmla="*/ 575003 w 778452"/>
                  <a:gd name="connsiteY40" fmla="*/ 183218 h 2103567"/>
                  <a:gd name="connsiteX41" fmla="*/ 574914 w 778452"/>
                  <a:gd name="connsiteY41" fmla="*/ 183128 h 2103567"/>
                  <a:gd name="connsiteX42" fmla="*/ 544237 w 778452"/>
                  <a:gd name="connsiteY42" fmla="*/ 152602 h 2103567"/>
                  <a:gd name="connsiteX43" fmla="*/ 543729 w 778452"/>
                  <a:gd name="connsiteY43" fmla="*/ 152093 h 2103567"/>
                  <a:gd name="connsiteX44" fmla="*/ 542382 w 778452"/>
                  <a:gd name="connsiteY44" fmla="*/ 150926 h 2103567"/>
                  <a:gd name="connsiteX45" fmla="*/ 513711 w 778452"/>
                  <a:gd name="connsiteY45" fmla="*/ 125936 h 2103567"/>
                  <a:gd name="connsiteX46" fmla="*/ 513502 w 778452"/>
                  <a:gd name="connsiteY46" fmla="*/ 125757 h 2103567"/>
                  <a:gd name="connsiteX47" fmla="*/ 512813 w 778452"/>
                  <a:gd name="connsiteY47" fmla="*/ 125248 h 2103567"/>
                  <a:gd name="connsiteX48" fmla="*/ 484861 w 778452"/>
                  <a:gd name="connsiteY48" fmla="*/ 103880 h 2103567"/>
                  <a:gd name="connsiteX49" fmla="*/ 483245 w 778452"/>
                  <a:gd name="connsiteY49" fmla="*/ 102652 h 2103567"/>
                  <a:gd name="connsiteX50" fmla="*/ 482496 w 778452"/>
                  <a:gd name="connsiteY50" fmla="*/ 102174 h 2103567"/>
                  <a:gd name="connsiteX51" fmla="*/ 456818 w 778452"/>
                  <a:gd name="connsiteY51" fmla="*/ 84965 h 2103567"/>
                  <a:gd name="connsiteX52" fmla="*/ 454095 w 778452"/>
                  <a:gd name="connsiteY52" fmla="*/ 83140 h 2103567"/>
                  <a:gd name="connsiteX53" fmla="*/ 451761 w 778452"/>
                  <a:gd name="connsiteY53" fmla="*/ 81763 h 2103567"/>
                  <a:gd name="connsiteX54" fmla="*/ 425723 w 778452"/>
                  <a:gd name="connsiteY54" fmla="*/ 66530 h 2103567"/>
                  <a:gd name="connsiteX55" fmla="*/ 424107 w 778452"/>
                  <a:gd name="connsiteY55" fmla="*/ 65572 h 2103567"/>
                  <a:gd name="connsiteX56" fmla="*/ 421025 w 778452"/>
                  <a:gd name="connsiteY56" fmla="*/ 64016 h 2103567"/>
                  <a:gd name="connsiteX57" fmla="*/ 396334 w 778452"/>
                  <a:gd name="connsiteY57" fmla="*/ 51536 h 2103567"/>
                  <a:gd name="connsiteX58" fmla="*/ 394179 w 778452"/>
                  <a:gd name="connsiteY58" fmla="*/ 50458 h 2103567"/>
                  <a:gd name="connsiteX59" fmla="*/ 393431 w 778452"/>
                  <a:gd name="connsiteY59" fmla="*/ 50129 h 2103567"/>
                  <a:gd name="connsiteX60" fmla="*/ 366317 w 778452"/>
                  <a:gd name="connsiteY60" fmla="*/ 38427 h 2103567"/>
                  <a:gd name="connsiteX61" fmla="*/ 363324 w 778452"/>
                  <a:gd name="connsiteY61" fmla="*/ 37140 h 2103567"/>
                  <a:gd name="connsiteX62" fmla="*/ 360481 w 778452"/>
                  <a:gd name="connsiteY62" fmla="*/ 36123 h 2103567"/>
                  <a:gd name="connsiteX63" fmla="*/ 332349 w 778452"/>
                  <a:gd name="connsiteY63" fmla="*/ 26037 h 2103567"/>
                  <a:gd name="connsiteX64" fmla="*/ 331121 w 778452"/>
                  <a:gd name="connsiteY64" fmla="*/ 25588 h 2103567"/>
                  <a:gd name="connsiteX65" fmla="*/ 328308 w 778452"/>
                  <a:gd name="connsiteY65" fmla="*/ 24780 h 2103567"/>
                  <a:gd name="connsiteX66" fmla="*/ 300445 w 778452"/>
                  <a:gd name="connsiteY66" fmla="*/ 16790 h 2103567"/>
                  <a:gd name="connsiteX67" fmla="*/ 297692 w 778452"/>
                  <a:gd name="connsiteY67" fmla="*/ 16011 h 2103567"/>
                  <a:gd name="connsiteX68" fmla="*/ 296585 w 778452"/>
                  <a:gd name="connsiteY68" fmla="*/ 15772 h 2103567"/>
                  <a:gd name="connsiteX69" fmla="*/ 264382 w 778452"/>
                  <a:gd name="connsiteY69" fmla="*/ 8889 h 2103567"/>
                  <a:gd name="connsiteX70" fmla="*/ 261180 w 778452"/>
                  <a:gd name="connsiteY70" fmla="*/ 8200 h 2103567"/>
                  <a:gd name="connsiteX71" fmla="*/ 258816 w 778452"/>
                  <a:gd name="connsiteY71" fmla="*/ 7871 h 2103567"/>
                  <a:gd name="connsiteX72" fmla="*/ 224638 w 778452"/>
                  <a:gd name="connsiteY72" fmla="*/ 3112 h 2103567"/>
                  <a:gd name="connsiteX73" fmla="*/ 221825 w 778452"/>
                  <a:gd name="connsiteY73" fmla="*/ 2723 h 2103567"/>
                  <a:gd name="connsiteX74" fmla="*/ 216408 w 778452"/>
                  <a:gd name="connsiteY74" fmla="*/ 2275 h 2103567"/>
                  <a:gd name="connsiteX75" fmla="*/ 205215 w 778452"/>
                  <a:gd name="connsiteY75" fmla="*/ 1377 h 2103567"/>
                  <a:gd name="connsiteX76" fmla="*/ 194591 w 778452"/>
                  <a:gd name="connsiteY76" fmla="*/ 748 h 2103567"/>
                  <a:gd name="connsiteX77" fmla="*/ 183278 w 778452"/>
                  <a:gd name="connsiteY77" fmla="*/ 299 h 2103567"/>
                  <a:gd name="connsiteX78" fmla="*/ 177622 w 778452"/>
                  <a:gd name="connsiteY78" fmla="*/ 90 h 2103567"/>
                  <a:gd name="connsiteX79" fmla="*/ 167207 w 778452"/>
                  <a:gd name="connsiteY79" fmla="*/ 0 h 2103567"/>
                  <a:gd name="connsiteX80" fmla="*/ 0 w 778452"/>
                  <a:gd name="connsiteY80" fmla="*/ 0 h 2103567"/>
                  <a:gd name="connsiteX81" fmla="*/ 495455 w 778452"/>
                  <a:gd name="connsiteY81" fmla="*/ 296136 h 2103567"/>
                  <a:gd name="connsiteX82" fmla="*/ 614358 w 778452"/>
                  <a:gd name="connsiteY82" fmla="*/ 672090 h 2103567"/>
                  <a:gd name="connsiteX83" fmla="*/ 533254 w 778452"/>
                  <a:gd name="connsiteY83" fmla="*/ 1084944 h 2103567"/>
                  <a:gd name="connsiteX84" fmla="*/ 52583 w 778452"/>
                  <a:gd name="connsiteY84" fmla="*/ 2066637 h 2103567"/>
                  <a:gd name="connsiteX85" fmla="*/ 2304 w 778452"/>
                  <a:gd name="connsiteY85" fmla="*/ 2103358 h 2103567"/>
                  <a:gd name="connsiteX86" fmla="*/ 2245 w 778452"/>
                  <a:gd name="connsiteY86" fmla="*/ 2103568 h 2103567"/>
                  <a:gd name="connsiteX87" fmla="*/ 2394 w 778452"/>
                  <a:gd name="connsiteY87" fmla="*/ 2103568 h 2103567"/>
                  <a:gd name="connsiteX88" fmla="*/ 147484 w 778452"/>
                  <a:gd name="connsiteY88" fmla="*/ 2103568 h 2103567"/>
                  <a:gd name="connsiteX89" fmla="*/ 214942 w 778452"/>
                  <a:gd name="connsiteY89" fmla="*/ 2061489 h 2103567"/>
                  <a:gd name="connsiteX90" fmla="*/ 695732 w 778452"/>
                  <a:gd name="connsiteY90" fmla="*/ 1079497 h 2103567"/>
                  <a:gd name="connsiteX91" fmla="*/ 701897 w 778452"/>
                  <a:gd name="connsiteY91" fmla="*/ 1066598 h 2103567"/>
                  <a:gd name="connsiteX92" fmla="*/ 703274 w 778452"/>
                  <a:gd name="connsiteY92" fmla="*/ 1063426 h 2103567"/>
                  <a:gd name="connsiteX93" fmla="*/ 717430 w 778452"/>
                  <a:gd name="connsiteY93" fmla="*/ 1031104 h 2103567"/>
                  <a:gd name="connsiteX94" fmla="*/ 718148 w 778452"/>
                  <a:gd name="connsiteY94" fmla="*/ 1029488 h 2103567"/>
                  <a:gd name="connsiteX95" fmla="*/ 719525 w 778452"/>
                  <a:gd name="connsiteY95" fmla="*/ 1025896 h 2103567"/>
                  <a:gd name="connsiteX96" fmla="*/ 731047 w 778452"/>
                  <a:gd name="connsiteY96" fmla="*/ 995550 h 2103567"/>
                  <a:gd name="connsiteX97" fmla="*/ 732304 w 778452"/>
                  <a:gd name="connsiteY97" fmla="*/ 992257 h 2103567"/>
                  <a:gd name="connsiteX98" fmla="*/ 732783 w 778452"/>
                  <a:gd name="connsiteY98" fmla="*/ 990821 h 2103567"/>
                  <a:gd name="connsiteX99" fmla="*/ 743347 w 778452"/>
                  <a:gd name="connsiteY99" fmla="*/ 958349 h 2103567"/>
                  <a:gd name="connsiteX100" fmla="*/ 744395 w 778452"/>
                  <a:gd name="connsiteY100" fmla="*/ 955147 h 2103567"/>
                  <a:gd name="connsiteX101" fmla="*/ 745442 w 778452"/>
                  <a:gd name="connsiteY101" fmla="*/ 951316 h 2103567"/>
                  <a:gd name="connsiteX102" fmla="*/ 754570 w 778452"/>
                  <a:gd name="connsiteY102" fmla="*/ 917737 h 2103567"/>
                  <a:gd name="connsiteX103" fmla="*/ 754720 w 778452"/>
                  <a:gd name="connsiteY103" fmla="*/ 917198 h 2103567"/>
                  <a:gd name="connsiteX104" fmla="*/ 755109 w 778452"/>
                  <a:gd name="connsiteY104" fmla="*/ 915433 h 2103567"/>
                  <a:gd name="connsiteX105" fmla="*/ 762501 w 778452"/>
                  <a:gd name="connsiteY105" fmla="*/ 881914 h 2103567"/>
                  <a:gd name="connsiteX106" fmla="*/ 763309 w 778452"/>
                  <a:gd name="connsiteY106" fmla="*/ 878173 h 2103567"/>
                  <a:gd name="connsiteX107" fmla="*/ 763668 w 778452"/>
                  <a:gd name="connsiteY107" fmla="*/ 876137 h 2103567"/>
                  <a:gd name="connsiteX108" fmla="*/ 769684 w 778452"/>
                  <a:gd name="connsiteY108" fmla="*/ 840434 h 2103567"/>
                  <a:gd name="connsiteX109" fmla="*/ 770252 w 778452"/>
                  <a:gd name="connsiteY109" fmla="*/ 837171 h 2103567"/>
                  <a:gd name="connsiteX110" fmla="*/ 770642 w 778452"/>
                  <a:gd name="connsiteY110" fmla="*/ 833909 h 2103567"/>
                  <a:gd name="connsiteX111" fmla="*/ 774981 w 778452"/>
                  <a:gd name="connsiteY111" fmla="*/ 796410 h 2103567"/>
                  <a:gd name="connsiteX112" fmla="*/ 775250 w 778452"/>
                  <a:gd name="connsiteY112" fmla="*/ 794075 h 2103567"/>
                  <a:gd name="connsiteX113" fmla="*/ 775430 w 778452"/>
                  <a:gd name="connsiteY113" fmla="*/ 791083 h 2103567"/>
                  <a:gd name="connsiteX114" fmla="*/ 777974 w 778452"/>
                  <a:gd name="connsiteY114" fmla="*/ 747986 h 2103567"/>
                  <a:gd name="connsiteX115" fmla="*/ 778124 w 778452"/>
                  <a:gd name="connsiteY115" fmla="*/ 745502 h 2103567"/>
                  <a:gd name="connsiteX116" fmla="*/ 778213 w 778452"/>
                  <a:gd name="connsiteY116" fmla="*/ 739667 h 2103567"/>
                  <a:gd name="connsiteX117" fmla="*/ 778423 w 778452"/>
                  <a:gd name="connsiteY117" fmla="*/ 724134 h 2103567"/>
                  <a:gd name="connsiteX118" fmla="*/ 778423 w 778452"/>
                  <a:gd name="connsiteY118" fmla="*/ 714108 h 210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</a:cxnLst>
                <a:rect l="l" t="t" r="r" b="b"/>
                <a:pathLst>
                  <a:path w="778452" h="2103567">
                    <a:moveTo>
                      <a:pt x="778453" y="714048"/>
                    </a:moveTo>
                    <a:cubicBezTo>
                      <a:pt x="778423" y="708751"/>
                      <a:pt x="778303" y="703454"/>
                      <a:pt x="778153" y="698157"/>
                    </a:cubicBezTo>
                    <a:cubicBezTo>
                      <a:pt x="778094" y="696002"/>
                      <a:pt x="778094" y="693817"/>
                      <a:pt x="778034" y="691662"/>
                    </a:cubicBezTo>
                    <a:cubicBezTo>
                      <a:pt x="778034" y="690824"/>
                      <a:pt x="777944" y="690016"/>
                      <a:pt x="777884" y="689178"/>
                    </a:cubicBezTo>
                    <a:cubicBezTo>
                      <a:pt x="777525" y="679452"/>
                      <a:pt x="776986" y="669785"/>
                      <a:pt x="776298" y="660118"/>
                    </a:cubicBezTo>
                    <a:cubicBezTo>
                      <a:pt x="776178" y="658293"/>
                      <a:pt x="775999" y="656497"/>
                      <a:pt x="775849" y="654671"/>
                    </a:cubicBezTo>
                    <a:cubicBezTo>
                      <a:pt x="775221" y="646561"/>
                      <a:pt x="774442" y="638481"/>
                      <a:pt x="773574" y="630430"/>
                    </a:cubicBezTo>
                    <a:cubicBezTo>
                      <a:pt x="773425" y="628963"/>
                      <a:pt x="773335" y="627497"/>
                      <a:pt x="773155" y="626031"/>
                    </a:cubicBezTo>
                    <a:cubicBezTo>
                      <a:pt x="773006" y="624654"/>
                      <a:pt x="772766" y="623307"/>
                      <a:pt x="772617" y="621930"/>
                    </a:cubicBezTo>
                    <a:cubicBezTo>
                      <a:pt x="771958" y="616304"/>
                      <a:pt x="771210" y="610678"/>
                      <a:pt x="770402" y="605081"/>
                    </a:cubicBezTo>
                    <a:cubicBezTo>
                      <a:pt x="770013" y="602298"/>
                      <a:pt x="769654" y="599485"/>
                      <a:pt x="769235" y="596701"/>
                    </a:cubicBezTo>
                    <a:cubicBezTo>
                      <a:pt x="768128" y="589399"/>
                      <a:pt x="766930" y="582096"/>
                      <a:pt x="765644" y="574854"/>
                    </a:cubicBezTo>
                    <a:cubicBezTo>
                      <a:pt x="765464" y="573836"/>
                      <a:pt x="765314" y="572819"/>
                      <a:pt x="765135" y="571801"/>
                    </a:cubicBezTo>
                    <a:cubicBezTo>
                      <a:pt x="763638" y="563541"/>
                      <a:pt x="761992" y="555341"/>
                      <a:pt x="760257" y="547171"/>
                    </a:cubicBezTo>
                    <a:cubicBezTo>
                      <a:pt x="759718" y="544717"/>
                      <a:pt x="759149" y="542263"/>
                      <a:pt x="758611" y="539808"/>
                    </a:cubicBezTo>
                    <a:cubicBezTo>
                      <a:pt x="757354" y="534092"/>
                      <a:pt x="756037" y="528406"/>
                      <a:pt x="754630" y="522720"/>
                    </a:cubicBezTo>
                    <a:cubicBezTo>
                      <a:pt x="754361" y="521582"/>
                      <a:pt x="754121" y="520445"/>
                      <a:pt x="753852" y="519308"/>
                    </a:cubicBezTo>
                    <a:cubicBezTo>
                      <a:pt x="753583" y="518260"/>
                      <a:pt x="753253" y="517273"/>
                      <a:pt x="752984" y="516225"/>
                    </a:cubicBezTo>
                    <a:cubicBezTo>
                      <a:pt x="749872" y="503925"/>
                      <a:pt x="746520" y="491744"/>
                      <a:pt x="742839" y="479653"/>
                    </a:cubicBezTo>
                    <a:cubicBezTo>
                      <a:pt x="742360" y="478097"/>
                      <a:pt x="741881" y="476571"/>
                      <a:pt x="741402" y="475015"/>
                    </a:cubicBezTo>
                    <a:cubicBezTo>
                      <a:pt x="737601" y="462744"/>
                      <a:pt x="733561" y="450594"/>
                      <a:pt x="729251" y="438622"/>
                    </a:cubicBezTo>
                    <a:cubicBezTo>
                      <a:pt x="728802" y="437425"/>
                      <a:pt x="728354" y="436228"/>
                      <a:pt x="727905" y="435001"/>
                    </a:cubicBezTo>
                    <a:cubicBezTo>
                      <a:pt x="723385" y="422731"/>
                      <a:pt x="718627" y="410550"/>
                      <a:pt x="713569" y="398579"/>
                    </a:cubicBezTo>
                    <a:cubicBezTo>
                      <a:pt x="713270" y="397861"/>
                      <a:pt x="712941" y="397172"/>
                      <a:pt x="712641" y="396454"/>
                    </a:cubicBezTo>
                    <a:cubicBezTo>
                      <a:pt x="707344" y="384034"/>
                      <a:pt x="701748" y="371764"/>
                      <a:pt x="695852" y="359733"/>
                    </a:cubicBezTo>
                    <a:cubicBezTo>
                      <a:pt x="695852" y="359733"/>
                      <a:pt x="695852" y="359733"/>
                      <a:pt x="695852" y="359733"/>
                    </a:cubicBezTo>
                    <a:cubicBezTo>
                      <a:pt x="695852" y="359733"/>
                      <a:pt x="695852" y="359703"/>
                      <a:pt x="695852" y="359673"/>
                    </a:cubicBezTo>
                    <a:cubicBezTo>
                      <a:pt x="688849" y="345367"/>
                      <a:pt x="681397" y="331391"/>
                      <a:pt x="673586" y="317654"/>
                    </a:cubicBezTo>
                    <a:cubicBezTo>
                      <a:pt x="672957" y="316547"/>
                      <a:pt x="672299" y="315439"/>
                      <a:pt x="671670" y="314332"/>
                    </a:cubicBezTo>
                    <a:cubicBezTo>
                      <a:pt x="664338" y="301583"/>
                      <a:pt x="656646" y="289133"/>
                      <a:pt x="648626" y="276952"/>
                    </a:cubicBezTo>
                    <a:cubicBezTo>
                      <a:pt x="648177" y="276294"/>
                      <a:pt x="647788" y="275546"/>
                      <a:pt x="647339" y="274887"/>
                    </a:cubicBezTo>
                    <a:cubicBezTo>
                      <a:pt x="646680" y="273900"/>
                      <a:pt x="645992" y="272972"/>
                      <a:pt x="645334" y="272014"/>
                    </a:cubicBezTo>
                    <a:cubicBezTo>
                      <a:pt x="639977" y="264023"/>
                      <a:pt x="634560" y="256152"/>
                      <a:pt x="628933" y="248431"/>
                    </a:cubicBezTo>
                    <a:cubicBezTo>
                      <a:pt x="628754" y="248162"/>
                      <a:pt x="628544" y="247922"/>
                      <a:pt x="628365" y="247683"/>
                    </a:cubicBezTo>
                    <a:cubicBezTo>
                      <a:pt x="622888" y="240201"/>
                      <a:pt x="617231" y="232869"/>
                      <a:pt x="611515" y="225656"/>
                    </a:cubicBezTo>
                    <a:cubicBezTo>
                      <a:pt x="610737" y="224698"/>
                      <a:pt x="610049" y="223681"/>
                      <a:pt x="609271" y="222723"/>
                    </a:cubicBezTo>
                    <a:cubicBezTo>
                      <a:pt x="608433" y="221646"/>
                      <a:pt x="607505" y="220658"/>
                      <a:pt x="606667" y="219581"/>
                    </a:cubicBezTo>
                    <a:cubicBezTo>
                      <a:pt x="603165" y="215241"/>
                      <a:pt x="599574" y="210991"/>
                      <a:pt x="595983" y="206771"/>
                    </a:cubicBezTo>
                    <a:cubicBezTo>
                      <a:pt x="594337" y="204856"/>
                      <a:pt x="592721" y="202911"/>
                      <a:pt x="591075" y="201025"/>
                    </a:cubicBezTo>
                    <a:cubicBezTo>
                      <a:pt x="585837" y="195010"/>
                      <a:pt x="580510" y="189084"/>
                      <a:pt x="575063" y="183278"/>
                    </a:cubicBezTo>
                    <a:cubicBezTo>
                      <a:pt x="575063" y="183278"/>
                      <a:pt x="575063" y="183248"/>
                      <a:pt x="575003" y="183218"/>
                    </a:cubicBezTo>
                    <a:cubicBezTo>
                      <a:pt x="575003" y="183188"/>
                      <a:pt x="574943" y="183158"/>
                      <a:pt x="574914" y="183128"/>
                    </a:cubicBezTo>
                    <a:cubicBezTo>
                      <a:pt x="565007" y="172564"/>
                      <a:pt x="554772" y="162388"/>
                      <a:pt x="544237" y="152602"/>
                    </a:cubicBezTo>
                    <a:cubicBezTo>
                      <a:pt x="544058" y="152422"/>
                      <a:pt x="543908" y="152243"/>
                      <a:pt x="543729" y="152093"/>
                    </a:cubicBezTo>
                    <a:cubicBezTo>
                      <a:pt x="543280" y="151674"/>
                      <a:pt x="542831" y="151315"/>
                      <a:pt x="542382" y="150926"/>
                    </a:cubicBezTo>
                    <a:cubicBezTo>
                      <a:pt x="533045" y="142307"/>
                      <a:pt x="523498" y="133957"/>
                      <a:pt x="513711" y="125936"/>
                    </a:cubicBezTo>
                    <a:cubicBezTo>
                      <a:pt x="513651" y="125876"/>
                      <a:pt x="513561" y="125817"/>
                      <a:pt x="513502" y="125757"/>
                    </a:cubicBezTo>
                    <a:cubicBezTo>
                      <a:pt x="513292" y="125577"/>
                      <a:pt x="513053" y="125428"/>
                      <a:pt x="512813" y="125248"/>
                    </a:cubicBezTo>
                    <a:cubicBezTo>
                      <a:pt x="503685" y="117826"/>
                      <a:pt x="494348" y="110733"/>
                      <a:pt x="484861" y="103880"/>
                    </a:cubicBezTo>
                    <a:cubicBezTo>
                      <a:pt x="484292" y="103490"/>
                      <a:pt x="483783" y="103042"/>
                      <a:pt x="483245" y="102652"/>
                    </a:cubicBezTo>
                    <a:cubicBezTo>
                      <a:pt x="483005" y="102473"/>
                      <a:pt x="482766" y="102323"/>
                      <a:pt x="482496" y="102174"/>
                    </a:cubicBezTo>
                    <a:cubicBezTo>
                      <a:pt x="474087" y="96188"/>
                      <a:pt x="465527" y="90472"/>
                      <a:pt x="456818" y="84965"/>
                    </a:cubicBezTo>
                    <a:cubicBezTo>
                      <a:pt x="455891" y="84367"/>
                      <a:pt x="455023" y="83738"/>
                      <a:pt x="454095" y="83140"/>
                    </a:cubicBezTo>
                    <a:cubicBezTo>
                      <a:pt x="453317" y="82661"/>
                      <a:pt x="452539" y="82242"/>
                      <a:pt x="451761" y="81763"/>
                    </a:cubicBezTo>
                    <a:cubicBezTo>
                      <a:pt x="443201" y="76466"/>
                      <a:pt x="434552" y="71348"/>
                      <a:pt x="425723" y="66530"/>
                    </a:cubicBezTo>
                    <a:cubicBezTo>
                      <a:pt x="425185" y="66230"/>
                      <a:pt x="424646" y="65871"/>
                      <a:pt x="424107" y="65572"/>
                    </a:cubicBezTo>
                    <a:cubicBezTo>
                      <a:pt x="423090" y="65033"/>
                      <a:pt x="422042" y="64554"/>
                      <a:pt x="421025" y="64016"/>
                    </a:cubicBezTo>
                    <a:cubicBezTo>
                      <a:pt x="412914" y="59646"/>
                      <a:pt x="404684" y="55486"/>
                      <a:pt x="396334" y="51536"/>
                    </a:cubicBezTo>
                    <a:cubicBezTo>
                      <a:pt x="395616" y="51207"/>
                      <a:pt x="394928" y="50788"/>
                      <a:pt x="394179" y="50458"/>
                    </a:cubicBezTo>
                    <a:cubicBezTo>
                      <a:pt x="393940" y="50339"/>
                      <a:pt x="393671" y="50249"/>
                      <a:pt x="393431" y="50129"/>
                    </a:cubicBezTo>
                    <a:cubicBezTo>
                      <a:pt x="384513" y="45969"/>
                      <a:pt x="375475" y="42108"/>
                      <a:pt x="366317" y="38427"/>
                    </a:cubicBezTo>
                    <a:cubicBezTo>
                      <a:pt x="365299" y="38008"/>
                      <a:pt x="364341" y="37530"/>
                      <a:pt x="363324" y="37140"/>
                    </a:cubicBezTo>
                    <a:cubicBezTo>
                      <a:pt x="362396" y="36781"/>
                      <a:pt x="361408" y="36482"/>
                      <a:pt x="360481" y="36123"/>
                    </a:cubicBezTo>
                    <a:cubicBezTo>
                      <a:pt x="351203" y="32532"/>
                      <a:pt x="341866" y="29150"/>
                      <a:pt x="332349" y="26037"/>
                    </a:cubicBezTo>
                    <a:cubicBezTo>
                      <a:pt x="331929" y="25888"/>
                      <a:pt x="331540" y="25738"/>
                      <a:pt x="331121" y="25588"/>
                    </a:cubicBezTo>
                    <a:cubicBezTo>
                      <a:pt x="330194" y="25289"/>
                      <a:pt x="329236" y="25080"/>
                      <a:pt x="328308" y="24780"/>
                    </a:cubicBezTo>
                    <a:cubicBezTo>
                      <a:pt x="319120" y="21877"/>
                      <a:pt x="309843" y="19214"/>
                      <a:pt x="300445" y="16790"/>
                    </a:cubicBezTo>
                    <a:cubicBezTo>
                      <a:pt x="299518" y="16550"/>
                      <a:pt x="298620" y="16251"/>
                      <a:pt x="297692" y="16011"/>
                    </a:cubicBezTo>
                    <a:cubicBezTo>
                      <a:pt x="297333" y="15922"/>
                      <a:pt x="296944" y="15862"/>
                      <a:pt x="296585" y="15772"/>
                    </a:cubicBezTo>
                    <a:cubicBezTo>
                      <a:pt x="285990" y="13138"/>
                      <a:pt x="275246" y="10864"/>
                      <a:pt x="264382" y="8889"/>
                    </a:cubicBezTo>
                    <a:cubicBezTo>
                      <a:pt x="263305" y="8679"/>
                      <a:pt x="262258" y="8410"/>
                      <a:pt x="261180" y="8200"/>
                    </a:cubicBezTo>
                    <a:cubicBezTo>
                      <a:pt x="260402" y="8051"/>
                      <a:pt x="259594" y="8021"/>
                      <a:pt x="258816" y="7871"/>
                    </a:cubicBezTo>
                    <a:cubicBezTo>
                      <a:pt x="247563" y="5926"/>
                      <a:pt x="236160" y="4340"/>
                      <a:pt x="224638" y="3112"/>
                    </a:cubicBezTo>
                    <a:cubicBezTo>
                      <a:pt x="223681" y="3023"/>
                      <a:pt x="222783" y="2813"/>
                      <a:pt x="221825" y="2723"/>
                    </a:cubicBezTo>
                    <a:cubicBezTo>
                      <a:pt x="220029" y="2544"/>
                      <a:pt x="218204" y="2454"/>
                      <a:pt x="216408" y="2275"/>
                    </a:cubicBezTo>
                    <a:cubicBezTo>
                      <a:pt x="212697" y="1945"/>
                      <a:pt x="208956" y="1646"/>
                      <a:pt x="205215" y="1377"/>
                    </a:cubicBezTo>
                    <a:cubicBezTo>
                      <a:pt x="201684" y="1137"/>
                      <a:pt x="198152" y="928"/>
                      <a:pt x="194591" y="748"/>
                    </a:cubicBezTo>
                    <a:cubicBezTo>
                      <a:pt x="190820" y="569"/>
                      <a:pt x="187049" y="419"/>
                      <a:pt x="183278" y="299"/>
                    </a:cubicBezTo>
                    <a:cubicBezTo>
                      <a:pt x="181393" y="239"/>
                      <a:pt x="179537" y="120"/>
                      <a:pt x="177622" y="90"/>
                    </a:cubicBezTo>
                    <a:cubicBezTo>
                      <a:pt x="174180" y="30"/>
                      <a:pt x="170678" y="0"/>
                      <a:pt x="167207" y="0"/>
                    </a:cubicBezTo>
                    <a:lnTo>
                      <a:pt x="0" y="0"/>
                    </a:lnTo>
                    <a:cubicBezTo>
                      <a:pt x="198571" y="1736"/>
                      <a:pt x="378946" y="109356"/>
                      <a:pt x="495455" y="296136"/>
                    </a:cubicBezTo>
                    <a:cubicBezTo>
                      <a:pt x="564529" y="406869"/>
                      <a:pt x="605619" y="536846"/>
                      <a:pt x="614358" y="672090"/>
                    </a:cubicBezTo>
                    <a:cubicBezTo>
                      <a:pt x="623576" y="815025"/>
                      <a:pt x="595534" y="957781"/>
                      <a:pt x="533254" y="1084944"/>
                    </a:cubicBezTo>
                    <a:lnTo>
                      <a:pt x="52583" y="2066637"/>
                    </a:lnTo>
                    <a:cubicBezTo>
                      <a:pt x="42498" y="2087347"/>
                      <a:pt x="23613" y="2100844"/>
                      <a:pt x="2304" y="2103358"/>
                    </a:cubicBezTo>
                    <a:cubicBezTo>
                      <a:pt x="2304" y="2103418"/>
                      <a:pt x="2304" y="2103508"/>
                      <a:pt x="2245" y="2103568"/>
                    </a:cubicBezTo>
                    <a:cubicBezTo>
                      <a:pt x="2304" y="2103568"/>
                      <a:pt x="2364" y="2103568"/>
                      <a:pt x="2394" y="2103568"/>
                    </a:cubicBezTo>
                    <a:lnTo>
                      <a:pt x="147484" y="2103568"/>
                    </a:lnTo>
                    <a:cubicBezTo>
                      <a:pt x="176155" y="2103568"/>
                      <a:pt x="202342" y="2087227"/>
                      <a:pt x="214942" y="2061489"/>
                    </a:cubicBezTo>
                    <a:lnTo>
                      <a:pt x="695732" y="1079497"/>
                    </a:lnTo>
                    <a:cubicBezTo>
                      <a:pt x="697827" y="1075217"/>
                      <a:pt x="699892" y="1070908"/>
                      <a:pt x="701897" y="1066598"/>
                    </a:cubicBezTo>
                    <a:cubicBezTo>
                      <a:pt x="702376" y="1065551"/>
                      <a:pt x="702795" y="1064473"/>
                      <a:pt x="703274" y="1063426"/>
                    </a:cubicBezTo>
                    <a:cubicBezTo>
                      <a:pt x="708242" y="1052712"/>
                      <a:pt x="712971" y="1041938"/>
                      <a:pt x="717430" y="1031104"/>
                    </a:cubicBezTo>
                    <a:cubicBezTo>
                      <a:pt x="717639" y="1030565"/>
                      <a:pt x="717909" y="1030026"/>
                      <a:pt x="718148" y="1029488"/>
                    </a:cubicBezTo>
                    <a:cubicBezTo>
                      <a:pt x="718627" y="1028291"/>
                      <a:pt x="719046" y="1027094"/>
                      <a:pt x="719525" y="1025896"/>
                    </a:cubicBezTo>
                    <a:cubicBezTo>
                      <a:pt x="723595" y="1015811"/>
                      <a:pt x="727426" y="1005695"/>
                      <a:pt x="731047" y="995550"/>
                    </a:cubicBezTo>
                    <a:cubicBezTo>
                      <a:pt x="731436" y="994442"/>
                      <a:pt x="731915" y="993365"/>
                      <a:pt x="732304" y="992257"/>
                    </a:cubicBezTo>
                    <a:cubicBezTo>
                      <a:pt x="732484" y="991779"/>
                      <a:pt x="732603" y="991300"/>
                      <a:pt x="732783" y="990821"/>
                    </a:cubicBezTo>
                    <a:cubicBezTo>
                      <a:pt x="736554" y="980047"/>
                      <a:pt x="740055" y="969213"/>
                      <a:pt x="743347" y="958349"/>
                    </a:cubicBezTo>
                    <a:cubicBezTo>
                      <a:pt x="743677" y="957272"/>
                      <a:pt x="744066" y="956194"/>
                      <a:pt x="744395" y="955147"/>
                    </a:cubicBezTo>
                    <a:cubicBezTo>
                      <a:pt x="744784" y="953890"/>
                      <a:pt x="745053" y="952603"/>
                      <a:pt x="745442" y="951316"/>
                    </a:cubicBezTo>
                    <a:cubicBezTo>
                      <a:pt x="748704" y="940153"/>
                      <a:pt x="751817" y="928960"/>
                      <a:pt x="754570" y="917737"/>
                    </a:cubicBezTo>
                    <a:cubicBezTo>
                      <a:pt x="754630" y="917558"/>
                      <a:pt x="754660" y="917378"/>
                      <a:pt x="754720" y="917198"/>
                    </a:cubicBezTo>
                    <a:cubicBezTo>
                      <a:pt x="754870" y="916600"/>
                      <a:pt x="754959" y="916031"/>
                      <a:pt x="755109" y="915433"/>
                    </a:cubicBezTo>
                    <a:cubicBezTo>
                      <a:pt x="757832" y="904270"/>
                      <a:pt x="760257" y="893107"/>
                      <a:pt x="762501" y="881914"/>
                    </a:cubicBezTo>
                    <a:cubicBezTo>
                      <a:pt x="762741" y="880657"/>
                      <a:pt x="763070" y="879430"/>
                      <a:pt x="763309" y="878173"/>
                    </a:cubicBezTo>
                    <a:cubicBezTo>
                      <a:pt x="763429" y="877484"/>
                      <a:pt x="763519" y="876796"/>
                      <a:pt x="763668" y="876137"/>
                    </a:cubicBezTo>
                    <a:cubicBezTo>
                      <a:pt x="765943" y="864226"/>
                      <a:pt x="767948" y="852345"/>
                      <a:pt x="769684" y="840434"/>
                    </a:cubicBezTo>
                    <a:cubicBezTo>
                      <a:pt x="769833" y="839356"/>
                      <a:pt x="770073" y="838249"/>
                      <a:pt x="770252" y="837171"/>
                    </a:cubicBezTo>
                    <a:cubicBezTo>
                      <a:pt x="770402" y="836094"/>
                      <a:pt x="770492" y="834987"/>
                      <a:pt x="770642" y="833909"/>
                    </a:cubicBezTo>
                    <a:cubicBezTo>
                      <a:pt x="772377" y="821399"/>
                      <a:pt x="773814" y="808890"/>
                      <a:pt x="774981" y="796410"/>
                    </a:cubicBezTo>
                    <a:cubicBezTo>
                      <a:pt x="775041" y="795632"/>
                      <a:pt x="775191" y="794853"/>
                      <a:pt x="775250" y="794075"/>
                    </a:cubicBezTo>
                    <a:cubicBezTo>
                      <a:pt x="775340" y="793088"/>
                      <a:pt x="775340" y="792070"/>
                      <a:pt x="775430" y="791083"/>
                    </a:cubicBezTo>
                    <a:cubicBezTo>
                      <a:pt x="776657" y="776687"/>
                      <a:pt x="777525" y="762322"/>
                      <a:pt x="777974" y="747986"/>
                    </a:cubicBezTo>
                    <a:cubicBezTo>
                      <a:pt x="777974" y="747148"/>
                      <a:pt x="778094" y="746340"/>
                      <a:pt x="778124" y="745502"/>
                    </a:cubicBezTo>
                    <a:cubicBezTo>
                      <a:pt x="778183" y="743557"/>
                      <a:pt x="778153" y="741612"/>
                      <a:pt x="778213" y="739667"/>
                    </a:cubicBezTo>
                    <a:cubicBezTo>
                      <a:pt x="778333" y="734489"/>
                      <a:pt x="778393" y="729312"/>
                      <a:pt x="778423" y="724134"/>
                    </a:cubicBezTo>
                    <a:cubicBezTo>
                      <a:pt x="778423" y="720782"/>
                      <a:pt x="778423" y="717460"/>
                      <a:pt x="778423" y="714108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orme libre : forme 27">
                <a:extLst>
                  <a:ext uri="{FF2B5EF4-FFF2-40B4-BE49-F238E27FC236}">
                    <a16:creationId xmlns:a16="http://schemas.microsoft.com/office/drawing/2014/main" id="{401A3577-DA7D-3CCC-A1C0-A3BC9990C06F}"/>
                  </a:ext>
                </a:extLst>
              </p:cNvPr>
              <p:cNvSpPr/>
              <p:nvPr/>
            </p:nvSpPr>
            <p:spPr>
              <a:xfrm>
                <a:off x="10134210" y="127178"/>
                <a:ext cx="1241715" cy="2103927"/>
              </a:xfrm>
              <a:custGeom>
                <a:avLst/>
                <a:gdLst>
                  <a:gd name="connsiteX0" fmla="*/ 563451 w 1241715"/>
                  <a:gd name="connsiteY0" fmla="*/ 2066577 h 2103927"/>
                  <a:gd name="connsiteX1" fmla="*/ 620853 w 1241715"/>
                  <a:gd name="connsiteY1" fmla="*/ 2103927 h 2103927"/>
                  <a:gd name="connsiteX2" fmla="*/ 678224 w 1241715"/>
                  <a:gd name="connsiteY2" fmla="*/ 2066637 h 2103927"/>
                  <a:gd name="connsiteX3" fmla="*/ 1158895 w 1241715"/>
                  <a:gd name="connsiteY3" fmla="*/ 1084944 h 2103927"/>
                  <a:gd name="connsiteX4" fmla="*/ 1240000 w 1241715"/>
                  <a:gd name="connsiteY4" fmla="*/ 672090 h 2103927"/>
                  <a:gd name="connsiteX5" fmla="*/ 1121096 w 1241715"/>
                  <a:gd name="connsiteY5" fmla="*/ 296136 h 2103927"/>
                  <a:gd name="connsiteX6" fmla="*/ 625641 w 1241715"/>
                  <a:gd name="connsiteY6" fmla="*/ 0 h 2103927"/>
                  <a:gd name="connsiteX7" fmla="*/ 618967 w 1241715"/>
                  <a:gd name="connsiteY7" fmla="*/ 0 h 2103927"/>
                  <a:gd name="connsiteX8" fmla="*/ 620134 w 1241715"/>
                  <a:gd name="connsiteY8" fmla="*/ 0 h 2103927"/>
                  <a:gd name="connsiteX9" fmla="*/ 120609 w 1241715"/>
                  <a:gd name="connsiteY9" fmla="*/ 296286 h 2103927"/>
                  <a:gd name="connsiteX10" fmla="*/ 1706 w 1241715"/>
                  <a:gd name="connsiteY10" fmla="*/ 672209 h 2103927"/>
                  <a:gd name="connsiteX11" fmla="*/ 0 w 1241715"/>
                  <a:gd name="connsiteY11" fmla="*/ 725720 h 2103927"/>
                  <a:gd name="connsiteX12" fmla="*/ 82810 w 1241715"/>
                  <a:gd name="connsiteY12" fmla="*/ 1084944 h 2103927"/>
                  <a:gd name="connsiteX13" fmla="*/ 563451 w 1241715"/>
                  <a:gd name="connsiteY13" fmla="*/ 2066577 h 2103927"/>
                  <a:gd name="connsiteX14" fmla="*/ 635009 w 1241715"/>
                  <a:gd name="connsiteY14" fmla="*/ 329 h 2103927"/>
                  <a:gd name="connsiteX15" fmla="*/ 646321 w 1241715"/>
                  <a:gd name="connsiteY15" fmla="*/ 778 h 2103927"/>
                  <a:gd name="connsiteX16" fmla="*/ 649913 w 1241715"/>
                  <a:gd name="connsiteY16" fmla="*/ 988 h 2103927"/>
                  <a:gd name="connsiteX17" fmla="*/ 623486 w 1241715"/>
                  <a:gd name="connsiteY17" fmla="*/ 90 h 2103927"/>
                  <a:gd name="connsiteX18" fmla="*/ 635009 w 1241715"/>
                  <a:gd name="connsiteY18" fmla="*/ 329 h 2103927"/>
                  <a:gd name="connsiteX19" fmla="*/ 71438 w 1241715"/>
                  <a:gd name="connsiteY19" fmla="*/ 676549 h 2103927"/>
                  <a:gd name="connsiteX20" fmla="*/ 179896 w 1241715"/>
                  <a:gd name="connsiteY20" fmla="*/ 333067 h 2103927"/>
                  <a:gd name="connsiteX21" fmla="*/ 367783 w 1241715"/>
                  <a:gd name="connsiteY21" fmla="*/ 141978 h 2103927"/>
                  <a:gd name="connsiteX22" fmla="*/ 620823 w 1241715"/>
                  <a:gd name="connsiteY22" fmla="*/ 69672 h 2103927"/>
                  <a:gd name="connsiteX23" fmla="*/ 873922 w 1241715"/>
                  <a:gd name="connsiteY23" fmla="*/ 141978 h 2103927"/>
                  <a:gd name="connsiteX24" fmla="*/ 1061839 w 1241715"/>
                  <a:gd name="connsiteY24" fmla="*/ 333067 h 2103927"/>
                  <a:gd name="connsiteX25" fmla="*/ 1170298 w 1241715"/>
                  <a:gd name="connsiteY25" fmla="*/ 676519 h 2103927"/>
                  <a:gd name="connsiteX26" fmla="*/ 1171854 w 1241715"/>
                  <a:gd name="connsiteY26" fmla="*/ 725600 h 2103927"/>
                  <a:gd name="connsiteX27" fmla="*/ 1096166 w 1241715"/>
                  <a:gd name="connsiteY27" fmla="*/ 1054328 h 2103927"/>
                  <a:gd name="connsiteX28" fmla="*/ 620883 w 1241715"/>
                  <a:gd name="connsiteY28" fmla="*/ 2025037 h 2103927"/>
                  <a:gd name="connsiteX29" fmla="*/ 145569 w 1241715"/>
                  <a:gd name="connsiteY29" fmla="*/ 1054388 h 2103927"/>
                  <a:gd name="connsiteX30" fmla="*/ 69881 w 1241715"/>
                  <a:gd name="connsiteY30" fmla="*/ 725660 h 2103927"/>
                  <a:gd name="connsiteX31" fmla="*/ 71438 w 1241715"/>
                  <a:gd name="connsiteY31" fmla="*/ 676549 h 2103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41715" h="2103927">
                    <a:moveTo>
                      <a:pt x="563451" y="2066577"/>
                    </a:moveTo>
                    <a:cubicBezTo>
                      <a:pt x="574674" y="2089621"/>
                      <a:pt x="596671" y="2103927"/>
                      <a:pt x="620853" y="2103927"/>
                    </a:cubicBezTo>
                    <a:cubicBezTo>
                      <a:pt x="645034" y="2103927"/>
                      <a:pt x="667031" y="2089621"/>
                      <a:pt x="678224" y="2066637"/>
                    </a:cubicBezTo>
                    <a:lnTo>
                      <a:pt x="1158895" y="1084944"/>
                    </a:lnTo>
                    <a:cubicBezTo>
                      <a:pt x="1221175" y="957781"/>
                      <a:pt x="1249217" y="815025"/>
                      <a:pt x="1240000" y="672090"/>
                    </a:cubicBezTo>
                    <a:cubicBezTo>
                      <a:pt x="1231291" y="536876"/>
                      <a:pt x="1190170" y="406869"/>
                      <a:pt x="1121096" y="296136"/>
                    </a:cubicBezTo>
                    <a:cubicBezTo>
                      <a:pt x="1004587" y="109356"/>
                      <a:pt x="824182" y="1736"/>
                      <a:pt x="625641" y="0"/>
                    </a:cubicBezTo>
                    <a:lnTo>
                      <a:pt x="618967" y="0"/>
                    </a:lnTo>
                    <a:cubicBezTo>
                      <a:pt x="619356" y="0"/>
                      <a:pt x="619745" y="0"/>
                      <a:pt x="620134" y="0"/>
                    </a:cubicBezTo>
                    <a:cubicBezTo>
                      <a:pt x="419947" y="269"/>
                      <a:pt x="237926" y="108189"/>
                      <a:pt x="120609" y="296286"/>
                    </a:cubicBezTo>
                    <a:cubicBezTo>
                      <a:pt x="51536" y="406989"/>
                      <a:pt x="10415" y="536995"/>
                      <a:pt x="1706" y="672209"/>
                    </a:cubicBezTo>
                    <a:cubicBezTo>
                      <a:pt x="569" y="690076"/>
                      <a:pt x="0" y="707913"/>
                      <a:pt x="0" y="725720"/>
                    </a:cubicBezTo>
                    <a:cubicBezTo>
                      <a:pt x="60" y="850519"/>
                      <a:pt x="28342" y="973702"/>
                      <a:pt x="82810" y="1084944"/>
                    </a:cubicBezTo>
                    <a:lnTo>
                      <a:pt x="563451" y="2066577"/>
                    </a:lnTo>
                    <a:close/>
                    <a:moveTo>
                      <a:pt x="635009" y="329"/>
                    </a:moveTo>
                    <a:cubicBezTo>
                      <a:pt x="638780" y="449"/>
                      <a:pt x="642550" y="599"/>
                      <a:pt x="646321" y="778"/>
                    </a:cubicBezTo>
                    <a:cubicBezTo>
                      <a:pt x="647518" y="838"/>
                      <a:pt x="648716" y="928"/>
                      <a:pt x="649913" y="988"/>
                    </a:cubicBezTo>
                    <a:cubicBezTo>
                      <a:pt x="641114" y="539"/>
                      <a:pt x="632345" y="150"/>
                      <a:pt x="623486" y="90"/>
                    </a:cubicBezTo>
                    <a:cubicBezTo>
                      <a:pt x="627347" y="120"/>
                      <a:pt x="631178" y="209"/>
                      <a:pt x="635009" y="329"/>
                    </a:cubicBezTo>
                    <a:close/>
                    <a:moveTo>
                      <a:pt x="71438" y="676549"/>
                    </a:moveTo>
                    <a:cubicBezTo>
                      <a:pt x="79399" y="552797"/>
                      <a:pt x="116898" y="434043"/>
                      <a:pt x="179896" y="333067"/>
                    </a:cubicBezTo>
                    <a:cubicBezTo>
                      <a:pt x="229726" y="253160"/>
                      <a:pt x="294729" y="187079"/>
                      <a:pt x="367783" y="141978"/>
                    </a:cubicBezTo>
                    <a:cubicBezTo>
                      <a:pt x="445536" y="94003"/>
                      <a:pt x="530680" y="69672"/>
                      <a:pt x="620823" y="69672"/>
                    </a:cubicBezTo>
                    <a:cubicBezTo>
                      <a:pt x="710965" y="69672"/>
                      <a:pt x="796140" y="94003"/>
                      <a:pt x="873922" y="141978"/>
                    </a:cubicBezTo>
                    <a:cubicBezTo>
                      <a:pt x="947006" y="187079"/>
                      <a:pt x="1011980" y="253160"/>
                      <a:pt x="1061839" y="333067"/>
                    </a:cubicBezTo>
                    <a:cubicBezTo>
                      <a:pt x="1124807" y="434014"/>
                      <a:pt x="1162307" y="552797"/>
                      <a:pt x="1170298" y="676519"/>
                    </a:cubicBezTo>
                    <a:cubicBezTo>
                      <a:pt x="1171345" y="692889"/>
                      <a:pt x="1171884" y="709260"/>
                      <a:pt x="1171854" y="725600"/>
                    </a:cubicBezTo>
                    <a:cubicBezTo>
                      <a:pt x="1171854" y="839835"/>
                      <a:pt x="1145966" y="952573"/>
                      <a:pt x="1096166" y="1054328"/>
                    </a:cubicBezTo>
                    <a:lnTo>
                      <a:pt x="620883" y="2025037"/>
                    </a:lnTo>
                    <a:lnTo>
                      <a:pt x="145569" y="1054388"/>
                    </a:lnTo>
                    <a:cubicBezTo>
                      <a:pt x="95739" y="952633"/>
                      <a:pt x="69911" y="839925"/>
                      <a:pt x="69881" y="725660"/>
                    </a:cubicBezTo>
                    <a:cubicBezTo>
                      <a:pt x="69881" y="709320"/>
                      <a:pt x="70390" y="692949"/>
                      <a:pt x="71438" y="676549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3" name="Titre 1">
            <a:extLst>
              <a:ext uri="{FF2B5EF4-FFF2-40B4-BE49-F238E27FC236}">
                <a16:creationId xmlns:a16="http://schemas.microsoft.com/office/drawing/2014/main" id="{6695259B-E650-6771-E142-12B4E3A0AB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1979" y="2457574"/>
            <a:ext cx="7449712" cy="1976718"/>
          </a:xfr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</a:t>
            </a:r>
            <a:br>
              <a:rPr lang="fr-FR"/>
            </a:br>
            <a:r>
              <a:rPr lang="fr-FR"/>
              <a:t>le style du titre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FFC154-C7F8-34FD-8F56-EF7B208EE11A}"/>
              </a:ext>
            </a:extLst>
          </p:cNvPr>
          <p:cNvSpPr/>
          <p:nvPr userDrawn="1"/>
        </p:nvSpPr>
        <p:spPr>
          <a:xfrm>
            <a:off x="4558074" y="4466251"/>
            <a:ext cx="498559" cy="95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5597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pitre (1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34D89A38-4C9B-0E1A-E945-9428E3EB07FC}"/>
              </a:ext>
            </a:extLst>
          </p:cNvPr>
          <p:cNvGrpSpPr/>
          <p:nvPr userDrawn="1"/>
        </p:nvGrpSpPr>
        <p:grpSpPr>
          <a:xfrm>
            <a:off x="9434610" y="652717"/>
            <a:ext cx="3790324" cy="5552566"/>
            <a:chOff x="10134210" y="127177"/>
            <a:chExt cx="1430729" cy="2103927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BA3915A9-E06D-CF69-E654-BB3B46A35D97}"/>
                </a:ext>
              </a:extLst>
            </p:cNvPr>
            <p:cNvSpPr/>
            <p:nvPr/>
          </p:nvSpPr>
          <p:spPr>
            <a:xfrm>
              <a:off x="10397395" y="688621"/>
              <a:ext cx="701478" cy="570904"/>
            </a:xfrm>
            <a:custGeom>
              <a:avLst/>
              <a:gdLst>
                <a:gd name="connsiteX0" fmla="*/ 700880 w 701478"/>
                <a:gd name="connsiteY0" fmla="*/ 121957 h 570904"/>
                <a:gd name="connsiteX1" fmla="*/ 700880 w 701478"/>
                <a:gd name="connsiteY1" fmla="*/ 121628 h 570904"/>
                <a:gd name="connsiteX2" fmla="*/ 700880 w 701478"/>
                <a:gd name="connsiteY2" fmla="*/ 121149 h 570904"/>
                <a:gd name="connsiteX3" fmla="*/ 700880 w 701478"/>
                <a:gd name="connsiteY3" fmla="*/ 120491 h 570904"/>
                <a:gd name="connsiteX4" fmla="*/ 700880 w 701478"/>
                <a:gd name="connsiteY4" fmla="*/ 120491 h 570904"/>
                <a:gd name="connsiteX5" fmla="*/ 700700 w 701478"/>
                <a:gd name="connsiteY5" fmla="*/ 115523 h 570904"/>
                <a:gd name="connsiteX6" fmla="*/ 700132 w 701478"/>
                <a:gd name="connsiteY6" fmla="*/ 109507 h 570904"/>
                <a:gd name="connsiteX7" fmla="*/ 698934 w 701478"/>
                <a:gd name="connsiteY7" fmla="*/ 101935 h 570904"/>
                <a:gd name="connsiteX8" fmla="*/ 697288 w 701478"/>
                <a:gd name="connsiteY8" fmla="*/ 94753 h 570904"/>
                <a:gd name="connsiteX9" fmla="*/ 695223 w 701478"/>
                <a:gd name="connsiteY9" fmla="*/ 87959 h 570904"/>
                <a:gd name="connsiteX10" fmla="*/ 692739 w 701478"/>
                <a:gd name="connsiteY10" fmla="*/ 81555 h 570904"/>
                <a:gd name="connsiteX11" fmla="*/ 689866 w 701478"/>
                <a:gd name="connsiteY11" fmla="*/ 75509 h 570904"/>
                <a:gd name="connsiteX12" fmla="*/ 686634 w 701478"/>
                <a:gd name="connsiteY12" fmla="*/ 69793 h 570904"/>
                <a:gd name="connsiteX13" fmla="*/ 683013 w 701478"/>
                <a:gd name="connsiteY13" fmla="*/ 64436 h 570904"/>
                <a:gd name="connsiteX14" fmla="*/ 679062 w 701478"/>
                <a:gd name="connsiteY14" fmla="*/ 59378 h 570904"/>
                <a:gd name="connsiteX15" fmla="*/ 674783 w 701478"/>
                <a:gd name="connsiteY15" fmla="*/ 54649 h 570904"/>
                <a:gd name="connsiteX16" fmla="*/ 670174 w 701478"/>
                <a:gd name="connsiteY16" fmla="*/ 50220 h 570904"/>
                <a:gd name="connsiteX17" fmla="*/ 665266 w 701478"/>
                <a:gd name="connsiteY17" fmla="*/ 46060 h 570904"/>
                <a:gd name="connsiteX18" fmla="*/ 660058 w 701478"/>
                <a:gd name="connsiteY18" fmla="*/ 42199 h 570904"/>
                <a:gd name="connsiteX19" fmla="*/ 654581 w 701478"/>
                <a:gd name="connsiteY19" fmla="*/ 38578 h 570904"/>
                <a:gd name="connsiteX20" fmla="*/ 648865 w 701478"/>
                <a:gd name="connsiteY20" fmla="*/ 35226 h 570904"/>
                <a:gd name="connsiteX21" fmla="*/ 642910 w 701478"/>
                <a:gd name="connsiteY21" fmla="*/ 32114 h 570904"/>
                <a:gd name="connsiteX22" fmla="*/ 636714 w 701478"/>
                <a:gd name="connsiteY22" fmla="*/ 29211 h 570904"/>
                <a:gd name="connsiteX23" fmla="*/ 630310 w 701478"/>
                <a:gd name="connsiteY23" fmla="*/ 26517 h 570904"/>
                <a:gd name="connsiteX24" fmla="*/ 623696 w 701478"/>
                <a:gd name="connsiteY24" fmla="*/ 24033 h 570904"/>
                <a:gd name="connsiteX25" fmla="*/ 617172 w 701478"/>
                <a:gd name="connsiteY25" fmla="*/ 21819 h 570904"/>
                <a:gd name="connsiteX26" fmla="*/ 610617 w 701478"/>
                <a:gd name="connsiteY26" fmla="*/ 19754 h 570904"/>
                <a:gd name="connsiteX27" fmla="*/ 604003 w 701478"/>
                <a:gd name="connsiteY27" fmla="*/ 17838 h 570904"/>
                <a:gd name="connsiteX28" fmla="*/ 598557 w 701478"/>
                <a:gd name="connsiteY28" fmla="*/ 16402 h 570904"/>
                <a:gd name="connsiteX29" fmla="*/ 598706 w 701478"/>
                <a:gd name="connsiteY29" fmla="*/ 16342 h 570904"/>
                <a:gd name="connsiteX30" fmla="*/ 596791 w 701478"/>
                <a:gd name="connsiteY30" fmla="*/ 15953 h 570904"/>
                <a:gd name="connsiteX31" fmla="*/ 590685 w 701478"/>
                <a:gd name="connsiteY31" fmla="*/ 14486 h 570904"/>
                <a:gd name="connsiteX32" fmla="*/ 583952 w 701478"/>
                <a:gd name="connsiteY32" fmla="*/ 13050 h 570904"/>
                <a:gd name="connsiteX33" fmla="*/ 577188 w 701478"/>
                <a:gd name="connsiteY33" fmla="*/ 11733 h 570904"/>
                <a:gd name="connsiteX34" fmla="*/ 570394 w 701478"/>
                <a:gd name="connsiteY34" fmla="*/ 10566 h 570904"/>
                <a:gd name="connsiteX35" fmla="*/ 563571 w 701478"/>
                <a:gd name="connsiteY35" fmla="*/ 9518 h 570904"/>
                <a:gd name="connsiteX36" fmla="*/ 556717 w 701478"/>
                <a:gd name="connsiteY36" fmla="*/ 8591 h 570904"/>
                <a:gd name="connsiteX37" fmla="*/ 549834 w 701478"/>
                <a:gd name="connsiteY37" fmla="*/ 7812 h 570904"/>
                <a:gd name="connsiteX38" fmla="*/ 542921 w 701478"/>
                <a:gd name="connsiteY38" fmla="*/ 7124 h 570904"/>
                <a:gd name="connsiteX39" fmla="*/ 535977 w 701478"/>
                <a:gd name="connsiteY39" fmla="*/ 6555 h 570904"/>
                <a:gd name="connsiteX40" fmla="*/ 533553 w 701478"/>
                <a:gd name="connsiteY40" fmla="*/ 6406 h 570904"/>
                <a:gd name="connsiteX41" fmla="*/ 35375 w 701478"/>
                <a:gd name="connsiteY41" fmla="*/ 167358 h 570904"/>
                <a:gd name="connsiteX42" fmla="*/ 33968 w 701478"/>
                <a:gd name="connsiteY42" fmla="*/ 169423 h 570904"/>
                <a:gd name="connsiteX43" fmla="*/ 30467 w 701478"/>
                <a:gd name="connsiteY43" fmla="*/ 174989 h 570904"/>
                <a:gd name="connsiteX44" fmla="*/ 27145 w 701478"/>
                <a:gd name="connsiteY44" fmla="*/ 180676 h 570904"/>
                <a:gd name="connsiteX45" fmla="*/ 24002 w 701478"/>
                <a:gd name="connsiteY45" fmla="*/ 186482 h 570904"/>
                <a:gd name="connsiteX46" fmla="*/ 21039 w 701478"/>
                <a:gd name="connsiteY46" fmla="*/ 192407 h 570904"/>
                <a:gd name="connsiteX47" fmla="*/ 18256 w 701478"/>
                <a:gd name="connsiteY47" fmla="*/ 198453 h 570904"/>
                <a:gd name="connsiteX48" fmla="*/ 15652 w 701478"/>
                <a:gd name="connsiteY48" fmla="*/ 204618 h 570904"/>
                <a:gd name="connsiteX49" fmla="*/ 13258 w 701478"/>
                <a:gd name="connsiteY49" fmla="*/ 210933 h 570904"/>
                <a:gd name="connsiteX50" fmla="*/ 11043 w 701478"/>
                <a:gd name="connsiteY50" fmla="*/ 217367 h 570904"/>
                <a:gd name="connsiteX51" fmla="*/ 9008 w 701478"/>
                <a:gd name="connsiteY51" fmla="*/ 223951 h 570904"/>
                <a:gd name="connsiteX52" fmla="*/ 7213 w 701478"/>
                <a:gd name="connsiteY52" fmla="*/ 230505 h 570904"/>
                <a:gd name="connsiteX53" fmla="*/ 5626 w 701478"/>
                <a:gd name="connsiteY53" fmla="*/ 237060 h 570904"/>
                <a:gd name="connsiteX54" fmla="*/ 4250 w 701478"/>
                <a:gd name="connsiteY54" fmla="*/ 243614 h 570904"/>
                <a:gd name="connsiteX55" fmla="*/ 3083 w 701478"/>
                <a:gd name="connsiteY55" fmla="*/ 250168 h 570904"/>
                <a:gd name="connsiteX56" fmla="*/ 2125 w 701478"/>
                <a:gd name="connsiteY56" fmla="*/ 256722 h 570904"/>
                <a:gd name="connsiteX57" fmla="*/ 1347 w 701478"/>
                <a:gd name="connsiteY57" fmla="*/ 263276 h 570904"/>
                <a:gd name="connsiteX58" fmla="*/ 748 w 701478"/>
                <a:gd name="connsiteY58" fmla="*/ 269831 h 570904"/>
                <a:gd name="connsiteX59" fmla="*/ 329 w 701478"/>
                <a:gd name="connsiteY59" fmla="*/ 276385 h 570904"/>
                <a:gd name="connsiteX60" fmla="*/ 90 w 701478"/>
                <a:gd name="connsiteY60" fmla="*/ 282939 h 570904"/>
                <a:gd name="connsiteX61" fmla="*/ 0 w 701478"/>
                <a:gd name="connsiteY61" fmla="*/ 289493 h 570904"/>
                <a:gd name="connsiteX62" fmla="*/ 60 w 701478"/>
                <a:gd name="connsiteY62" fmla="*/ 296047 h 570904"/>
                <a:gd name="connsiteX63" fmla="*/ 269 w 701478"/>
                <a:gd name="connsiteY63" fmla="*/ 302602 h 570904"/>
                <a:gd name="connsiteX64" fmla="*/ 628 w 701478"/>
                <a:gd name="connsiteY64" fmla="*/ 309186 h 570904"/>
                <a:gd name="connsiteX65" fmla="*/ 1107 w 701478"/>
                <a:gd name="connsiteY65" fmla="*/ 315770 h 570904"/>
                <a:gd name="connsiteX66" fmla="*/ 1736 w 701478"/>
                <a:gd name="connsiteY66" fmla="*/ 322354 h 570904"/>
                <a:gd name="connsiteX67" fmla="*/ 2484 w 701478"/>
                <a:gd name="connsiteY67" fmla="*/ 328938 h 570904"/>
                <a:gd name="connsiteX68" fmla="*/ 3352 w 701478"/>
                <a:gd name="connsiteY68" fmla="*/ 335522 h 570904"/>
                <a:gd name="connsiteX69" fmla="*/ 4340 w 701478"/>
                <a:gd name="connsiteY69" fmla="*/ 342136 h 570904"/>
                <a:gd name="connsiteX70" fmla="*/ 5507 w 701478"/>
                <a:gd name="connsiteY70" fmla="*/ 348990 h 570904"/>
                <a:gd name="connsiteX71" fmla="*/ 6853 w 701478"/>
                <a:gd name="connsiteY71" fmla="*/ 355753 h 570904"/>
                <a:gd name="connsiteX72" fmla="*/ 8350 w 701478"/>
                <a:gd name="connsiteY72" fmla="*/ 362427 h 570904"/>
                <a:gd name="connsiteX73" fmla="*/ 10026 w 701478"/>
                <a:gd name="connsiteY73" fmla="*/ 369011 h 570904"/>
                <a:gd name="connsiteX74" fmla="*/ 11881 w 701478"/>
                <a:gd name="connsiteY74" fmla="*/ 375506 h 570904"/>
                <a:gd name="connsiteX75" fmla="*/ 13887 w 701478"/>
                <a:gd name="connsiteY75" fmla="*/ 381910 h 570904"/>
                <a:gd name="connsiteX76" fmla="*/ 16071 w 701478"/>
                <a:gd name="connsiteY76" fmla="*/ 388195 h 570904"/>
                <a:gd name="connsiteX77" fmla="*/ 18436 w 701478"/>
                <a:gd name="connsiteY77" fmla="*/ 394390 h 570904"/>
                <a:gd name="connsiteX78" fmla="*/ 20979 w 701478"/>
                <a:gd name="connsiteY78" fmla="*/ 400496 h 570904"/>
                <a:gd name="connsiteX79" fmla="*/ 23703 w 701478"/>
                <a:gd name="connsiteY79" fmla="*/ 406511 h 570904"/>
                <a:gd name="connsiteX80" fmla="*/ 26576 w 701478"/>
                <a:gd name="connsiteY80" fmla="*/ 412437 h 570904"/>
                <a:gd name="connsiteX81" fmla="*/ 29629 w 701478"/>
                <a:gd name="connsiteY81" fmla="*/ 418243 h 570904"/>
                <a:gd name="connsiteX82" fmla="*/ 32861 w 701478"/>
                <a:gd name="connsiteY82" fmla="*/ 423959 h 570904"/>
                <a:gd name="connsiteX83" fmla="*/ 36273 w 701478"/>
                <a:gd name="connsiteY83" fmla="*/ 429556 h 570904"/>
                <a:gd name="connsiteX84" fmla="*/ 39864 w 701478"/>
                <a:gd name="connsiteY84" fmla="*/ 435062 h 570904"/>
                <a:gd name="connsiteX85" fmla="*/ 43635 w 701478"/>
                <a:gd name="connsiteY85" fmla="*/ 440479 h 570904"/>
                <a:gd name="connsiteX86" fmla="*/ 47585 w 701478"/>
                <a:gd name="connsiteY86" fmla="*/ 445776 h 570904"/>
                <a:gd name="connsiteX87" fmla="*/ 51715 w 701478"/>
                <a:gd name="connsiteY87" fmla="*/ 450954 h 570904"/>
                <a:gd name="connsiteX88" fmla="*/ 56025 w 701478"/>
                <a:gd name="connsiteY88" fmla="*/ 456042 h 570904"/>
                <a:gd name="connsiteX89" fmla="*/ 60514 w 701478"/>
                <a:gd name="connsiteY89" fmla="*/ 461010 h 570904"/>
                <a:gd name="connsiteX90" fmla="*/ 65183 w 701478"/>
                <a:gd name="connsiteY90" fmla="*/ 465888 h 570904"/>
                <a:gd name="connsiteX91" fmla="*/ 70031 w 701478"/>
                <a:gd name="connsiteY91" fmla="*/ 470646 h 570904"/>
                <a:gd name="connsiteX92" fmla="*/ 75059 w 701478"/>
                <a:gd name="connsiteY92" fmla="*/ 475285 h 570904"/>
                <a:gd name="connsiteX93" fmla="*/ 80266 w 701478"/>
                <a:gd name="connsiteY93" fmla="*/ 479804 h 570904"/>
                <a:gd name="connsiteX94" fmla="*/ 85653 w 701478"/>
                <a:gd name="connsiteY94" fmla="*/ 484234 h 570904"/>
                <a:gd name="connsiteX95" fmla="*/ 91220 w 701478"/>
                <a:gd name="connsiteY95" fmla="*/ 488543 h 570904"/>
                <a:gd name="connsiteX96" fmla="*/ 96996 w 701478"/>
                <a:gd name="connsiteY96" fmla="*/ 492733 h 570904"/>
                <a:gd name="connsiteX97" fmla="*/ 102952 w 701478"/>
                <a:gd name="connsiteY97" fmla="*/ 496803 h 570904"/>
                <a:gd name="connsiteX98" fmla="*/ 109087 w 701478"/>
                <a:gd name="connsiteY98" fmla="*/ 500754 h 570904"/>
                <a:gd name="connsiteX99" fmla="*/ 115282 w 701478"/>
                <a:gd name="connsiteY99" fmla="*/ 504555 h 570904"/>
                <a:gd name="connsiteX100" fmla="*/ 121477 w 701478"/>
                <a:gd name="connsiteY100" fmla="*/ 508236 h 570904"/>
                <a:gd name="connsiteX101" fmla="*/ 127702 w 701478"/>
                <a:gd name="connsiteY101" fmla="*/ 511797 h 570904"/>
                <a:gd name="connsiteX102" fmla="*/ 133957 w 701478"/>
                <a:gd name="connsiteY102" fmla="*/ 515239 h 570904"/>
                <a:gd name="connsiteX103" fmla="*/ 140212 w 701478"/>
                <a:gd name="connsiteY103" fmla="*/ 518561 h 570904"/>
                <a:gd name="connsiteX104" fmla="*/ 146497 w 701478"/>
                <a:gd name="connsiteY104" fmla="*/ 521763 h 570904"/>
                <a:gd name="connsiteX105" fmla="*/ 152811 w 701478"/>
                <a:gd name="connsiteY105" fmla="*/ 524876 h 570904"/>
                <a:gd name="connsiteX106" fmla="*/ 159156 w 701478"/>
                <a:gd name="connsiteY106" fmla="*/ 527868 h 570904"/>
                <a:gd name="connsiteX107" fmla="*/ 165501 w 701478"/>
                <a:gd name="connsiteY107" fmla="*/ 530742 h 570904"/>
                <a:gd name="connsiteX108" fmla="*/ 171875 w 701478"/>
                <a:gd name="connsiteY108" fmla="*/ 533525 h 570904"/>
                <a:gd name="connsiteX109" fmla="*/ 178280 w 701478"/>
                <a:gd name="connsiteY109" fmla="*/ 536188 h 570904"/>
                <a:gd name="connsiteX110" fmla="*/ 184685 w 701478"/>
                <a:gd name="connsiteY110" fmla="*/ 538732 h 570904"/>
                <a:gd name="connsiteX111" fmla="*/ 191119 w 701478"/>
                <a:gd name="connsiteY111" fmla="*/ 541186 h 570904"/>
                <a:gd name="connsiteX112" fmla="*/ 197584 w 701478"/>
                <a:gd name="connsiteY112" fmla="*/ 543521 h 570904"/>
                <a:gd name="connsiteX113" fmla="*/ 204048 w 701478"/>
                <a:gd name="connsiteY113" fmla="*/ 545765 h 570904"/>
                <a:gd name="connsiteX114" fmla="*/ 210542 w 701478"/>
                <a:gd name="connsiteY114" fmla="*/ 547890 h 570904"/>
                <a:gd name="connsiteX115" fmla="*/ 217067 w 701478"/>
                <a:gd name="connsiteY115" fmla="*/ 549925 h 570904"/>
                <a:gd name="connsiteX116" fmla="*/ 223591 w 701478"/>
                <a:gd name="connsiteY116" fmla="*/ 551871 h 570904"/>
                <a:gd name="connsiteX117" fmla="*/ 230145 w 701478"/>
                <a:gd name="connsiteY117" fmla="*/ 553696 h 570904"/>
                <a:gd name="connsiteX118" fmla="*/ 236699 w 701478"/>
                <a:gd name="connsiteY118" fmla="*/ 555432 h 570904"/>
                <a:gd name="connsiteX119" fmla="*/ 243283 w 701478"/>
                <a:gd name="connsiteY119" fmla="*/ 557078 h 570904"/>
                <a:gd name="connsiteX120" fmla="*/ 249897 w 701478"/>
                <a:gd name="connsiteY120" fmla="*/ 558604 h 570904"/>
                <a:gd name="connsiteX121" fmla="*/ 256511 w 701478"/>
                <a:gd name="connsiteY121" fmla="*/ 560041 h 570904"/>
                <a:gd name="connsiteX122" fmla="*/ 263155 w 701478"/>
                <a:gd name="connsiteY122" fmla="*/ 561388 h 570904"/>
                <a:gd name="connsiteX123" fmla="*/ 269829 w 701478"/>
                <a:gd name="connsiteY123" fmla="*/ 562645 h 570904"/>
                <a:gd name="connsiteX124" fmla="*/ 276503 w 701478"/>
                <a:gd name="connsiteY124" fmla="*/ 563812 h 570904"/>
                <a:gd name="connsiteX125" fmla="*/ 283207 w 701478"/>
                <a:gd name="connsiteY125" fmla="*/ 564889 h 570904"/>
                <a:gd name="connsiteX126" fmla="*/ 289911 w 701478"/>
                <a:gd name="connsiteY126" fmla="*/ 565877 h 570904"/>
                <a:gd name="connsiteX127" fmla="*/ 296645 w 701478"/>
                <a:gd name="connsiteY127" fmla="*/ 566775 h 570904"/>
                <a:gd name="connsiteX128" fmla="*/ 303378 w 701478"/>
                <a:gd name="connsiteY128" fmla="*/ 567583 h 570904"/>
                <a:gd name="connsiteX129" fmla="*/ 310142 w 701478"/>
                <a:gd name="connsiteY129" fmla="*/ 568301 h 570904"/>
                <a:gd name="connsiteX130" fmla="*/ 316936 w 701478"/>
                <a:gd name="connsiteY130" fmla="*/ 568929 h 570904"/>
                <a:gd name="connsiteX131" fmla="*/ 323729 w 701478"/>
                <a:gd name="connsiteY131" fmla="*/ 569468 h 570904"/>
                <a:gd name="connsiteX132" fmla="*/ 330553 w 701478"/>
                <a:gd name="connsiteY132" fmla="*/ 569917 h 570904"/>
                <a:gd name="connsiteX133" fmla="*/ 337376 w 701478"/>
                <a:gd name="connsiteY133" fmla="*/ 570276 h 570904"/>
                <a:gd name="connsiteX134" fmla="*/ 344230 w 701478"/>
                <a:gd name="connsiteY134" fmla="*/ 570546 h 570904"/>
                <a:gd name="connsiteX135" fmla="*/ 351083 w 701478"/>
                <a:gd name="connsiteY135" fmla="*/ 570755 h 570904"/>
                <a:gd name="connsiteX136" fmla="*/ 357967 w 701478"/>
                <a:gd name="connsiteY136" fmla="*/ 570875 h 570904"/>
                <a:gd name="connsiteX137" fmla="*/ 364850 w 701478"/>
                <a:gd name="connsiteY137" fmla="*/ 570905 h 570904"/>
                <a:gd name="connsiteX138" fmla="*/ 371763 w 701478"/>
                <a:gd name="connsiteY138" fmla="*/ 570875 h 570904"/>
                <a:gd name="connsiteX139" fmla="*/ 378677 w 701478"/>
                <a:gd name="connsiteY139" fmla="*/ 570755 h 570904"/>
                <a:gd name="connsiteX140" fmla="*/ 385620 w 701478"/>
                <a:gd name="connsiteY140" fmla="*/ 570546 h 570904"/>
                <a:gd name="connsiteX141" fmla="*/ 392563 w 701478"/>
                <a:gd name="connsiteY141" fmla="*/ 570276 h 570904"/>
                <a:gd name="connsiteX142" fmla="*/ 399536 w 701478"/>
                <a:gd name="connsiteY142" fmla="*/ 569917 h 570904"/>
                <a:gd name="connsiteX143" fmla="*/ 406510 w 701478"/>
                <a:gd name="connsiteY143" fmla="*/ 569498 h 570904"/>
                <a:gd name="connsiteX144" fmla="*/ 413513 w 701478"/>
                <a:gd name="connsiteY144" fmla="*/ 568989 h 570904"/>
                <a:gd name="connsiteX145" fmla="*/ 420516 w 701478"/>
                <a:gd name="connsiteY145" fmla="*/ 568421 h 570904"/>
                <a:gd name="connsiteX146" fmla="*/ 427519 w 701478"/>
                <a:gd name="connsiteY146" fmla="*/ 567792 h 570904"/>
                <a:gd name="connsiteX147" fmla="*/ 434552 w 701478"/>
                <a:gd name="connsiteY147" fmla="*/ 567074 h 570904"/>
                <a:gd name="connsiteX148" fmla="*/ 441585 w 701478"/>
                <a:gd name="connsiteY148" fmla="*/ 566296 h 570904"/>
                <a:gd name="connsiteX149" fmla="*/ 448648 w 701478"/>
                <a:gd name="connsiteY149" fmla="*/ 565458 h 570904"/>
                <a:gd name="connsiteX150" fmla="*/ 454993 w 701478"/>
                <a:gd name="connsiteY150" fmla="*/ 564560 h 570904"/>
                <a:gd name="connsiteX151" fmla="*/ 461307 w 701478"/>
                <a:gd name="connsiteY151" fmla="*/ 563453 h 570904"/>
                <a:gd name="connsiteX152" fmla="*/ 467622 w 701478"/>
                <a:gd name="connsiteY152" fmla="*/ 562136 h 570904"/>
                <a:gd name="connsiteX153" fmla="*/ 473907 w 701478"/>
                <a:gd name="connsiteY153" fmla="*/ 560669 h 570904"/>
                <a:gd name="connsiteX154" fmla="*/ 480192 w 701478"/>
                <a:gd name="connsiteY154" fmla="*/ 559053 h 570904"/>
                <a:gd name="connsiteX155" fmla="*/ 486477 w 701478"/>
                <a:gd name="connsiteY155" fmla="*/ 557347 h 570904"/>
                <a:gd name="connsiteX156" fmla="*/ 492762 w 701478"/>
                <a:gd name="connsiteY156" fmla="*/ 555552 h 570904"/>
                <a:gd name="connsiteX157" fmla="*/ 499076 w 701478"/>
                <a:gd name="connsiteY157" fmla="*/ 553726 h 570904"/>
                <a:gd name="connsiteX158" fmla="*/ 505391 w 701478"/>
                <a:gd name="connsiteY158" fmla="*/ 551901 h 570904"/>
                <a:gd name="connsiteX159" fmla="*/ 511736 w 701478"/>
                <a:gd name="connsiteY159" fmla="*/ 550075 h 570904"/>
                <a:gd name="connsiteX160" fmla="*/ 518081 w 701478"/>
                <a:gd name="connsiteY160" fmla="*/ 548309 h 570904"/>
                <a:gd name="connsiteX161" fmla="*/ 524455 w 701478"/>
                <a:gd name="connsiteY161" fmla="*/ 546603 h 570904"/>
                <a:gd name="connsiteX162" fmla="*/ 524754 w 701478"/>
                <a:gd name="connsiteY162" fmla="*/ 552320 h 570904"/>
                <a:gd name="connsiteX163" fmla="*/ 525054 w 701478"/>
                <a:gd name="connsiteY163" fmla="*/ 558544 h 570904"/>
                <a:gd name="connsiteX164" fmla="*/ 525413 w 701478"/>
                <a:gd name="connsiteY164" fmla="*/ 565188 h 570904"/>
                <a:gd name="connsiteX165" fmla="*/ 531907 w 701478"/>
                <a:gd name="connsiteY165" fmla="*/ 565188 h 570904"/>
                <a:gd name="connsiteX166" fmla="*/ 538222 w 701478"/>
                <a:gd name="connsiteY166" fmla="*/ 565188 h 570904"/>
                <a:gd name="connsiteX167" fmla="*/ 544417 w 701478"/>
                <a:gd name="connsiteY167" fmla="*/ 565218 h 570904"/>
                <a:gd name="connsiteX168" fmla="*/ 550492 w 701478"/>
                <a:gd name="connsiteY168" fmla="*/ 565218 h 570904"/>
                <a:gd name="connsiteX169" fmla="*/ 556478 w 701478"/>
                <a:gd name="connsiteY169" fmla="*/ 565188 h 570904"/>
                <a:gd name="connsiteX170" fmla="*/ 580360 w 701478"/>
                <a:gd name="connsiteY170" fmla="*/ 564350 h 570904"/>
                <a:gd name="connsiteX171" fmla="*/ 581348 w 701478"/>
                <a:gd name="connsiteY171" fmla="*/ 564291 h 570904"/>
                <a:gd name="connsiteX172" fmla="*/ 587842 w 701478"/>
                <a:gd name="connsiteY172" fmla="*/ 563842 h 570904"/>
                <a:gd name="connsiteX173" fmla="*/ 594337 w 701478"/>
                <a:gd name="connsiteY173" fmla="*/ 563273 h 570904"/>
                <a:gd name="connsiteX174" fmla="*/ 600801 w 701478"/>
                <a:gd name="connsiteY174" fmla="*/ 562585 h 570904"/>
                <a:gd name="connsiteX175" fmla="*/ 607236 w 701478"/>
                <a:gd name="connsiteY175" fmla="*/ 561717 h 570904"/>
                <a:gd name="connsiteX176" fmla="*/ 613670 w 701478"/>
                <a:gd name="connsiteY176" fmla="*/ 560669 h 570904"/>
                <a:gd name="connsiteX177" fmla="*/ 620075 w 701478"/>
                <a:gd name="connsiteY177" fmla="*/ 559412 h 570904"/>
                <a:gd name="connsiteX178" fmla="*/ 626449 w 701478"/>
                <a:gd name="connsiteY178" fmla="*/ 557916 h 570904"/>
                <a:gd name="connsiteX179" fmla="*/ 632764 w 701478"/>
                <a:gd name="connsiteY179" fmla="*/ 556180 h 570904"/>
                <a:gd name="connsiteX180" fmla="*/ 639049 w 701478"/>
                <a:gd name="connsiteY180" fmla="*/ 554145 h 570904"/>
                <a:gd name="connsiteX181" fmla="*/ 644077 w 701478"/>
                <a:gd name="connsiteY181" fmla="*/ 552290 h 570904"/>
                <a:gd name="connsiteX182" fmla="*/ 701119 w 701478"/>
                <a:gd name="connsiteY182" fmla="*/ 495127 h 570904"/>
                <a:gd name="connsiteX183" fmla="*/ 701119 w 701478"/>
                <a:gd name="connsiteY183" fmla="*/ 121957 h 570904"/>
                <a:gd name="connsiteX184" fmla="*/ 520774 w 701478"/>
                <a:gd name="connsiteY184" fmla="*/ 165562 h 570904"/>
                <a:gd name="connsiteX185" fmla="*/ 520624 w 701478"/>
                <a:gd name="connsiteY185" fmla="*/ 173523 h 570904"/>
                <a:gd name="connsiteX186" fmla="*/ 520505 w 701478"/>
                <a:gd name="connsiteY186" fmla="*/ 181065 h 570904"/>
                <a:gd name="connsiteX187" fmla="*/ 520385 w 701478"/>
                <a:gd name="connsiteY187" fmla="*/ 188247 h 570904"/>
                <a:gd name="connsiteX188" fmla="*/ 520265 w 701478"/>
                <a:gd name="connsiteY188" fmla="*/ 195101 h 570904"/>
                <a:gd name="connsiteX189" fmla="*/ 520146 w 701478"/>
                <a:gd name="connsiteY189" fmla="*/ 201715 h 570904"/>
                <a:gd name="connsiteX190" fmla="*/ 520026 w 701478"/>
                <a:gd name="connsiteY190" fmla="*/ 208119 h 570904"/>
                <a:gd name="connsiteX191" fmla="*/ 519906 w 701478"/>
                <a:gd name="connsiteY191" fmla="*/ 214374 h 570904"/>
                <a:gd name="connsiteX192" fmla="*/ 519786 w 701478"/>
                <a:gd name="connsiteY192" fmla="*/ 220539 h 570904"/>
                <a:gd name="connsiteX193" fmla="*/ 519667 w 701478"/>
                <a:gd name="connsiteY193" fmla="*/ 226705 h 570904"/>
                <a:gd name="connsiteX194" fmla="*/ 519547 w 701478"/>
                <a:gd name="connsiteY194" fmla="*/ 232870 h 570904"/>
                <a:gd name="connsiteX195" fmla="*/ 519427 w 701478"/>
                <a:gd name="connsiteY195" fmla="*/ 239125 h 570904"/>
                <a:gd name="connsiteX196" fmla="*/ 519308 w 701478"/>
                <a:gd name="connsiteY196" fmla="*/ 245529 h 570904"/>
                <a:gd name="connsiteX197" fmla="*/ 519188 w 701478"/>
                <a:gd name="connsiteY197" fmla="*/ 252143 h 570904"/>
                <a:gd name="connsiteX198" fmla="*/ 519068 w 701478"/>
                <a:gd name="connsiteY198" fmla="*/ 258997 h 570904"/>
                <a:gd name="connsiteX199" fmla="*/ 518948 w 701478"/>
                <a:gd name="connsiteY199" fmla="*/ 266179 h 570904"/>
                <a:gd name="connsiteX200" fmla="*/ 518829 w 701478"/>
                <a:gd name="connsiteY200" fmla="*/ 273721 h 570904"/>
                <a:gd name="connsiteX201" fmla="*/ 518679 w 701478"/>
                <a:gd name="connsiteY201" fmla="*/ 281682 h 570904"/>
                <a:gd name="connsiteX202" fmla="*/ 518559 w 701478"/>
                <a:gd name="connsiteY202" fmla="*/ 288506 h 570904"/>
                <a:gd name="connsiteX203" fmla="*/ 518440 w 701478"/>
                <a:gd name="connsiteY203" fmla="*/ 295329 h 570904"/>
                <a:gd name="connsiteX204" fmla="*/ 518320 w 701478"/>
                <a:gd name="connsiteY204" fmla="*/ 302153 h 570904"/>
                <a:gd name="connsiteX205" fmla="*/ 518200 w 701478"/>
                <a:gd name="connsiteY205" fmla="*/ 308976 h 570904"/>
                <a:gd name="connsiteX206" fmla="*/ 518051 w 701478"/>
                <a:gd name="connsiteY206" fmla="*/ 315800 h 570904"/>
                <a:gd name="connsiteX207" fmla="*/ 517931 w 701478"/>
                <a:gd name="connsiteY207" fmla="*/ 322623 h 570904"/>
                <a:gd name="connsiteX208" fmla="*/ 517811 w 701478"/>
                <a:gd name="connsiteY208" fmla="*/ 329447 h 570904"/>
                <a:gd name="connsiteX209" fmla="*/ 517692 w 701478"/>
                <a:gd name="connsiteY209" fmla="*/ 336270 h 570904"/>
                <a:gd name="connsiteX210" fmla="*/ 517572 w 701478"/>
                <a:gd name="connsiteY210" fmla="*/ 343094 h 570904"/>
                <a:gd name="connsiteX211" fmla="*/ 517452 w 701478"/>
                <a:gd name="connsiteY211" fmla="*/ 349918 h 570904"/>
                <a:gd name="connsiteX212" fmla="*/ 517332 w 701478"/>
                <a:gd name="connsiteY212" fmla="*/ 356741 h 570904"/>
                <a:gd name="connsiteX213" fmla="*/ 517213 w 701478"/>
                <a:gd name="connsiteY213" fmla="*/ 363565 h 570904"/>
                <a:gd name="connsiteX214" fmla="*/ 517123 w 701478"/>
                <a:gd name="connsiteY214" fmla="*/ 370388 h 570904"/>
                <a:gd name="connsiteX215" fmla="*/ 517033 w 701478"/>
                <a:gd name="connsiteY215" fmla="*/ 377212 h 570904"/>
                <a:gd name="connsiteX216" fmla="*/ 516943 w 701478"/>
                <a:gd name="connsiteY216" fmla="*/ 384035 h 570904"/>
                <a:gd name="connsiteX217" fmla="*/ 516883 w 701478"/>
                <a:gd name="connsiteY217" fmla="*/ 390859 h 570904"/>
                <a:gd name="connsiteX218" fmla="*/ 516824 w 701478"/>
                <a:gd name="connsiteY218" fmla="*/ 397682 h 570904"/>
                <a:gd name="connsiteX219" fmla="*/ 516794 w 701478"/>
                <a:gd name="connsiteY219" fmla="*/ 404506 h 570904"/>
                <a:gd name="connsiteX220" fmla="*/ 516135 w 701478"/>
                <a:gd name="connsiteY220" fmla="*/ 411030 h 570904"/>
                <a:gd name="connsiteX221" fmla="*/ 514070 w 701478"/>
                <a:gd name="connsiteY221" fmla="*/ 416208 h 570904"/>
                <a:gd name="connsiteX222" fmla="*/ 510419 w 701478"/>
                <a:gd name="connsiteY222" fmla="*/ 420398 h 570904"/>
                <a:gd name="connsiteX223" fmla="*/ 505002 w 701478"/>
                <a:gd name="connsiteY223" fmla="*/ 423959 h 570904"/>
                <a:gd name="connsiteX224" fmla="*/ 498957 w 701478"/>
                <a:gd name="connsiteY224" fmla="*/ 427072 h 570904"/>
                <a:gd name="connsiteX225" fmla="*/ 492881 w 701478"/>
                <a:gd name="connsiteY225" fmla="*/ 429975 h 570904"/>
                <a:gd name="connsiteX226" fmla="*/ 486776 w 701478"/>
                <a:gd name="connsiteY226" fmla="*/ 432668 h 570904"/>
                <a:gd name="connsiteX227" fmla="*/ 480641 w 701478"/>
                <a:gd name="connsiteY227" fmla="*/ 435152 h 570904"/>
                <a:gd name="connsiteX228" fmla="*/ 474446 w 701478"/>
                <a:gd name="connsiteY228" fmla="*/ 437456 h 570904"/>
                <a:gd name="connsiteX229" fmla="*/ 468221 w 701478"/>
                <a:gd name="connsiteY229" fmla="*/ 439551 h 570904"/>
                <a:gd name="connsiteX230" fmla="*/ 461966 w 701478"/>
                <a:gd name="connsiteY230" fmla="*/ 441467 h 570904"/>
                <a:gd name="connsiteX231" fmla="*/ 455681 w 701478"/>
                <a:gd name="connsiteY231" fmla="*/ 443203 h 570904"/>
                <a:gd name="connsiteX232" fmla="*/ 449336 w 701478"/>
                <a:gd name="connsiteY232" fmla="*/ 444759 h 570904"/>
                <a:gd name="connsiteX233" fmla="*/ 442962 w 701478"/>
                <a:gd name="connsiteY233" fmla="*/ 446136 h 570904"/>
                <a:gd name="connsiteX234" fmla="*/ 436557 w 701478"/>
                <a:gd name="connsiteY234" fmla="*/ 447363 h 570904"/>
                <a:gd name="connsiteX235" fmla="*/ 430123 w 701478"/>
                <a:gd name="connsiteY235" fmla="*/ 448410 h 570904"/>
                <a:gd name="connsiteX236" fmla="*/ 423628 w 701478"/>
                <a:gd name="connsiteY236" fmla="*/ 449278 h 570904"/>
                <a:gd name="connsiteX237" fmla="*/ 417104 w 701478"/>
                <a:gd name="connsiteY237" fmla="*/ 449996 h 570904"/>
                <a:gd name="connsiteX238" fmla="*/ 410550 w 701478"/>
                <a:gd name="connsiteY238" fmla="*/ 450565 h 570904"/>
                <a:gd name="connsiteX239" fmla="*/ 403966 w 701478"/>
                <a:gd name="connsiteY239" fmla="*/ 450984 h 570904"/>
                <a:gd name="connsiteX240" fmla="*/ 397262 w 701478"/>
                <a:gd name="connsiteY240" fmla="*/ 451253 h 570904"/>
                <a:gd name="connsiteX241" fmla="*/ 390588 w 701478"/>
                <a:gd name="connsiteY241" fmla="*/ 451433 h 570904"/>
                <a:gd name="connsiteX242" fmla="*/ 383914 w 701478"/>
                <a:gd name="connsiteY242" fmla="*/ 451493 h 570904"/>
                <a:gd name="connsiteX243" fmla="*/ 377270 w 701478"/>
                <a:gd name="connsiteY243" fmla="*/ 451433 h 570904"/>
                <a:gd name="connsiteX244" fmla="*/ 370656 w 701478"/>
                <a:gd name="connsiteY244" fmla="*/ 451253 h 570904"/>
                <a:gd name="connsiteX245" fmla="*/ 364042 w 701478"/>
                <a:gd name="connsiteY245" fmla="*/ 450954 h 570904"/>
                <a:gd name="connsiteX246" fmla="*/ 357458 w 701478"/>
                <a:gd name="connsiteY246" fmla="*/ 450535 h 570904"/>
                <a:gd name="connsiteX247" fmla="*/ 350904 w 701478"/>
                <a:gd name="connsiteY247" fmla="*/ 449996 h 570904"/>
                <a:gd name="connsiteX248" fmla="*/ 344350 w 701478"/>
                <a:gd name="connsiteY248" fmla="*/ 449308 h 570904"/>
                <a:gd name="connsiteX249" fmla="*/ 337825 w 701478"/>
                <a:gd name="connsiteY249" fmla="*/ 448500 h 570904"/>
                <a:gd name="connsiteX250" fmla="*/ 331331 w 701478"/>
                <a:gd name="connsiteY250" fmla="*/ 447542 h 570904"/>
                <a:gd name="connsiteX251" fmla="*/ 324837 w 701478"/>
                <a:gd name="connsiteY251" fmla="*/ 446465 h 570904"/>
                <a:gd name="connsiteX252" fmla="*/ 318372 w 701478"/>
                <a:gd name="connsiteY252" fmla="*/ 445238 h 570904"/>
                <a:gd name="connsiteX253" fmla="*/ 311908 w 701478"/>
                <a:gd name="connsiteY253" fmla="*/ 443891 h 570904"/>
                <a:gd name="connsiteX254" fmla="*/ 305473 w 701478"/>
                <a:gd name="connsiteY254" fmla="*/ 442395 h 570904"/>
                <a:gd name="connsiteX255" fmla="*/ 299069 w 701478"/>
                <a:gd name="connsiteY255" fmla="*/ 440749 h 570904"/>
                <a:gd name="connsiteX256" fmla="*/ 292694 w 701478"/>
                <a:gd name="connsiteY256" fmla="*/ 438953 h 570904"/>
                <a:gd name="connsiteX257" fmla="*/ 286320 w 701478"/>
                <a:gd name="connsiteY257" fmla="*/ 437037 h 570904"/>
                <a:gd name="connsiteX258" fmla="*/ 279975 w 701478"/>
                <a:gd name="connsiteY258" fmla="*/ 434972 h 570904"/>
                <a:gd name="connsiteX259" fmla="*/ 272792 w 701478"/>
                <a:gd name="connsiteY259" fmla="*/ 432369 h 570904"/>
                <a:gd name="connsiteX260" fmla="*/ 265849 w 701478"/>
                <a:gd name="connsiteY260" fmla="*/ 429556 h 570904"/>
                <a:gd name="connsiteX261" fmla="*/ 259145 w 701478"/>
                <a:gd name="connsiteY261" fmla="*/ 426503 h 570904"/>
                <a:gd name="connsiteX262" fmla="*/ 252681 w 701478"/>
                <a:gd name="connsiteY262" fmla="*/ 423241 h 570904"/>
                <a:gd name="connsiteX263" fmla="*/ 246486 w 701478"/>
                <a:gd name="connsiteY263" fmla="*/ 419769 h 570904"/>
                <a:gd name="connsiteX264" fmla="*/ 240530 w 701478"/>
                <a:gd name="connsiteY264" fmla="*/ 416088 h 570904"/>
                <a:gd name="connsiteX265" fmla="*/ 234844 w 701478"/>
                <a:gd name="connsiteY265" fmla="*/ 412197 h 570904"/>
                <a:gd name="connsiteX266" fmla="*/ 229397 w 701478"/>
                <a:gd name="connsiteY266" fmla="*/ 408097 h 570904"/>
                <a:gd name="connsiteX267" fmla="*/ 224219 w 701478"/>
                <a:gd name="connsiteY267" fmla="*/ 403788 h 570904"/>
                <a:gd name="connsiteX268" fmla="*/ 219311 w 701478"/>
                <a:gd name="connsiteY268" fmla="*/ 399298 h 570904"/>
                <a:gd name="connsiteX269" fmla="*/ 214642 w 701478"/>
                <a:gd name="connsiteY269" fmla="*/ 394600 h 570904"/>
                <a:gd name="connsiteX270" fmla="*/ 210243 w 701478"/>
                <a:gd name="connsiteY270" fmla="*/ 389722 h 570904"/>
                <a:gd name="connsiteX271" fmla="*/ 206113 w 701478"/>
                <a:gd name="connsiteY271" fmla="*/ 384634 h 570904"/>
                <a:gd name="connsiteX272" fmla="*/ 202252 w 701478"/>
                <a:gd name="connsiteY272" fmla="*/ 379367 h 570904"/>
                <a:gd name="connsiteX273" fmla="*/ 198661 w 701478"/>
                <a:gd name="connsiteY273" fmla="*/ 373920 h 570904"/>
                <a:gd name="connsiteX274" fmla="*/ 195339 w 701478"/>
                <a:gd name="connsiteY274" fmla="*/ 368263 h 570904"/>
                <a:gd name="connsiteX275" fmla="*/ 192286 w 701478"/>
                <a:gd name="connsiteY275" fmla="*/ 362427 h 570904"/>
                <a:gd name="connsiteX276" fmla="*/ 189533 w 701478"/>
                <a:gd name="connsiteY276" fmla="*/ 356412 h 570904"/>
                <a:gd name="connsiteX277" fmla="*/ 187049 w 701478"/>
                <a:gd name="connsiteY277" fmla="*/ 350217 h 570904"/>
                <a:gd name="connsiteX278" fmla="*/ 184834 w 701478"/>
                <a:gd name="connsiteY278" fmla="*/ 343842 h 570904"/>
                <a:gd name="connsiteX279" fmla="*/ 182919 w 701478"/>
                <a:gd name="connsiteY279" fmla="*/ 337288 h 570904"/>
                <a:gd name="connsiteX280" fmla="*/ 181303 w 701478"/>
                <a:gd name="connsiteY280" fmla="*/ 330584 h 570904"/>
                <a:gd name="connsiteX281" fmla="*/ 179956 w 701478"/>
                <a:gd name="connsiteY281" fmla="*/ 323701 h 570904"/>
                <a:gd name="connsiteX282" fmla="*/ 178909 w 701478"/>
                <a:gd name="connsiteY282" fmla="*/ 316638 h 570904"/>
                <a:gd name="connsiteX283" fmla="*/ 178160 w 701478"/>
                <a:gd name="connsiteY283" fmla="*/ 309425 h 570904"/>
                <a:gd name="connsiteX284" fmla="*/ 177711 w 701478"/>
                <a:gd name="connsiteY284" fmla="*/ 302033 h 570904"/>
                <a:gd name="connsiteX285" fmla="*/ 177532 w 701478"/>
                <a:gd name="connsiteY285" fmla="*/ 294521 h 570904"/>
                <a:gd name="connsiteX286" fmla="*/ 177622 w 701478"/>
                <a:gd name="connsiteY286" fmla="*/ 287189 h 570904"/>
                <a:gd name="connsiteX287" fmla="*/ 177981 w 701478"/>
                <a:gd name="connsiteY287" fmla="*/ 280036 h 570904"/>
                <a:gd name="connsiteX288" fmla="*/ 462774 w 701478"/>
                <a:gd name="connsiteY288" fmla="*/ 126357 h 570904"/>
                <a:gd name="connsiteX289" fmla="*/ 469687 w 701478"/>
                <a:gd name="connsiteY289" fmla="*/ 126835 h 570904"/>
                <a:gd name="connsiteX290" fmla="*/ 476601 w 701478"/>
                <a:gd name="connsiteY290" fmla="*/ 127434 h 570904"/>
                <a:gd name="connsiteX291" fmla="*/ 483484 w 701478"/>
                <a:gd name="connsiteY291" fmla="*/ 128122 h 570904"/>
                <a:gd name="connsiteX292" fmla="*/ 490367 w 701478"/>
                <a:gd name="connsiteY292" fmla="*/ 128900 h 570904"/>
                <a:gd name="connsiteX293" fmla="*/ 499376 w 701478"/>
                <a:gd name="connsiteY293" fmla="*/ 130337 h 570904"/>
                <a:gd name="connsiteX294" fmla="*/ 506469 w 701478"/>
                <a:gd name="connsiteY294" fmla="*/ 132252 h 570904"/>
                <a:gd name="connsiteX295" fmla="*/ 511856 w 701478"/>
                <a:gd name="connsiteY295" fmla="*/ 134856 h 570904"/>
                <a:gd name="connsiteX296" fmla="*/ 515776 w 701478"/>
                <a:gd name="connsiteY296" fmla="*/ 138358 h 570904"/>
                <a:gd name="connsiteX297" fmla="*/ 518410 w 701478"/>
                <a:gd name="connsiteY297" fmla="*/ 142937 h 570904"/>
                <a:gd name="connsiteX298" fmla="*/ 519966 w 701478"/>
                <a:gd name="connsiteY298" fmla="*/ 148802 h 570904"/>
                <a:gd name="connsiteX299" fmla="*/ 520684 w 701478"/>
                <a:gd name="connsiteY299" fmla="*/ 156165 h 570904"/>
                <a:gd name="connsiteX300" fmla="*/ 520744 w 701478"/>
                <a:gd name="connsiteY300" fmla="*/ 165203 h 57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</a:cxnLst>
              <a:rect l="l" t="t" r="r" b="b"/>
              <a:pathLst>
                <a:path w="701478" h="570904">
                  <a:moveTo>
                    <a:pt x="700880" y="121957"/>
                  </a:moveTo>
                  <a:cubicBezTo>
                    <a:pt x="700880" y="121957"/>
                    <a:pt x="700880" y="121748"/>
                    <a:pt x="700880" y="121628"/>
                  </a:cubicBezTo>
                  <a:cubicBezTo>
                    <a:pt x="700880" y="121478"/>
                    <a:pt x="700880" y="121299"/>
                    <a:pt x="700880" y="121149"/>
                  </a:cubicBezTo>
                  <a:cubicBezTo>
                    <a:pt x="700880" y="120730"/>
                    <a:pt x="700880" y="120491"/>
                    <a:pt x="700880" y="120491"/>
                  </a:cubicBezTo>
                  <a:lnTo>
                    <a:pt x="700880" y="120491"/>
                  </a:lnTo>
                  <a:cubicBezTo>
                    <a:pt x="700880" y="118815"/>
                    <a:pt x="700820" y="117169"/>
                    <a:pt x="700700" y="115523"/>
                  </a:cubicBezTo>
                  <a:cubicBezTo>
                    <a:pt x="700580" y="113488"/>
                    <a:pt x="700401" y="111482"/>
                    <a:pt x="700132" y="109507"/>
                  </a:cubicBezTo>
                  <a:cubicBezTo>
                    <a:pt x="699802" y="106933"/>
                    <a:pt x="699413" y="104390"/>
                    <a:pt x="698934" y="101935"/>
                  </a:cubicBezTo>
                  <a:cubicBezTo>
                    <a:pt x="698456" y="99481"/>
                    <a:pt x="697917" y="97087"/>
                    <a:pt x="697288" y="94753"/>
                  </a:cubicBezTo>
                  <a:cubicBezTo>
                    <a:pt x="696660" y="92418"/>
                    <a:pt x="695972" y="90174"/>
                    <a:pt x="695223" y="87959"/>
                  </a:cubicBezTo>
                  <a:cubicBezTo>
                    <a:pt x="694475" y="85774"/>
                    <a:pt x="693637" y="83620"/>
                    <a:pt x="692739" y="81555"/>
                  </a:cubicBezTo>
                  <a:cubicBezTo>
                    <a:pt x="691841" y="79490"/>
                    <a:pt x="690884" y="77454"/>
                    <a:pt x="689866" y="75509"/>
                  </a:cubicBezTo>
                  <a:cubicBezTo>
                    <a:pt x="688849" y="73564"/>
                    <a:pt x="687771" y="71648"/>
                    <a:pt x="686634" y="69793"/>
                  </a:cubicBezTo>
                  <a:cubicBezTo>
                    <a:pt x="685497" y="67937"/>
                    <a:pt x="684300" y="66172"/>
                    <a:pt x="683013" y="64436"/>
                  </a:cubicBezTo>
                  <a:cubicBezTo>
                    <a:pt x="681756" y="62700"/>
                    <a:pt x="680439" y="61024"/>
                    <a:pt x="679062" y="59378"/>
                  </a:cubicBezTo>
                  <a:cubicBezTo>
                    <a:pt x="677686" y="57762"/>
                    <a:pt x="676249" y="56176"/>
                    <a:pt x="674783" y="54649"/>
                  </a:cubicBezTo>
                  <a:cubicBezTo>
                    <a:pt x="673286" y="53123"/>
                    <a:pt x="671760" y="51657"/>
                    <a:pt x="670174" y="50220"/>
                  </a:cubicBezTo>
                  <a:cubicBezTo>
                    <a:pt x="668588" y="48784"/>
                    <a:pt x="666942" y="47407"/>
                    <a:pt x="665266" y="46060"/>
                  </a:cubicBezTo>
                  <a:cubicBezTo>
                    <a:pt x="663590" y="44713"/>
                    <a:pt x="661854" y="43427"/>
                    <a:pt x="660058" y="42199"/>
                  </a:cubicBezTo>
                  <a:cubicBezTo>
                    <a:pt x="658292" y="40943"/>
                    <a:pt x="656467" y="39745"/>
                    <a:pt x="654581" y="38578"/>
                  </a:cubicBezTo>
                  <a:cubicBezTo>
                    <a:pt x="652726" y="37411"/>
                    <a:pt x="650810" y="36304"/>
                    <a:pt x="648865" y="35226"/>
                  </a:cubicBezTo>
                  <a:cubicBezTo>
                    <a:pt x="646920" y="34149"/>
                    <a:pt x="644915" y="33101"/>
                    <a:pt x="642910" y="32114"/>
                  </a:cubicBezTo>
                  <a:cubicBezTo>
                    <a:pt x="640904" y="31126"/>
                    <a:pt x="638809" y="30139"/>
                    <a:pt x="636714" y="29211"/>
                  </a:cubicBezTo>
                  <a:cubicBezTo>
                    <a:pt x="634620" y="28283"/>
                    <a:pt x="632465" y="27385"/>
                    <a:pt x="630310" y="26517"/>
                  </a:cubicBezTo>
                  <a:cubicBezTo>
                    <a:pt x="628155" y="25649"/>
                    <a:pt x="625940" y="24841"/>
                    <a:pt x="623696" y="24033"/>
                  </a:cubicBezTo>
                  <a:cubicBezTo>
                    <a:pt x="621541" y="23255"/>
                    <a:pt x="619356" y="22507"/>
                    <a:pt x="617172" y="21819"/>
                  </a:cubicBezTo>
                  <a:cubicBezTo>
                    <a:pt x="614987" y="21100"/>
                    <a:pt x="612802" y="20412"/>
                    <a:pt x="610617" y="19754"/>
                  </a:cubicBezTo>
                  <a:cubicBezTo>
                    <a:pt x="608433" y="19095"/>
                    <a:pt x="606218" y="18467"/>
                    <a:pt x="604003" y="17838"/>
                  </a:cubicBezTo>
                  <a:cubicBezTo>
                    <a:pt x="602178" y="17329"/>
                    <a:pt x="600382" y="16881"/>
                    <a:pt x="598557" y="16402"/>
                  </a:cubicBezTo>
                  <a:lnTo>
                    <a:pt x="598706" y="16342"/>
                  </a:lnTo>
                  <a:cubicBezTo>
                    <a:pt x="598706" y="16342"/>
                    <a:pt x="598048" y="16192"/>
                    <a:pt x="596791" y="15953"/>
                  </a:cubicBezTo>
                  <a:cubicBezTo>
                    <a:pt x="594756" y="15444"/>
                    <a:pt x="592721" y="14965"/>
                    <a:pt x="590685" y="14486"/>
                  </a:cubicBezTo>
                  <a:cubicBezTo>
                    <a:pt x="588441" y="13978"/>
                    <a:pt x="586196" y="13499"/>
                    <a:pt x="583952" y="13050"/>
                  </a:cubicBezTo>
                  <a:cubicBezTo>
                    <a:pt x="581707" y="12601"/>
                    <a:pt x="579433" y="12152"/>
                    <a:pt x="577188" y="11733"/>
                  </a:cubicBezTo>
                  <a:cubicBezTo>
                    <a:pt x="574943" y="11314"/>
                    <a:pt x="572669" y="10925"/>
                    <a:pt x="570394" y="10566"/>
                  </a:cubicBezTo>
                  <a:cubicBezTo>
                    <a:pt x="568120" y="10207"/>
                    <a:pt x="565845" y="9847"/>
                    <a:pt x="563571" y="9518"/>
                  </a:cubicBezTo>
                  <a:cubicBezTo>
                    <a:pt x="561296" y="9189"/>
                    <a:pt x="558992" y="8890"/>
                    <a:pt x="556717" y="8591"/>
                  </a:cubicBezTo>
                  <a:cubicBezTo>
                    <a:pt x="554443" y="8291"/>
                    <a:pt x="552138" y="8052"/>
                    <a:pt x="549834" y="7812"/>
                  </a:cubicBezTo>
                  <a:cubicBezTo>
                    <a:pt x="547530" y="7573"/>
                    <a:pt x="545225" y="7334"/>
                    <a:pt x="542921" y="7124"/>
                  </a:cubicBezTo>
                  <a:cubicBezTo>
                    <a:pt x="540616" y="6915"/>
                    <a:pt x="538282" y="6735"/>
                    <a:pt x="535977" y="6555"/>
                  </a:cubicBezTo>
                  <a:cubicBezTo>
                    <a:pt x="535169" y="6496"/>
                    <a:pt x="534361" y="6466"/>
                    <a:pt x="533553" y="6406"/>
                  </a:cubicBezTo>
                  <a:cubicBezTo>
                    <a:pt x="409622" y="-7750"/>
                    <a:pt x="142905" y="-14484"/>
                    <a:pt x="35375" y="167358"/>
                  </a:cubicBezTo>
                  <a:cubicBezTo>
                    <a:pt x="34896" y="168046"/>
                    <a:pt x="34417" y="168734"/>
                    <a:pt x="33968" y="169423"/>
                  </a:cubicBezTo>
                  <a:cubicBezTo>
                    <a:pt x="32771" y="171248"/>
                    <a:pt x="31604" y="173104"/>
                    <a:pt x="30467" y="174989"/>
                  </a:cubicBezTo>
                  <a:cubicBezTo>
                    <a:pt x="29329" y="176875"/>
                    <a:pt x="28222" y="178760"/>
                    <a:pt x="27145" y="180676"/>
                  </a:cubicBezTo>
                  <a:cubicBezTo>
                    <a:pt x="26067" y="182591"/>
                    <a:pt x="25020" y="184536"/>
                    <a:pt x="24002" y="186482"/>
                  </a:cubicBezTo>
                  <a:cubicBezTo>
                    <a:pt x="22985" y="188427"/>
                    <a:pt x="21997" y="190402"/>
                    <a:pt x="21039" y="192407"/>
                  </a:cubicBezTo>
                  <a:cubicBezTo>
                    <a:pt x="20082" y="194412"/>
                    <a:pt x="19154" y="196418"/>
                    <a:pt x="18256" y="198453"/>
                  </a:cubicBezTo>
                  <a:cubicBezTo>
                    <a:pt x="17358" y="200488"/>
                    <a:pt x="16490" y="202553"/>
                    <a:pt x="15652" y="204618"/>
                  </a:cubicBezTo>
                  <a:cubicBezTo>
                    <a:pt x="14814" y="206713"/>
                    <a:pt x="14006" y="208808"/>
                    <a:pt x="13258" y="210933"/>
                  </a:cubicBezTo>
                  <a:cubicBezTo>
                    <a:pt x="12510" y="213058"/>
                    <a:pt x="11762" y="215212"/>
                    <a:pt x="11043" y="217367"/>
                  </a:cubicBezTo>
                  <a:cubicBezTo>
                    <a:pt x="10325" y="219522"/>
                    <a:pt x="9667" y="221737"/>
                    <a:pt x="9008" y="223951"/>
                  </a:cubicBezTo>
                  <a:cubicBezTo>
                    <a:pt x="8380" y="226136"/>
                    <a:pt x="7781" y="228321"/>
                    <a:pt x="7213" y="230505"/>
                  </a:cubicBezTo>
                  <a:cubicBezTo>
                    <a:pt x="6644" y="232690"/>
                    <a:pt x="6135" y="234875"/>
                    <a:pt x="5626" y="237060"/>
                  </a:cubicBezTo>
                  <a:cubicBezTo>
                    <a:pt x="5148" y="239244"/>
                    <a:pt x="4669" y="241429"/>
                    <a:pt x="4250" y="243614"/>
                  </a:cubicBezTo>
                  <a:cubicBezTo>
                    <a:pt x="3831" y="245799"/>
                    <a:pt x="3442" y="247983"/>
                    <a:pt x="3083" y="250168"/>
                  </a:cubicBezTo>
                  <a:cubicBezTo>
                    <a:pt x="2723" y="252353"/>
                    <a:pt x="2394" y="254537"/>
                    <a:pt x="2125" y="256722"/>
                  </a:cubicBezTo>
                  <a:cubicBezTo>
                    <a:pt x="1826" y="258907"/>
                    <a:pt x="1586" y="261092"/>
                    <a:pt x="1347" y="263276"/>
                  </a:cubicBezTo>
                  <a:cubicBezTo>
                    <a:pt x="1107" y="265461"/>
                    <a:pt x="928" y="267646"/>
                    <a:pt x="748" y="269831"/>
                  </a:cubicBezTo>
                  <a:cubicBezTo>
                    <a:pt x="569" y="272015"/>
                    <a:pt x="449" y="274200"/>
                    <a:pt x="329" y="276385"/>
                  </a:cubicBezTo>
                  <a:cubicBezTo>
                    <a:pt x="209" y="278570"/>
                    <a:pt x="120" y="280754"/>
                    <a:pt x="90" y="282939"/>
                  </a:cubicBezTo>
                  <a:cubicBezTo>
                    <a:pt x="30" y="285124"/>
                    <a:pt x="0" y="287309"/>
                    <a:pt x="0" y="289493"/>
                  </a:cubicBezTo>
                  <a:cubicBezTo>
                    <a:pt x="0" y="291678"/>
                    <a:pt x="0" y="293863"/>
                    <a:pt x="60" y="296047"/>
                  </a:cubicBezTo>
                  <a:cubicBezTo>
                    <a:pt x="120" y="298232"/>
                    <a:pt x="180" y="300417"/>
                    <a:pt x="269" y="302602"/>
                  </a:cubicBezTo>
                  <a:cubicBezTo>
                    <a:pt x="359" y="304786"/>
                    <a:pt x="479" y="306971"/>
                    <a:pt x="628" y="309186"/>
                  </a:cubicBezTo>
                  <a:cubicBezTo>
                    <a:pt x="778" y="311400"/>
                    <a:pt x="928" y="313555"/>
                    <a:pt x="1107" y="315770"/>
                  </a:cubicBezTo>
                  <a:cubicBezTo>
                    <a:pt x="1287" y="317955"/>
                    <a:pt x="1496" y="320169"/>
                    <a:pt x="1736" y="322354"/>
                  </a:cubicBezTo>
                  <a:cubicBezTo>
                    <a:pt x="1975" y="324539"/>
                    <a:pt x="2215" y="326753"/>
                    <a:pt x="2484" y="328938"/>
                  </a:cubicBezTo>
                  <a:cubicBezTo>
                    <a:pt x="2753" y="331123"/>
                    <a:pt x="3053" y="333337"/>
                    <a:pt x="3352" y="335522"/>
                  </a:cubicBezTo>
                  <a:cubicBezTo>
                    <a:pt x="3651" y="337737"/>
                    <a:pt x="3980" y="339922"/>
                    <a:pt x="4340" y="342136"/>
                  </a:cubicBezTo>
                  <a:cubicBezTo>
                    <a:pt x="4699" y="344441"/>
                    <a:pt x="5088" y="346715"/>
                    <a:pt x="5507" y="348990"/>
                  </a:cubicBezTo>
                  <a:cubicBezTo>
                    <a:pt x="5926" y="351264"/>
                    <a:pt x="6375" y="353509"/>
                    <a:pt x="6853" y="355753"/>
                  </a:cubicBezTo>
                  <a:cubicBezTo>
                    <a:pt x="7332" y="357998"/>
                    <a:pt x="7841" y="360213"/>
                    <a:pt x="8350" y="362427"/>
                  </a:cubicBezTo>
                  <a:cubicBezTo>
                    <a:pt x="8889" y="364642"/>
                    <a:pt x="9427" y="366827"/>
                    <a:pt x="10026" y="369011"/>
                  </a:cubicBezTo>
                  <a:cubicBezTo>
                    <a:pt x="10624" y="371196"/>
                    <a:pt x="11223" y="373351"/>
                    <a:pt x="11881" y="375506"/>
                  </a:cubicBezTo>
                  <a:cubicBezTo>
                    <a:pt x="12540" y="377661"/>
                    <a:pt x="13198" y="379786"/>
                    <a:pt x="13887" y="381910"/>
                  </a:cubicBezTo>
                  <a:cubicBezTo>
                    <a:pt x="14575" y="384035"/>
                    <a:pt x="15323" y="386130"/>
                    <a:pt x="16071" y="388195"/>
                  </a:cubicBezTo>
                  <a:cubicBezTo>
                    <a:pt x="16819" y="390290"/>
                    <a:pt x="17627" y="392355"/>
                    <a:pt x="18436" y="394390"/>
                  </a:cubicBezTo>
                  <a:cubicBezTo>
                    <a:pt x="19244" y="396455"/>
                    <a:pt x="20112" y="398490"/>
                    <a:pt x="20979" y="400496"/>
                  </a:cubicBezTo>
                  <a:cubicBezTo>
                    <a:pt x="21847" y="402501"/>
                    <a:pt x="22745" y="404506"/>
                    <a:pt x="23703" y="406511"/>
                  </a:cubicBezTo>
                  <a:cubicBezTo>
                    <a:pt x="24631" y="408486"/>
                    <a:pt x="25588" y="410462"/>
                    <a:pt x="26576" y="412437"/>
                  </a:cubicBezTo>
                  <a:cubicBezTo>
                    <a:pt x="27564" y="414382"/>
                    <a:pt x="28581" y="416327"/>
                    <a:pt x="29629" y="418243"/>
                  </a:cubicBezTo>
                  <a:cubicBezTo>
                    <a:pt x="30676" y="420158"/>
                    <a:pt x="31753" y="422074"/>
                    <a:pt x="32861" y="423959"/>
                  </a:cubicBezTo>
                  <a:cubicBezTo>
                    <a:pt x="33968" y="425844"/>
                    <a:pt x="35105" y="427730"/>
                    <a:pt x="36273" y="429556"/>
                  </a:cubicBezTo>
                  <a:cubicBezTo>
                    <a:pt x="37440" y="431411"/>
                    <a:pt x="38637" y="433237"/>
                    <a:pt x="39864" y="435062"/>
                  </a:cubicBezTo>
                  <a:cubicBezTo>
                    <a:pt x="41091" y="436888"/>
                    <a:pt x="42348" y="438684"/>
                    <a:pt x="43635" y="440479"/>
                  </a:cubicBezTo>
                  <a:cubicBezTo>
                    <a:pt x="44922" y="442275"/>
                    <a:pt x="46238" y="444041"/>
                    <a:pt x="47585" y="445776"/>
                  </a:cubicBezTo>
                  <a:cubicBezTo>
                    <a:pt x="48932" y="447512"/>
                    <a:pt x="50309" y="449248"/>
                    <a:pt x="51715" y="450954"/>
                  </a:cubicBezTo>
                  <a:cubicBezTo>
                    <a:pt x="53122" y="452660"/>
                    <a:pt x="54558" y="454366"/>
                    <a:pt x="56025" y="456042"/>
                  </a:cubicBezTo>
                  <a:cubicBezTo>
                    <a:pt x="57491" y="457718"/>
                    <a:pt x="58988" y="459364"/>
                    <a:pt x="60514" y="461010"/>
                  </a:cubicBezTo>
                  <a:cubicBezTo>
                    <a:pt x="62040" y="462656"/>
                    <a:pt x="63597" y="464272"/>
                    <a:pt x="65183" y="465888"/>
                  </a:cubicBezTo>
                  <a:cubicBezTo>
                    <a:pt x="66769" y="467504"/>
                    <a:pt x="68385" y="469090"/>
                    <a:pt x="70031" y="470646"/>
                  </a:cubicBezTo>
                  <a:cubicBezTo>
                    <a:pt x="71677" y="472203"/>
                    <a:pt x="73353" y="473759"/>
                    <a:pt x="75059" y="475285"/>
                  </a:cubicBezTo>
                  <a:cubicBezTo>
                    <a:pt x="76765" y="476812"/>
                    <a:pt x="78501" y="478338"/>
                    <a:pt x="80266" y="479804"/>
                  </a:cubicBezTo>
                  <a:cubicBezTo>
                    <a:pt x="82032" y="481301"/>
                    <a:pt x="83828" y="482767"/>
                    <a:pt x="85653" y="484234"/>
                  </a:cubicBezTo>
                  <a:cubicBezTo>
                    <a:pt x="87479" y="485700"/>
                    <a:pt x="89335" y="487107"/>
                    <a:pt x="91220" y="488543"/>
                  </a:cubicBezTo>
                  <a:cubicBezTo>
                    <a:pt x="93105" y="489950"/>
                    <a:pt x="95021" y="491357"/>
                    <a:pt x="96996" y="492733"/>
                  </a:cubicBezTo>
                  <a:cubicBezTo>
                    <a:pt x="98971" y="494110"/>
                    <a:pt x="100917" y="495457"/>
                    <a:pt x="102952" y="496803"/>
                  </a:cubicBezTo>
                  <a:cubicBezTo>
                    <a:pt x="104957" y="498150"/>
                    <a:pt x="107022" y="499467"/>
                    <a:pt x="109087" y="500754"/>
                  </a:cubicBezTo>
                  <a:cubicBezTo>
                    <a:pt x="111152" y="502041"/>
                    <a:pt x="113217" y="503298"/>
                    <a:pt x="115282" y="504555"/>
                  </a:cubicBezTo>
                  <a:cubicBezTo>
                    <a:pt x="117347" y="505812"/>
                    <a:pt x="119412" y="507009"/>
                    <a:pt x="121477" y="508236"/>
                  </a:cubicBezTo>
                  <a:cubicBezTo>
                    <a:pt x="123542" y="509433"/>
                    <a:pt x="125637" y="510630"/>
                    <a:pt x="127702" y="511797"/>
                  </a:cubicBezTo>
                  <a:cubicBezTo>
                    <a:pt x="129767" y="512964"/>
                    <a:pt x="131862" y="514102"/>
                    <a:pt x="133957" y="515239"/>
                  </a:cubicBezTo>
                  <a:cubicBezTo>
                    <a:pt x="136052" y="516376"/>
                    <a:pt x="138147" y="517483"/>
                    <a:pt x="140212" y="518561"/>
                  </a:cubicBezTo>
                  <a:cubicBezTo>
                    <a:pt x="142307" y="519638"/>
                    <a:pt x="144402" y="520716"/>
                    <a:pt x="146497" y="521763"/>
                  </a:cubicBezTo>
                  <a:cubicBezTo>
                    <a:pt x="148592" y="522811"/>
                    <a:pt x="150687" y="523858"/>
                    <a:pt x="152811" y="524876"/>
                  </a:cubicBezTo>
                  <a:cubicBezTo>
                    <a:pt x="154906" y="525893"/>
                    <a:pt x="157031" y="526881"/>
                    <a:pt x="159156" y="527868"/>
                  </a:cubicBezTo>
                  <a:cubicBezTo>
                    <a:pt x="161281" y="528856"/>
                    <a:pt x="163376" y="529814"/>
                    <a:pt x="165501" y="530742"/>
                  </a:cubicBezTo>
                  <a:cubicBezTo>
                    <a:pt x="167626" y="531669"/>
                    <a:pt x="169751" y="532597"/>
                    <a:pt x="171875" y="533525"/>
                  </a:cubicBezTo>
                  <a:cubicBezTo>
                    <a:pt x="174000" y="534423"/>
                    <a:pt x="176125" y="535320"/>
                    <a:pt x="178280" y="536188"/>
                  </a:cubicBezTo>
                  <a:cubicBezTo>
                    <a:pt x="180405" y="537056"/>
                    <a:pt x="182560" y="537924"/>
                    <a:pt x="184685" y="538732"/>
                  </a:cubicBezTo>
                  <a:cubicBezTo>
                    <a:pt x="186839" y="539570"/>
                    <a:pt x="188964" y="540378"/>
                    <a:pt x="191119" y="541186"/>
                  </a:cubicBezTo>
                  <a:cubicBezTo>
                    <a:pt x="193274" y="541994"/>
                    <a:pt x="195429" y="542773"/>
                    <a:pt x="197584" y="543521"/>
                  </a:cubicBezTo>
                  <a:cubicBezTo>
                    <a:pt x="199738" y="544299"/>
                    <a:pt x="201893" y="545047"/>
                    <a:pt x="204048" y="545765"/>
                  </a:cubicBezTo>
                  <a:cubicBezTo>
                    <a:pt x="206203" y="546484"/>
                    <a:pt x="208358" y="547202"/>
                    <a:pt x="210542" y="547890"/>
                  </a:cubicBezTo>
                  <a:cubicBezTo>
                    <a:pt x="212697" y="548579"/>
                    <a:pt x="214882" y="549267"/>
                    <a:pt x="217067" y="549925"/>
                  </a:cubicBezTo>
                  <a:cubicBezTo>
                    <a:pt x="219251" y="550584"/>
                    <a:pt x="221406" y="551242"/>
                    <a:pt x="223591" y="551871"/>
                  </a:cubicBezTo>
                  <a:cubicBezTo>
                    <a:pt x="225776" y="552499"/>
                    <a:pt x="227960" y="553098"/>
                    <a:pt x="230145" y="553696"/>
                  </a:cubicBezTo>
                  <a:cubicBezTo>
                    <a:pt x="232330" y="554295"/>
                    <a:pt x="234514" y="554863"/>
                    <a:pt x="236699" y="555432"/>
                  </a:cubicBezTo>
                  <a:cubicBezTo>
                    <a:pt x="238884" y="556001"/>
                    <a:pt x="241099" y="556539"/>
                    <a:pt x="243283" y="557078"/>
                  </a:cubicBezTo>
                  <a:cubicBezTo>
                    <a:pt x="245468" y="557617"/>
                    <a:pt x="247683" y="558126"/>
                    <a:pt x="249897" y="558604"/>
                  </a:cubicBezTo>
                  <a:cubicBezTo>
                    <a:pt x="252112" y="559113"/>
                    <a:pt x="254297" y="559592"/>
                    <a:pt x="256511" y="560041"/>
                  </a:cubicBezTo>
                  <a:cubicBezTo>
                    <a:pt x="258726" y="560490"/>
                    <a:pt x="260941" y="560969"/>
                    <a:pt x="263155" y="561388"/>
                  </a:cubicBezTo>
                  <a:cubicBezTo>
                    <a:pt x="265370" y="561807"/>
                    <a:pt x="267585" y="562226"/>
                    <a:pt x="269829" y="562645"/>
                  </a:cubicBezTo>
                  <a:cubicBezTo>
                    <a:pt x="272044" y="563034"/>
                    <a:pt x="274289" y="563423"/>
                    <a:pt x="276503" y="563812"/>
                  </a:cubicBezTo>
                  <a:cubicBezTo>
                    <a:pt x="278718" y="564171"/>
                    <a:pt x="280962" y="564530"/>
                    <a:pt x="283207" y="564889"/>
                  </a:cubicBezTo>
                  <a:cubicBezTo>
                    <a:pt x="285452" y="565218"/>
                    <a:pt x="287666" y="565548"/>
                    <a:pt x="289911" y="565877"/>
                  </a:cubicBezTo>
                  <a:cubicBezTo>
                    <a:pt x="292155" y="566176"/>
                    <a:pt x="294400" y="566475"/>
                    <a:pt x="296645" y="566775"/>
                  </a:cubicBezTo>
                  <a:cubicBezTo>
                    <a:pt x="298889" y="567044"/>
                    <a:pt x="301134" y="567313"/>
                    <a:pt x="303378" y="567583"/>
                  </a:cubicBezTo>
                  <a:cubicBezTo>
                    <a:pt x="305623" y="567822"/>
                    <a:pt x="307897" y="568062"/>
                    <a:pt x="310142" y="568301"/>
                  </a:cubicBezTo>
                  <a:cubicBezTo>
                    <a:pt x="312387" y="568511"/>
                    <a:pt x="314661" y="568720"/>
                    <a:pt x="316936" y="568929"/>
                  </a:cubicBezTo>
                  <a:cubicBezTo>
                    <a:pt x="319210" y="569109"/>
                    <a:pt x="321455" y="569289"/>
                    <a:pt x="323729" y="569468"/>
                  </a:cubicBezTo>
                  <a:cubicBezTo>
                    <a:pt x="326004" y="569618"/>
                    <a:pt x="328278" y="569767"/>
                    <a:pt x="330553" y="569917"/>
                  </a:cubicBezTo>
                  <a:cubicBezTo>
                    <a:pt x="332827" y="570067"/>
                    <a:pt x="335102" y="570186"/>
                    <a:pt x="337376" y="570276"/>
                  </a:cubicBezTo>
                  <a:cubicBezTo>
                    <a:pt x="339651" y="570396"/>
                    <a:pt x="341925" y="570486"/>
                    <a:pt x="344230" y="570546"/>
                  </a:cubicBezTo>
                  <a:cubicBezTo>
                    <a:pt x="346504" y="570635"/>
                    <a:pt x="348809" y="570695"/>
                    <a:pt x="351083" y="570755"/>
                  </a:cubicBezTo>
                  <a:cubicBezTo>
                    <a:pt x="353358" y="570815"/>
                    <a:pt x="355662" y="570845"/>
                    <a:pt x="357967" y="570875"/>
                  </a:cubicBezTo>
                  <a:cubicBezTo>
                    <a:pt x="360271" y="570875"/>
                    <a:pt x="362546" y="570905"/>
                    <a:pt x="364850" y="570905"/>
                  </a:cubicBezTo>
                  <a:cubicBezTo>
                    <a:pt x="367155" y="570905"/>
                    <a:pt x="369459" y="570905"/>
                    <a:pt x="371763" y="570875"/>
                  </a:cubicBezTo>
                  <a:cubicBezTo>
                    <a:pt x="374068" y="570875"/>
                    <a:pt x="376372" y="570815"/>
                    <a:pt x="378677" y="570755"/>
                  </a:cubicBezTo>
                  <a:cubicBezTo>
                    <a:pt x="380981" y="570695"/>
                    <a:pt x="383286" y="570635"/>
                    <a:pt x="385620" y="570546"/>
                  </a:cubicBezTo>
                  <a:cubicBezTo>
                    <a:pt x="387924" y="570456"/>
                    <a:pt x="390259" y="570366"/>
                    <a:pt x="392563" y="570276"/>
                  </a:cubicBezTo>
                  <a:cubicBezTo>
                    <a:pt x="394868" y="570186"/>
                    <a:pt x="397202" y="570067"/>
                    <a:pt x="399536" y="569917"/>
                  </a:cubicBezTo>
                  <a:cubicBezTo>
                    <a:pt x="401871" y="569797"/>
                    <a:pt x="404175" y="569648"/>
                    <a:pt x="406510" y="569498"/>
                  </a:cubicBezTo>
                  <a:cubicBezTo>
                    <a:pt x="408844" y="569348"/>
                    <a:pt x="411178" y="569169"/>
                    <a:pt x="413513" y="568989"/>
                  </a:cubicBezTo>
                  <a:cubicBezTo>
                    <a:pt x="415847" y="568810"/>
                    <a:pt x="418181" y="568630"/>
                    <a:pt x="420516" y="568421"/>
                  </a:cubicBezTo>
                  <a:cubicBezTo>
                    <a:pt x="422850" y="568211"/>
                    <a:pt x="425185" y="568002"/>
                    <a:pt x="427519" y="567792"/>
                  </a:cubicBezTo>
                  <a:cubicBezTo>
                    <a:pt x="429853" y="567583"/>
                    <a:pt x="432188" y="567343"/>
                    <a:pt x="434552" y="567074"/>
                  </a:cubicBezTo>
                  <a:cubicBezTo>
                    <a:pt x="436886" y="566834"/>
                    <a:pt x="439251" y="566565"/>
                    <a:pt x="441585" y="566296"/>
                  </a:cubicBezTo>
                  <a:cubicBezTo>
                    <a:pt x="443919" y="566026"/>
                    <a:pt x="446284" y="565757"/>
                    <a:pt x="448648" y="565458"/>
                  </a:cubicBezTo>
                  <a:cubicBezTo>
                    <a:pt x="450773" y="565188"/>
                    <a:pt x="452898" y="564889"/>
                    <a:pt x="454993" y="564560"/>
                  </a:cubicBezTo>
                  <a:cubicBezTo>
                    <a:pt x="457088" y="564231"/>
                    <a:pt x="459213" y="563842"/>
                    <a:pt x="461307" y="563453"/>
                  </a:cubicBezTo>
                  <a:cubicBezTo>
                    <a:pt x="463402" y="563034"/>
                    <a:pt x="465527" y="562615"/>
                    <a:pt x="467622" y="562136"/>
                  </a:cubicBezTo>
                  <a:cubicBezTo>
                    <a:pt x="469717" y="561657"/>
                    <a:pt x="471812" y="561178"/>
                    <a:pt x="473907" y="560669"/>
                  </a:cubicBezTo>
                  <a:cubicBezTo>
                    <a:pt x="476002" y="560161"/>
                    <a:pt x="478097" y="559622"/>
                    <a:pt x="480192" y="559053"/>
                  </a:cubicBezTo>
                  <a:cubicBezTo>
                    <a:pt x="482287" y="558485"/>
                    <a:pt x="484382" y="557916"/>
                    <a:pt x="486477" y="557347"/>
                  </a:cubicBezTo>
                  <a:cubicBezTo>
                    <a:pt x="488572" y="556779"/>
                    <a:pt x="490667" y="556180"/>
                    <a:pt x="492762" y="555552"/>
                  </a:cubicBezTo>
                  <a:cubicBezTo>
                    <a:pt x="494857" y="554953"/>
                    <a:pt x="496952" y="554325"/>
                    <a:pt x="499076" y="553726"/>
                  </a:cubicBezTo>
                  <a:cubicBezTo>
                    <a:pt x="501171" y="553128"/>
                    <a:pt x="503296" y="552499"/>
                    <a:pt x="505391" y="551901"/>
                  </a:cubicBezTo>
                  <a:cubicBezTo>
                    <a:pt x="507486" y="551302"/>
                    <a:pt x="509611" y="550673"/>
                    <a:pt x="511736" y="550075"/>
                  </a:cubicBezTo>
                  <a:cubicBezTo>
                    <a:pt x="513861" y="549476"/>
                    <a:pt x="515956" y="548878"/>
                    <a:pt x="518081" y="548309"/>
                  </a:cubicBezTo>
                  <a:cubicBezTo>
                    <a:pt x="520205" y="547741"/>
                    <a:pt x="522330" y="547172"/>
                    <a:pt x="524455" y="546603"/>
                  </a:cubicBezTo>
                  <a:cubicBezTo>
                    <a:pt x="524545" y="548399"/>
                    <a:pt x="524635" y="550314"/>
                    <a:pt x="524754" y="552320"/>
                  </a:cubicBezTo>
                  <a:cubicBezTo>
                    <a:pt x="524874" y="554325"/>
                    <a:pt x="524964" y="556390"/>
                    <a:pt x="525054" y="558544"/>
                  </a:cubicBezTo>
                  <a:cubicBezTo>
                    <a:pt x="525144" y="560699"/>
                    <a:pt x="525293" y="562914"/>
                    <a:pt x="525413" y="565188"/>
                  </a:cubicBezTo>
                  <a:cubicBezTo>
                    <a:pt x="527598" y="565188"/>
                    <a:pt x="529752" y="565188"/>
                    <a:pt x="531907" y="565188"/>
                  </a:cubicBezTo>
                  <a:cubicBezTo>
                    <a:pt x="534032" y="565188"/>
                    <a:pt x="536157" y="565188"/>
                    <a:pt x="538222" y="565188"/>
                  </a:cubicBezTo>
                  <a:cubicBezTo>
                    <a:pt x="540317" y="565188"/>
                    <a:pt x="542352" y="565188"/>
                    <a:pt x="544417" y="565218"/>
                  </a:cubicBezTo>
                  <a:cubicBezTo>
                    <a:pt x="546452" y="565218"/>
                    <a:pt x="548487" y="565218"/>
                    <a:pt x="550492" y="565218"/>
                  </a:cubicBezTo>
                  <a:cubicBezTo>
                    <a:pt x="552498" y="565218"/>
                    <a:pt x="554503" y="565218"/>
                    <a:pt x="556478" y="565188"/>
                  </a:cubicBezTo>
                  <a:cubicBezTo>
                    <a:pt x="556478" y="565188"/>
                    <a:pt x="566085" y="565398"/>
                    <a:pt x="580360" y="564350"/>
                  </a:cubicBezTo>
                  <a:cubicBezTo>
                    <a:pt x="580690" y="564350"/>
                    <a:pt x="581019" y="564321"/>
                    <a:pt x="581348" y="564291"/>
                  </a:cubicBezTo>
                  <a:cubicBezTo>
                    <a:pt x="583503" y="564171"/>
                    <a:pt x="585688" y="564021"/>
                    <a:pt x="587842" y="563842"/>
                  </a:cubicBezTo>
                  <a:cubicBezTo>
                    <a:pt x="589997" y="563662"/>
                    <a:pt x="592152" y="563483"/>
                    <a:pt x="594337" y="563273"/>
                  </a:cubicBezTo>
                  <a:cubicBezTo>
                    <a:pt x="596491" y="563064"/>
                    <a:pt x="598646" y="562824"/>
                    <a:pt x="600801" y="562585"/>
                  </a:cubicBezTo>
                  <a:cubicBezTo>
                    <a:pt x="602956" y="562315"/>
                    <a:pt x="605111" y="562046"/>
                    <a:pt x="607236" y="561717"/>
                  </a:cubicBezTo>
                  <a:cubicBezTo>
                    <a:pt x="609390" y="561388"/>
                    <a:pt x="611515" y="561058"/>
                    <a:pt x="613670" y="560669"/>
                  </a:cubicBezTo>
                  <a:cubicBezTo>
                    <a:pt x="615795" y="560280"/>
                    <a:pt x="617950" y="559861"/>
                    <a:pt x="620075" y="559412"/>
                  </a:cubicBezTo>
                  <a:cubicBezTo>
                    <a:pt x="622199" y="558964"/>
                    <a:pt x="624324" y="558455"/>
                    <a:pt x="626449" y="557916"/>
                  </a:cubicBezTo>
                  <a:cubicBezTo>
                    <a:pt x="628574" y="557377"/>
                    <a:pt x="630669" y="556809"/>
                    <a:pt x="632764" y="556180"/>
                  </a:cubicBezTo>
                  <a:cubicBezTo>
                    <a:pt x="634859" y="555552"/>
                    <a:pt x="636954" y="554893"/>
                    <a:pt x="639049" y="554145"/>
                  </a:cubicBezTo>
                  <a:cubicBezTo>
                    <a:pt x="640725" y="553576"/>
                    <a:pt x="642401" y="552948"/>
                    <a:pt x="644077" y="552290"/>
                  </a:cubicBezTo>
                  <a:cubicBezTo>
                    <a:pt x="672598" y="542503"/>
                    <a:pt x="697857" y="525295"/>
                    <a:pt x="701119" y="495127"/>
                  </a:cubicBezTo>
                  <a:cubicBezTo>
                    <a:pt x="701897" y="404207"/>
                    <a:pt x="701179" y="143685"/>
                    <a:pt x="701119" y="121957"/>
                  </a:cubicBezTo>
                  <a:close/>
                  <a:moveTo>
                    <a:pt x="520774" y="165562"/>
                  </a:moveTo>
                  <a:cubicBezTo>
                    <a:pt x="520714" y="168285"/>
                    <a:pt x="520684" y="170949"/>
                    <a:pt x="520624" y="173523"/>
                  </a:cubicBezTo>
                  <a:cubicBezTo>
                    <a:pt x="520565" y="176097"/>
                    <a:pt x="520535" y="178611"/>
                    <a:pt x="520505" y="181065"/>
                  </a:cubicBezTo>
                  <a:cubicBezTo>
                    <a:pt x="520475" y="183519"/>
                    <a:pt x="520415" y="185913"/>
                    <a:pt x="520385" y="188247"/>
                  </a:cubicBezTo>
                  <a:cubicBezTo>
                    <a:pt x="520355" y="190582"/>
                    <a:pt x="520295" y="192856"/>
                    <a:pt x="520265" y="195101"/>
                  </a:cubicBezTo>
                  <a:cubicBezTo>
                    <a:pt x="520235" y="197345"/>
                    <a:pt x="520176" y="199530"/>
                    <a:pt x="520146" y="201715"/>
                  </a:cubicBezTo>
                  <a:cubicBezTo>
                    <a:pt x="520116" y="203870"/>
                    <a:pt x="520056" y="206024"/>
                    <a:pt x="520026" y="208119"/>
                  </a:cubicBezTo>
                  <a:cubicBezTo>
                    <a:pt x="519996" y="210214"/>
                    <a:pt x="519966" y="212309"/>
                    <a:pt x="519906" y="214374"/>
                  </a:cubicBezTo>
                  <a:cubicBezTo>
                    <a:pt x="519876" y="216439"/>
                    <a:pt x="519846" y="218504"/>
                    <a:pt x="519786" y="220539"/>
                  </a:cubicBezTo>
                  <a:cubicBezTo>
                    <a:pt x="519756" y="222604"/>
                    <a:pt x="519727" y="224640"/>
                    <a:pt x="519667" y="226705"/>
                  </a:cubicBezTo>
                  <a:cubicBezTo>
                    <a:pt x="519637" y="228770"/>
                    <a:pt x="519607" y="230805"/>
                    <a:pt x="519547" y="232870"/>
                  </a:cubicBezTo>
                  <a:cubicBezTo>
                    <a:pt x="519517" y="234935"/>
                    <a:pt x="519487" y="237030"/>
                    <a:pt x="519427" y="239125"/>
                  </a:cubicBezTo>
                  <a:cubicBezTo>
                    <a:pt x="519397" y="241220"/>
                    <a:pt x="519338" y="243374"/>
                    <a:pt x="519308" y="245529"/>
                  </a:cubicBezTo>
                  <a:cubicBezTo>
                    <a:pt x="519278" y="247684"/>
                    <a:pt x="519218" y="249899"/>
                    <a:pt x="519188" y="252143"/>
                  </a:cubicBezTo>
                  <a:cubicBezTo>
                    <a:pt x="519158" y="254388"/>
                    <a:pt x="519098" y="256662"/>
                    <a:pt x="519068" y="258997"/>
                  </a:cubicBezTo>
                  <a:cubicBezTo>
                    <a:pt x="519038" y="261331"/>
                    <a:pt x="518978" y="263725"/>
                    <a:pt x="518948" y="266179"/>
                  </a:cubicBezTo>
                  <a:cubicBezTo>
                    <a:pt x="518919" y="268634"/>
                    <a:pt x="518859" y="271147"/>
                    <a:pt x="518829" y="273721"/>
                  </a:cubicBezTo>
                  <a:cubicBezTo>
                    <a:pt x="518769" y="276295"/>
                    <a:pt x="518739" y="278959"/>
                    <a:pt x="518679" y="281682"/>
                  </a:cubicBezTo>
                  <a:cubicBezTo>
                    <a:pt x="518649" y="283957"/>
                    <a:pt x="518589" y="286231"/>
                    <a:pt x="518559" y="288506"/>
                  </a:cubicBezTo>
                  <a:cubicBezTo>
                    <a:pt x="518530" y="290780"/>
                    <a:pt x="518470" y="293055"/>
                    <a:pt x="518440" y="295329"/>
                  </a:cubicBezTo>
                  <a:cubicBezTo>
                    <a:pt x="518410" y="297604"/>
                    <a:pt x="518350" y="299878"/>
                    <a:pt x="518320" y="302153"/>
                  </a:cubicBezTo>
                  <a:cubicBezTo>
                    <a:pt x="518290" y="304427"/>
                    <a:pt x="518230" y="306702"/>
                    <a:pt x="518200" y="308976"/>
                  </a:cubicBezTo>
                  <a:cubicBezTo>
                    <a:pt x="518170" y="311251"/>
                    <a:pt x="518110" y="313525"/>
                    <a:pt x="518051" y="315800"/>
                  </a:cubicBezTo>
                  <a:cubicBezTo>
                    <a:pt x="517991" y="318074"/>
                    <a:pt x="517961" y="320349"/>
                    <a:pt x="517931" y="322623"/>
                  </a:cubicBezTo>
                  <a:cubicBezTo>
                    <a:pt x="517901" y="324898"/>
                    <a:pt x="517841" y="327172"/>
                    <a:pt x="517811" y="329447"/>
                  </a:cubicBezTo>
                  <a:cubicBezTo>
                    <a:pt x="517781" y="331721"/>
                    <a:pt x="517721" y="333996"/>
                    <a:pt x="517692" y="336270"/>
                  </a:cubicBezTo>
                  <a:cubicBezTo>
                    <a:pt x="517662" y="338545"/>
                    <a:pt x="517602" y="340819"/>
                    <a:pt x="517572" y="343094"/>
                  </a:cubicBezTo>
                  <a:cubicBezTo>
                    <a:pt x="517542" y="345369"/>
                    <a:pt x="517482" y="347643"/>
                    <a:pt x="517452" y="349918"/>
                  </a:cubicBezTo>
                  <a:cubicBezTo>
                    <a:pt x="517422" y="352192"/>
                    <a:pt x="517362" y="354467"/>
                    <a:pt x="517332" y="356741"/>
                  </a:cubicBezTo>
                  <a:cubicBezTo>
                    <a:pt x="517302" y="359016"/>
                    <a:pt x="517273" y="361290"/>
                    <a:pt x="517213" y="363565"/>
                  </a:cubicBezTo>
                  <a:cubicBezTo>
                    <a:pt x="517183" y="365839"/>
                    <a:pt x="517153" y="368114"/>
                    <a:pt x="517123" y="370388"/>
                  </a:cubicBezTo>
                  <a:cubicBezTo>
                    <a:pt x="517093" y="372663"/>
                    <a:pt x="517063" y="374937"/>
                    <a:pt x="517033" y="377212"/>
                  </a:cubicBezTo>
                  <a:cubicBezTo>
                    <a:pt x="517033" y="379486"/>
                    <a:pt x="516973" y="381761"/>
                    <a:pt x="516943" y="384035"/>
                  </a:cubicBezTo>
                  <a:cubicBezTo>
                    <a:pt x="516943" y="386310"/>
                    <a:pt x="516913" y="388584"/>
                    <a:pt x="516883" y="390859"/>
                  </a:cubicBezTo>
                  <a:cubicBezTo>
                    <a:pt x="516883" y="393133"/>
                    <a:pt x="516854" y="395408"/>
                    <a:pt x="516824" y="397682"/>
                  </a:cubicBezTo>
                  <a:cubicBezTo>
                    <a:pt x="516824" y="399957"/>
                    <a:pt x="516824" y="402231"/>
                    <a:pt x="516794" y="404506"/>
                  </a:cubicBezTo>
                  <a:cubicBezTo>
                    <a:pt x="516794" y="406930"/>
                    <a:pt x="516584" y="409085"/>
                    <a:pt x="516135" y="411030"/>
                  </a:cubicBezTo>
                  <a:cubicBezTo>
                    <a:pt x="515686" y="412946"/>
                    <a:pt x="515028" y="414681"/>
                    <a:pt x="514070" y="416208"/>
                  </a:cubicBezTo>
                  <a:cubicBezTo>
                    <a:pt x="513142" y="417764"/>
                    <a:pt x="511915" y="419141"/>
                    <a:pt x="510419" y="420398"/>
                  </a:cubicBezTo>
                  <a:cubicBezTo>
                    <a:pt x="508923" y="421655"/>
                    <a:pt x="507127" y="422852"/>
                    <a:pt x="505002" y="423959"/>
                  </a:cubicBezTo>
                  <a:cubicBezTo>
                    <a:pt x="502997" y="425036"/>
                    <a:pt x="500992" y="426054"/>
                    <a:pt x="498957" y="427072"/>
                  </a:cubicBezTo>
                  <a:cubicBezTo>
                    <a:pt x="496952" y="428059"/>
                    <a:pt x="494916" y="429047"/>
                    <a:pt x="492881" y="429975"/>
                  </a:cubicBezTo>
                  <a:cubicBezTo>
                    <a:pt x="490846" y="430902"/>
                    <a:pt x="488811" y="431800"/>
                    <a:pt x="486776" y="432668"/>
                  </a:cubicBezTo>
                  <a:cubicBezTo>
                    <a:pt x="484741" y="433536"/>
                    <a:pt x="482676" y="434374"/>
                    <a:pt x="480641" y="435152"/>
                  </a:cubicBezTo>
                  <a:cubicBezTo>
                    <a:pt x="478576" y="435960"/>
                    <a:pt x="476511" y="436708"/>
                    <a:pt x="474446" y="437456"/>
                  </a:cubicBezTo>
                  <a:cubicBezTo>
                    <a:pt x="472381" y="438205"/>
                    <a:pt x="470316" y="438893"/>
                    <a:pt x="468221" y="439551"/>
                  </a:cubicBezTo>
                  <a:cubicBezTo>
                    <a:pt x="466126" y="440210"/>
                    <a:pt x="464061" y="440868"/>
                    <a:pt x="461966" y="441467"/>
                  </a:cubicBezTo>
                  <a:cubicBezTo>
                    <a:pt x="459871" y="442065"/>
                    <a:pt x="457776" y="442664"/>
                    <a:pt x="455681" y="443203"/>
                  </a:cubicBezTo>
                  <a:cubicBezTo>
                    <a:pt x="453586" y="443741"/>
                    <a:pt x="451461" y="444280"/>
                    <a:pt x="449336" y="444759"/>
                  </a:cubicBezTo>
                  <a:cubicBezTo>
                    <a:pt x="447211" y="445238"/>
                    <a:pt x="445087" y="445717"/>
                    <a:pt x="442962" y="446136"/>
                  </a:cubicBezTo>
                  <a:cubicBezTo>
                    <a:pt x="440837" y="446555"/>
                    <a:pt x="438682" y="446974"/>
                    <a:pt x="436557" y="447363"/>
                  </a:cubicBezTo>
                  <a:cubicBezTo>
                    <a:pt x="434402" y="447752"/>
                    <a:pt x="432278" y="448081"/>
                    <a:pt x="430123" y="448410"/>
                  </a:cubicBezTo>
                  <a:cubicBezTo>
                    <a:pt x="427968" y="448739"/>
                    <a:pt x="425813" y="449039"/>
                    <a:pt x="423628" y="449278"/>
                  </a:cubicBezTo>
                  <a:cubicBezTo>
                    <a:pt x="421474" y="449547"/>
                    <a:pt x="419289" y="449787"/>
                    <a:pt x="417104" y="449996"/>
                  </a:cubicBezTo>
                  <a:cubicBezTo>
                    <a:pt x="414919" y="450206"/>
                    <a:pt x="412735" y="450385"/>
                    <a:pt x="410550" y="450565"/>
                  </a:cubicBezTo>
                  <a:cubicBezTo>
                    <a:pt x="408365" y="450714"/>
                    <a:pt x="406150" y="450864"/>
                    <a:pt x="403966" y="450984"/>
                  </a:cubicBezTo>
                  <a:cubicBezTo>
                    <a:pt x="401721" y="451104"/>
                    <a:pt x="399507" y="451193"/>
                    <a:pt x="397262" y="451253"/>
                  </a:cubicBezTo>
                  <a:cubicBezTo>
                    <a:pt x="395047" y="451343"/>
                    <a:pt x="392803" y="451373"/>
                    <a:pt x="390588" y="451433"/>
                  </a:cubicBezTo>
                  <a:cubicBezTo>
                    <a:pt x="388373" y="451463"/>
                    <a:pt x="386159" y="451493"/>
                    <a:pt x="383914" y="451493"/>
                  </a:cubicBezTo>
                  <a:cubicBezTo>
                    <a:pt x="381699" y="451493"/>
                    <a:pt x="379485" y="451493"/>
                    <a:pt x="377270" y="451433"/>
                  </a:cubicBezTo>
                  <a:cubicBezTo>
                    <a:pt x="375055" y="451403"/>
                    <a:pt x="372841" y="451343"/>
                    <a:pt x="370656" y="451253"/>
                  </a:cubicBezTo>
                  <a:cubicBezTo>
                    <a:pt x="368441" y="451163"/>
                    <a:pt x="366257" y="451074"/>
                    <a:pt x="364042" y="450954"/>
                  </a:cubicBezTo>
                  <a:cubicBezTo>
                    <a:pt x="361857" y="450834"/>
                    <a:pt x="359643" y="450685"/>
                    <a:pt x="357458" y="450535"/>
                  </a:cubicBezTo>
                  <a:cubicBezTo>
                    <a:pt x="355273" y="450385"/>
                    <a:pt x="353088" y="450176"/>
                    <a:pt x="350904" y="449996"/>
                  </a:cubicBezTo>
                  <a:cubicBezTo>
                    <a:pt x="348719" y="449787"/>
                    <a:pt x="346534" y="449577"/>
                    <a:pt x="344350" y="449308"/>
                  </a:cubicBezTo>
                  <a:cubicBezTo>
                    <a:pt x="342165" y="449068"/>
                    <a:pt x="339980" y="448799"/>
                    <a:pt x="337825" y="448500"/>
                  </a:cubicBezTo>
                  <a:cubicBezTo>
                    <a:pt x="335641" y="448201"/>
                    <a:pt x="333486" y="447901"/>
                    <a:pt x="331331" y="447542"/>
                  </a:cubicBezTo>
                  <a:cubicBezTo>
                    <a:pt x="329176" y="447213"/>
                    <a:pt x="326991" y="446854"/>
                    <a:pt x="324837" y="446465"/>
                  </a:cubicBezTo>
                  <a:cubicBezTo>
                    <a:pt x="322682" y="446076"/>
                    <a:pt x="320527" y="445687"/>
                    <a:pt x="318372" y="445238"/>
                  </a:cubicBezTo>
                  <a:cubicBezTo>
                    <a:pt x="316217" y="444819"/>
                    <a:pt x="314063" y="444370"/>
                    <a:pt x="311908" y="443891"/>
                  </a:cubicBezTo>
                  <a:cubicBezTo>
                    <a:pt x="309753" y="443412"/>
                    <a:pt x="307628" y="442903"/>
                    <a:pt x="305473" y="442395"/>
                  </a:cubicBezTo>
                  <a:cubicBezTo>
                    <a:pt x="303348" y="441886"/>
                    <a:pt x="301194" y="441317"/>
                    <a:pt x="299069" y="440749"/>
                  </a:cubicBezTo>
                  <a:cubicBezTo>
                    <a:pt x="296944" y="440180"/>
                    <a:pt x="294819" y="439581"/>
                    <a:pt x="292694" y="438953"/>
                  </a:cubicBezTo>
                  <a:cubicBezTo>
                    <a:pt x="290569" y="438324"/>
                    <a:pt x="288444" y="437696"/>
                    <a:pt x="286320" y="437037"/>
                  </a:cubicBezTo>
                  <a:cubicBezTo>
                    <a:pt x="284195" y="436379"/>
                    <a:pt x="282100" y="435691"/>
                    <a:pt x="279975" y="434972"/>
                  </a:cubicBezTo>
                  <a:cubicBezTo>
                    <a:pt x="277551" y="434134"/>
                    <a:pt x="275156" y="433267"/>
                    <a:pt x="272792" y="432369"/>
                  </a:cubicBezTo>
                  <a:cubicBezTo>
                    <a:pt x="270428" y="431471"/>
                    <a:pt x="268123" y="430513"/>
                    <a:pt x="265849" y="429556"/>
                  </a:cubicBezTo>
                  <a:cubicBezTo>
                    <a:pt x="263574" y="428598"/>
                    <a:pt x="261330" y="427550"/>
                    <a:pt x="259145" y="426503"/>
                  </a:cubicBezTo>
                  <a:cubicBezTo>
                    <a:pt x="256960" y="425455"/>
                    <a:pt x="254806" y="424378"/>
                    <a:pt x="252681" y="423241"/>
                  </a:cubicBezTo>
                  <a:cubicBezTo>
                    <a:pt x="250586" y="422133"/>
                    <a:pt x="248491" y="420966"/>
                    <a:pt x="246486" y="419769"/>
                  </a:cubicBezTo>
                  <a:cubicBezTo>
                    <a:pt x="244450" y="418572"/>
                    <a:pt x="242475" y="417345"/>
                    <a:pt x="240530" y="416088"/>
                  </a:cubicBezTo>
                  <a:cubicBezTo>
                    <a:pt x="238585" y="414831"/>
                    <a:pt x="236699" y="413514"/>
                    <a:pt x="234844" y="412197"/>
                  </a:cubicBezTo>
                  <a:cubicBezTo>
                    <a:pt x="232988" y="410881"/>
                    <a:pt x="231162" y="409504"/>
                    <a:pt x="229397" y="408097"/>
                  </a:cubicBezTo>
                  <a:cubicBezTo>
                    <a:pt x="227631" y="406691"/>
                    <a:pt x="225895" y="405254"/>
                    <a:pt x="224219" y="403788"/>
                  </a:cubicBezTo>
                  <a:cubicBezTo>
                    <a:pt x="222543" y="402321"/>
                    <a:pt x="220897" y="400825"/>
                    <a:pt x="219311" y="399298"/>
                  </a:cubicBezTo>
                  <a:cubicBezTo>
                    <a:pt x="217725" y="397772"/>
                    <a:pt x="216169" y="396186"/>
                    <a:pt x="214642" y="394600"/>
                  </a:cubicBezTo>
                  <a:cubicBezTo>
                    <a:pt x="213146" y="393014"/>
                    <a:pt x="211679" y="391368"/>
                    <a:pt x="210243" y="389722"/>
                  </a:cubicBezTo>
                  <a:cubicBezTo>
                    <a:pt x="208836" y="388046"/>
                    <a:pt x="207460" y="386370"/>
                    <a:pt x="206113" y="384634"/>
                  </a:cubicBezTo>
                  <a:cubicBezTo>
                    <a:pt x="204766" y="382898"/>
                    <a:pt x="203479" y="381162"/>
                    <a:pt x="202252" y="379367"/>
                  </a:cubicBezTo>
                  <a:cubicBezTo>
                    <a:pt x="200995" y="377571"/>
                    <a:pt x="199798" y="375745"/>
                    <a:pt x="198661" y="373920"/>
                  </a:cubicBezTo>
                  <a:cubicBezTo>
                    <a:pt x="197524" y="372064"/>
                    <a:pt x="196416" y="370179"/>
                    <a:pt x="195339" y="368263"/>
                  </a:cubicBezTo>
                  <a:cubicBezTo>
                    <a:pt x="194291" y="366348"/>
                    <a:pt x="193274" y="364403"/>
                    <a:pt x="192286" y="362427"/>
                  </a:cubicBezTo>
                  <a:cubicBezTo>
                    <a:pt x="191329" y="360452"/>
                    <a:pt x="190401" y="358447"/>
                    <a:pt x="189533" y="356412"/>
                  </a:cubicBezTo>
                  <a:cubicBezTo>
                    <a:pt x="188665" y="354377"/>
                    <a:pt x="187827" y="352312"/>
                    <a:pt x="187049" y="350217"/>
                  </a:cubicBezTo>
                  <a:cubicBezTo>
                    <a:pt x="186271" y="348122"/>
                    <a:pt x="185523" y="345997"/>
                    <a:pt x="184834" y="343842"/>
                  </a:cubicBezTo>
                  <a:cubicBezTo>
                    <a:pt x="184146" y="341687"/>
                    <a:pt x="183517" y="339503"/>
                    <a:pt x="182919" y="337288"/>
                  </a:cubicBezTo>
                  <a:cubicBezTo>
                    <a:pt x="182320" y="335073"/>
                    <a:pt x="181782" y="332829"/>
                    <a:pt x="181303" y="330584"/>
                  </a:cubicBezTo>
                  <a:cubicBezTo>
                    <a:pt x="180794" y="328310"/>
                    <a:pt x="180375" y="326035"/>
                    <a:pt x="179956" y="323701"/>
                  </a:cubicBezTo>
                  <a:cubicBezTo>
                    <a:pt x="179567" y="321366"/>
                    <a:pt x="179208" y="319032"/>
                    <a:pt x="178909" y="316638"/>
                  </a:cubicBezTo>
                  <a:cubicBezTo>
                    <a:pt x="178609" y="314244"/>
                    <a:pt x="178370" y="311849"/>
                    <a:pt x="178160" y="309425"/>
                  </a:cubicBezTo>
                  <a:cubicBezTo>
                    <a:pt x="177951" y="307001"/>
                    <a:pt x="177801" y="304517"/>
                    <a:pt x="177711" y="302033"/>
                  </a:cubicBezTo>
                  <a:cubicBezTo>
                    <a:pt x="177622" y="299489"/>
                    <a:pt x="177562" y="297005"/>
                    <a:pt x="177532" y="294521"/>
                  </a:cubicBezTo>
                  <a:cubicBezTo>
                    <a:pt x="177532" y="292037"/>
                    <a:pt x="177532" y="289613"/>
                    <a:pt x="177622" y="287189"/>
                  </a:cubicBezTo>
                  <a:cubicBezTo>
                    <a:pt x="177681" y="284765"/>
                    <a:pt x="177801" y="282400"/>
                    <a:pt x="177981" y="280036"/>
                  </a:cubicBezTo>
                  <a:cubicBezTo>
                    <a:pt x="180465" y="94813"/>
                    <a:pt x="462774" y="126357"/>
                    <a:pt x="462774" y="126357"/>
                  </a:cubicBezTo>
                  <a:cubicBezTo>
                    <a:pt x="465078" y="126506"/>
                    <a:pt x="467383" y="126656"/>
                    <a:pt x="469687" y="126835"/>
                  </a:cubicBezTo>
                  <a:cubicBezTo>
                    <a:pt x="471992" y="127015"/>
                    <a:pt x="474296" y="127224"/>
                    <a:pt x="476601" y="127434"/>
                  </a:cubicBezTo>
                  <a:cubicBezTo>
                    <a:pt x="478905" y="127643"/>
                    <a:pt x="481209" y="127883"/>
                    <a:pt x="483484" y="128122"/>
                  </a:cubicBezTo>
                  <a:cubicBezTo>
                    <a:pt x="485788" y="128362"/>
                    <a:pt x="488093" y="128631"/>
                    <a:pt x="490367" y="128900"/>
                  </a:cubicBezTo>
                  <a:cubicBezTo>
                    <a:pt x="493719" y="129319"/>
                    <a:pt x="496712" y="129768"/>
                    <a:pt x="499376" y="130337"/>
                  </a:cubicBezTo>
                  <a:cubicBezTo>
                    <a:pt x="502039" y="130876"/>
                    <a:pt x="504404" y="131504"/>
                    <a:pt x="506469" y="132252"/>
                  </a:cubicBezTo>
                  <a:cubicBezTo>
                    <a:pt x="508534" y="133001"/>
                    <a:pt x="510329" y="133868"/>
                    <a:pt x="511856" y="134856"/>
                  </a:cubicBezTo>
                  <a:cubicBezTo>
                    <a:pt x="513382" y="135874"/>
                    <a:pt x="514699" y="137011"/>
                    <a:pt x="515776" y="138358"/>
                  </a:cubicBezTo>
                  <a:cubicBezTo>
                    <a:pt x="516854" y="139704"/>
                    <a:pt x="517721" y="141201"/>
                    <a:pt x="518410" y="142937"/>
                  </a:cubicBezTo>
                  <a:cubicBezTo>
                    <a:pt x="519098" y="144672"/>
                    <a:pt x="519607" y="146618"/>
                    <a:pt x="519966" y="148802"/>
                  </a:cubicBezTo>
                  <a:cubicBezTo>
                    <a:pt x="520325" y="150987"/>
                    <a:pt x="520565" y="153441"/>
                    <a:pt x="520684" y="156165"/>
                  </a:cubicBezTo>
                  <a:cubicBezTo>
                    <a:pt x="520804" y="158888"/>
                    <a:pt x="520804" y="161881"/>
                    <a:pt x="520744" y="165203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 w="29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Graphique 13">
              <a:extLst>
                <a:ext uri="{FF2B5EF4-FFF2-40B4-BE49-F238E27FC236}">
                  <a16:creationId xmlns:a16="http://schemas.microsoft.com/office/drawing/2014/main" id="{35B30C8F-6CA7-0B92-BC40-295933904FF5}"/>
                </a:ext>
              </a:extLst>
            </p:cNvPr>
            <p:cNvGrpSpPr/>
            <p:nvPr/>
          </p:nvGrpSpPr>
          <p:grpSpPr>
            <a:xfrm>
              <a:off x="10134210" y="127177"/>
              <a:ext cx="1430729" cy="2103927"/>
              <a:chOff x="10134210" y="127177"/>
              <a:chExt cx="1430729" cy="2103927"/>
            </a:xfrm>
            <a:solidFill>
              <a:schemeClr val="bg1">
                <a:alpha val="25000"/>
              </a:schemeClr>
            </a:solidFill>
          </p:grpSpPr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29755319-6A17-A4C6-C29F-94B8BF60DE09}"/>
                  </a:ext>
                </a:extLst>
              </p:cNvPr>
              <p:cNvSpPr/>
              <p:nvPr/>
            </p:nvSpPr>
            <p:spPr>
              <a:xfrm>
                <a:off x="10786486" y="127178"/>
                <a:ext cx="778452" cy="2103567"/>
              </a:xfrm>
              <a:custGeom>
                <a:avLst/>
                <a:gdLst>
                  <a:gd name="connsiteX0" fmla="*/ 778453 w 778452"/>
                  <a:gd name="connsiteY0" fmla="*/ 714048 h 2103567"/>
                  <a:gd name="connsiteX1" fmla="*/ 778153 w 778452"/>
                  <a:gd name="connsiteY1" fmla="*/ 698157 h 2103567"/>
                  <a:gd name="connsiteX2" fmla="*/ 778034 w 778452"/>
                  <a:gd name="connsiteY2" fmla="*/ 691662 h 2103567"/>
                  <a:gd name="connsiteX3" fmla="*/ 777884 w 778452"/>
                  <a:gd name="connsiteY3" fmla="*/ 689178 h 2103567"/>
                  <a:gd name="connsiteX4" fmla="*/ 776298 w 778452"/>
                  <a:gd name="connsiteY4" fmla="*/ 660118 h 2103567"/>
                  <a:gd name="connsiteX5" fmla="*/ 775849 w 778452"/>
                  <a:gd name="connsiteY5" fmla="*/ 654671 h 2103567"/>
                  <a:gd name="connsiteX6" fmla="*/ 773574 w 778452"/>
                  <a:gd name="connsiteY6" fmla="*/ 630430 h 2103567"/>
                  <a:gd name="connsiteX7" fmla="*/ 773155 w 778452"/>
                  <a:gd name="connsiteY7" fmla="*/ 626031 h 2103567"/>
                  <a:gd name="connsiteX8" fmla="*/ 772617 w 778452"/>
                  <a:gd name="connsiteY8" fmla="*/ 621930 h 2103567"/>
                  <a:gd name="connsiteX9" fmla="*/ 770402 w 778452"/>
                  <a:gd name="connsiteY9" fmla="*/ 605081 h 2103567"/>
                  <a:gd name="connsiteX10" fmla="*/ 769235 w 778452"/>
                  <a:gd name="connsiteY10" fmla="*/ 596701 h 2103567"/>
                  <a:gd name="connsiteX11" fmla="*/ 765644 w 778452"/>
                  <a:gd name="connsiteY11" fmla="*/ 574854 h 2103567"/>
                  <a:gd name="connsiteX12" fmla="*/ 765135 w 778452"/>
                  <a:gd name="connsiteY12" fmla="*/ 571801 h 2103567"/>
                  <a:gd name="connsiteX13" fmla="*/ 760257 w 778452"/>
                  <a:gd name="connsiteY13" fmla="*/ 547171 h 2103567"/>
                  <a:gd name="connsiteX14" fmla="*/ 758611 w 778452"/>
                  <a:gd name="connsiteY14" fmla="*/ 539808 h 2103567"/>
                  <a:gd name="connsiteX15" fmla="*/ 754630 w 778452"/>
                  <a:gd name="connsiteY15" fmla="*/ 522720 h 2103567"/>
                  <a:gd name="connsiteX16" fmla="*/ 753852 w 778452"/>
                  <a:gd name="connsiteY16" fmla="*/ 519308 h 2103567"/>
                  <a:gd name="connsiteX17" fmla="*/ 752984 w 778452"/>
                  <a:gd name="connsiteY17" fmla="*/ 516225 h 2103567"/>
                  <a:gd name="connsiteX18" fmla="*/ 742839 w 778452"/>
                  <a:gd name="connsiteY18" fmla="*/ 479653 h 2103567"/>
                  <a:gd name="connsiteX19" fmla="*/ 741402 w 778452"/>
                  <a:gd name="connsiteY19" fmla="*/ 475015 h 2103567"/>
                  <a:gd name="connsiteX20" fmla="*/ 729251 w 778452"/>
                  <a:gd name="connsiteY20" fmla="*/ 438622 h 2103567"/>
                  <a:gd name="connsiteX21" fmla="*/ 727905 w 778452"/>
                  <a:gd name="connsiteY21" fmla="*/ 435001 h 2103567"/>
                  <a:gd name="connsiteX22" fmla="*/ 713569 w 778452"/>
                  <a:gd name="connsiteY22" fmla="*/ 398579 h 2103567"/>
                  <a:gd name="connsiteX23" fmla="*/ 712641 w 778452"/>
                  <a:gd name="connsiteY23" fmla="*/ 396454 h 2103567"/>
                  <a:gd name="connsiteX24" fmla="*/ 695852 w 778452"/>
                  <a:gd name="connsiteY24" fmla="*/ 359733 h 2103567"/>
                  <a:gd name="connsiteX25" fmla="*/ 695852 w 778452"/>
                  <a:gd name="connsiteY25" fmla="*/ 359733 h 2103567"/>
                  <a:gd name="connsiteX26" fmla="*/ 695852 w 778452"/>
                  <a:gd name="connsiteY26" fmla="*/ 359673 h 2103567"/>
                  <a:gd name="connsiteX27" fmla="*/ 673586 w 778452"/>
                  <a:gd name="connsiteY27" fmla="*/ 317654 h 2103567"/>
                  <a:gd name="connsiteX28" fmla="*/ 671670 w 778452"/>
                  <a:gd name="connsiteY28" fmla="*/ 314332 h 2103567"/>
                  <a:gd name="connsiteX29" fmla="*/ 648626 w 778452"/>
                  <a:gd name="connsiteY29" fmla="*/ 276952 h 2103567"/>
                  <a:gd name="connsiteX30" fmla="*/ 647339 w 778452"/>
                  <a:gd name="connsiteY30" fmla="*/ 274887 h 2103567"/>
                  <a:gd name="connsiteX31" fmla="*/ 645334 w 778452"/>
                  <a:gd name="connsiteY31" fmla="*/ 272014 h 2103567"/>
                  <a:gd name="connsiteX32" fmla="*/ 628933 w 778452"/>
                  <a:gd name="connsiteY32" fmla="*/ 248431 h 2103567"/>
                  <a:gd name="connsiteX33" fmla="*/ 628365 w 778452"/>
                  <a:gd name="connsiteY33" fmla="*/ 247683 h 2103567"/>
                  <a:gd name="connsiteX34" fmla="*/ 611515 w 778452"/>
                  <a:gd name="connsiteY34" fmla="*/ 225656 h 2103567"/>
                  <a:gd name="connsiteX35" fmla="*/ 609271 w 778452"/>
                  <a:gd name="connsiteY35" fmla="*/ 222723 h 2103567"/>
                  <a:gd name="connsiteX36" fmla="*/ 606667 w 778452"/>
                  <a:gd name="connsiteY36" fmla="*/ 219581 h 2103567"/>
                  <a:gd name="connsiteX37" fmla="*/ 595983 w 778452"/>
                  <a:gd name="connsiteY37" fmla="*/ 206771 h 2103567"/>
                  <a:gd name="connsiteX38" fmla="*/ 591075 w 778452"/>
                  <a:gd name="connsiteY38" fmla="*/ 201025 h 2103567"/>
                  <a:gd name="connsiteX39" fmla="*/ 575063 w 778452"/>
                  <a:gd name="connsiteY39" fmla="*/ 183278 h 2103567"/>
                  <a:gd name="connsiteX40" fmla="*/ 575003 w 778452"/>
                  <a:gd name="connsiteY40" fmla="*/ 183218 h 2103567"/>
                  <a:gd name="connsiteX41" fmla="*/ 574914 w 778452"/>
                  <a:gd name="connsiteY41" fmla="*/ 183128 h 2103567"/>
                  <a:gd name="connsiteX42" fmla="*/ 544237 w 778452"/>
                  <a:gd name="connsiteY42" fmla="*/ 152602 h 2103567"/>
                  <a:gd name="connsiteX43" fmla="*/ 543729 w 778452"/>
                  <a:gd name="connsiteY43" fmla="*/ 152093 h 2103567"/>
                  <a:gd name="connsiteX44" fmla="*/ 542382 w 778452"/>
                  <a:gd name="connsiteY44" fmla="*/ 150926 h 2103567"/>
                  <a:gd name="connsiteX45" fmla="*/ 513711 w 778452"/>
                  <a:gd name="connsiteY45" fmla="*/ 125936 h 2103567"/>
                  <a:gd name="connsiteX46" fmla="*/ 513502 w 778452"/>
                  <a:gd name="connsiteY46" fmla="*/ 125757 h 2103567"/>
                  <a:gd name="connsiteX47" fmla="*/ 512813 w 778452"/>
                  <a:gd name="connsiteY47" fmla="*/ 125248 h 2103567"/>
                  <a:gd name="connsiteX48" fmla="*/ 484861 w 778452"/>
                  <a:gd name="connsiteY48" fmla="*/ 103880 h 2103567"/>
                  <a:gd name="connsiteX49" fmla="*/ 483245 w 778452"/>
                  <a:gd name="connsiteY49" fmla="*/ 102652 h 2103567"/>
                  <a:gd name="connsiteX50" fmla="*/ 482496 w 778452"/>
                  <a:gd name="connsiteY50" fmla="*/ 102174 h 2103567"/>
                  <a:gd name="connsiteX51" fmla="*/ 456818 w 778452"/>
                  <a:gd name="connsiteY51" fmla="*/ 84965 h 2103567"/>
                  <a:gd name="connsiteX52" fmla="*/ 454095 w 778452"/>
                  <a:gd name="connsiteY52" fmla="*/ 83140 h 2103567"/>
                  <a:gd name="connsiteX53" fmla="*/ 451761 w 778452"/>
                  <a:gd name="connsiteY53" fmla="*/ 81763 h 2103567"/>
                  <a:gd name="connsiteX54" fmla="*/ 425723 w 778452"/>
                  <a:gd name="connsiteY54" fmla="*/ 66530 h 2103567"/>
                  <a:gd name="connsiteX55" fmla="*/ 424107 w 778452"/>
                  <a:gd name="connsiteY55" fmla="*/ 65572 h 2103567"/>
                  <a:gd name="connsiteX56" fmla="*/ 421025 w 778452"/>
                  <a:gd name="connsiteY56" fmla="*/ 64016 h 2103567"/>
                  <a:gd name="connsiteX57" fmla="*/ 396334 w 778452"/>
                  <a:gd name="connsiteY57" fmla="*/ 51536 h 2103567"/>
                  <a:gd name="connsiteX58" fmla="*/ 394179 w 778452"/>
                  <a:gd name="connsiteY58" fmla="*/ 50458 h 2103567"/>
                  <a:gd name="connsiteX59" fmla="*/ 393431 w 778452"/>
                  <a:gd name="connsiteY59" fmla="*/ 50129 h 2103567"/>
                  <a:gd name="connsiteX60" fmla="*/ 366317 w 778452"/>
                  <a:gd name="connsiteY60" fmla="*/ 38427 h 2103567"/>
                  <a:gd name="connsiteX61" fmla="*/ 363324 w 778452"/>
                  <a:gd name="connsiteY61" fmla="*/ 37140 h 2103567"/>
                  <a:gd name="connsiteX62" fmla="*/ 360481 w 778452"/>
                  <a:gd name="connsiteY62" fmla="*/ 36123 h 2103567"/>
                  <a:gd name="connsiteX63" fmla="*/ 332349 w 778452"/>
                  <a:gd name="connsiteY63" fmla="*/ 26037 h 2103567"/>
                  <a:gd name="connsiteX64" fmla="*/ 331121 w 778452"/>
                  <a:gd name="connsiteY64" fmla="*/ 25588 h 2103567"/>
                  <a:gd name="connsiteX65" fmla="*/ 328308 w 778452"/>
                  <a:gd name="connsiteY65" fmla="*/ 24780 h 2103567"/>
                  <a:gd name="connsiteX66" fmla="*/ 300445 w 778452"/>
                  <a:gd name="connsiteY66" fmla="*/ 16790 h 2103567"/>
                  <a:gd name="connsiteX67" fmla="*/ 297692 w 778452"/>
                  <a:gd name="connsiteY67" fmla="*/ 16011 h 2103567"/>
                  <a:gd name="connsiteX68" fmla="*/ 296585 w 778452"/>
                  <a:gd name="connsiteY68" fmla="*/ 15772 h 2103567"/>
                  <a:gd name="connsiteX69" fmla="*/ 264382 w 778452"/>
                  <a:gd name="connsiteY69" fmla="*/ 8889 h 2103567"/>
                  <a:gd name="connsiteX70" fmla="*/ 261180 w 778452"/>
                  <a:gd name="connsiteY70" fmla="*/ 8200 h 2103567"/>
                  <a:gd name="connsiteX71" fmla="*/ 258816 w 778452"/>
                  <a:gd name="connsiteY71" fmla="*/ 7871 h 2103567"/>
                  <a:gd name="connsiteX72" fmla="*/ 224638 w 778452"/>
                  <a:gd name="connsiteY72" fmla="*/ 3112 h 2103567"/>
                  <a:gd name="connsiteX73" fmla="*/ 221825 w 778452"/>
                  <a:gd name="connsiteY73" fmla="*/ 2723 h 2103567"/>
                  <a:gd name="connsiteX74" fmla="*/ 216408 w 778452"/>
                  <a:gd name="connsiteY74" fmla="*/ 2275 h 2103567"/>
                  <a:gd name="connsiteX75" fmla="*/ 205215 w 778452"/>
                  <a:gd name="connsiteY75" fmla="*/ 1377 h 2103567"/>
                  <a:gd name="connsiteX76" fmla="*/ 194591 w 778452"/>
                  <a:gd name="connsiteY76" fmla="*/ 748 h 2103567"/>
                  <a:gd name="connsiteX77" fmla="*/ 183278 w 778452"/>
                  <a:gd name="connsiteY77" fmla="*/ 299 h 2103567"/>
                  <a:gd name="connsiteX78" fmla="*/ 177622 w 778452"/>
                  <a:gd name="connsiteY78" fmla="*/ 90 h 2103567"/>
                  <a:gd name="connsiteX79" fmla="*/ 167207 w 778452"/>
                  <a:gd name="connsiteY79" fmla="*/ 0 h 2103567"/>
                  <a:gd name="connsiteX80" fmla="*/ 0 w 778452"/>
                  <a:gd name="connsiteY80" fmla="*/ 0 h 2103567"/>
                  <a:gd name="connsiteX81" fmla="*/ 495455 w 778452"/>
                  <a:gd name="connsiteY81" fmla="*/ 296136 h 2103567"/>
                  <a:gd name="connsiteX82" fmla="*/ 614358 w 778452"/>
                  <a:gd name="connsiteY82" fmla="*/ 672090 h 2103567"/>
                  <a:gd name="connsiteX83" fmla="*/ 533254 w 778452"/>
                  <a:gd name="connsiteY83" fmla="*/ 1084944 h 2103567"/>
                  <a:gd name="connsiteX84" fmla="*/ 52583 w 778452"/>
                  <a:gd name="connsiteY84" fmla="*/ 2066637 h 2103567"/>
                  <a:gd name="connsiteX85" fmla="*/ 2304 w 778452"/>
                  <a:gd name="connsiteY85" fmla="*/ 2103358 h 2103567"/>
                  <a:gd name="connsiteX86" fmla="*/ 2245 w 778452"/>
                  <a:gd name="connsiteY86" fmla="*/ 2103568 h 2103567"/>
                  <a:gd name="connsiteX87" fmla="*/ 2394 w 778452"/>
                  <a:gd name="connsiteY87" fmla="*/ 2103568 h 2103567"/>
                  <a:gd name="connsiteX88" fmla="*/ 147484 w 778452"/>
                  <a:gd name="connsiteY88" fmla="*/ 2103568 h 2103567"/>
                  <a:gd name="connsiteX89" fmla="*/ 214942 w 778452"/>
                  <a:gd name="connsiteY89" fmla="*/ 2061489 h 2103567"/>
                  <a:gd name="connsiteX90" fmla="*/ 695732 w 778452"/>
                  <a:gd name="connsiteY90" fmla="*/ 1079497 h 2103567"/>
                  <a:gd name="connsiteX91" fmla="*/ 701897 w 778452"/>
                  <a:gd name="connsiteY91" fmla="*/ 1066598 h 2103567"/>
                  <a:gd name="connsiteX92" fmla="*/ 703274 w 778452"/>
                  <a:gd name="connsiteY92" fmla="*/ 1063426 h 2103567"/>
                  <a:gd name="connsiteX93" fmla="*/ 717430 w 778452"/>
                  <a:gd name="connsiteY93" fmla="*/ 1031104 h 2103567"/>
                  <a:gd name="connsiteX94" fmla="*/ 718148 w 778452"/>
                  <a:gd name="connsiteY94" fmla="*/ 1029488 h 2103567"/>
                  <a:gd name="connsiteX95" fmla="*/ 719525 w 778452"/>
                  <a:gd name="connsiteY95" fmla="*/ 1025896 h 2103567"/>
                  <a:gd name="connsiteX96" fmla="*/ 731047 w 778452"/>
                  <a:gd name="connsiteY96" fmla="*/ 995550 h 2103567"/>
                  <a:gd name="connsiteX97" fmla="*/ 732304 w 778452"/>
                  <a:gd name="connsiteY97" fmla="*/ 992257 h 2103567"/>
                  <a:gd name="connsiteX98" fmla="*/ 732783 w 778452"/>
                  <a:gd name="connsiteY98" fmla="*/ 990821 h 2103567"/>
                  <a:gd name="connsiteX99" fmla="*/ 743347 w 778452"/>
                  <a:gd name="connsiteY99" fmla="*/ 958349 h 2103567"/>
                  <a:gd name="connsiteX100" fmla="*/ 744395 w 778452"/>
                  <a:gd name="connsiteY100" fmla="*/ 955147 h 2103567"/>
                  <a:gd name="connsiteX101" fmla="*/ 745442 w 778452"/>
                  <a:gd name="connsiteY101" fmla="*/ 951316 h 2103567"/>
                  <a:gd name="connsiteX102" fmla="*/ 754570 w 778452"/>
                  <a:gd name="connsiteY102" fmla="*/ 917737 h 2103567"/>
                  <a:gd name="connsiteX103" fmla="*/ 754720 w 778452"/>
                  <a:gd name="connsiteY103" fmla="*/ 917198 h 2103567"/>
                  <a:gd name="connsiteX104" fmla="*/ 755109 w 778452"/>
                  <a:gd name="connsiteY104" fmla="*/ 915433 h 2103567"/>
                  <a:gd name="connsiteX105" fmla="*/ 762501 w 778452"/>
                  <a:gd name="connsiteY105" fmla="*/ 881914 h 2103567"/>
                  <a:gd name="connsiteX106" fmla="*/ 763309 w 778452"/>
                  <a:gd name="connsiteY106" fmla="*/ 878173 h 2103567"/>
                  <a:gd name="connsiteX107" fmla="*/ 763668 w 778452"/>
                  <a:gd name="connsiteY107" fmla="*/ 876137 h 2103567"/>
                  <a:gd name="connsiteX108" fmla="*/ 769684 w 778452"/>
                  <a:gd name="connsiteY108" fmla="*/ 840434 h 2103567"/>
                  <a:gd name="connsiteX109" fmla="*/ 770252 w 778452"/>
                  <a:gd name="connsiteY109" fmla="*/ 837171 h 2103567"/>
                  <a:gd name="connsiteX110" fmla="*/ 770642 w 778452"/>
                  <a:gd name="connsiteY110" fmla="*/ 833909 h 2103567"/>
                  <a:gd name="connsiteX111" fmla="*/ 774981 w 778452"/>
                  <a:gd name="connsiteY111" fmla="*/ 796410 h 2103567"/>
                  <a:gd name="connsiteX112" fmla="*/ 775250 w 778452"/>
                  <a:gd name="connsiteY112" fmla="*/ 794075 h 2103567"/>
                  <a:gd name="connsiteX113" fmla="*/ 775430 w 778452"/>
                  <a:gd name="connsiteY113" fmla="*/ 791083 h 2103567"/>
                  <a:gd name="connsiteX114" fmla="*/ 777974 w 778452"/>
                  <a:gd name="connsiteY114" fmla="*/ 747986 h 2103567"/>
                  <a:gd name="connsiteX115" fmla="*/ 778124 w 778452"/>
                  <a:gd name="connsiteY115" fmla="*/ 745502 h 2103567"/>
                  <a:gd name="connsiteX116" fmla="*/ 778213 w 778452"/>
                  <a:gd name="connsiteY116" fmla="*/ 739667 h 2103567"/>
                  <a:gd name="connsiteX117" fmla="*/ 778423 w 778452"/>
                  <a:gd name="connsiteY117" fmla="*/ 724134 h 2103567"/>
                  <a:gd name="connsiteX118" fmla="*/ 778423 w 778452"/>
                  <a:gd name="connsiteY118" fmla="*/ 714108 h 210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</a:cxnLst>
                <a:rect l="l" t="t" r="r" b="b"/>
                <a:pathLst>
                  <a:path w="778452" h="2103567">
                    <a:moveTo>
                      <a:pt x="778453" y="714048"/>
                    </a:moveTo>
                    <a:cubicBezTo>
                      <a:pt x="778423" y="708751"/>
                      <a:pt x="778303" y="703454"/>
                      <a:pt x="778153" y="698157"/>
                    </a:cubicBezTo>
                    <a:cubicBezTo>
                      <a:pt x="778094" y="696002"/>
                      <a:pt x="778094" y="693817"/>
                      <a:pt x="778034" y="691662"/>
                    </a:cubicBezTo>
                    <a:cubicBezTo>
                      <a:pt x="778034" y="690824"/>
                      <a:pt x="777944" y="690016"/>
                      <a:pt x="777884" y="689178"/>
                    </a:cubicBezTo>
                    <a:cubicBezTo>
                      <a:pt x="777525" y="679452"/>
                      <a:pt x="776986" y="669785"/>
                      <a:pt x="776298" y="660118"/>
                    </a:cubicBezTo>
                    <a:cubicBezTo>
                      <a:pt x="776178" y="658293"/>
                      <a:pt x="775999" y="656497"/>
                      <a:pt x="775849" y="654671"/>
                    </a:cubicBezTo>
                    <a:cubicBezTo>
                      <a:pt x="775221" y="646561"/>
                      <a:pt x="774442" y="638481"/>
                      <a:pt x="773574" y="630430"/>
                    </a:cubicBezTo>
                    <a:cubicBezTo>
                      <a:pt x="773425" y="628963"/>
                      <a:pt x="773335" y="627497"/>
                      <a:pt x="773155" y="626031"/>
                    </a:cubicBezTo>
                    <a:cubicBezTo>
                      <a:pt x="773006" y="624654"/>
                      <a:pt x="772766" y="623307"/>
                      <a:pt x="772617" y="621930"/>
                    </a:cubicBezTo>
                    <a:cubicBezTo>
                      <a:pt x="771958" y="616304"/>
                      <a:pt x="771210" y="610678"/>
                      <a:pt x="770402" y="605081"/>
                    </a:cubicBezTo>
                    <a:cubicBezTo>
                      <a:pt x="770013" y="602298"/>
                      <a:pt x="769654" y="599485"/>
                      <a:pt x="769235" y="596701"/>
                    </a:cubicBezTo>
                    <a:cubicBezTo>
                      <a:pt x="768128" y="589399"/>
                      <a:pt x="766930" y="582096"/>
                      <a:pt x="765644" y="574854"/>
                    </a:cubicBezTo>
                    <a:cubicBezTo>
                      <a:pt x="765464" y="573836"/>
                      <a:pt x="765314" y="572819"/>
                      <a:pt x="765135" y="571801"/>
                    </a:cubicBezTo>
                    <a:cubicBezTo>
                      <a:pt x="763638" y="563541"/>
                      <a:pt x="761992" y="555341"/>
                      <a:pt x="760257" y="547171"/>
                    </a:cubicBezTo>
                    <a:cubicBezTo>
                      <a:pt x="759718" y="544717"/>
                      <a:pt x="759149" y="542263"/>
                      <a:pt x="758611" y="539808"/>
                    </a:cubicBezTo>
                    <a:cubicBezTo>
                      <a:pt x="757354" y="534092"/>
                      <a:pt x="756037" y="528406"/>
                      <a:pt x="754630" y="522720"/>
                    </a:cubicBezTo>
                    <a:cubicBezTo>
                      <a:pt x="754361" y="521582"/>
                      <a:pt x="754121" y="520445"/>
                      <a:pt x="753852" y="519308"/>
                    </a:cubicBezTo>
                    <a:cubicBezTo>
                      <a:pt x="753583" y="518260"/>
                      <a:pt x="753253" y="517273"/>
                      <a:pt x="752984" y="516225"/>
                    </a:cubicBezTo>
                    <a:cubicBezTo>
                      <a:pt x="749872" y="503925"/>
                      <a:pt x="746520" y="491744"/>
                      <a:pt x="742839" y="479653"/>
                    </a:cubicBezTo>
                    <a:cubicBezTo>
                      <a:pt x="742360" y="478097"/>
                      <a:pt x="741881" y="476571"/>
                      <a:pt x="741402" y="475015"/>
                    </a:cubicBezTo>
                    <a:cubicBezTo>
                      <a:pt x="737601" y="462744"/>
                      <a:pt x="733561" y="450594"/>
                      <a:pt x="729251" y="438622"/>
                    </a:cubicBezTo>
                    <a:cubicBezTo>
                      <a:pt x="728802" y="437425"/>
                      <a:pt x="728354" y="436228"/>
                      <a:pt x="727905" y="435001"/>
                    </a:cubicBezTo>
                    <a:cubicBezTo>
                      <a:pt x="723385" y="422731"/>
                      <a:pt x="718627" y="410550"/>
                      <a:pt x="713569" y="398579"/>
                    </a:cubicBezTo>
                    <a:cubicBezTo>
                      <a:pt x="713270" y="397861"/>
                      <a:pt x="712941" y="397172"/>
                      <a:pt x="712641" y="396454"/>
                    </a:cubicBezTo>
                    <a:cubicBezTo>
                      <a:pt x="707344" y="384034"/>
                      <a:pt x="701748" y="371764"/>
                      <a:pt x="695852" y="359733"/>
                    </a:cubicBezTo>
                    <a:cubicBezTo>
                      <a:pt x="695852" y="359733"/>
                      <a:pt x="695852" y="359733"/>
                      <a:pt x="695852" y="359733"/>
                    </a:cubicBezTo>
                    <a:cubicBezTo>
                      <a:pt x="695852" y="359733"/>
                      <a:pt x="695852" y="359703"/>
                      <a:pt x="695852" y="359673"/>
                    </a:cubicBezTo>
                    <a:cubicBezTo>
                      <a:pt x="688849" y="345367"/>
                      <a:pt x="681397" y="331391"/>
                      <a:pt x="673586" y="317654"/>
                    </a:cubicBezTo>
                    <a:cubicBezTo>
                      <a:pt x="672957" y="316547"/>
                      <a:pt x="672299" y="315439"/>
                      <a:pt x="671670" y="314332"/>
                    </a:cubicBezTo>
                    <a:cubicBezTo>
                      <a:pt x="664338" y="301583"/>
                      <a:pt x="656646" y="289133"/>
                      <a:pt x="648626" y="276952"/>
                    </a:cubicBezTo>
                    <a:cubicBezTo>
                      <a:pt x="648177" y="276294"/>
                      <a:pt x="647788" y="275546"/>
                      <a:pt x="647339" y="274887"/>
                    </a:cubicBezTo>
                    <a:cubicBezTo>
                      <a:pt x="646680" y="273900"/>
                      <a:pt x="645992" y="272972"/>
                      <a:pt x="645334" y="272014"/>
                    </a:cubicBezTo>
                    <a:cubicBezTo>
                      <a:pt x="639977" y="264023"/>
                      <a:pt x="634560" y="256152"/>
                      <a:pt x="628933" y="248431"/>
                    </a:cubicBezTo>
                    <a:cubicBezTo>
                      <a:pt x="628754" y="248162"/>
                      <a:pt x="628544" y="247922"/>
                      <a:pt x="628365" y="247683"/>
                    </a:cubicBezTo>
                    <a:cubicBezTo>
                      <a:pt x="622888" y="240201"/>
                      <a:pt x="617231" y="232869"/>
                      <a:pt x="611515" y="225656"/>
                    </a:cubicBezTo>
                    <a:cubicBezTo>
                      <a:pt x="610737" y="224698"/>
                      <a:pt x="610049" y="223681"/>
                      <a:pt x="609271" y="222723"/>
                    </a:cubicBezTo>
                    <a:cubicBezTo>
                      <a:pt x="608433" y="221646"/>
                      <a:pt x="607505" y="220658"/>
                      <a:pt x="606667" y="219581"/>
                    </a:cubicBezTo>
                    <a:cubicBezTo>
                      <a:pt x="603165" y="215241"/>
                      <a:pt x="599574" y="210991"/>
                      <a:pt x="595983" y="206771"/>
                    </a:cubicBezTo>
                    <a:cubicBezTo>
                      <a:pt x="594337" y="204856"/>
                      <a:pt x="592721" y="202911"/>
                      <a:pt x="591075" y="201025"/>
                    </a:cubicBezTo>
                    <a:cubicBezTo>
                      <a:pt x="585837" y="195010"/>
                      <a:pt x="580510" y="189084"/>
                      <a:pt x="575063" y="183278"/>
                    </a:cubicBezTo>
                    <a:cubicBezTo>
                      <a:pt x="575063" y="183278"/>
                      <a:pt x="575063" y="183248"/>
                      <a:pt x="575003" y="183218"/>
                    </a:cubicBezTo>
                    <a:cubicBezTo>
                      <a:pt x="575003" y="183188"/>
                      <a:pt x="574943" y="183158"/>
                      <a:pt x="574914" y="183128"/>
                    </a:cubicBezTo>
                    <a:cubicBezTo>
                      <a:pt x="565007" y="172564"/>
                      <a:pt x="554772" y="162388"/>
                      <a:pt x="544237" y="152602"/>
                    </a:cubicBezTo>
                    <a:cubicBezTo>
                      <a:pt x="544058" y="152422"/>
                      <a:pt x="543908" y="152243"/>
                      <a:pt x="543729" y="152093"/>
                    </a:cubicBezTo>
                    <a:cubicBezTo>
                      <a:pt x="543280" y="151674"/>
                      <a:pt x="542831" y="151315"/>
                      <a:pt x="542382" y="150926"/>
                    </a:cubicBezTo>
                    <a:cubicBezTo>
                      <a:pt x="533045" y="142307"/>
                      <a:pt x="523498" y="133957"/>
                      <a:pt x="513711" y="125936"/>
                    </a:cubicBezTo>
                    <a:cubicBezTo>
                      <a:pt x="513651" y="125876"/>
                      <a:pt x="513561" y="125817"/>
                      <a:pt x="513502" y="125757"/>
                    </a:cubicBezTo>
                    <a:cubicBezTo>
                      <a:pt x="513292" y="125577"/>
                      <a:pt x="513053" y="125428"/>
                      <a:pt x="512813" y="125248"/>
                    </a:cubicBezTo>
                    <a:cubicBezTo>
                      <a:pt x="503685" y="117826"/>
                      <a:pt x="494348" y="110733"/>
                      <a:pt x="484861" y="103880"/>
                    </a:cubicBezTo>
                    <a:cubicBezTo>
                      <a:pt x="484292" y="103490"/>
                      <a:pt x="483783" y="103042"/>
                      <a:pt x="483245" y="102652"/>
                    </a:cubicBezTo>
                    <a:cubicBezTo>
                      <a:pt x="483005" y="102473"/>
                      <a:pt x="482766" y="102323"/>
                      <a:pt x="482496" y="102174"/>
                    </a:cubicBezTo>
                    <a:cubicBezTo>
                      <a:pt x="474087" y="96188"/>
                      <a:pt x="465527" y="90472"/>
                      <a:pt x="456818" y="84965"/>
                    </a:cubicBezTo>
                    <a:cubicBezTo>
                      <a:pt x="455891" y="84367"/>
                      <a:pt x="455023" y="83738"/>
                      <a:pt x="454095" y="83140"/>
                    </a:cubicBezTo>
                    <a:cubicBezTo>
                      <a:pt x="453317" y="82661"/>
                      <a:pt x="452539" y="82242"/>
                      <a:pt x="451761" y="81763"/>
                    </a:cubicBezTo>
                    <a:cubicBezTo>
                      <a:pt x="443201" y="76466"/>
                      <a:pt x="434552" y="71348"/>
                      <a:pt x="425723" y="66530"/>
                    </a:cubicBezTo>
                    <a:cubicBezTo>
                      <a:pt x="425185" y="66230"/>
                      <a:pt x="424646" y="65871"/>
                      <a:pt x="424107" y="65572"/>
                    </a:cubicBezTo>
                    <a:cubicBezTo>
                      <a:pt x="423090" y="65033"/>
                      <a:pt x="422042" y="64554"/>
                      <a:pt x="421025" y="64016"/>
                    </a:cubicBezTo>
                    <a:cubicBezTo>
                      <a:pt x="412914" y="59646"/>
                      <a:pt x="404684" y="55486"/>
                      <a:pt x="396334" y="51536"/>
                    </a:cubicBezTo>
                    <a:cubicBezTo>
                      <a:pt x="395616" y="51207"/>
                      <a:pt x="394928" y="50788"/>
                      <a:pt x="394179" y="50458"/>
                    </a:cubicBezTo>
                    <a:cubicBezTo>
                      <a:pt x="393940" y="50339"/>
                      <a:pt x="393671" y="50249"/>
                      <a:pt x="393431" y="50129"/>
                    </a:cubicBezTo>
                    <a:cubicBezTo>
                      <a:pt x="384513" y="45969"/>
                      <a:pt x="375475" y="42108"/>
                      <a:pt x="366317" y="38427"/>
                    </a:cubicBezTo>
                    <a:cubicBezTo>
                      <a:pt x="365299" y="38008"/>
                      <a:pt x="364341" y="37530"/>
                      <a:pt x="363324" y="37140"/>
                    </a:cubicBezTo>
                    <a:cubicBezTo>
                      <a:pt x="362396" y="36781"/>
                      <a:pt x="361408" y="36482"/>
                      <a:pt x="360481" y="36123"/>
                    </a:cubicBezTo>
                    <a:cubicBezTo>
                      <a:pt x="351203" y="32532"/>
                      <a:pt x="341866" y="29150"/>
                      <a:pt x="332349" y="26037"/>
                    </a:cubicBezTo>
                    <a:cubicBezTo>
                      <a:pt x="331929" y="25888"/>
                      <a:pt x="331540" y="25738"/>
                      <a:pt x="331121" y="25588"/>
                    </a:cubicBezTo>
                    <a:cubicBezTo>
                      <a:pt x="330194" y="25289"/>
                      <a:pt x="329236" y="25080"/>
                      <a:pt x="328308" y="24780"/>
                    </a:cubicBezTo>
                    <a:cubicBezTo>
                      <a:pt x="319120" y="21877"/>
                      <a:pt x="309843" y="19214"/>
                      <a:pt x="300445" y="16790"/>
                    </a:cubicBezTo>
                    <a:cubicBezTo>
                      <a:pt x="299518" y="16550"/>
                      <a:pt x="298620" y="16251"/>
                      <a:pt x="297692" y="16011"/>
                    </a:cubicBezTo>
                    <a:cubicBezTo>
                      <a:pt x="297333" y="15922"/>
                      <a:pt x="296944" y="15862"/>
                      <a:pt x="296585" y="15772"/>
                    </a:cubicBezTo>
                    <a:cubicBezTo>
                      <a:pt x="285990" y="13138"/>
                      <a:pt x="275246" y="10864"/>
                      <a:pt x="264382" y="8889"/>
                    </a:cubicBezTo>
                    <a:cubicBezTo>
                      <a:pt x="263305" y="8679"/>
                      <a:pt x="262258" y="8410"/>
                      <a:pt x="261180" y="8200"/>
                    </a:cubicBezTo>
                    <a:cubicBezTo>
                      <a:pt x="260402" y="8051"/>
                      <a:pt x="259594" y="8021"/>
                      <a:pt x="258816" y="7871"/>
                    </a:cubicBezTo>
                    <a:cubicBezTo>
                      <a:pt x="247563" y="5926"/>
                      <a:pt x="236160" y="4340"/>
                      <a:pt x="224638" y="3112"/>
                    </a:cubicBezTo>
                    <a:cubicBezTo>
                      <a:pt x="223681" y="3023"/>
                      <a:pt x="222783" y="2813"/>
                      <a:pt x="221825" y="2723"/>
                    </a:cubicBezTo>
                    <a:cubicBezTo>
                      <a:pt x="220029" y="2544"/>
                      <a:pt x="218204" y="2454"/>
                      <a:pt x="216408" y="2275"/>
                    </a:cubicBezTo>
                    <a:cubicBezTo>
                      <a:pt x="212697" y="1945"/>
                      <a:pt x="208956" y="1646"/>
                      <a:pt x="205215" y="1377"/>
                    </a:cubicBezTo>
                    <a:cubicBezTo>
                      <a:pt x="201684" y="1137"/>
                      <a:pt x="198152" y="928"/>
                      <a:pt x="194591" y="748"/>
                    </a:cubicBezTo>
                    <a:cubicBezTo>
                      <a:pt x="190820" y="569"/>
                      <a:pt x="187049" y="419"/>
                      <a:pt x="183278" y="299"/>
                    </a:cubicBezTo>
                    <a:cubicBezTo>
                      <a:pt x="181393" y="239"/>
                      <a:pt x="179537" y="120"/>
                      <a:pt x="177622" y="90"/>
                    </a:cubicBezTo>
                    <a:cubicBezTo>
                      <a:pt x="174180" y="30"/>
                      <a:pt x="170678" y="0"/>
                      <a:pt x="167207" y="0"/>
                    </a:cubicBezTo>
                    <a:lnTo>
                      <a:pt x="0" y="0"/>
                    </a:lnTo>
                    <a:cubicBezTo>
                      <a:pt x="198571" y="1736"/>
                      <a:pt x="378946" y="109356"/>
                      <a:pt x="495455" y="296136"/>
                    </a:cubicBezTo>
                    <a:cubicBezTo>
                      <a:pt x="564529" y="406869"/>
                      <a:pt x="605619" y="536846"/>
                      <a:pt x="614358" y="672090"/>
                    </a:cubicBezTo>
                    <a:cubicBezTo>
                      <a:pt x="623576" y="815025"/>
                      <a:pt x="595534" y="957781"/>
                      <a:pt x="533254" y="1084944"/>
                    </a:cubicBezTo>
                    <a:lnTo>
                      <a:pt x="52583" y="2066637"/>
                    </a:lnTo>
                    <a:cubicBezTo>
                      <a:pt x="42498" y="2087347"/>
                      <a:pt x="23613" y="2100844"/>
                      <a:pt x="2304" y="2103358"/>
                    </a:cubicBezTo>
                    <a:cubicBezTo>
                      <a:pt x="2304" y="2103418"/>
                      <a:pt x="2304" y="2103508"/>
                      <a:pt x="2245" y="2103568"/>
                    </a:cubicBezTo>
                    <a:cubicBezTo>
                      <a:pt x="2304" y="2103568"/>
                      <a:pt x="2364" y="2103568"/>
                      <a:pt x="2394" y="2103568"/>
                    </a:cubicBezTo>
                    <a:lnTo>
                      <a:pt x="147484" y="2103568"/>
                    </a:lnTo>
                    <a:cubicBezTo>
                      <a:pt x="176155" y="2103568"/>
                      <a:pt x="202342" y="2087227"/>
                      <a:pt x="214942" y="2061489"/>
                    </a:cubicBezTo>
                    <a:lnTo>
                      <a:pt x="695732" y="1079497"/>
                    </a:lnTo>
                    <a:cubicBezTo>
                      <a:pt x="697827" y="1075217"/>
                      <a:pt x="699892" y="1070908"/>
                      <a:pt x="701897" y="1066598"/>
                    </a:cubicBezTo>
                    <a:cubicBezTo>
                      <a:pt x="702376" y="1065551"/>
                      <a:pt x="702795" y="1064473"/>
                      <a:pt x="703274" y="1063426"/>
                    </a:cubicBezTo>
                    <a:cubicBezTo>
                      <a:pt x="708242" y="1052712"/>
                      <a:pt x="712971" y="1041938"/>
                      <a:pt x="717430" y="1031104"/>
                    </a:cubicBezTo>
                    <a:cubicBezTo>
                      <a:pt x="717639" y="1030565"/>
                      <a:pt x="717909" y="1030026"/>
                      <a:pt x="718148" y="1029488"/>
                    </a:cubicBezTo>
                    <a:cubicBezTo>
                      <a:pt x="718627" y="1028291"/>
                      <a:pt x="719046" y="1027094"/>
                      <a:pt x="719525" y="1025896"/>
                    </a:cubicBezTo>
                    <a:cubicBezTo>
                      <a:pt x="723595" y="1015811"/>
                      <a:pt x="727426" y="1005695"/>
                      <a:pt x="731047" y="995550"/>
                    </a:cubicBezTo>
                    <a:cubicBezTo>
                      <a:pt x="731436" y="994442"/>
                      <a:pt x="731915" y="993365"/>
                      <a:pt x="732304" y="992257"/>
                    </a:cubicBezTo>
                    <a:cubicBezTo>
                      <a:pt x="732484" y="991779"/>
                      <a:pt x="732603" y="991300"/>
                      <a:pt x="732783" y="990821"/>
                    </a:cubicBezTo>
                    <a:cubicBezTo>
                      <a:pt x="736554" y="980047"/>
                      <a:pt x="740055" y="969213"/>
                      <a:pt x="743347" y="958349"/>
                    </a:cubicBezTo>
                    <a:cubicBezTo>
                      <a:pt x="743677" y="957272"/>
                      <a:pt x="744066" y="956194"/>
                      <a:pt x="744395" y="955147"/>
                    </a:cubicBezTo>
                    <a:cubicBezTo>
                      <a:pt x="744784" y="953890"/>
                      <a:pt x="745053" y="952603"/>
                      <a:pt x="745442" y="951316"/>
                    </a:cubicBezTo>
                    <a:cubicBezTo>
                      <a:pt x="748704" y="940153"/>
                      <a:pt x="751817" y="928960"/>
                      <a:pt x="754570" y="917737"/>
                    </a:cubicBezTo>
                    <a:cubicBezTo>
                      <a:pt x="754630" y="917558"/>
                      <a:pt x="754660" y="917378"/>
                      <a:pt x="754720" y="917198"/>
                    </a:cubicBezTo>
                    <a:cubicBezTo>
                      <a:pt x="754870" y="916600"/>
                      <a:pt x="754959" y="916031"/>
                      <a:pt x="755109" y="915433"/>
                    </a:cubicBezTo>
                    <a:cubicBezTo>
                      <a:pt x="757832" y="904270"/>
                      <a:pt x="760257" y="893107"/>
                      <a:pt x="762501" y="881914"/>
                    </a:cubicBezTo>
                    <a:cubicBezTo>
                      <a:pt x="762741" y="880657"/>
                      <a:pt x="763070" y="879430"/>
                      <a:pt x="763309" y="878173"/>
                    </a:cubicBezTo>
                    <a:cubicBezTo>
                      <a:pt x="763429" y="877484"/>
                      <a:pt x="763519" y="876796"/>
                      <a:pt x="763668" y="876137"/>
                    </a:cubicBezTo>
                    <a:cubicBezTo>
                      <a:pt x="765943" y="864226"/>
                      <a:pt x="767948" y="852345"/>
                      <a:pt x="769684" y="840434"/>
                    </a:cubicBezTo>
                    <a:cubicBezTo>
                      <a:pt x="769833" y="839356"/>
                      <a:pt x="770073" y="838249"/>
                      <a:pt x="770252" y="837171"/>
                    </a:cubicBezTo>
                    <a:cubicBezTo>
                      <a:pt x="770402" y="836094"/>
                      <a:pt x="770492" y="834987"/>
                      <a:pt x="770642" y="833909"/>
                    </a:cubicBezTo>
                    <a:cubicBezTo>
                      <a:pt x="772377" y="821399"/>
                      <a:pt x="773814" y="808890"/>
                      <a:pt x="774981" y="796410"/>
                    </a:cubicBezTo>
                    <a:cubicBezTo>
                      <a:pt x="775041" y="795632"/>
                      <a:pt x="775191" y="794853"/>
                      <a:pt x="775250" y="794075"/>
                    </a:cubicBezTo>
                    <a:cubicBezTo>
                      <a:pt x="775340" y="793088"/>
                      <a:pt x="775340" y="792070"/>
                      <a:pt x="775430" y="791083"/>
                    </a:cubicBezTo>
                    <a:cubicBezTo>
                      <a:pt x="776657" y="776687"/>
                      <a:pt x="777525" y="762322"/>
                      <a:pt x="777974" y="747986"/>
                    </a:cubicBezTo>
                    <a:cubicBezTo>
                      <a:pt x="777974" y="747148"/>
                      <a:pt x="778094" y="746340"/>
                      <a:pt x="778124" y="745502"/>
                    </a:cubicBezTo>
                    <a:cubicBezTo>
                      <a:pt x="778183" y="743557"/>
                      <a:pt x="778153" y="741612"/>
                      <a:pt x="778213" y="739667"/>
                    </a:cubicBezTo>
                    <a:cubicBezTo>
                      <a:pt x="778333" y="734489"/>
                      <a:pt x="778393" y="729312"/>
                      <a:pt x="778423" y="724134"/>
                    </a:cubicBezTo>
                    <a:cubicBezTo>
                      <a:pt x="778423" y="720782"/>
                      <a:pt x="778423" y="717460"/>
                      <a:pt x="778423" y="714108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C2DEDB99-8F5B-24FE-AAB5-439F4FF729FF}"/>
                  </a:ext>
                </a:extLst>
              </p:cNvPr>
              <p:cNvSpPr/>
              <p:nvPr/>
            </p:nvSpPr>
            <p:spPr>
              <a:xfrm>
                <a:off x="10134210" y="127178"/>
                <a:ext cx="1241715" cy="2103927"/>
              </a:xfrm>
              <a:custGeom>
                <a:avLst/>
                <a:gdLst>
                  <a:gd name="connsiteX0" fmla="*/ 563451 w 1241715"/>
                  <a:gd name="connsiteY0" fmla="*/ 2066577 h 2103927"/>
                  <a:gd name="connsiteX1" fmla="*/ 620853 w 1241715"/>
                  <a:gd name="connsiteY1" fmla="*/ 2103927 h 2103927"/>
                  <a:gd name="connsiteX2" fmla="*/ 678224 w 1241715"/>
                  <a:gd name="connsiteY2" fmla="*/ 2066637 h 2103927"/>
                  <a:gd name="connsiteX3" fmla="*/ 1158895 w 1241715"/>
                  <a:gd name="connsiteY3" fmla="*/ 1084944 h 2103927"/>
                  <a:gd name="connsiteX4" fmla="*/ 1240000 w 1241715"/>
                  <a:gd name="connsiteY4" fmla="*/ 672090 h 2103927"/>
                  <a:gd name="connsiteX5" fmla="*/ 1121096 w 1241715"/>
                  <a:gd name="connsiteY5" fmla="*/ 296136 h 2103927"/>
                  <a:gd name="connsiteX6" fmla="*/ 625641 w 1241715"/>
                  <a:gd name="connsiteY6" fmla="*/ 0 h 2103927"/>
                  <a:gd name="connsiteX7" fmla="*/ 618967 w 1241715"/>
                  <a:gd name="connsiteY7" fmla="*/ 0 h 2103927"/>
                  <a:gd name="connsiteX8" fmla="*/ 620134 w 1241715"/>
                  <a:gd name="connsiteY8" fmla="*/ 0 h 2103927"/>
                  <a:gd name="connsiteX9" fmla="*/ 120609 w 1241715"/>
                  <a:gd name="connsiteY9" fmla="*/ 296286 h 2103927"/>
                  <a:gd name="connsiteX10" fmla="*/ 1706 w 1241715"/>
                  <a:gd name="connsiteY10" fmla="*/ 672209 h 2103927"/>
                  <a:gd name="connsiteX11" fmla="*/ 0 w 1241715"/>
                  <a:gd name="connsiteY11" fmla="*/ 725720 h 2103927"/>
                  <a:gd name="connsiteX12" fmla="*/ 82810 w 1241715"/>
                  <a:gd name="connsiteY12" fmla="*/ 1084944 h 2103927"/>
                  <a:gd name="connsiteX13" fmla="*/ 563451 w 1241715"/>
                  <a:gd name="connsiteY13" fmla="*/ 2066577 h 2103927"/>
                  <a:gd name="connsiteX14" fmla="*/ 635009 w 1241715"/>
                  <a:gd name="connsiteY14" fmla="*/ 329 h 2103927"/>
                  <a:gd name="connsiteX15" fmla="*/ 646321 w 1241715"/>
                  <a:gd name="connsiteY15" fmla="*/ 778 h 2103927"/>
                  <a:gd name="connsiteX16" fmla="*/ 649913 w 1241715"/>
                  <a:gd name="connsiteY16" fmla="*/ 988 h 2103927"/>
                  <a:gd name="connsiteX17" fmla="*/ 623486 w 1241715"/>
                  <a:gd name="connsiteY17" fmla="*/ 90 h 2103927"/>
                  <a:gd name="connsiteX18" fmla="*/ 635009 w 1241715"/>
                  <a:gd name="connsiteY18" fmla="*/ 329 h 2103927"/>
                  <a:gd name="connsiteX19" fmla="*/ 71438 w 1241715"/>
                  <a:gd name="connsiteY19" fmla="*/ 676549 h 2103927"/>
                  <a:gd name="connsiteX20" fmla="*/ 179896 w 1241715"/>
                  <a:gd name="connsiteY20" fmla="*/ 333067 h 2103927"/>
                  <a:gd name="connsiteX21" fmla="*/ 367783 w 1241715"/>
                  <a:gd name="connsiteY21" fmla="*/ 141978 h 2103927"/>
                  <a:gd name="connsiteX22" fmla="*/ 620823 w 1241715"/>
                  <a:gd name="connsiteY22" fmla="*/ 69672 h 2103927"/>
                  <a:gd name="connsiteX23" fmla="*/ 873922 w 1241715"/>
                  <a:gd name="connsiteY23" fmla="*/ 141978 h 2103927"/>
                  <a:gd name="connsiteX24" fmla="*/ 1061839 w 1241715"/>
                  <a:gd name="connsiteY24" fmla="*/ 333067 h 2103927"/>
                  <a:gd name="connsiteX25" fmla="*/ 1170298 w 1241715"/>
                  <a:gd name="connsiteY25" fmla="*/ 676519 h 2103927"/>
                  <a:gd name="connsiteX26" fmla="*/ 1171854 w 1241715"/>
                  <a:gd name="connsiteY26" fmla="*/ 725600 h 2103927"/>
                  <a:gd name="connsiteX27" fmla="*/ 1096166 w 1241715"/>
                  <a:gd name="connsiteY27" fmla="*/ 1054328 h 2103927"/>
                  <a:gd name="connsiteX28" fmla="*/ 620883 w 1241715"/>
                  <a:gd name="connsiteY28" fmla="*/ 2025037 h 2103927"/>
                  <a:gd name="connsiteX29" fmla="*/ 145569 w 1241715"/>
                  <a:gd name="connsiteY29" fmla="*/ 1054388 h 2103927"/>
                  <a:gd name="connsiteX30" fmla="*/ 69881 w 1241715"/>
                  <a:gd name="connsiteY30" fmla="*/ 725660 h 2103927"/>
                  <a:gd name="connsiteX31" fmla="*/ 71438 w 1241715"/>
                  <a:gd name="connsiteY31" fmla="*/ 676549 h 2103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41715" h="2103927">
                    <a:moveTo>
                      <a:pt x="563451" y="2066577"/>
                    </a:moveTo>
                    <a:cubicBezTo>
                      <a:pt x="574674" y="2089621"/>
                      <a:pt x="596671" y="2103927"/>
                      <a:pt x="620853" y="2103927"/>
                    </a:cubicBezTo>
                    <a:cubicBezTo>
                      <a:pt x="645034" y="2103927"/>
                      <a:pt x="667031" y="2089621"/>
                      <a:pt x="678224" y="2066637"/>
                    </a:cubicBezTo>
                    <a:lnTo>
                      <a:pt x="1158895" y="1084944"/>
                    </a:lnTo>
                    <a:cubicBezTo>
                      <a:pt x="1221175" y="957781"/>
                      <a:pt x="1249217" y="815025"/>
                      <a:pt x="1240000" y="672090"/>
                    </a:cubicBezTo>
                    <a:cubicBezTo>
                      <a:pt x="1231291" y="536876"/>
                      <a:pt x="1190170" y="406869"/>
                      <a:pt x="1121096" y="296136"/>
                    </a:cubicBezTo>
                    <a:cubicBezTo>
                      <a:pt x="1004587" y="109356"/>
                      <a:pt x="824182" y="1736"/>
                      <a:pt x="625641" y="0"/>
                    </a:cubicBezTo>
                    <a:lnTo>
                      <a:pt x="618967" y="0"/>
                    </a:lnTo>
                    <a:cubicBezTo>
                      <a:pt x="619356" y="0"/>
                      <a:pt x="619745" y="0"/>
                      <a:pt x="620134" y="0"/>
                    </a:cubicBezTo>
                    <a:cubicBezTo>
                      <a:pt x="419947" y="269"/>
                      <a:pt x="237926" y="108189"/>
                      <a:pt x="120609" y="296286"/>
                    </a:cubicBezTo>
                    <a:cubicBezTo>
                      <a:pt x="51536" y="406989"/>
                      <a:pt x="10415" y="536995"/>
                      <a:pt x="1706" y="672209"/>
                    </a:cubicBezTo>
                    <a:cubicBezTo>
                      <a:pt x="569" y="690076"/>
                      <a:pt x="0" y="707913"/>
                      <a:pt x="0" y="725720"/>
                    </a:cubicBezTo>
                    <a:cubicBezTo>
                      <a:pt x="60" y="850519"/>
                      <a:pt x="28342" y="973702"/>
                      <a:pt x="82810" y="1084944"/>
                    </a:cubicBezTo>
                    <a:lnTo>
                      <a:pt x="563451" y="2066577"/>
                    </a:lnTo>
                    <a:close/>
                    <a:moveTo>
                      <a:pt x="635009" y="329"/>
                    </a:moveTo>
                    <a:cubicBezTo>
                      <a:pt x="638780" y="449"/>
                      <a:pt x="642550" y="599"/>
                      <a:pt x="646321" y="778"/>
                    </a:cubicBezTo>
                    <a:cubicBezTo>
                      <a:pt x="647518" y="838"/>
                      <a:pt x="648716" y="928"/>
                      <a:pt x="649913" y="988"/>
                    </a:cubicBezTo>
                    <a:cubicBezTo>
                      <a:pt x="641114" y="539"/>
                      <a:pt x="632345" y="150"/>
                      <a:pt x="623486" y="90"/>
                    </a:cubicBezTo>
                    <a:cubicBezTo>
                      <a:pt x="627347" y="120"/>
                      <a:pt x="631178" y="209"/>
                      <a:pt x="635009" y="329"/>
                    </a:cubicBezTo>
                    <a:close/>
                    <a:moveTo>
                      <a:pt x="71438" y="676549"/>
                    </a:moveTo>
                    <a:cubicBezTo>
                      <a:pt x="79399" y="552797"/>
                      <a:pt x="116898" y="434043"/>
                      <a:pt x="179896" y="333067"/>
                    </a:cubicBezTo>
                    <a:cubicBezTo>
                      <a:pt x="229726" y="253160"/>
                      <a:pt x="294729" y="187079"/>
                      <a:pt x="367783" y="141978"/>
                    </a:cubicBezTo>
                    <a:cubicBezTo>
                      <a:pt x="445536" y="94003"/>
                      <a:pt x="530680" y="69672"/>
                      <a:pt x="620823" y="69672"/>
                    </a:cubicBezTo>
                    <a:cubicBezTo>
                      <a:pt x="710965" y="69672"/>
                      <a:pt x="796140" y="94003"/>
                      <a:pt x="873922" y="141978"/>
                    </a:cubicBezTo>
                    <a:cubicBezTo>
                      <a:pt x="947006" y="187079"/>
                      <a:pt x="1011980" y="253160"/>
                      <a:pt x="1061839" y="333067"/>
                    </a:cubicBezTo>
                    <a:cubicBezTo>
                      <a:pt x="1124807" y="434014"/>
                      <a:pt x="1162307" y="552797"/>
                      <a:pt x="1170298" y="676519"/>
                    </a:cubicBezTo>
                    <a:cubicBezTo>
                      <a:pt x="1171345" y="692889"/>
                      <a:pt x="1171884" y="709260"/>
                      <a:pt x="1171854" y="725600"/>
                    </a:cubicBezTo>
                    <a:cubicBezTo>
                      <a:pt x="1171854" y="839835"/>
                      <a:pt x="1145966" y="952573"/>
                      <a:pt x="1096166" y="1054328"/>
                    </a:cubicBezTo>
                    <a:lnTo>
                      <a:pt x="620883" y="2025037"/>
                    </a:lnTo>
                    <a:lnTo>
                      <a:pt x="145569" y="1054388"/>
                    </a:lnTo>
                    <a:cubicBezTo>
                      <a:pt x="95739" y="952633"/>
                      <a:pt x="69911" y="839925"/>
                      <a:pt x="69881" y="725660"/>
                    </a:cubicBezTo>
                    <a:cubicBezTo>
                      <a:pt x="69881" y="709320"/>
                      <a:pt x="70390" y="692949"/>
                      <a:pt x="71438" y="676549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170111B6-C34B-7FED-8E38-D97265EE79C2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7" name="Graphique 9">
            <a:extLst>
              <a:ext uri="{FF2B5EF4-FFF2-40B4-BE49-F238E27FC236}">
                <a16:creationId xmlns:a16="http://schemas.microsoft.com/office/drawing/2014/main" id="{BEAECD45-FF76-8E9E-6FB4-955A6ACC0879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A7884B-7612-60ED-735A-DC8BBBD3C555}"/>
              </a:ext>
            </a:extLst>
          </p:cNvPr>
          <p:cNvSpPr/>
          <p:nvPr userDrawn="1"/>
        </p:nvSpPr>
        <p:spPr>
          <a:xfrm>
            <a:off x="0" y="1988820"/>
            <a:ext cx="330309" cy="2478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51BCE070-93D2-1596-7EA9-20AFBFFC96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319908" y="1561790"/>
            <a:ext cx="5663308" cy="3734421"/>
          </a:xfrm>
        </p:spPr>
        <p:txBody>
          <a:bodyPr>
            <a:noAutofit/>
          </a:bodyPr>
          <a:lstStyle>
            <a:lvl1pPr marL="0" indent="0" algn="l">
              <a:buNone/>
              <a:defRPr sz="28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04DEB8B0-D5DA-982D-7D21-DB42DB22E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1979" y="2457574"/>
            <a:ext cx="7449712" cy="1976718"/>
          </a:xfr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</a:t>
            </a:r>
            <a:br>
              <a:rPr lang="fr-FR"/>
            </a:br>
            <a:r>
              <a:rPr lang="fr-FR"/>
              <a:t>le style du titre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9C5563-6A7A-E181-5AA6-4A443FD29B41}"/>
              </a:ext>
            </a:extLst>
          </p:cNvPr>
          <p:cNvSpPr/>
          <p:nvPr userDrawn="1"/>
        </p:nvSpPr>
        <p:spPr>
          <a:xfrm>
            <a:off x="4558074" y="4466251"/>
            <a:ext cx="498559" cy="952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368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hapitre (1)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87101D37-D2FC-D0F9-83D2-10210CD24E50}"/>
              </a:ext>
            </a:extLst>
          </p:cNvPr>
          <p:cNvGrpSpPr/>
          <p:nvPr userDrawn="1"/>
        </p:nvGrpSpPr>
        <p:grpSpPr>
          <a:xfrm>
            <a:off x="9434610" y="652717"/>
            <a:ext cx="3790324" cy="5552566"/>
            <a:chOff x="10134210" y="127177"/>
            <a:chExt cx="1430729" cy="2103927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B39F0A1F-F5D8-E14C-088D-04BF7B15F364}"/>
                </a:ext>
              </a:extLst>
            </p:cNvPr>
            <p:cNvSpPr/>
            <p:nvPr/>
          </p:nvSpPr>
          <p:spPr>
            <a:xfrm>
              <a:off x="10397395" y="688621"/>
              <a:ext cx="701478" cy="570904"/>
            </a:xfrm>
            <a:custGeom>
              <a:avLst/>
              <a:gdLst>
                <a:gd name="connsiteX0" fmla="*/ 700880 w 701478"/>
                <a:gd name="connsiteY0" fmla="*/ 121957 h 570904"/>
                <a:gd name="connsiteX1" fmla="*/ 700880 w 701478"/>
                <a:gd name="connsiteY1" fmla="*/ 121628 h 570904"/>
                <a:gd name="connsiteX2" fmla="*/ 700880 w 701478"/>
                <a:gd name="connsiteY2" fmla="*/ 121149 h 570904"/>
                <a:gd name="connsiteX3" fmla="*/ 700880 w 701478"/>
                <a:gd name="connsiteY3" fmla="*/ 120491 h 570904"/>
                <a:gd name="connsiteX4" fmla="*/ 700880 w 701478"/>
                <a:gd name="connsiteY4" fmla="*/ 120491 h 570904"/>
                <a:gd name="connsiteX5" fmla="*/ 700700 w 701478"/>
                <a:gd name="connsiteY5" fmla="*/ 115523 h 570904"/>
                <a:gd name="connsiteX6" fmla="*/ 700132 w 701478"/>
                <a:gd name="connsiteY6" fmla="*/ 109507 h 570904"/>
                <a:gd name="connsiteX7" fmla="*/ 698934 w 701478"/>
                <a:gd name="connsiteY7" fmla="*/ 101935 h 570904"/>
                <a:gd name="connsiteX8" fmla="*/ 697288 w 701478"/>
                <a:gd name="connsiteY8" fmla="*/ 94753 h 570904"/>
                <a:gd name="connsiteX9" fmla="*/ 695223 w 701478"/>
                <a:gd name="connsiteY9" fmla="*/ 87959 h 570904"/>
                <a:gd name="connsiteX10" fmla="*/ 692739 w 701478"/>
                <a:gd name="connsiteY10" fmla="*/ 81555 h 570904"/>
                <a:gd name="connsiteX11" fmla="*/ 689866 w 701478"/>
                <a:gd name="connsiteY11" fmla="*/ 75509 h 570904"/>
                <a:gd name="connsiteX12" fmla="*/ 686634 w 701478"/>
                <a:gd name="connsiteY12" fmla="*/ 69793 h 570904"/>
                <a:gd name="connsiteX13" fmla="*/ 683013 w 701478"/>
                <a:gd name="connsiteY13" fmla="*/ 64436 h 570904"/>
                <a:gd name="connsiteX14" fmla="*/ 679062 w 701478"/>
                <a:gd name="connsiteY14" fmla="*/ 59378 h 570904"/>
                <a:gd name="connsiteX15" fmla="*/ 674783 w 701478"/>
                <a:gd name="connsiteY15" fmla="*/ 54649 h 570904"/>
                <a:gd name="connsiteX16" fmla="*/ 670174 w 701478"/>
                <a:gd name="connsiteY16" fmla="*/ 50220 h 570904"/>
                <a:gd name="connsiteX17" fmla="*/ 665266 w 701478"/>
                <a:gd name="connsiteY17" fmla="*/ 46060 h 570904"/>
                <a:gd name="connsiteX18" fmla="*/ 660058 w 701478"/>
                <a:gd name="connsiteY18" fmla="*/ 42199 h 570904"/>
                <a:gd name="connsiteX19" fmla="*/ 654581 w 701478"/>
                <a:gd name="connsiteY19" fmla="*/ 38578 h 570904"/>
                <a:gd name="connsiteX20" fmla="*/ 648865 w 701478"/>
                <a:gd name="connsiteY20" fmla="*/ 35226 h 570904"/>
                <a:gd name="connsiteX21" fmla="*/ 642910 w 701478"/>
                <a:gd name="connsiteY21" fmla="*/ 32114 h 570904"/>
                <a:gd name="connsiteX22" fmla="*/ 636714 w 701478"/>
                <a:gd name="connsiteY22" fmla="*/ 29211 h 570904"/>
                <a:gd name="connsiteX23" fmla="*/ 630310 w 701478"/>
                <a:gd name="connsiteY23" fmla="*/ 26517 h 570904"/>
                <a:gd name="connsiteX24" fmla="*/ 623696 w 701478"/>
                <a:gd name="connsiteY24" fmla="*/ 24033 h 570904"/>
                <a:gd name="connsiteX25" fmla="*/ 617172 w 701478"/>
                <a:gd name="connsiteY25" fmla="*/ 21819 h 570904"/>
                <a:gd name="connsiteX26" fmla="*/ 610617 w 701478"/>
                <a:gd name="connsiteY26" fmla="*/ 19754 h 570904"/>
                <a:gd name="connsiteX27" fmla="*/ 604003 w 701478"/>
                <a:gd name="connsiteY27" fmla="*/ 17838 h 570904"/>
                <a:gd name="connsiteX28" fmla="*/ 598557 w 701478"/>
                <a:gd name="connsiteY28" fmla="*/ 16402 h 570904"/>
                <a:gd name="connsiteX29" fmla="*/ 598706 w 701478"/>
                <a:gd name="connsiteY29" fmla="*/ 16342 h 570904"/>
                <a:gd name="connsiteX30" fmla="*/ 596791 w 701478"/>
                <a:gd name="connsiteY30" fmla="*/ 15953 h 570904"/>
                <a:gd name="connsiteX31" fmla="*/ 590685 w 701478"/>
                <a:gd name="connsiteY31" fmla="*/ 14486 h 570904"/>
                <a:gd name="connsiteX32" fmla="*/ 583952 w 701478"/>
                <a:gd name="connsiteY32" fmla="*/ 13050 h 570904"/>
                <a:gd name="connsiteX33" fmla="*/ 577188 w 701478"/>
                <a:gd name="connsiteY33" fmla="*/ 11733 h 570904"/>
                <a:gd name="connsiteX34" fmla="*/ 570394 w 701478"/>
                <a:gd name="connsiteY34" fmla="*/ 10566 h 570904"/>
                <a:gd name="connsiteX35" fmla="*/ 563571 w 701478"/>
                <a:gd name="connsiteY35" fmla="*/ 9518 h 570904"/>
                <a:gd name="connsiteX36" fmla="*/ 556717 w 701478"/>
                <a:gd name="connsiteY36" fmla="*/ 8591 h 570904"/>
                <a:gd name="connsiteX37" fmla="*/ 549834 w 701478"/>
                <a:gd name="connsiteY37" fmla="*/ 7812 h 570904"/>
                <a:gd name="connsiteX38" fmla="*/ 542921 w 701478"/>
                <a:gd name="connsiteY38" fmla="*/ 7124 h 570904"/>
                <a:gd name="connsiteX39" fmla="*/ 535977 w 701478"/>
                <a:gd name="connsiteY39" fmla="*/ 6555 h 570904"/>
                <a:gd name="connsiteX40" fmla="*/ 533553 w 701478"/>
                <a:gd name="connsiteY40" fmla="*/ 6406 h 570904"/>
                <a:gd name="connsiteX41" fmla="*/ 35375 w 701478"/>
                <a:gd name="connsiteY41" fmla="*/ 167358 h 570904"/>
                <a:gd name="connsiteX42" fmla="*/ 33968 w 701478"/>
                <a:gd name="connsiteY42" fmla="*/ 169423 h 570904"/>
                <a:gd name="connsiteX43" fmla="*/ 30467 w 701478"/>
                <a:gd name="connsiteY43" fmla="*/ 174989 h 570904"/>
                <a:gd name="connsiteX44" fmla="*/ 27145 w 701478"/>
                <a:gd name="connsiteY44" fmla="*/ 180676 h 570904"/>
                <a:gd name="connsiteX45" fmla="*/ 24002 w 701478"/>
                <a:gd name="connsiteY45" fmla="*/ 186482 h 570904"/>
                <a:gd name="connsiteX46" fmla="*/ 21039 w 701478"/>
                <a:gd name="connsiteY46" fmla="*/ 192407 h 570904"/>
                <a:gd name="connsiteX47" fmla="*/ 18256 w 701478"/>
                <a:gd name="connsiteY47" fmla="*/ 198453 h 570904"/>
                <a:gd name="connsiteX48" fmla="*/ 15652 w 701478"/>
                <a:gd name="connsiteY48" fmla="*/ 204618 h 570904"/>
                <a:gd name="connsiteX49" fmla="*/ 13258 w 701478"/>
                <a:gd name="connsiteY49" fmla="*/ 210933 h 570904"/>
                <a:gd name="connsiteX50" fmla="*/ 11043 w 701478"/>
                <a:gd name="connsiteY50" fmla="*/ 217367 h 570904"/>
                <a:gd name="connsiteX51" fmla="*/ 9008 w 701478"/>
                <a:gd name="connsiteY51" fmla="*/ 223951 h 570904"/>
                <a:gd name="connsiteX52" fmla="*/ 7213 w 701478"/>
                <a:gd name="connsiteY52" fmla="*/ 230505 h 570904"/>
                <a:gd name="connsiteX53" fmla="*/ 5626 w 701478"/>
                <a:gd name="connsiteY53" fmla="*/ 237060 h 570904"/>
                <a:gd name="connsiteX54" fmla="*/ 4250 w 701478"/>
                <a:gd name="connsiteY54" fmla="*/ 243614 h 570904"/>
                <a:gd name="connsiteX55" fmla="*/ 3083 w 701478"/>
                <a:gd name="connsiteY55" fmla="*/ 250168 h 570904"/>
                <a:gd name="connsiteX56" fmla="*/ 2125 w 701478"/>
                <a:gd name="connsiteY56" fmla="*/ 256722 h 570904"/>
                <a:gd name="connsiteX57" fmla="*/ 1347 w 701478"/>
                <a:gd name="connsiteY57" fmla="*/ 263276 h 570904"/>
                <a:gd name="connsiteX58" fmla="*/ 748 w 701478"/>
                <a:gd name="connsiteY58" fmla="*/ 269831 h 570904"/>
                <a:gd name="connsiteX59" fmla="*/ 329 w 701478"/>
                <a:gd name="connsiteY59" fmla="*/ 276385 h 570904"/>
                <a:gd name="connsiteX60" fmla="*/ 90 w 701478"/>
                <a:gd name="connsiteY60" fmla="*/ 282939 h 570904"/>
                <a:gd name="connsiteX61" fmla="*/ 0 w 701478"/>
                <a:gd name="connsiteY61" fmla="*/ 289493 h 570904"/>
                <a:gd name="connsiteX62" fmla="*/ 60 w 701478"/>
                <a:gd name="connsiteY62" fmla="*/ 296047 h 570904"/>
                <a:gd name="connsiteX63" fmla="*/ 269 w 701478"/>
                <a:gd name="connsiteY63" fmla="*/ 302602 h 570904"/>
                <a:gd name="connsiteX64" fmla="*/ 628 w 701478"/>
                <a:gd name="connsiteY64" fmla="*/ 309186 h 570904"/>
                <a:gd name="connsiteX65" fmla="*/ 1107 w 701478"/>
                <a:gd name="connsiteY65" fmla="*/ 315770 h 570904"/>
                <a:gd name="connsiteX66" fmla="*/ 1736 w 701478"/>
                <a:gd name="connsiteY66" fmla="*/ 322354 h 570904"/>
                <a:gd name="connsiteX67" fmla="*/ 2484 w 701478"/>
                <a:gd name="connsiteY67" fmla="*/ 328938 h 570904"/>
                <a:gd name="connsiteX68" fmla="*/ 3352 w 701478"/>
                <a:gd name="connsiteY68" fmla="*/ 335522 h 570904"/>
                <a:gd name="connsiteX69" fmla="*/ 4340 w 701478"/>
                <a:gd name="connsiteY69" fmla="*/ 342136 h 570904"/>
                <a:gd name="connsiteX70" fmla="*/ 5507 w 701478"/>
                <a:gd name="connsiteY70" fmla="*/ 348990 h 570904"/>
                <a:gd name="connsiteX71" fmla="*/ 6853 w 701478"/>
                <a:gd name="connsiteY71" fmla="*/ 355753 h 570904"/>
                <a:gd name="connsiteX72" fmla="*/ 8350 w 701478"/>
                <a:gd name="connsiteY72" fmla="*/ 362427 h 570904"/>
                <a:gd name="connsiteX73" fmla="*/ 10026 w 701478"/>
                <a:gd name="connsiteY73" fmla="*/ 369011 h 570904"/>
                <a:gd name="connsiteX74" fmla="*/ 11881 w 701478"/>
                <a:gd name="connsiteY74" fmla="*/ 375506 h 570904"/>
                <a:gd name="connsiteX75" fmla="*/ 13887 w 701478"/>
                <a:gd name="connsiteY75" fmla="*/ 381910 h 570904"/>
                <a:gd name="connsiteX76" fmla="*/ 16071 w 701478"/>
                <a:gd name="connsiteY76" fmla="*/ 388195 h 570904"/>
                <a:gd name="connsiteX77" fmla="*/ 18436 w 701478"/>
                <a:gd name="connsiteY77" fmla="*/ 394390 h 570904"/>
                <a:gd name="connsiteX78" fmla="*/ 20979 w 701478"/>
                <a:gd name="connsiteY78" fmla="*/ 400496 h 570904"/>
                <a:gd name="connsiteX79" fmla="*/ 23703 w 701478"/>
                <a:gd name="connsiteY79" fmla="*/ 406511 h 570904"/>
                <a:gd name="connsiteX80" fmla="*/ 26576 w 701478"/>
                <a:gd name="connsiteY80" fmla="*/ 412437 h 570904"/>
                <a:gd name="connsiteX81" fmla="*/ 29629 w 701478"/>
                <a:gd name="connsiteY81" fmla="*/ 418243 h 570904"/>
                <a:gd name="connsiteX82" fmla="*/ 32861 w 701478"/>
                <a:gd name="connsiteY82" fmla="*/ 423959 h 570904"/>
                <a:gd name="connsiteX83" fmla="*/ 36273 w 701478"/>
                <a:gd name="connsiteY83" fmla="*/ 429556 h 570904"/>
                <a:gd name="connsiteX84" fmla="*/ 39864 w 701478"/>
                <a:gd name="connsiteY84" fmla="*/ 435062 h 570904"/>
                <a:gd name="connsiteX85" fmla="*/ 43635 w 701478"/>
                <a:gd name="connsiteY85" fmla="*/ 440479 h 570904"/>
                <a:gd name="connsiteX86" fmla="*/ 47585 w 701478"/>
                <a:gd name="connsiteY86" fmla="*/ 445776 h 570904"/>
                <a:gd name="connsiteX87" fmla="*/ 51715 w 701478"/>
                <a:gd name="connsiteY87" fmla="*/ 450954 h 570904"/>
                <a:gd name="connsiteX88" fmla="*/ 56025 w 701478"/>
                <a:gd name="connsiteY88" fmla="*/ 456042 h 570904"/>
                <a:gd name="connsiteX89" fmla="*/ 60514 w 701478"/>
                <a:gd name="connsiteY89" fmla="*/ 461010 h 570904"/>
                <a:gd name="connsiteX90" fmla="*/ 65183 w 701478"/>
                <a:gd name="connsiteY90" fmla="*/ 465888 h 570904"/>
                <a:gd name="connsiteX91" fmla="*/ 70031 w 701478"/>
                <a:gd name="connsiteY91" fmla="*/ 470646 h 570904"/>
                <a:gd name="connsiteX92" fmla="*/ 75059 w 701478"/>
                <a:gd name="connsiteY92" fmla="*/ 475285 h 570904"/>
                <a:gd name="connsiteX93" fmla="*/ 80266 w 701478"/>
                <a:gd name="connsiteY93" fmla="*/ 479804 h 570904"/>
                <a:gd name="connsiteX94" fmla="*/ 85653 w 701478"/>
                <a:gd name="connsiteY94" fmla="*/ 484234 h 570904"/>
                <a:gd name="connsiteX95" fmla="*/ 91220 w 701478"/>
                <a:gd name="connsiteY95" fmla="*/ 488543 h 570904"/>
                <a:gd name="connsiteX96" fmla="*/ 96996 w 701478"/>
                <a:gd name="connsiteY96" fmla="*/ 492733 h 570904"/>
                <a:gd name="connsiteX97" fmla="*/ 102952 w 701478"/>
                <a:gd name="connsiteY97" fmla="*/ 496803 h 570904"/>
                <a:gd name="connsiteX98" fmla="*/ 109087 w 701478"/>
                <a:gd name="connsiteY98" fmla="*/ 500754 h 570904"/>
                <a:gd name="connsiteX99" fmla="*/ 115282 w 701478"/>
                <a:gd name="connsiteY99" fmla="*/ 504555 h 570904"/>
                <a:gd name="connsiteX100" fmla="*/ 121477 w 701478"/>
                <a:gd name="connsiteY100" fmla="*/ 508236 h 570904"/>
                <a:gd name="connsiteX101" fmla="*/ 127702 w 701478"/>
                <a:gd name="connsiteY101" fmla="*/ 511797 h 570904"/>
                <a:gd name="connsiteX102" fmla="*/ 133957 w 701478"/>
                <a:gd name="connsiteY102" fmla="*/ 515239 h 570904"/>
                <a:gd name="connsiteX103" fmla="*/ 140212 w 701478"/>
                <a:gd name="connsiteY103" fmla="*/ 518561 h 570904"/>
                <a:gd name="connsiteX104" fmla="*/ 146497 w 701478"/>
                <a:gd name="connsiteY104" fmla="*/ 521763 h 570904"/>
                <a:gd name="connsiteX105" fmla="*/ 152811 w 701478"/>
                <a:gd name="connsiteY105" fmla="*/ 524876 h 570904"/>
                <a:gd name="connsiteX106" fmla="*/ 159156 w 701478"/>
                <a:gd name="connsiteY106" fmla="*/ 527868 h 570904"/>
                <a:gd name="connsiteX107" fmla="*/ 165501 w 701478"/>
                <a:gd name="connsiteY107" fmla="*/ 530742 h 570904"/>
                <a:gd name="connsiteX108" fmla="*/ 171875 w 701478"/>
                <a:gd name="connsiteY108" fmla="*/ 533525 h 570904"/>
                <a:gd name="connsiteX109" fmla="*/ 178280 w 701478"/>
                <a:gd name="connsiteY109" fmla="*/ 536188 h 570904"/>
                <a:gd name="connsiteX110" fmla="*/ 184685 w 701478"/>
                <a:gd name="connsiteY110" fmla="*/ 538732 h 570904"/>
                <a:gd name="connsiteX111" fmla="*/ 191119 w 701478"/>
                <a:gd name="connsiteY111" fmla="*/ 541186 h 570904"/>
                <a:gd name="connsiteX112" fmla="*/ 197584 w 701478"/>
                <a:gd name="connsiteY112" fmla="*/ 543521 h 570904"/>
                <a:gd name="connsiteX113" fmla="*/ 204048 w 701478"/>
                <a:gd name="connsiteY113" fmla="*/ 545765 h 570904"/>
                <a:gd name="connsiteX114" fmla="*/ 210542 w 701478"/>
                <a:gd name="connsiteY114" fmla="*/ 547890 h 570904"/>
                <a:gd name="connsiteX115" fmla="*/ 217067 w 701478"/>
                <a:gd name="connsiteY115" fmla="*/ 549925 h 570904"/>
                <a:gd name="connsiteX116" fmla="*/ 223591 w 701478"/>
                <a:gd name="connsiteY116" fmla="*/ 551871 h 570904"/>
                <a:gd name="connsiteX117" fmla="*/ 230145 w 701478"/>
                <a:gd name="connsiteY117" fmla="*/ 553696 h 570904"/>
                <a:gd name="connsiteX118" fmla="*/ 236699 w 701478"/>
                <a:gd name="connsiteY118" fmla="*/ 555432 h 570904"/>
                <a:gd name="connsiteX119" fmla="*/ 243283 w 701478"/>
                <a:gd name="connsiteY119" fmla="*/ 557078 h 570904"/>
                <a:gd name="connsiteX120" fmla="*/ 249897 w 701478"/>
                <a:gd name="connsiteY120" fmla="*/ 558604 h 570904"/>
                <a:gd name="connsiteX121" fmla="*/ 256511 w 701478"/>
                <a:gd name="connsiteY121" fmla="*/ 560041 h 570904"/>
                <a:gd name="connsiteX122" fmla="*/ 263155 w 701478"/>
                <a:gd name="connsiteY122" fmla="*/ 561388 h 570904"/>
                <a:gd name="connsiteX123" fmla="*/ 269829 w 701478"/>
                <a:gd name="connsiteY123" fmla="*/ 562645 h 570904"/>
                <a:gd name="connsiteX124" fmla="*/ 276503 w 701478"/>
                <a:gd name="connsiteY124" fmla="*/ 563812 h 570904"/>
                <a:gd name="connsiteX125" fmla="*/ 283207 w 701478"/>
                <a:gd name="connsiteY125" fmla="*/ 564889 h 570904"/>
                <a:gd name="connsiteX126" fmla="*/ 289911 w 701478"/>
                <a:gd name="connsiteY126" fmla="*/ 565877 h 570904"/>
                <a:gd name="connsiteX127" fmla="*/ 296645 w 701478"/>
                <a:gd name="connsiteY127" fmla="*/ 566775 h 570904"/>
                <a:gd name="connsiteX128" fmla="*/ 303378 w 701478"/>
                <a:gd name="connsiteY128" fmla="*/ 567583 h 570904"/>
                <a:gd name="connsiteX129" fmla="*/ 310142 w 701478"/>
                <a:gd name="connsiteY129" fmla="*/ 568301 h 570904"/>
                <a:gd name="connsiteX130" fmla="*/ 316936 w 701478"/>
                <a:gd name="connsiteY130" fmla="*/ 568929 h 570904"/>
                <a:gd name="connsiteX131" fmla="*/ 323729 w 701478"/>
                <a:gd name="connsiteY131" fmla="*/ 569468 h 570904"/>
                <a:gd name="connsiteX132" fmla="*/ 330553 w 701478"/>
                <a:gd name="connsiteY132" fmla="*/ 569917 h 570904"/>
                <a:gd name="connsiteX133" fmla="*/ 337376 w 701478"/>
                <a:gd name="connsiteY133" fmla="*/ 570276 h 570904"/>
                <a:gd name="connsiteX134" fmla="*/ 344230 w 701478"/>
                <a:gd name="connsiteY134" fmla="*/ 570546 h 570904"/>
                <a:gd name="connsiteX135" fmla="*/ 351083 w 701478"/>
                <a:gd name="connsiteY135" fmla="*/ 570755 h 570904"/>
                <a:gd name="connsiteX136" fmla="*/ 357967 w 701478"/>
                <a:gd name="connsiteY136" fmla="*/ 570875 h 570904"/>
                <a:gd name="connsiteX137" fmla="*/ 364850 w 701478"/>
                <a:gd name="connsiteY137" fmla="*/ 570905 h 570904"/>
                <a:gd name="connsiteX138" fmla="*/ 371763 w 701478"/>
                <a:gd name="connsiteY138" fmla="*/ 570875 h 570904"/>
                <a:gd name="connsiteX139" fmla="*/ 378677 w 701478"/>
                <a:gd name="connsiteY139" fmla="*/ 570755 h 570904"/>
                <a:gd name="connsiteX140" fmla="*/ 385620 w 701478"/>
                <a:gd name="connsiteY140" fmla="*/ 570546 h 570904"/>
                <a:gd name="connsiteX141" fmla="*/ 392563 w 701478"/>
                <a:gd name="connsiteY141" fmla="*/ 570276 h 570904"/>
                <a:gd name="connsiteX142" fmla="*/ 399536 w 701478"/>
                <a:gd name="connsiteY142" fmla="*/ 569917 h 570904"/>
                <a:gd name="connsiteX143" fmla="*/ 406510 w 701478"/>
                <a:gd name="connsiteY143" fmla="*/ 569498 h 570904"/>
                <a:gd name="connsiteX144" fmla="*/ 413513 w 701478"/>
                <a:gd name="connsiteY144" fmla="*/ 568989 h 570904"/>
                <a:gd name="connsiteX145" fmla="*/ 420516 w 701478"/>
                <a:gd name="connsiteY145" fmla="*/ 568421 h 570904"/>
                <a:gd name="connsiteX146" fmla="*/ 427519 w 701478"/>
                <a:gd name="connsiteY146" fmla="*/ 567792 h 570904"/>
                <a:gd name="connsiteX147" fmla="*/ 434552 w 701478"/>
                <a:gd name="connsiteY147" fmla="*/ 567074 h 570904"/>
                <a:gd name="connsiteX148" fmla="*/ 441585 w 701478"/>
                <a:gd name="connsiteY148" fmla="*/ 566296 h 570904"/>
                <a:gd name="connsiteX149" fmla="*/ 448648 w 701478"/>
                <a:gd name="connsiteY149" fmla="*/ 565458 h 570904"/>
                <a:gd name="connsiteX150" fmla="*/ 454993 w 701478"/>
                <a:gd name="connsiteY150" fmla="*/ 564560 h 570904"/>
                <a:gd name="connsiteX151" fmla="*/ 461307 w 701478"/>
                <a:gd name="connsiteY151" fmla="*/ 563453 h 570904"/>
                <a:gd name="connsiteX152" fmla="*/ 467622 w 701478"/>
                <a:gd name="connsiteY152" fmla="*/ 562136 h 570904"/>
                <a:gd name="connsiteX153" fmla="*/ 473907 w 701478"/>
                <a:gd name="connsiteY153" fmla="*/ 560669 h 570904"/>
                <a:gd name="connsiteX154" fmla="*/ 480192 w 701478"/>
                <a:gd name="connsiteY154" fmla="*/ 559053 h 570904"/>
                <a:gd name="connsiteX155" fmla="*/ 486477 w 701478"/>
                <a:gd name="connsiteY155" fmla="*/ 557347 h 570904"/>
                <a:gd name="connsiteX156" fmla="*/ 492762 w 701478"/>
                <a:gd name="connsiteY156" fmla="*/ 555552 h 570904"/>
                <a:gd name="connsiteX157" fmla="*/ 499076 w 701478"/>
                <a:gd name="connsiteY157" fmla="*/ 553726 h 570904"/>
                <a:gd name="connsiteX158" fmla="*/ 505391 w 701478"/>
                <a:gd name="connsiteY158" fmla="*/ 551901 h 570904"/>
                <a:gd name="connsiteX159" fmla="*/ 511736 w 701478"/>
                <a:gd name="connsiteY159" fmla="*/ 550075 h 570904"/>
                <a:gd name="connsiteX160" fmla="*/ 518081 w 701478"/>
                <a:gd name="connsiteY160" fmla="*/ 548309 h 570904"/>
                <a:gd name="connsiteX161" fmla="*/ 524455 w 701478"/>
                <a:gd name="connsiteY161" fmla="*/ 546603 h 570904"/>
                <a:gd name="connsiteX162" fmla="*/ 524754 w 701478"/>
                <a:gd name="connsiteY162" fmla="*/ 552320 h 570904"/>
                <a:gd name="connsiteX163" fmla="*/ 525054 w 701478"/>
                <a:gd name="connsiteY163" fmla="*/ 558544 h 570904"/>
                <a:gd name="connsiteX164" fmla="*/ 525413 w 701478"/>
                <a:gd name="connsiteY164" fmla="*/ 565188 h 570904"/>
                <a:gd name="connsiteX165" fmla="*/ 531907 w 701478"/>
                <a:gd name="connsiteY165" fmla="*/ 565188 h 570904"/>
                <a:gd name="connsiteX166" fmla="*/ 538222 w 701478"/>
                <a:gd name="connsiteY166" fmla="*/ 565188 h 570904"/>
                <a:gd name="connsiteX167" fmla="*/ 544417 w 701478"/>
                <a:gd name="connsiteY167" fmla="*/ 565218 h 570904"/>
                <a:gd name="connsiteX168" fmla="*/ 550492 w 701478"/>
                <a:gd name="connsiteY168" fmla="*/ 565218 h 570904"/>
                <a:gd name="connsiteX169" fmla="*/ 556478 w 701478"/>
                <a:gd name="connsiteY169" fmla="*/ 565188 h 570904"/>
                <a:gd name="connsiteX170" fmla="*/ 580360 w 701478"/>
                <a:gd name="connsiteY170" fmla="*/ 564350 h 570904"/>
                <a:gd name="connsiteX171" fmla="*/ 581348 w 701478"/>
                <a:gd name="connsiteY171" fmla="*/ 564291 h 570904"/>
                <a:gd name="connsiteX172" fmla="*/ 587842 w 701478"/>
                <a:gd name="connsiteY172" fmla="*/ 563842 h 570904"/>
                <a:gd name="connsiteX173" fmla="*/ 594337 w 701478"/>
                <a:gd name="connsiteY173" fmla="*/ 563273 h 570904"/>
                <a:gd name="connsiteX174" fmla="*/ 600801 w 701478"/>
                <a:gd name="connsiteY174" fmla="*/ 562585 h 570904"/>
                <a:gd name="connsiteX175" fmla="*/ 607236 w 701478"/>
                <a:gd name="connsiteY175" fmla="*/ 561717 h 570904"/>
                <a:gd name="connsiteX176" fmla="*/ 613670 w 701478"/>
                <a:gd name="connsiteY176" fmla="*/ 560669 h 570904"/>
                <a:gd name="connsiteX177" fmla="*/ 620075 w 701478"/>
                <a:gd name="connsiteY177" fmla="*/ 559412 h 570904"/>
                <a:gd name="connsiteX178" fmla="*/ 626449 w 701478"/>
                <a:gd name="connsiteY178" fmla="*/ 557916 h 570904"/>
                <a:gd name="connsiteX179" fmla="*/ 632764 w 701478"/>
                <a:gd name="connsiteY179" fmla="*/ 556180 h 570904"/>
                <a:gd name="connsiteX180" fmla="*/ 639049 w 701478"/>
                <a:gd name="connsiteY180" fmla="*/ 554145 h 570904"/>
                <a:gd name="connsiteX181" fmla="*/ 644077 w 701478"/>
                <a:gd name="connsiteY181" fmla="*/ 552290 h 570904"/>
                <a:gd name="connsiteX182" fmla="*/ 701119 w 701478"/>
                <a:gd name="connsiteY182" fmla="*/ 495127 h 570904"/>
                <a:gd name="connsiteX183" fmla="*/ 701119 w 701478"/>
                <a:gd name="connsiteY183" fmla="*/ 121957 h 570904"/>
                <a:gd name="connsiteX184" fmla="*/ 520774 w 701478"/>
                <a:gd name="connsiteY184" fmla="*/ 165562 h 570904"/>
                <a:gd name="connsiteX185" fmla="*/ 520624 w 701478"/>
                <a:gd name="connsiteY185" fmla="*/ 173523 h 570904"/>
                <a:gd name="connsiteX186" fmla="*/ 520505 w 701478"/>
                <a:gd name="connsiteY186" fmla="*/ 181065 h 570904"/>
                <a:gd name="connsiteX187" fmla="*/ 520385 w 701478"/>
                <a:gd name="connsiteY187" fmla="*/ 188247 h 570904"/>
                <a:gd name="connsiteX188" fmla="*/ 520265 w 701478"/>
                <a:gd name="connsiteY188" fmla="*/ 195101 h 570904"/>
                <a:gd name="connsiteX189" fmla="*/ 520146 w 701478"/>
                <a:gd name="connsiteY189" fmla="*/ 201715 h 570904"/>
                <a:gd name="connsiteX190" fmla="*/ 520026 w 701478"/>
                <a:gd name="connsiteY190" fmla="*/ 208119 h 570904"/>
                <a:gd name="connsiteX191" fmla="*/ 519906 w 701478"/>
                <a:gd name="connsiteY191" fmla="*/ 214374 h 570904"/>
                <a:gd name="connsiteX192" fmla="*/ 519786 w 701478"/>
                <a:gd name="connsiteY192" fmla="*/ 220539 h 570904"/>
                <a:gd name="connsiteX193" fmla="*/ 519667 w 701478"/>
                <a:gd name="connsiteY193" fmla="*/ 226705 h 570904"/>
                <a:gd name="connsiteX194" fmla="*/ 519547 w 701478"/>
                <a:gd name="connsiteY194" fmla="*/ 232870 h 570904"/>
                <a:gd name="connsiteX195" fmla="*/ 519427 w 701478"/>
                <a:gd name="connsiteY195" fmla="*/ 239125 h 570904"/>
                <a:gd name="connsiteX196" fmla="*/ 519308 w 701478"/>
                <a:gd name="connsiteY196" fmla="*/ 245529 h 570904"/>
                <a:gd name="connsiteX197" fmla="*/ 519188 w 701478"/>
                <a:gd name="connsiteY197" fmla="*/ 252143 h 570904"/>
                <a:gd name="connsiteX198" fmla="*/ 519068 w 701478"/>
                <a:gd name="connsiteY198" fmla="*/ 258997 h 570904"/>
                <a:gd name="connsiteX199" fmla="*/ 518948 w 701478"/>
                <a:gd name="connsiteY199" fmla="*/ 266179 h 570904"/>
                <a:gd name="connsiteX200" fmla="*/ 518829 w 701478"/>
                <a:gd name="connsiteY200" fmla="*/ 273721 h 570904"/>
                <a:gd name="connsiteX201" fmla="*/ 518679 w 701478"/>
                <a:gd name="connsiteY201" fmla="*/ 281682 h 570904"/>
                <a:gd name="connsiteX202" fmla="*/ 518559 w 701478"/>
                <a:gd name="connsiteY202" fmla="*/ 288506 h 570904"/>
                <a:gd name="connsiteX203" fmla="*/ 518440 w 701478"/>
                <a:gd name="connsiteY203" fmla="*/ 295329 h 570904"/>
                <a:gd name="connsiteX204" fmla="*/ 518320 w 701478"/>
                <a:gd name="connsiteY204" fmla="*/ 302153 h 570904"/>
                <a:gd name="connsiteX205" fmla="*/ 518200 w 701478"/>
                <a:gd name="connsiteY205" fmla="*/ 308976 h 570904"/>
                <a:gd name="connsiteX206" fmla="*/ 518051 w 701478"/>
                <a:gd name="connsiteY206" fmla="*/ 315800 h 570904"/>
                <a:gd name="connsiteX207" fmla="*/ 517931 w 701478"/>
                <a:gd name="connsiteY207" fmla="*/ 322623 h 570904"/>
                <a:gd name="connsiteX208" fmla="*/ 517811 w 701478"/>
                <a:gd name="connsiteY208" fmla="*/ 329447 h 570904"/>
                <a:gd name="connsiteX209" fmla="*/ 517692 w 701478"/>
                <a:gd name="connsiteY209" fmla="*/ 336270 h 570904"/>
                <a:gd name="connsiteX210" fmla="*/ 517572 w 701478"/>
                <a:gd name="connsiteY210" fmla="*/ 343094 h 570904"/>
                <a:gd name="connsiteX211" fmla="*/ 517452 w 701478"/>
                <a:gd name="connsiteY211" fmla="*/ 349918 h 570904"/>
                <a:gd name="connsiteX212" fmla="*/ 517332 w 701478"/>
                <a:gd name="connsiteY212" fmla="*/ 356741 h 570904"/>
                <a:gd name="connsiteX213" fmla="*/ 517213 w 701478"/>
                <a:gd name="connsiteY213" fmla="*/ 363565 h 570904"/>
                <a:gd name="connsiteX214" fmla="*/ 517123 w 701478"/>
                <a:gd name="connsiteY214" fmla="*/ 370388 h 570904"/>
                <a:gd name="connsiteX215" fmla="*/ 517033 w 701478"/>
                <a:gd name="connsiteY215" fmla="*/ 377212 h 570904"/>
                <a:gd name="connsiteX216" fmla="*/ 516943 w 701478"/>
                <a:gd name="connsiteY216" fmla="*/ 384035 h 570904"/>
                <a:gd name="connsiteX217" fmla="*/ 516883 w 701478"/>
                <a:gd name="connsiteY217" fmla="*/ 390859 h 570904"/>
                <a:gd name="connsiteX218" fmla="*/ 516824 w 701478"/>
                <a:gd name="connsiteY218" fmla="*/ 397682 h 570904"/>
                <a:gd name="connsiteX219" fmla="*/ 516794 w 701478"/>
                <a:gd name="connsiteY219" fmla="*/ 404506 h 570904"/>
                <a:gd name="connsiteX220" fmla="*/ 516135 w 701478"/>
                <a:gd name="connsiteY220" fmla="*/ 411030 h 570904"/>
                <a:gd name="connsiteX221" fmla="*/ 514070 w 701478"/>
                <a:gd name="connsiteY221" fmla="*/ 416208 h 570904"/>
                <a:gd name="connsiteX222" fmla="*/ 510419 w 701478"/>
                <a:gd name="connsiteY222" fmla="*/ 420398 h 570904"/>
                <a:gd name="connsiteX223" fmla="*/ 505002 w 701478"/>
                <a:gd name="connsiteY223" fmla="*/ 423959 h 570904"/>
                <a:gd name="connsiteX224" fmla="*/ 498957 w 701478"/>
                <a:gd name="connsiteY224" fmla="*/ 427072 h 570904"/>
                <a:gd name="connsiteX225" fmla="*/ 492881 w 701478"/>
                <a:gd name="connsiteY225" fmla="*/ 429975 h 570904"/>
                <a:gd name="connsiteX226" fmla="*/ 486776 w 701478"/>
                <a:gd name="connsiteY226" fmla="*/ 432668 h 570904"/>
                <a:gd name="connsiteX227" fmla="*/ 480641 w 701478"/>
                <a:gd name="connsiteY227" fmla="*/ 435152 h 570904"/>
                <a:gd name="connsiteX228" fmla="*/ 474446 w 701478"/>
                <a:gd name="connsiteY228" fmla="*/ 437456 h 570904"/>
                <a:gd name="connsiteX229" fmla="*/ 468221 w 701478"/>
                <a:gd name="connsiteY229" fmla="*/ 439551 h 570904"/>
                <a:gd name="connsiteX230" fmla="*/ 461966 w 701478"/>
                <a:gd name="connsiteY230" fmla="*/ 441467 h 570904"/>
                <a:gd name="connsiteX231" fmla="*/ 455681 w 701478"/>
                <a:gd name="connsiteY231" fmla="*/ 443203 h 570904"/>
                <a:gd name="connsiteX232" fmla="*/ 449336 w 701478"/>
                <a:gd name="connsiteY232" fmla="*/ 444759 h 570904"/>
                <a:gd name="connsiteX233" fmla="*/ 442962 w 701478"/>
                <a:gd name="connsiteY233" fmla="*/ 446136 h 570904"/>
                <a:gd name="connsiteX234" fmla="*/ 436557 w 701478"/>
                <a:gd name="connsiteY234" fmla="*/ 447363 h 570904"/>
                <a:gd name="connsiteX235" fmla="*/ 430123 w 701478"/>
                <a:gd name="connsiteY235" fmla="*/ 448410 h 570904"/>
                <a:gd name="connsiteX236" fmla="*/ 423628 w 701478"/>
                <a:gd name="connsiteY236" fmla="*/ 449278 h 570904"/>
                <a:gd name="connsiteX237" fmla="*/ 417104 w 701478"/>
                <a:gd name="connsiteY237" fmla="*/ 449996 h 570904"/>
                <a:gd name="connsiteX238" fmla="*/ 410550 w 701478"/>
                <a:gd name="connsiteY238" fmla="*/ 450565 h 570904"/>
                <a:gd name="connsiteX239" fmla="*/ 403966 w 701478"/>
                <a:gd name="connsiteY239" fmla="*/ 450984 h 570904"/>
                <a:gd name="connsiteX240" fmla="*/ 397262 w 701478"/>
                <a:gd name="connsiteY240" fmla="*/ 451253 h 570904"/>
                <a:gd name="connsiteX241" fmla="*/ 390588 w 701478"/>
                <a:gd name="connsiteY241" fmla="*/ 451433 h 570904"/>
                <a:gd name="connsiteX242" fmla="*/ 383914 w 701478"/>
                <a:gd name="connsiteY242" fmla="*/ 451493 h 570904"/>
                <a:gd name="connsiteX243" fmla="*/ 377270 w 701478"/>
                <a:gd name="connsiteY243" fmla="*/ 451433 h 570904"/>
                <a:gd name="connsiteX244" fmla="*/ 370656 w 701478"/>
                <a:gd name="connsiteY244" fmla="*/ 451253 h 570904"/>
                <a:gd name="connsiteX245" fmla="*/ 364042 w 701478"/>
                <a:gd name="connsiteY245" fmla="*/ 450954 h 570904"/>
                <a:gd name="connsiteX246" fmla="*/ 357458 w 701478"/>
                <a:gd name="connsiteY246" fmla="*/ 450535 h 570904"/>
                <a:gd name="connsiteX247" fmla="*/ 350904 w 701478"/>
                <a:gd name="connsiteY247" fmla="*/ 449996 h 570904"/>
                <a:gd name="connsiteX248" fmla="*/ 344350 w 701478"/>
                <a:gd name="connsiteY248" fmla="*/ 449308 h 570904"/>
                <a:gd name="connsiteX249" fmla="*/ 337825 w 701478"/>
                <a:gd name="connsiteY249" fmla="*/ 448500 h 570904"/>
                <a:gd name="connsiteX250" fmla="*/ 331331 w 701478"/>
                <a:gd name="connsiteY250" fmla="*/ 447542 h 570904"/>
                <a:gd name="connsiteX251" fmla="*/ 324837 w 701478"/>
                <a:gd name="connsiteY251" fmla="*/ 446465 h 570904"/>
                <a:gd name="connsiteX252" fmla="*/ 318372 w 701478"/>
                <a:gd name="connsiteY252" fmla="*/ 445238 h 570904"/>
                <a:gd name="connsiteX253" fmla="*/ 311908 w 701478"/>
                <a:gd name="connsiteY253" fmla="*/ 443891 h 570904"/>
                <a:gd name="connsiteX254" fmla="*/ 305473 w 701478"/>
                <a:gd name="connsiteY254" fmla="*/ 442395 h 570904"/>
                <a:gd name="connsiteX255" fmla="*/ 299069 w 701478"/>
                <a:gd name="connsiteY255" fmla="*/ 440749 h 570904"/>
                <a:gd name="connsiteX256" fmla="*/ 292694 w 701478"/>
                <a:gd name="connsiteY256" fmla="*/ 438953 h 570904"/>
                <a:gd name="connsiteX257" fmla="*/ 286320 w 701478"/>
                <a:gd name="connsiteY257" fmla="*/ 437037 h 570904"/>
                <a:gd name="connsiteX258" fmla="*/ 279975 w 701478"/>
                <a:gd name="connsiteY258" fmla="*/ 434972 h 570904"/>
                <a:gd name="connsiteX259" fmla="*/ 272792 w 701478"/>
                <a:gd name="connsiteY259" fmla="*/ 432369 h 570904"/>
                <a:gd name="connsiteX260" fmla="*/ 265849 w 701478"/>
                <a:gd name="connsiteY260" fmla="*/ 429556 h 570904"/>
                <a:gd name="connsiteX261" fmla="*/ 259145 w 701478"/>
                <a:gd name="connsiteY261" fmla="*/ 426503 h 570904"/>
                <a:gd name="connsiteX262" fmla="*/ 252681 w 701478"/>
                <a:gd name="connsiteY262" fmla="*/ 423241 h 570904"/>
                <a:gd name="connsiteX263" fmla="*/ 246486 w 701478"/>
                <a:gd name="connsiteY263" fmla="*/ 419769 h 570904"/>
                <a:gd name="connsiteX264" fmla="*/ 240530 w 701478"/>
                <a:gd name="connsiteY264" fmla="*/ 416088 h 570904"/>
                <a:gd name="connsiteX265" fmla="*/ 234844 w 701478"/>
                <a:gd name="connsiteY265" fmla="*/ 412197 h 570904"/>
                <a:gd name="connsiteX266" fmla="*/ 229397 w 701478"/>
                <a:gd name="connsiteY266" fmla="*/ 408097 h 570904"/>
                <a:gd name="connsiteX267" fmla="*/ 224219 w 701478"/>
                <a:gd name="connsiteY267" fmla="*/ 403788 h 570904"/>
                <a:gd name="connsiteX268" fmla="*/ 219311 w 701478"/>
                <a:gd name="connsiteY268" fmla="*/ 399298 h 570904"/>
                <a:gd name="connsiteX269" fmla="*/ 214642 w 701478"/>
                <a:gd name="connsiteY269" fmla="*/ 394600 h 570904"/>
                <a:gd name="connsiteX270" fmla="*/ 210243 w 701478"/>
                <a:gd name="connsiteY270" fmla="*/ 389722 h 570904"/>
                <a:gd name="connsiteX271" fmla="*/ 206113 w 701478"/>
                <a:gd name="connsiteY271" fmla="*/ 384634 h 570904"/>
                <a:gd name="connsiteX272" fmla="*/ 202252 w 701478"/>
                <a:gd name="connsiteY272" fmla="*/ 379367 h 570904"/>
                <a:gd name="connsiteX273" fmla="*/ 198661 w 701478"/>
                <a:gd name="connsiteY273" fmla="*/ 373920 h 570904"/>
                <a:gd name="connsiteX274" fmla="*/ 195339 w 701478"/>
                <a:gd name="connsiteY274" fmla="*/ 368263 h 570904"/>
                <a:gd name="connsiteX275" fmla="*/ 192286 w 701478"/>
                <a:gd name="connsiteY275" fmla="*/ 362427 h 570904"/>
                <a:gd name="connsiteX276" fmla="*/ 189533 w 701478"/>
                <a:gd name="connsiteY276" fmla="*/ 356412 h 570904"/>
                <a:gd name="connsiteX277" fmla="*/ 187049 w 701478"/>
                <a:gd name="connsiteY277" fmla="*/ 350217 h 570904"/>
                <a:gd name="connsiteX278" fmla="*/ 184834 w 701478"/>
                <a:gd name="connsiteY278" fmla="*/ 343842 h 570904"/>
                <a:gd name="connsiteX279" fmla="*/ 182919 w 701478"/>
                <a:gd name="connsiteY279" fmla="*/ 337288 h 570904"/>
                <a:gd name="connsiteX280" fmla="*/ 181303 w 701478"/>
                <a:gd name="connsiteY280" fmla="*/ 330584 h 570904"/>
                <a:gd name="connsiteX281" fmla="*/ 179956 w 701478"/>
                <a:gd name="connsiteY281" fmla="*/ 323701 h 570904"/>
                <a:gd name="connsiteX282" fmla="*/ 178909 w 701478"/>
                <a:gd name="connsiteY282" fmla="*/ 316638 h 570904"/>
                <a:gd name="connsiteX283" fmla="*/ 178160 w 701478"/>
                <a:gd name="connsiteY283" fmla="*/ 309425 h 570904"/>
                <a:gd name="connsiteX284" fmla="*/ 177711 w 701478"/>
                <a:gd name="connsiteY284" fmla="*/ 302033 h 570904"/>
                <a:gd name="connsiteX285" fmla="*/ 177532 w 701478"/>
                <a:gd name="connsiteY285" fmla="*/ 294521 h 570904"/>
                <a:gd name="connsiteX286" fmla="*/ 177622 w 701478"/>
                <a:gd name="connsiteY286" fmla="*/ 287189 h 570904"/>
                <a:gd name="connsiteX287" fmla="*/ 177981 w 701478"/>
                <a:gd name="connsiteY287" fmla="*/ 280036 h 570904"/>
                <a:gd name="connsiteX288" fmla="*/ 462774 w 701478"/>
                <a:gd name="connsiteY288" fmla="*/ 126357 h 570904"/>
                <a:gd name="connsiteX289" fmla="*/ 469687 w 701478"/>
                <a:gd name="connsiteY289" fmla="*/ 126835 h 570904"/>
                <a:gd name="connsiteX290" fmla="*/ 476601 w 701478"/>
                <a:gd name="connsiteY290" fmla="*/ 127434 h 570904"/>
                <a:gd name="connsiteX291" fmla="*/ 483484 w 701478"/>
                <a:gd name="connsiteY291" fmla="*/ 128122 h 570904"/>
                <a:gd name="connsiteX292" fmla="*/ 490367 w 701478"/>
                <a:gd name="connsiteY292" fmla="*/ 128900 h 570904"/>
                <a:gd name="connsiteX293" fmla="*/ 499376 w 701478"/>
                <a:gd name="connsiteY293" fmla="*/ 130337 h 570904"/>
                <a:gd name="connsiteX294" fmla="*/ 506469 w 701478"/>
                <a:gd name="connsiteY294" fmla="*/ 132252 h 570904"/>
                <a:gd name="connsiteX295" fmla="*/ 511856 w 701478"/>
                <a:gd name="connsiteY295" fmla="*/ 134856 h 570904"/>
                <a:gd name="connsiteX296" fmla="*/ 515776 w 701478"/>
                <a:gd name="connsiteY296" fmla="*/ 138358 h 570904"/>
                <a:gd name="connsiteX297" fmla="*/ 518410 w 701478"/>
                <a:gd name="connsiteY297" fmla="*/ 142937 h 570904"/>
                <a:gd name="connsiteX298" fmla="*/ 519966 w 701478"/>
                <a:gd name="connsiteY298" fmla="*/ 148802 h 570904"/>
                <a:gd name="connsiteX299" fmla="*/ 520684 w 701478"/>
                <a:gd name="connsiteY299" fmla="*/ 156165 h 570904"/>
                <a:gd name="connsiteX300" fmla="*/ 520744 w 701478"/>
                <a:gd name="connsiteY300" fmla="*/ 165203 h 57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</a:cxnLst>
              <a:rect l="l" t="t" r="r" b="b"/>
              <a:pathLst>
                <a:path w="701478" h="570904">
                  <a:moveTo>
                    <a:pt x="700880" y="121957"/>
                  </a:moveTo>
                  <a:cubicBezTo>
                    <a:pt x="700880" y="121957"/>
                    <a:pt x="700880" y="121748"/>
                    <a:pt x="700880" y="121628"/>
                  </a:cubicBezTo>
                  <a:cubicBezTo>
                    <a:pt x="700880" y="121478"/>
                    <a:pt x="700880" y="121299"/>
                    <a:pt x="700880" y="121149"/>
                  </a:cubicBezTo>
                  <a:cubicBezTo>
                    <a:pt x="700880" y="120730"/>
                    <a:pt x="700880" y="120491"/>
                    <a:pt x="700880" y="120491"/>
                  </a:cubicBezTo>
                  <a:lnTo>
                    <a:pt x="700880" y="120491"/>
                  </a:lnTo>
                  <a:cubicBezTo>
                    <a:pt x="700880" y="118815"/>
                    <a:pt x="700820" y="117169"/>
                    <a:pt x="700700" y="115523"/>
                  </a:cubicBezTo>
                  <a:cubicBezTo>
                    <a:pt x="700580" y="113488"/>
                    <a:pt x="700401" y="111482"/>
                    <a:pt x="700132" y="109507"/>
                  </a:cubicBezTo>
                  <a:cubicBezTo>
                    <a:pt x="699802" y="106933"/>
                    <a:pt x="699413" y="104390"/>
                    <a:pt x="698934" y="101935"/>
                  </a:cubicBezTo>
                  <a:cubicBezTo>
                    <a:pt x="698456" y="99481"/>
                    <a:pt x="697917" y="97087"/>
                    <a:pt x="697288" y="94753"/>
                  </a:cubicBezTo>
                  <a:cubicBezTo>
                    <a:pt x="696660" y="92418"/>
                    <a:pt x="695972" y="90174"/>
                    <a:pt x="695223" y="87959"/>
                  </a:cubicBezTo>
                  <a:cubicBezTo>
                    <a:pt x="694475" y="85774"/>
                    <a:pt x="693637" y="83620"/>
                    <a:pt x="692739" y="81555"/>
                  </a:cubicBezTo>
                  <a:cubicBezTo>
                    <a:pt x="691841" y="79490"/>
                    <a:pt x="690884" y="77454"/>
                    <a:pt x="689866" y="75509"/>
                  </a:cubicBezTo>
                  <a:cubicBezTo>
                    <a:pt x="688849" y="73564"/>
                    <a:pt x="687771" y="71648"/>
                    <a:pt x="686634" y="69793"/>
                  </a:cubicBezTo>
                  <a:cubicBezTo>
                    <a:pt x="685497" y="67937"/>
                    <a:pt x="684300" y="66172"/>
                    <a:pt x="683013" y="64436"/>
                  </a:cubicBezTo>
                  <a:cubicBezTo>
                    <a:pt x="681756" y="62700"/>
                    <a:pt x="680439" y="61024"/>
                    <a:pt x="679062" y="59378"/>
                  </a:cubicBezTo>
                  <a:cubicBezTo>
                    <a:pt x="677686" y="57762"/>
                    <a:pt x="676249" y="56176"/>
                    <a:pt x="674783" y="54649"/>
                  </a:cubicBezTo>
                  <a:cubicBezTo>
                    <a:pt x="673286" y="53123"/>
                    <a:pt x="671760" y="51657"/>
                    <a:pt x="670174" y="50220"/>
                  </a:cubicBezTo>
                  <a:cubicBezTo>
                    <a:pt x="668588" y="48784"/>
                    <a:pt x="666942" y="47407"/>
                    <a:pt x="665266" y="46060"/>
                  </a:cubicBezTo>
                  <a:cubicBezTo>
                    <a:pt x="663590" y="44713"/>
                    <a:pt x="661854" y="43427"/>
                    <a:pt x="660058" y="42199"/>
                  </a:cubicBezTo>
                  <a:cubicBezTo>
                    <a:pt x="658292" y="40943"/>
                    <a:pt x="656467" y="39745"/>
                    <a:pt x="654581" y="38578"/>
                  </a:cubicBezTo>
                  <a:cubicBezTo>
                    <a:pt x="652726" y="37411"/>
                    <a:pt x="650810" y="36304"/>
                    <a:pt x="648865" y="35226"/>
                  </a:cubicBezTo>
                  <a:cubicBezTo>
                    <a:pt x="646920" y="34149"/>
                    <a:pt x="644915" y="33101"/>
                    <a:pt x="642910" y="32114"/>
                  </a:cubicBezTo>
                  <a:cubicBezTo>
                    <a:pt x="640904" y="31126"/>
                    <a:pt x="638809" y="30139"/>
                    <a:pt x="636714" y="29211"/>
                  </a:cubicBezTo>
                  <a:cubicBezTo>
                    <a:pt x="634620" y="28283"/>
                    <a:pt x="632465" y="27385"/>
                    <a:pt x="630310" y="26517"/>
                  </a:cubicBezTo>
                  <a:cubicBezTo>
                    <a:pt x="628155" y="25649"/>
                    <a:pt x="625940" y="24841"/>
                    <a:pt x="623696" y="24033"/>
                  </a:cubicBezTo>
                  <a:cubicBezTo>
                    <a:pt x="621541" y="23255"/>
                    <a:pt x="619356" y="22507"/>
                    <a:pt x="617172" y="21819"/>
                  </a:cubicBezTo>
                  <a:cubicBezTo>
                    <a:pt x="614987" y="21100"/>
                    <a:pt x="612802" y="20412"/>
                    <a:pt x="610617" y="19754"/>
                  </a:cubicBezTo>
                  <a:cubicBezTo>
                    <a:pt x="608433" y="19095"/>
                    <a:pt x="606218" y="18467"/>
                    <a:pt x="604003" y="17838"/>
                  </a:cubicBezTo>
                  <a:cubicBezTo>
                    <a:pt x="602178" y="17329"/>
                    <a:pt x="600382" y="16881"/>
                    <a:pt x="598557" y="16402"/>
                  </a:cubicBezTo>
                  <a:lnTo>
                    <a:pt x="598706" y="16342"/>
                  </a:lnTo>
                  <a:cubicBezTo>
                    <a:pt x="598706" y="16342"/>
                    <a:pt x="598048" y="16192"/>
                    <a:pt x="596791" y="15953"/>
                  </a:cubicBezTo>
                  <a:cubicBezTo>
                    <a:pt x="594756" y="15444"/>
                    <a:pt x="592721" y="14965"/>
                    <a:pt x="590685" y="14486"/>
                  </a:cubicBezTo>
                  <a:cubicBezTo>
                    <a:pt x="588441" y="13978"/>
                    <a:pt x="586196" y="13499"/>
                    <a:pt x="583952" y="13050"/>
                  </a:cubicBezTo>
                  <a:cubicBezTo>
                    <a:pt x="581707" y="12601"/>
                    <a:pt x="579433" y="12152"/>
                    <a:pt x="577188" y="11733"/>
                  </a:cubicBezTo>
                  <a:cubicBezTo>
                    <a:pt x="574943" y="11314"/>
                    <a:pt x="572669" y="10925"/>
                    <a:pt x="570394" y="10566"/>
                  </a:cubicBezTo>
                  <a:cubicBezTo>
                    <a:pt x="568120" y="10207"/>
                    <a:pt x="565845" y="9847"/>
                    <a:pt x="563571" y="9518"/>
                  </a:cubicBezTo>
                  <a:cubicBezTo>
                    <a:pt x="561296" y="9189"/>
                    <a:pt x="558992" y="8890"/>
                    <a:pt x="556717" y="8591"/>
                  </a:cubicBezTo>
                  <a:cubicBezTo>
                    <a:pt x="554443" y="8291"/>
                    <a:pt x="552138" y="8052"/>
                    <a:pt x="549834" y="7812"/>
                  </a:cubicBezTo>
                  <a:cubicBezTo>
                    <a:pt x="547530" y="7573"/>
                    <a:pt x="545225" y="7334"/>
                    <a:pt x="542921" y="7124"/>
                  </a:cubicBezTo>
                  <a:cubicBezTo>
                    <a:pt x="540616" y="6915"/>
                    <a:pt x="538282" y="6735"/>
                    <a:pt x="535977" y="6555"/>
                  </a:cubicBezTo>
                  <a:cubicBezTo>
                    <a:pt x="535169" y="6496"/>
                    <a:pt x="534361" y="6466"/>
                    <a:pt x="533553" y="6406"/>
                  </a:cubicBezTo>
                  <a:cubicBezTo>
                    <a:pt x="409622" y="-7750"/>
                    <a:pt x="142905" y="-14484"/>
                    <a:pt x="35375" y="167358"/>
                  </a:cubicBezTo>
                  <a:cubicBezTo>
                    <a:pt x="34896" y="168046"/>
                    <a:pt x="34417" y="168734"/>
                    <a:pt x="33968" y="169423"/>
                  </a:cubicBezTo>
                  <a:cubicBezTo>
                    <a:pt x="32771" y="171248"/>
                    <a:pt x="31604" y="173104"/>
                    <a:pt x="30467" y="174989"/>
                  </a:cubicBezTo>
                  <a:cubicBezTo>
                    <a:pt x="29329" y="176875"/>
                    <a:pt x="28222" y="178760"/>
                    <a:pt x="27145" y="180676"/>
                  </a:cubicBezTo>
                  <a:cubicBezTo>
                    <a:pt x="26067" y="182591"/>
                    <a:pt x="25020" y="184536"/>
                    <a:pt x="24002" y="186482"/>
                  </a:cubicBezTo>
                  <a:cubicBezTo>
                    <a:pt x="22985" y="188427"/>
                    <a:pt x="21997" y="190402"/>
                    <a:pt x="21039" y="192407"/>
                  </a:cubicBezTo>
                  <a:cubicBezTo>
                    <a:pt x="20082" y="194412"/>
                    <a:pt x="19154" y="196418"/>
                    <a:pt x="18256" y="198453"/>
                  </a:cubicBezTo>
                  <a:cubicBezTo>
                    <a:pt x="17358" y="200488"/>
                    <a:pt x="16490" y="202553"/>
                    <a:pt x="15652" y="204618"/>
                  </a:cubicBezTo>
                  <a:cubicBezTo>
                    <a:pt x="14814" y="206713"/>
                    <a:pt x="14006" y="208808"/>
                    <a:pt x="13258" y="210933"/>
                  </a:cubicBezTo>
                  <a:cubicBezTo>
                    <a:pt x="12510" y="213058"/>
                    <a:pt x="11762" y="215212"/>
                    <a:pt x="11043" y="217367"/>
                  </a:cubicBezTo>
                  <a:cubicBezTo>
                    <a:pt x="10325" y="219522"/>
                    <a:pt x="9667" y="221737"/>
                    <a:pt x="9008" y="223951"/>
                  </a:cubicBezTo>
                  <a:cubicBezTo>
                    <a:pt x="8380" y="226136"/>
                    <a:pt x="7781" y="228321"/>
                    <a:pt x="7213" y="230505"/>
                  </a:cubicBezTo>
                  <a:cubicBezTo>
                    <a:pt x="6644" y="232690"/>
                    <a:pt x="6135" y="234875"/>
                    <a:pt x="5626" y="237060"/>
                  </a:cubicBezTo>
                  <a:cubicBezTo>
                    <a:pt x="5148" y="239244"/>
                    <a:pt x="4669" y="241429"/>
                    <a:pt x="4250" y="243614"/>
                  </a:cubicBezTo>
                  <a:cubicBezTo>
                    <a:pt x="3831" y="245799"/>
                    <a:pt x="3442" y="247983"/>
                    <a:pt x="3083" y="250168"/>
                  </a:cubicBezTo>
                  <a:cubicBezTo>
                    <a:pt x="2723" y="252353"/>
                    <a:pt x="2394" y="254537"/>
                    <a:pt x="2125" y="256722"/>
                  </a:cubicBezTo>
                  <a:cubicBezTo>
                    <a:pt x="1826" y="258907"/>
                    <a:pt x="1586" y="261092"/>
                    <a:pt x="1347" y="263276"/>
                  </a:cubicBezTo>
                  <a:cubicBezTo>
                    <a:pt x="1107" y="265461"/>
                    <a:pt x="928" y="267646"/>
                    <a:pt x="748" y="269831"/>
                  </a:cubicBezTo>
                  <a:cubicBezTo>
                    <a:pt x="569" y="272015"/>
                    <a:pt x="449" y="274200"/>
                    <a:pt x="329" y="276385"/>
                  </a:cubicBezTo>
                  <a:cubicBezTo>
                    <a:pt x="209" y="278570"/>
                    <a:pt x="120" y="280754"/>
                    <a:pt x="90" y="282939"/>
                  </a:cubicBezTo>
                  <a:cubicBezTo>
                    <a:pt x="30" y="285124"/>
                    <a:pt x="0" y="287309"/>
                    <a:pt x="0" y="289493"/>
                  </a:cubicBezTo>
                  <a:cubicBezTo>
                    <a:pt x="0" y="291678"/>
                    <a:pt x="0" y="293863"/>
                    <a:pt x="60" y="296047"/>
                  </a:cubicBezTo>
                  <a:cubicBezTo>
                    <a:pt x="120" y="298232"/>
                    <a:pt x="180" y="300417"/>
                    <a:pt x="269" y="302602"/>
                  </a:cubicBezTo>
                  <a:cubicBezTo>
                    <a:pt x="359" y="304786"/>
                    <a:pt x="479" y="306971"/>
                    <a:pt x="628" y="309186"/>
                  </a:cubicBezTo>
                  <a:cubicBezTo>
                    <a:pt x="778" y="311400"/>
                    <a:pt x="928" y="313555"/>
                    <a:pt x="1107" y="315770"/>
                  </a:cubicBezTo>
                  <a:cubicBezTo>
                    <a:pt x="1287" y="317955"/>
                    <a:pt x="1496" y="320169"/>
                    <a:pt x="1736" y="322354"/>
                  </a:cubicBezTo>
                  <a:cubicBezTo>
                    <a:pt x="1975" y="324539"/>
                    <a:pt x="2215" y="326753"/>
                    <a:pt x="2484" y="328938"/>
                  </a:cubicBezTo>
                  <a:cubicBezTo>
                    <a:pt x="2753" y="331123"/>
                    <a:pt x="3053" y="333337"/>
                    <a:pt x="3352" y="335522"/>
                  </a:cubicBezTo>
                  <a:cubicBezTo>
                    <a:pt x="3651" y="337737"/>
                    <a:pt x="3980" y="339922"/>
                    <a:pt x="4340" y="342136"/>
                  </a:cubicBezTo>
                  <a:cubicBezTo>
                    <a:pt x="4699" y="344441"/>
                    <a:pt x="5088" y="346715"/>
                    <a:pt x="5507" y="348990"/>
                  </a:cubicBezTo>
                  <a:cubicBezTo>
                    <a:pt x="5926" y="351264"/>
                    <a:pt x="6375" y="353509"/>
                    <a:pt x="6853" y="355753"/>
                  </a:cubicBezTo>
                  <a:cubicBezTo>
                    <a:pt x="7332" y="357998"/>
                    <a:pt x="7841" y="360213"/>
                    <a:pt x="8350" y="362427"/>
                  </a:cubicBezTo>
                  <a:cubicBezTo>
                    <a:pt x="8889" y="364642"/>
                    <a:pt x="9427" y="366827"/>
                    <a:pt x="10026" y="369011"/>
                  </a:cubicBezTo>
                  <a:cubicBezTo>
                    <a:pt x="10624" y="371196"/>
                    <a:pt x="11223" y="373351"/>
                    <a:pt x="11881" y="375506"/>
                  </a:cubicBezTo>
                  <a:cubicBezTo>
                    <a:pt x="12540" y="377661"/>
                    <a:pt x="13198" y="379786"/>
                    <a:pt x="13887" y="381910"/>
                  </a:cubicBezTo>
                  <a:cubicBezTo>
                    <a:pt x="14575" y="384035"/>
                    <a:pt x="15323" y="386130"/>
                    <a:pt x="16071" y="388195"/>
                  </a:cubicBezTo>
                  <a:cubicBezTo>
                    <a:pt x="16819" y="390290"/>
                    <a:pt x="17627" y="392355"/>
                    <a:pt x="18436" y="394390"/>
                  </a:cubicBezTo>
                  <a:cubicBezTo>
                    <a:pt x="19244" y="396455"/>
                    <a:pt x="20112" y="398490"/>
                    <a:pt x="20979" y="400496"/>
                  </a:cubicBezTo>
                  <a:cubicBezTo>
                    <a:pt x="21847" y="402501"/>
                    <a:pt x="22745" y="404506"/>
                    <a:pt x="23703" y="406511"/>
                  </a:cubicBezTo>
                  <a:cubicBezTo>
                    <a:pt x="24631" y="408486"/>
                    <a:pt x="25588" y="410462"/>
                    <a:pt x="26576" y="412437"/>
                  </a:cubicBezTo>
                  <a:cubicBezTo>
                    <a:pt x="27564" y="414382"/>
                    <a:pt x="28581" y="416327"/>
                    <a:pt x="29629" y="418243"/>
                  </a:cubicBezTo>
                  <a:cubicBezTo>
                    <a:pt x="30676" y="420158"/>
                    <a:pt x="31753" y="422074"/>
                    <a:pt x="32861" y="423959"/>
                  </a:cubicBezTo>
                  <a:cubicBezTo>
                    <a:pt x="33968" y="425844"/>
                    <a:pt x="35105" y="427730"/>
                    <a:pt x="36273" y="429556"/>
                  </a:cubicBezTo>
                  <a:cubicBezTo>
                    <a:pt x="37440" y="431411"/>
                    <a:pt x="38637" y="433237"/>
                    <a:pt x="39864" y="435062"/>
                  </a:cubicBezTo>
                  <a:cubicBezTo>
                    <a:pt x="41091" y="436888"/>
                    <a:pt x="42348" y="438684"/>
                    <a:pt x="43635" y="440479"/>
                  </a:cubicBezTo>
                  <a:cubicBezTo>
                    <a:pt x="44922" y="442275"/>
                    <a:pt x="46238" y="444041"/>
                    <a:pt x="47585" y="445776"/>
                  </a:cubicBezTo>
                  <a:cubicBezTo>
                    <a:pt x="48932" y="447512"/>
                    <a:pt x="50309" y="449248"/>
                    <a:pt x="51715" y="450954"/>
                  </a:cubicBezTo>
                  <a:cubicBezTo>
                    <a:pt x="53122" y="452660"/>
                    <a:pt x="54558" y="454366"/>
                    <a:pt x="56025" y="456042"/>
                  </a:cubicBezTo>
                  <a:cubicBezTo>
                    <a:pt x="57491" y="457718"/>
                    <a:pt x="58988" y="459364"/>
                    <a:pt x="60514" y="461010"/>
                  </a:cubicBezTo>
                  <a:cubicBezTo>
                    <a:pt x="62040" y="462656"/>
                    <a:pt x="63597" y="464272"/>
                    <a:pt x="65183" y="465888"/>
                  </a:cubicBezTo>
                  <a:cubicBezTo>
                    <a:pt x="66769" y="467504"/>
                    <a:pt x="68385" y="469090"/>
                    <a:pt x="70031" y="470646"/>
                  </a:cubicBezTo>
                  <a:cubicBezTo>
                    <a:pt x="71677" y="472203"/>
                    <a:pt x="73353" y="473759"/>
                    <a:pt x="75059" y="475285"/>
                  </a:cubicBezTo>
                  <a:cubicBezTo>
                    <a:pt x="76765" y="476812"/>
                    <a:pt x="78501" y="478338"/>
                    <a:pt x="80266" y="479804"/>
                  </a:cubicBezTo>
                  <a:cubicBezTo>
                    <a:pt x="82032" y="481301"/>
                    <a:pt x="83828" y="482767"/>
                    <a:pt x="85653" y="484234"/>
                  </a:cubicBezTo>
                  <a:cubicBezTo>
                    <a:pt x="87479" y="485700"/>
                    <a:pt x="89335" y="487107"/>
                    <a:pt x="91220" y="488543"/>
                  </a:cubicBezTo>
                  <a:cubicBezTo>
                    <a:pt x="93105" y="489950"/>
                    <a:pt x="95021" y="491357"/>
                    <a:pt x="96996" y="492733"/>
                  </a:cubicBezTo>
                  <a:cubicBezTo>
                    <a:pt x="98971" y="494110"/>
                    <a:pt x="100917" y="495457"/>
                    <a:pt x="102952" y="496803"/>
                  </a:cubicBezTo>
                  <a:cubicBezTo>
                    <a:pt x="104957" y="498150"/>
                    <a:pt x="107022" y="499467"/>
                    <a:pt x="109087" y="500754"/>
                  </a:cubicBezTo>
                  <a:cubicBezTo>
                    <a:pt x="111152" y="502041"/>
                    <a:pt x="113217" y="503298"/>
                    <a:pt x="115282" y="504555"/>
                  </a:cubicBezTo>
                  <a:cubicBezTo>
                    <a:pt x="117347" y="505812"/>
                    <a:pt x="119412" y="507009"/>
                    <a:pt x="121477" y="508236"/>
                  </a:cubicBezTo>
                  <a:cubicBezTo>
                    <a:pt x="123542" y="509433"/>
                    <a:pt x="125637" y="510630"/>
                    <a:pt x="127702" y="511797"/>
                  </a:cubicBezTo>
                  <a:cubicBezTo>
                    <a:pt x="129767" y="512964"/>
                    <a:pt x="131862" y="514102"/>
                    <a:pt x="133957" y="515239"/>
                  </a:cubicBezTo>
                  <a:cubicBezTo>
                    <a:pt x="136052" y="516376"/>
                    <a:pt x="138147" y="517483"/>
                    <a:pt x="140212" y="518561"/>
                  </a:cubicBezTo>
                  <a:cubicBezTo>
                    <a:pt x="142307" y="519638"/>
                    <a:pt x="144402" y="520716"/>
                    <a:pt x="146497" y="521763"/>
                  </a:cubicBezTo>
                  <a:cubicBezTo>
                    <a:pt x="148592" y="522811"/>
                    <a:pt x="150687" y="523858"/>
                    <a:pt x="152811" y="524876"/>
                  </a:cubicBezTo>
                  <a:cubicBezTo>
                    <a:pt x="154906" y="525893"/>
                    <a:pt x="157031" y="526881"/>
                    <a:pt x="159156" y="527868"/>
                  </a:cubicBezTo>
                  <a:cubicBezTo>
                    <a:pt x="161281" y="528856"/>
                    <a:pt x="163376" y="529814"/>
                    <a:pt x="165501" y="530742"/>
                  </a:cubicBezTo>
                  <a:cubicBezTo>
                    <a:pt x="167626" y="531669"/>
                    <a:pt x="169751" y="532597"/>
                    <a:pt x="171875" y="533525"/>
                  </a:cubicBezTo>
                  <a:cubicBezTo>
                    <a:pt x="174000" y="534423"/>
                    <a:pt x="176125" y="535320"/>
                    <a:pt x="178280" y="536188"/>
                  </a:cubicBezTo>
                  <a:cubicBezTo>
                    <a:pt x="180405" y="537056"/>
                    <a:pt x="182560" y="537924"/>
                    <a:pt x="184685" y="538732"/>
                  </a:cubicBezTo>
                  <a:cubicBezTo>
                    <a:pt x="186839" y="539570"/>
                    <a:pt x="188964" y="540378"/>
                    <a:pt x="191119" y="541186"/>
                  </a:cubicBezTo>
                  <a:cubicBezTo>
                    <a:pt x="193274" y="541994"/>
                    <a:pt x="195429" y="542773"/>
                    <a:pt x="197584" y="543521"/>
                  </a:cubicBezTo>
                  <a:cubicBezTo>
                    <a:pt x="199738" y="544299"/>
                    <a:pt x="201893" y="545047"/>
                    <a:pt x="204048" y="545765"/>
                  </a:cubicBezTo>
                  <a:cubicBezTo>
                    <a:pt x="206203" y="546484"/>
                    <a:pt x="208358" y="547202"/>
                    <a:pt x="210542" y="547890"/>
                  </a:cubicBezTo>
                  <a:cubicBezTo>
                    <a:pt x="212697" y="548579"/>
                    <a:pt x="214882" y="549267"/>
                    <a:pt x="217067" y="549925"/>
                  </a:cubicBezTo>
                  <a:cubicBezTo>
                    <a:pt x="219251" y="550584"/>
                    <a:pt x="221406" y="551242"/>
                    <a:pt x="223591" y="551871"/>
                  </a:cubicBezTo>
                  <a:cubicBezTo>
                    <a:pt x="225776" y="552499"/>
                    <a:pt x="227960" y="553098"/>
                    <a:pt x="230145" y="553696"/>
                  </a:cubicBezTo>
                  <a:cubicBezTo>
                    <a:pt x="232330" y="554295"/>
                    <a:pt x="234514" y="554863"/>
                    <a:pt x="236699" y="555432"/>
                  </a:cubicBezTo>
                  <a:cubicBezTo>
                    <a:pt x="238884" y="556001"/>
                    <a:pt x="241099" y="556539"/>
                    <a:pt x="243283" y="557078"/>
                  </a:cubicBezTo>
                  <a:cubicBezTo>
                    <a:pt x="245468" y="557617"/>
                    <a:pt x="247683" y="558126"/>
                    <a:pt x="249897" y="558604"/>
                  </a:cubicBezTo>
                  <a:cubicBezTo>
                    <a:pt x="252112" y="559113"/>
                    <a:pt x="254297" y="559592"/>
                    <a:pt x="256511" y="560041"/>
                  </a:cubicBezTo>
                  <a:cubicBezTo>
                    <a:pt x="258726" y="560490"/>
                    <a:pt x="260941" y="560969"/>
                    <a:pt x="263155" y="561388"/>
                  </a:cubicBezTo>
                  <a:cubicBezTo>
                    <a:pt x="265370" y="561807"/>
                    <a:pt x="267585" y="562226"/>
                    <a:pt x="269829" y="562645"/>
                  </a:cubicBezTo>
                  <a:cubicBezTo>
                    <a:pt x="272044" y="563034"/>
                    <a:pt x="274289" y="563423"/>
                    <a:pt x="276503" y="563812"/>
                  </a:cubicBezTo>
                  <a:cubicBezTo>
                    <a:pt x="278718" y="564171"/>
                    <a:pt x="280962" y="564530"/>
                    <a:pt x="283207" y="564889"/>
                  </a:cubicBezTo>
                  <a:cubicBezTo>
                    <a:pt x="285452" y="565218"/>
                    <a:pt x="287666" y="565548"/>
                    <a:pt x="289911" y="565877"/>
                  </a:cubicBezTo>
                  <a:cubicBezTo>
                    <a:pt x="292155" y="566176"/>
                    <a:pt x="294400" y="566475"/>
                    <a:pt x="296645" y="566775"/>
                  </a:cubicBezTo>
                  <a:cubicBezTo>
                    <a:pt x="298889" y="567044"/>
                    <a:pt x="301134" y="567313"/>
                    <a:pt x="303378" y="567583"/>
                  </a:cubicBezTo>
                  <a:cubicBezTo>
                    <a:pt x="305623" y="567822"/>
                    <a:pt x="307897" y="568062"/>
                    <a:pt x="310142" y="568301"/>
                  </a:cubicBezTo>
                  <a:cubicBezTo>
                    <a:pt x="312387" y="568511"/>
                    <a:pt x="314661" y="568720"/>
                    <a:pt x="316936" y="568929"/>
                  </a:cubicBezTo>
                  <a:cubicBezTo>
                    <a:pt x="319210" y="569109"/>
                    <a:pt x="321455" y="569289"/>
                    <a:pt x="323729" y="569468"/>
                  </a:cubicBezTo>
                  <a:cubicBezTo>
                    <a:pt x="326004" y="569618"/>
                    <a:pt x="328278" y="569767"/>
                    <a:pt x="330553" y="569917"/>
                  </a:cubicBezTo>
                  <a:cubicBezTo>
                    <a:pt x="332827" y="570067"/>
                    <a:pt x="335102" y="570186"/>
                    <a:pt x="337376" y="570276"/>
                  </a:cubicBezTo>
                  <a:cubicBezTo>
                    <a:pt x="339651" y="570396"/>
                    <a:pt x="341925" y="570486"/>
                    <a:pt x="344230" y="570546"/>
                  </a:cubicBezTo>
                  <a:cubicBezTo>
                    <a:pt x="346504" y="570635"/>
                    <a:pt x="348809" y="570695"/>
                    <a:pt x="351083" y="570755"/>
                  </a:cubicBezTo>
                  <a:cubicBezTo>
                    <a:pt x="353358" y="570815"/>
                    <a:pt x="355662" y="570845"/>
                    <a:pt x="357967" y="570875"/>
                  </a:cubicBezTo>
                  <a:cubicBezTo>
                    <a:pt x="360271" y="570875"/>
                    <a:pt x="362546" y="570905"/>
                    <a:pt x="364850" y="570905"/>
                  </a:cubicBezTo>
                  <a:cubicBezTo>
                    <a:pt x="367155" y="570905"/>
                    <a:pt x="369459" y="570905"/>
                    <a:pt x="371763" y="570875"/>
                  </a:cubicBezTo>
                  <a:cubicBezTo>
                    <a:pt x="374068" y="570875"/>
                    <a:pt x="376372" y="570815"/>
                    <a:pt x="378677" y="570755"/>
                  </a:cubicBezTo>
                  <a:cubicBezTo>
                    <a:pt x="380981" y="570695"/>
                    <a:pt x="383286" y="570635"/>
                    <a:pt x="385620" y="570546"/>
                  </a:cubicBezTo>
                  <a:cubicBezTo>
                    <a:pt x="387924" y="570456"/>
                    <a:pt x="390259" y="570366"/>
                    <a:pt x="392563" y="570276"/>
                  </a:cubicBezTo>
                  <a:cubicBezTo>
                    <a:pt x="394868" y="570186"/>
                    <a:pt x="397202" y="570067"/>
                    <a:pt x="399536" y="569917"/>
                  </a:cubicBezTo>
                  <a:cubicBezTo>
                    <a:pt x="401871" y="569797"/>
                    <a:pt x="404175" y="569648"/>
                    <a:pt x="406510" y="569498"/>
                  </a:cubicBezTo>
                  <a:cubicBezTo>
                    <a:pt x="408844" y="569348"/>
                    <a:pt x="411178" y="569169"/>
                    <a:pt x="413513" y="568989"/>
                  </a:cubicBezTo>
                  <a:cubicBezTo>
                    <a:pt x="415847" y="568810"/>
                    <a:pt x="418181" y="568630"/>
                    <a:pt x="420516" y="568421"/>
                  </a:cubicBezTo>
                  <a:cubicBezTo>
                    <a:pt x="422850" y="568211"/>
                    <a:pt x="425185" y="568002"/>
                    <a:pt x="427519" y="567792"/>
                  </a:cubicBezTo>
                  <a:cubicBezTo>
                    <a:pt x="429853" y="567583"/>
                    <a:pt x="432188" y="567343"/>
                    <a:pt x="434552" y="567074"/>
                  </a:cubicBezTo>
                  <a:cubicBezTo>
                    <a:pt x="436886" y="566834"/>
                    <a:pt x="439251" y="566565"/>
                    <a:pt x="441585" y="566296"/>
                  </a:cubicBezTo>
                  <a:cubicBezTo>
                    <a:pt x="443919" y="566026"/>
                    <a:pt x="446284" y="565757"/>
                    <a:pt x="448648" y="565458"/>
                  </a:cubicBezTo>
                  <a:cubicBezTo>
                    <a:pt x="450773" y="565188"/>
                    <a:pt x="452898" y="564889"/>
                    <a:pt x="454993" y="564560"/>
                  </a:cubicBezTo>
                  <a:cubicBezTo>
                    <a:pt x="457088" y="564231"/>
                    <a:pt x="459213" y="563842"/>
                    <a:pt x="461307" y="563453"/>
                  </a:cubicBezTo>
                  <a:cubicBezTo>
                    <a:pt x="463402" y="563034"/>
                    <a:pt x="465527" y="562615"/>
                    <a:pt x="467622" y="562136"/>
                  </a:cubicBezTo>
                  <a:cubicBezTo>
                    <a:pt x="469717" y="561657"/>
                    <a:pt x="471812" y="561178"/>
                    <a:pt x="473907" y="560669"/>
                  </a:cubicBezTo>
                  <a:cubicBezTo>
                    <a:pt x="476002" y="560161"/>
                    <a:pt x="478097" y="559622"/>
                    <a:pt x="480192" y="559053"/>
                  </a:cubicBezTo>
                  <a:cubicBezTo>
                    <a:pt x="482287" y="558485"/>
                    <a:pt x="484382" y="557916"/>
                    <a:pt x="486477" y="557347"/>
                  </a:cubicBezTo>
                  <a:cubicBezTo>
                    <a:pt x="488572" y="556779"/>
                    <a:pt x="490667" y="556180"/>
                    <a:pt x="492762" y="555552"/>
                  </a:cubicBezTo>
                  <a:cubicBezTo>
                    <a:pt x="494857" y="554953"/>
                    <a:pt x="496952" y="554325"/>
                    <a:pt x="499076" y="553726"/>
                  </a:cubicBezTo>
                  <a:cubicBezTo>
                    <a:pt x="501171" y="553128"/>
                    <a:pt x="503296" y="552499"/>
                    <a:pt x="505391" y="551901"/>
                  </a:cubicBezTo>
                  <a:cubicBezTo>
                    <a:pt x="507486" y="551302"/>
                    <a:pt x="509611" y="550673"/>
                    <a:pt x="511736" y="550075"/>
                  </a:cubicBezTo>
                  <a:cubicBezTo>
                    <a:pt x="513861" y="549476"/>
                    <a:pt x="515956" y="548878"/>
                    <a:pt x="518081" y="548309"/>
                  </a:cubicBezTo>
                  <a:cubicBezTo>
                    <a:pt x="520205" y="547741"/>
                    <a:pt x="522330" y="547172"/>
                    <a:pt x="524455" y="546603"/>
                  </a:cubicBezTo>
                  <a:cubicBezTo>
                    <a:pt x="524545" y="548399"/>
                    <a:pt x="524635" y="550314"/>
                    <a:pt x="524754" y="552320"/>
                  </a:cubicBezTo>
                  <a:cubicBezTo>
                    <a:pt x="524874" y="554325"/>
                    <a:pt x="524964" y="556390"/>
                    <a:pt x="525054" y="558544"/>
                  </a:cubicBezTo>
                  <a:cubicBezTo>
                    <a:pt x="525144" y="560699"/>
                    <a:pt x="525293" y="562914"/>
                    <a:pt x="525413" y="565188"/>
                  </a:cubicBezTo>
                  <a:cubicBezTo>
                    <a:pt x="527598" y="565188"/>
                    <a:pt x="529752" y="565188"/>
                    <a:pt x="531907" y="565188"/>
                  </a:cubicBezTo>
                  <a:cubicBezTo>
                    <a:pt x="534032" y="565188"/>
                    <a:pt x="536157" y="565188"/>
                    <a:pt x="538222" y="565188"/>
                  </a:cubicBezTo>
                  <a:cubicBezTo>
                    <a:pt x="540317" y="565188"/>
                    <a:pt x="542352" y="565188"/>
                    <a:pt x="544417" y="565218"/>
                  </a:cubicBezTo>
                  <a:cubicBezTo>
                    <a:pt x="546452" y="565218"/>
                    <a:pt x="548487" y="565218"/>
                    <a:pt x="550492" y="565218"/>
                  </a:cubicBezTo>
                  <a:cubicBezTo>
                    <a:pt x="552498" y="565218"/>
                    <a:pt x="554503" y="565218"/>
                    <a:pt x="556478" y="565188"/>
                  </a:cubicBezTo>
                  <a:cubicBezTo>
                    <a:pt x="556478" y="565188"/>
                    <a:pt x="566085" y="565398"/>
                    <a:pt x="580360" y="564350"/>
                  </a:cubicBezTo>
                  <a:cubicBezTo>
                    <a:pt x="580690" y="564350"/>
                    <a:pt x="581019" y="564321"/>
                    <a:pt x="581348" y="564291"/>
                  </a:cubicBezTo>
                  <a:cubicBezTo>
                    <a:pt x="583503" y="564171"/>
                    <a:pt x="585688" y="564021"/>
                    <a:pt x="587842" y="563842"/>
                  </a:cubicBezTo>
                  <a:cubicBezTo>
                    <a:pt x="589997" y="563662"/>
                    <a:pt x="592152" y="563483"/>
                    <a:pt x="594337" y="563273"/>
                  </a:cubicBezTo>
                  <a:cubicBezTo>
                    <a:pt x="596491" y="563064"/>
                    <a:pt x="598646" y="562824"/>
                    <a:pt x="600801" y="562585"/>
                  </a:cubicBezTo>
                  <a:cubicBezTo>
                    <a:pt x="602956" y="562315"/>
                    <a:pt x="605111" y="562046"/>
                    <a:pt x="607236" y="561717"/>
                  </a:cubicBezTo>
                  <a:cubicBezTo>
                    <a:pt x="609390" y="561388"/>
                    <a:pt x="611515" y="561058"/>
                    <a:pt x="613670" y="560669"/>
                  </a:cubicBezTo>
                  <a:cubicBezTo>
                    <a:pt x="615795" y="560280"/>
                    <a:pt x="617950" y="559861"/>
                    <a:pt x="620075" y="559412"/>
                  </a:cubicBezTo>
                  <a:cubicBezTo>
                    <a:pt x="622199" y="558964"/>
                    <a:pt x="624324" y="558455"/>
                    <a:pt x="626449" y="557916"/>
                  </a:cubicBezTo>
                  <a:cubicBezTo>
                    <a:pt x="628574" y="557377"/>
                    <a:pt x="630669" y="556809"/>
                    <a:pt x="632764" y="556180"/>
                  </a:cubicBezTo>
                  <a:cubicBezTo>
                    <a:pt x="634859" y="555552"/>
                    <a:pt x="636954" y="554893"/>
                    <a:pt x="639049" y="554145"/>
                  </a:cubicBezTo>
                  <a:cubicBezTo>
                    <a:pt x="640725" y="553576"/>
                    <a:pt x="642401" y="552948"/>
                    <a:pt x="644077" y="552290"/>
                  </a:cubicBezTo>
                  <a:cubicBezTo>
                    <a:pt x="672598" y="542503"/>
                    <a:pt x="697857" y="525295"/>
                    <a:pt x="701119" y="495127"/>
                  </a:cubicBezTo>
                  <a:cubicBezTo>
                    <a:pt x="701897" y="404207"/>
                    <a:pt x="701179" y="143685"/>
                    <a:pt x="701119" y="121957"/>
                  </a:cubicBezTo>
                  <a:close/>
                  <a:moveTo>
                    <a:pt x="520774" y="165562"/>
                  </a:moveTo>
                  <a:cubicBezTo>
                    <a:pt x="520714" y="168285"/>
                    <a:pt x="520684" y="170949"/>
                    <a:pt x="520624" y="173523"/>
                  </a:cubicBezTo>
                  <a:cubicBezTo>
                    <a:pt x="520565" y="176097"/>
                    <a:pt x="520535" y="178611"/>
                    <a:pt x="520505" y="181065"/>
                  </a:cubicBezTo>
                  <a:cubicBezTo>
                    <a:pt x="520475" y="183519"/>
                    <a:pt x="520415" y="185913"/>
                    <a:pt x="520385" y="188247"/>
                  </a:cubicBezTo>
                  <a:cubicBezTo>
                    <a:pt x="520355" y="190582"/>
                    <a:pt x="520295" y="192856"/>
                    <a:pt x="520265" y="195101"/>
                  </a:cubicBezTo>
                  <a:cubicBezTo>
                    <a:pt x="520235" y="197345"/>
                    <a:pt x="520176" y="199530"/>
                    <a:pt x="520146" y="201715"/>
                  </a:cubicBezTo>
                  <a:cubicBezTo>
                    <a:pt x="520116" y="203870"/>
                    <a:pt x="520056" y="206024"/>
                    <a:pt x="520026" y="208119"/>
                  </a:cubicBezTo>
                  <a:cubicBezTo>
                    <a:pt x="519996" y="210214"/>
                    <a:pt x="519966" y="212309"/>
                    <a:pt x="519906" y="214374"/>
                  </a:cubicBezTo>
                  <a:cubicBezTo>
                    <a:pt x="519876" y="216439"/>
                    <a:pt x="519846" y="218504"/>
                    <a:pt x="519786" y="220539"/>
                  </a:cubicBezTo>
                  <a:cubicBezTo>
                    <a:pt x="519756" y="222604"/>
                    <a:pt x="519727" y="224640"/>
                    <a:pt x="519667" y="226705"/>
                  </a:cubicBezTo>
                  <a:cubicBezTo>
                    <a:pt x="519637" y="228770"/>
                    <a:pt x="519607" y="230805"/>
                    <a:pt x="519547" y="232870"/>
                  </a:cubicBezTo>
                  <a:cubicBezTo>
                    <a:pt x="519517" y="234935"/>
                    <a:pt x="519487" y="237030"/>
                    <a:pt x="519427" y="239125"/>
                  </a:cubicBezTo>
                  <a:cubicBezTo>
                    <a:pt x="519397" y="241220"/>
                    <a:pt x="519338" y="243374"/>
                    <a:pt x="519308" y="245529"/>
                  </a:cubicBezTo>
                  <a:cubicBezTo>
                    <a:pt x="519278" y="247684"/>
                    <a:pt x="519218" y="249899"/>
                    <a:pt x="519188" y="252143"/>
                  </a:cubicBezTo>
                  <a:cubicBezTo>
                    <a:pt x="519158" y="254388"/>
                    <a:pt x="519098" y="256662"/>
                    <a:pt x="519068" y="258997"/>
                  </a:cubicBezTo>
                  <a:cubicBezTo>
                    <a:pt x="519038" y="261331"/>
                    <a:pt x="518978" y="263725"/>
                    <a:pt x="518948" y="266179"/>
                  </a:cubicBezTo>
                  <a:cubicBezTo>
                    <a:pt x="518919" y="268634"/>
                    <a:pt x="518859" y="271147"/>
                    <a:pt x="518829" y="273721"/>
                  </a:cubicBezTo>
                  <a:cubicBezTo>
                    <a:pt x="518769" y="276295"/>
                    <a:pt x="518739" y="278959"/>
                    <a:pt x="518679" y="281682"/>
                  </a:cubicBezTo>
                  <a:cubicBezTo>
                    <a:pt x="518649" y="283957"/>
                    <a:pt x="518589" y="286231"/>
                    <a:pt x="518559" y="288506"/>
                  </a:cubicBezTo>
                  <a:cubicBezTo>
                    <a:pt x="518530" y="290780"/>
                    <a:pt x="518470" y="293055"/>
                    <a:pt x="518440" y="295329"/>
                  </a:cubicBezTo>
                  <a:cubicBezTo>
                    <a:pt x="518410" y="297604"/>
                    <a:pt x="518350" y="299878"/>
                    <a:pt x="518320" y="302153"/>
                  </a:cubicBezTo>
                  <a:cubicBezTo>
                    <a:pt x="518290" y="304427"/>
                    <a:pt x="518230" y="306702"/>
                    <a:pt x="518200" y="308976"/>
                  </a:cubicBezTo>
                  <a:cubicBezTo>
                    <a:pt x="518170" y="311251"/>
                    <a:pt x="518110" y="313525"/>
                    <a:pt x="518051" y="315800"/>
                  </a:cubicBezTo>
                  <a:cubicBezTo>
                    <a:pt x="517991" y="318074"/>
                    <a:pt x="517961" y="320349"/>
                    <a:pt x="517931" y="322623"/>
                  </a:cubicBezTo>
                  <a:cubicBezTo>
                    <a:pt x="517901" y="324898"/>
                    <a:pt x="517841" y="327172"/>
                    <a:pt x="517811" y="329447"/>
                  </a:cubicBezTo>
                  <a:cubicBezTo>
                    <a:pt x="517781" y="331721"/>
                    <a:pt x="517721" y="333996"/>
                    <a:pt x="517692" y="336270"/>
                  </a:cubicBezTo>
                  <a:cubicBezTo>
                    <a:pt x="517662" y="338545"/>
                    <a:pt x="517602" y="340819"/>
                    <a:pt x="517572" y="343094"/>
                  </a:cubicBezTo>
                  <a:cubicBezTo>
                    <a:pt x="517542" y="345369"/>
                    <a:pt x="517482" y="347643"/>
                    <a:pt x="517452" y="349918"/>
                  </a:cubicBezTo>
                  <a:cubicBezTo>
                    <a:pt x="517422" y="352192"/>
                    <a:pt x="517362" y="354467"/>
                    <a:pt x="517332" y="356741"/>
                  </a:cubicBezTo>
                  <a:cubicBezTo>
                    <a:pt x="517302" y="359016"/>
                    <a:pt x="517273" y="361290"/>
                    <a:pt x="517213" y="363565"/>
                  </a:cubicBezTo>
                  <a:cubicBezTo>
                    <a:pt x="517183" y="365839"/>
                    <a:pt x="517153" y="368114"/>
                    <a:pt x="517123" y="370388"/>
                  </a:cubicBezTo>
                  <a:cubicBezTo>
                    <a:pt x="517093" y="372663"/>
                    <a:pt x="517063" y="374937"/>
                    <a:pt x="517033" y="377212"/>
                  </a:cubicBezTo>
                  <a:cubicBezTo>
                    <a:pt x="517033" y="379486"/>
                    <a:pt x="516973" y="381761"/>
                    <a:pt x="516943" y="384035"/>
                  </a:cubicBezTo>
                  <a:cubicBezTo>
                    <a:pt x="516943" y="386310"/>
                    <a:pt x="516913" y="388584"/>
                    <a:pt x="516883" y="390859"/>
                  </a:cubicBezTo>
                  <a:cubicBezTo>
                    <a:pt x="516883" y="393133"/>
                    <a:pt x="516854" y="395408"/>
                    <a:pt x="516824" y="397682"/>
                  </a:cubicBezTo>
                  <a:cubicBezTo>
                    <a:pt x="516824" y="399957"/>
                    <a:pt x="516824" y="402231"/>
                    <a:pt x="516794" y="404506"/>
                  </a:cubicBezTo>
                  <a:cubicBezTo>
                    <a:pt x="516794" y="406930"/>
                    <a:pt x="516584" y="409085"/>
                    <a:pt x="516135" y="411030"/>
                  </a:cubicBezTo>
                  <a:cubicBezTo>
                    <a:pt x="515686" y="412946"/>
                    <a:pt x="515028" y="414681"/>
                    <a:pt x="514070" y="416208"/>
                  </a:cubicBezTo>
                  <a:cubicBezTo>
                    <a:pt x="513142" y="417764"/>
                    <a:pt x="511915" y="419141"/>
                    <a:pt x="510419" y="420398"/>
                  </a:cubicBezTo>
                  <a:cubicBezTo>
                    <a:pt x="508923" y="421655"/>
                    <a:pt x="507127" y="422852"/>
                    <a:pt x="505002" y="423959"/>
                  </a:cubicBezTo>
                  <a:cubicBezTo>
                    <a:pt x="502997" y="425036"/>
                    <a:pt x="500992" y="426054"/>
                    <a:pt x="498957" y="427072"/>
                  </a:cubicBezTo>
                  <a:cubicBezTo>
                    <a:pt x="496952" y="428059"/>
                    <a:pt x="494916" y="429047"/>
                    <a:pt x="492881" y="429975"/>
                  </a:cubicBezTo>
                  <a:cubicBezTo>
                    <a:pt x="490846" y="430902"/>
                    <a:pt x="488811" y="431800"/>
                    <a:pt x="486776" y="432668"/>
                  </a:cubicBezTo>
                  <a:cubicBezTo>
                    <a:pt x="484741" y="433536"/>
                    <a:pt x="482676" y="434374"/>
                    <a:pt x="480641" y="435152"/>
                  </a:cubicBezTo>
                  <a:cubicBezTo>
                    <a:pt x="478576" y="435960"/>
                    <a:pt x="476511" y="436708"/>
                    <a:pt x="474446" y="437456"/>
                  </a:cubicBezTo>
                  <a:cubicBezTo>
                    <a:pt x="472381" y="438205"/>
                    <a:pt x="470316" y="438893"/>
                    <a:pt x="468221" y="439551"/>
                  </a:cubicBezTo>
                  <a:cubicBezTo>
                    <a:pt x="466126" y="440210"/>
                    <a:pt x="464061" y="440868"/>
                    <a:pt x="461966" y="441467"/>
                  </a:cubicBezTo>
                  <a:cubicBezTo>
                    <a:pt x="459871" y="442065"/>
                    <a:pt x="457776" y="442664"/>
                    <a:pt x="455681" y="443203"/>
                  </a:cubicBezTo>
                  <a:cubicBezTo>
                    <a:pt x="453586" y="443741"/>
                    <a:pt x="451461" y="444280"/>
                    <a:pt x="449336" y="444759"/>
                  </a:cubicBezTo>
                  <a:cubicBezTo>
                    <a:pt x="447211" y="445238"/>
                    <a:pt x="445087" y="445717"/>
                    <a:pt x="442962" y="446136"/>
                  </a:cubicBezTo>
                  <a:cubicBezTo>
                    <a:pt x="440837" y="446555"/>
                    <a:pt x="438682" y="446974"/>
                    <a:pt x="436557" y="447363"/>
                  </a:cubicBezTo>
                  <a:cubicBezTo>
                    <a:pt x="434402" y="447752"/>
                    <a:pt x="432278" y="448081"/>
                    <a:pt x="430123" y="448410"/>
                  </a:cubicBezTo>
                  <a:cubicBezTo>
                    <a:pt x="427968" y="448739"/>
                    <a:pt x="425813" y="449039"/>
                    <a:pt x="423628" y="449278"/>
                  </a:cubicBezTo>
                  <a:cubicBezTo>
                    <a:pt x="421474" y="449547"/>
                    <a:pt x="419289" y="449787"/>
                    <a:pt x="417104" y="449996"/>
                  </a:cubicBezTo>
                  <a:cubicBezTo>
                    <a:pt x="414919" y="450206"/>
                    <a:pt x="412735" y="450385"/>
                    <a:pt x="410550" y="450565"/>
                  </a:cubicBezTo>
                  <a:cubicBezTo>
                    <a:pt x="408365" y="450714"/>
                    <a:pt x="406150" y="450864"/>
                    <a:pt x="403966" y="450984"/>
                  </a:cubicBezTo>
                  <a:cubicBezTo>
                    <a:pt x="401721" y="451104"/>
                    <a:pt x="399507" y="451193"/>
                    <a:pt x="397262" y="451253"/>
                  </a:cubicBezTo>
                  <a:cubicBezTo>
                    <a:pt x="395047" y="451343"/>
                    <a:pt x="392803" y="451373"/>
                    <a:pt x="390588" y="451433"/>
                  </a:cubicBezTo>
                  <a:cubicBezTo>
                    <a:pt x="388373" y="451463"/>
                    <a:pt x="386159" y="451493"/>
                    <a:pt x="383914" y="451493"/>
                  </a:cubicBezTo>
                  <a:cubicBezTo>
                    <a:pt x="381699" y="451493"/>
                    <a:pt x="379485" y="451493"/>
                    <a:pt x="377270" y="451433"/>
                  </a:cubicBezTo>
                  <a:cubicBezTo>
                    <a:pt x="375055" y="451403"/>
                    <a:pt x="372841" y="451343"/>
                    <a:pt x="370656" y="451253"/>
                  </a:cubicBezTo>
                  <a:cubicBezTo>
                    <a:pt x="368441" y="451163"/>
                    <a:pt x="366257" y="451074"/>
                    <a:pt x="364042" y="450954"/>
                  </a:cubicBezTo>
                  <a:cubicBezTo>
                    <a:pt x="361857" y="450834"/>
                    <a:pt x="359643" y="450685"/>
                    <a:pt x="357458" y="450535"/>
                  </a:cubicBezTo>
                  <a:cubicBezTo>
                    <a:pt x="355273" y="450385"/>
                    <a:pt x="353088" y="450176"/>
                    <a:pt x="350904" y="449996"/>
                  </a:cubicBezTo>
                  <a:cubicBezTo>
                    <a:pt x="348719" y="449787"/>
                    <a:pt x="346534" y="449577"/>
                    <a:pt x="344350" y="449308"/>
                  </a:cubicBezTo>
                  <a:cubicBezTo>
                    <a:pt x="342165" y="449068"/>
                    <a:pt x="339980" y="448799"/>
                    <a:pt x="337825" y="448500"/>
                  </a:cubicBezTo>
                  <a:cubicBezTo>
                    <a:pt x="335641" y="448201"/>
                    <a:pt x="333486" y="447901"/>
                    <a:pt x="331331" y="447542"/>
                  </a:cubicBezTo>
                  <a:cubicBezTo>
                    <a:pt x="329176" y="447213"/>
                    <a:pt x="326991" y="446854"/>
                    <a:pt x="324837" y="446465"/>
                  </a:cubicBezTo>
                  <a:cubicBezTo>
                    <a:pt x="322682" y="446076"/>
                    <a:pt x="320527" y="445687"/>
                    <a:pt x="318372" y="445238"/>
                  </a:cubicBezTo>
                  <a:cubicBezTo>
                    <a:pt x="316217" y="444819"/>
                    <a:pt x="314063" y="444370"/>
                    <a:pt x="311908" y="443891"/>
                  </a:cubicBezTo>
                  <a:cubicBezTo>
                    <a:pt x="309753" y="443412"/>
                    <a:pt x="307628" y="442903"/>
                    <a:pt x="305473" y="442395"/>
                  </a:cubicBezTo>
                  <a:cubicBezTo>
                    <a:pt x="303348" y="441886"/>
                    <a:pt x="301194" y="441317"/>
                    <a:pt x="299069" y="440749"/>
                  </a:cubicBezTo>
                  <a:cubicBezTo>
                    <a:pt x="296944" y="440180"/>
                    <a:pt x="294819" y="439581"/>
                    <a:pt x="292694" y="438953"/>
                  </a:cubicBezTo>
                  <a:cubicBezTo>
                    <a:pt x="290569" y="438324"/>
                    <a:pt x="288444" y="437696"/>
                    <a:pt x="286320" y="437037"/>
                  </a:cubicBezTo>
                  <a:cubicBezTo>
                    <a:pt x="284195" y="436379"/>
                    <a:pt x="282100" y="435691"/>
                    <a:pt x="279975" y="434972"/>
                  </a:cubicBezTo>
                  <a:cubicBezTo>
                    <a:pt x="277551" y="434134"/>
                    <a:pt x="275156" y="433267"/>
                    <a:pt x="272792" y="432369"/>
                  </a:cubicBezTo>
                  <a:cubicBezTo>
                    <a:pt x="270428" y="431471"/>
                    <a:pt x="268123" y="430513"/>
                    <a:pt x="265849" y="429556"/>
                  </a:cubicBezTo>
                  <a:cubicBezTo>
                    <a:pt x="263574" y="428598"/>
                    <a:pt x="261330" y="427550"/>
                    <a:pt x="259145" y="426503"/>
                  </a:cubicBezTo>
                  <a:cubicBezTo>
                    <a:pt x="256960" y="425455"/>
                    <a:pt x="254806" y="424378"/>
                    <a:pt x="252681" y="423241"/>
                  </a:cubicBezTo>
                  <a:cubicBezTo>
                    <a:pt x="250586" y="422133"/>
                    <a:pt x="248491" y="420966"/>
                    <a:pt x="246486" y="419769"/>
                  </a:cubicBezTo>
                  <a:cubicBezTo>
                    <a:pt x="244450" y="418572"/>
                    <a:pt x="242475" y="417345"/>
                    <a:pt x="240530" y="416088"/>
                  </a:cubicBezTo>
                  <a:cubicBezTo>
                    <a:pt x="238585" y="414831"/>
                    <a:pt x="236699" y="413514"/>
                    <a:pt x="234844" y="412197"/>
                  </a:cubicBezTo>
                  <a:cubicBezTo>
                    <a:pt x="232988" y="410881"/>
                    <a:pt x="231162" y="409504"/>
                    <a:pt x="229397" y="408097"/>
                  </a:cubicBezTo>
                  <a:cubicBezTo>
                    <a:pt x="227631" y="406691"/>
                    <a:pt x="225895" y="405254"/>
                    <a:pt x="224219" y="403788"/>
                  </a:cubicBezTo>
                  <a:cubicBezTo>
                    <a:pt x="222543" y="402321"/>
                    <a:pt x="220897" y="400825"/>
                    <a:pt x="219311" y="399298"/>
                  </a:cubicBezTo>
                  <a:cubicBezTo>
                    <a:pt x="217725" y="397772"/>
                    <a:pt x="216169" y="396186"/>
                    <a:pt x="214642" y="394600"/>
                  </a:cubicBezTo>
                  <a:cubicBezTo>
                    <a:pt x="213146" y="393014"/>
                    <a:pt x="211679" y="391368"/>
                    <a:pt x="210243" y="389722"/>
                  </a:cubicBezTo>
                  <a:cubicBezTo>
                    <a:pt x="208836" y="388046"/>
                    <a:pt x="207460" y="386370"/>
                    <a:pt x="206113" y="384634"/>
                  </a:cubicBezTo>
                  <a:cubicBezTo>
                    <a:pt x="204766" y="382898"/>
                    <a:pt x="203479" y="381162"/>
                    <a:pt x="202252" y="379367"/>
                  </a:cubicBezTo>
                  <a:cubicBezTo>
                    <a:pt x="200995" y="377571"/>
                    <a:pt x="199798" y="375745"/>
                    <a:pt x="198661" y="373920"/>
                  </a:cubicBezTo>
                  <a:cubicBezTo>
                    <a:pt x="197524" y="372064"/>
                    <a:pt x="196416" y="370179"/>
                    <a:pt x="195339" y="368263"/>
                  </a:cubicBezTo>
                  <a:cubicBezTo>
                    <a:pt x="194291" y="366348"/>
                    <a:pt x="193274" y="364403"/>
                    <a:pt x="192286" y="362427"/>
                  </a:cubicBezTo>
                  <a:cubicBezTo>
                    <a:pt x="191329" y="360452"/>
                    <a:pt x="190401" y="358447"/>
                    <a:pt x="189533" y="356412"/>
                  </a:cubicBezTo>
                  <a:cubicBezTo>
                    <a:pt x="188665" y="354377"/>
                    <a:pt x="187827" y="352312"/>
                    <a:pt x="187049" y="350217"/>
                  </a:cubicBezTo>
                  <a:cubicBezTo>
                    <a:pt x="186271" y="348122"/>
                    <a:pt x="185523" y="345997"/>
                    <a:pt x="184834" y="343842"/>
                  </a:cubicBezTo>
                  <a:cubicBezTo>
                    <a:pt x="184146" y="341687"/>
                    <a:pt x="183517" y="339503"/>
                    <a:pt x="182919" y="337288"/>
                  </a:cubicBezTo>
                  <a:cubicBezTo>
                    <a:pt x="182320" y="335073"/>
                    <a:pt x="181782" y="332829"/>
                    <a:pt x="181303" y="330584"/>
                  </a:cubicBezTo>
                  <a:cubicBezTo>
                    <a:pt x="180794" y="328310"/>
                    <a:pt x="180375" y="326035"/>
                    <a:pt x="179956" y="323701"/>
                  </a:cubicBezTo>
                  <a:cubicBezTo>
                    <a:pt x="179567" y="321366"/>
                    <a:pt x="179208" y="319032"/>
                    <a:pt x="178909" y="316638"/>
                  </a:cubicBezTo>
                  <a:cubicBezTo>
                    <a:pt x="178609" y="314244"/>
                    <a:pt x="178370" y="311849"/>
                    <a:pt x="178160" y="309425"/>
                  </a:cubicBezTo>
                  <a:cubicBezTo>
                    <a:pt x="177951" y="307001"/>
                    <a:pt x="177801" y="304517"/>
                    <a:pt x="177711" y="302033"/>
                  </a:cubicBezTo>
                  <a:cubicBezTo>
                    <a:pt x="177622" y="299489"/>
                    <a:pt x="177562" y="297005"/>
                    <a:pt x="177532" y="294521"/>
                  </a:cubicBezTo>
                  <a:cubicBezTo>
                    <a:pt x="177532" y="292037"/>
                    <a:pt x="177532" y="289613"/>
                    <a:pt x="177622" y="287189"/>
                  </a:cubicBezTo>
                  <a:cubicBezTo>
                    <a:pt x="177681" y="284765"/>
                    <a:pt x="177801" y="282400"/>
                    <a:pt x="177981" y="280036"/>
                  </a:cubicBezTo>
                  <a:cubicBezTo>
                    <a:pt x="180465" y="94813"/>
                    <a:pt x="462774" y="126357"/>
                    <a:pt x="462774" y="126357"/>
                  </a:cubicBezTo>
                  <a:cubicBezTo>
                    <a:pt x="465078" y="126506"/>
                    <a:pt x="467383" y="126656"/>
                    <a:pt x="469687" y="126835"/>
                  </a:cubicBezTo>
                  <a:cubicBezTo>
                    <a:pt x="471992" y="127015"/>
                    <a:pt x="474296" y="127224"/>
                    <a:pt x="476601" y="127434"/>
                  </a:cubicBezTo>
                  <a:cubicBezTo>
                    <a:pt x="478905" y="127643"/>
                    <a:pt x="481209" y="127883"/>
                    <a:pt x="483484" y="128122"/>
                  </a:cubicBezTo>
                  <a:cubicBezTo>
                    <a:pt x="485788" y="128362"/>
                    <a:pt x="488093" y="128631"/>
                    <a:pt x="490367" y="128900"/>
                  </a:cubicBezTo>
                  <a:cubicBezTo>
                    <a:pt x="493719" y="129319"/>
                    <a:pt x="496712" y="129768"/>
                    <a:pt x="499376" y="130337"/>
                  </a:cubicBezTo>
                  <a:cubicBezTo>
                    <a:pt x="502039" y="130876"/>
                    <a:pt x="504404" y="131504"/>
                    <a:pt x="506469" y="132252"/>
                  </a:cubicBezTo>
                  <a:cubicBezTo>
                    <a:pt x="508534" y="133001"/>
                    <a:pt x="510329" y="133868"/>
                    <a:pt x="511856" y="134856"/>
                  </a:cubicBezTo>
                  <a:cubicBezTo>
                    <a:pt x="513382" y="135874"/>
                    <a:pt x="514699" y="137011"/>
                    <a:pt x="515776" y="138358"/>
                  </a:cubicBezTo>
                  <a:cubicBezTo>
                    <a:pt x="516854" y="139704"/>
                    <a:pt x="517721" y="141201"/>
                    <a:pt x="518410" y="142937"/>
                  </a:cubicBezTo>
                  <a:cubicBezTo>
                    <a:pt x="519098" y="144672"/>
                    <a:pt x="519607" y="146618"/>
                    <a:pt x="519966" y="148802"/>
                  </a:cubicBezTo>
                  <a:cubicBezTo>
                    <a:pt x="520325" y="150987"/>
                    <a:pt x="520565" y="153441"/>
                    <a:pt x="520684" y="156165"/>
                  </a:cubicBezTo>
                  <a:cubicBezTo>
                    <a:pt x="520804" y="158888"/>
                    <a:pt x="520804" y="161881"/>
                    <a:pt x="520744" y="165203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 w="29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Graphique 13">
              <a:extLst>
                <a:ext uri="{FF2B5EF4-FFF2-40B4-BE49-F238E27FC236}">
                  <a16:creationId xmlns:a16="http://schemas.microsoft.com/office/drawing/2014/main" id="{5291D887-1C74-4BEB-A348-B3942B935881}"/>
                </a:ext>
              </a:extLst>
            </p:cNvPr>
            <p:cNvGrpSpPr/>
            <p:nvPr/>
          </p:nvGrpSpPr>
          <p:grpSpPr>
            <a:xfrm>
              <a:off x="10134210" y="127177"/>
              <a:ext cx="1430729" cy="2103927"/>
              <a:chOff x="10134210" y="127177"/>
              <a:chExt cx="1430729" cy="2103927"/>
            </a:xfrm>
            <a:solidFill>
              <a:schemeClr val="bg1">
                <a:alpha val="25000"/>
              </a:schemeClr>
            </a:solidFill>
          </p:grpSpPr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D4513759-08AA-A145-A283-A6773E06BD36}"/>
                  </a:ext>
                </a:extLst>
              </p:cNvPr>
              <p:cNvSpPr/>
              <p:nvPr/>
            </p:nvSpPr>
            <p:spPr>
              <a:xfrm>
                <a:off x="10786486" y="127178"/>
                <a:ext cx="778452" cy="2103567"/>
              </a:xfrm>
              <a:custGeom>
                <a:avLst/>
                <a:gdLst>
                  <a:gd name="connsiteX0" fmla="*/ 778453 w 778452"/>
                  <a:gd name="connsiteY0" fmla="*/ 714048 h 2103567"/>
                  <a:gd name="connsiteX1" fmla="*/ 778153 w 778452"/>
                  <a:gd name="connsiteY1" fmla="*/ 698157 h 2103567"/>
                  <a:gd name="connsiteX2" fmla="*/ 778034 w 778452"/>
                  <a:gd name="connsiteY2" fmla="*/ 691662 h 2103567"/>
                  <a:gd name="connsiteX3" fmla="*/ 777884 w 778452"/>
                  <a:gd name="connsiteY3" fmla="*/ 689178 h 2103567"/>
                  <a:gd name="connsiteX4" fmla="*/ 776298 w 778452"/>
                  <a:gd name="connsiteY4" fmla="*/ 660118 h 2103567"/>
                  <a:gd name="connsiteX5" fmla="*/ 775849 w 778452"/>
                  <a:gd name="connsiteY5" fmla="*/ 654671 h 2103567"/>
                  <a:gd name="connsiteX6" fmla="*/ 773574 w 778452"/>
                  <a:gd name="connsiteY6" fmla="*/ 630430 h 2103567"/>
                  <a:gd name="connsiteX7" fmla="*/ 773155 w 778452"/>
                  <a:gd name="connsiteY7" fmla="*/ 626031 h 2103567"/>
                  <a:gd name="connsiteX8" fmla="*/ 772617 w 778452"/>
                  <a:gd name="connsiteY8" fmla="*/ 621930 h 2103567"/>
                  <a:gd name="connsiteX9" fmla="*/ 770402 w 778452"/>
                  <a:gd name="connsiteY9" fmla="*/ 605081 h 2103567"/>
                  <a:gd name="connsiteX10" fmla="*/ 769235 w 778452"/>
                  <a:gd name="connsiteY10" fmla="*/ 596701 h 2103567"/>
                  <a:gd name="connsiteX11" fmla="*/ 765644 w 778452"/>
                  <a:gd name="connsiteY11" fmla="*/ 574854 h 2103567"/>
                  <a:gd name="connsiteX12" fmla="*/ 765135 w 778452"/>
                  <a:gd name="connsiteY12" fmla="*/ 571801 h 2103567"/>
                  <a:gd name="connsiteX13" fmla="*/ 760257 w 778452"/>
                  <a:gd name="connsiteY13" fmla="*/ 547171 h 2103567"/>
                  <a:gd name="connsiteX14" fmla="*/ 758611 w 778452"/>
                  <a:gd name="connsiteY14" fmla="*/ 539808 h 2103567"/>
                  <a:gd name="connsiteX15" fmla="*/ 754630 w 778452"/>
                  <a:gd name="connsiteY15" fmla="*/ 522720 h 2103567"/>
                  <a:gd name="connsiteX16" fmla="*/ 753852 w 778452"/>
                  <a:gd name="connsiteY16" fmla="*/ 519308 h 2103567"/>
                  <a:gd name="connsiteX17" fmla="*/ 752984 w 778452"/>
                  <a:gd name="connsiteY17" fmla="*/ 516225 h 2103567"/>
                  <a:gd name="connsiteX18" fmla="*/ 742839 w 778452"/>
                  <a:gd name="connsiteY18" fmla="*/ 479653 h 2103567"/>
                  <a:gd name="connsiteX19" fmla="*/ 741402 w 778452"/>
                  <a:gd name="connsiteY19" fmla="*/ 475015 h 2103567"/>
                  <a:gd name="connsiteX20" fmla="*/ 729251 w 778452"/>
                  <a:gd name="connsiteY20" fmla="*/ 438622 h 2103567"/>
                  <a:gd name="connsiteX21" fmla="*/ 727905 w 778452"/>
                  <a:gd name="connsiteY21" fmla="*/ 435001 h 2103567"/>
                  <a:gd name="connsiteX22" fmla="*/ 713569 w 778452"/>
                  <a:gd name="connsiteY22" fmla="*/ 398579 h 2103567"/>
                  <a:gd name="connsiteX23" fmla="*/ 712641 w 778452"/>
                  <a:gd name="connsiteY23" fmla="*/ 396454 h 2103567"/>
                  <a:gd name="connsiteX24" fmla="*/ 695852 w 778452"/>
                  <a:gd name="connsiteY24" fmla="*/ 359733 h 2103567"/>
                  <a:gd name="connsiteX25" fmla="*/ 695852 w 778452"/>
                  <a:gd name="connsiteY25" fmla="*/ 359733 h 2103567"/>
                  <a:gd name="connsiteX26" fmla="*/ 695852 w 778452"/>
                  <a:gd name="connsiteY26" fmla="*/ 359673 h 2103567"/>
                  <a:gd name="connsiteX27" fmla="*/ 673586 w 778452"/>
                  <a:gd name="connsiteY27" fmla="*/ 317654 h 2103567"/>
                  <a:gd name="connsiteX28" fmla="*/ 671670 w 778452"/>
                  <a:gd name="connsiteY28" fmla="*/ 314332 h 2103567"/>
                  <a:gd name="connsiteX29" fmla="*/ 648626 w 778452"/>
                  <a:gd name="connsiteY29" fmla="*/ 276952 h 2103567"/>
                  <a:gd name="connsiteX30" fmla="*/ 647339 w 778452"/>
                  <a:gd name="connsiteY30" fmla="*/ 274887 h 2103567"/>
                  <a:gd name="connsiteX31" fmla="*/ 645334 w 778452"/>
                  <a:gd name="connsiteY31" fmla="*/ 272014 h 2103567"/>
                  <a:gd name="connsiteX32" fmla="*/ 628933 w 778452"/>
                  <a:gd name="connsiteY32" fmla="*/ 248431 h 2103567"/>
                  <a:gd name="connsiteX33" fmla="*/ 628365 w 778452"/>
                  <a:gd name="connsiteY33" fmla="*/ 247683 h 2103567"/>
                  <a:gd name="connsiteX34" fmla="*/ 611515 w 778452"/>
                  <a:gd name="connsiteY34" fmla="*/ 225656 h 2103567"/>
                  <a:gd name="connsiteX35" fmla="*/ 609271 w 778452"/>
                  <a:gd name="connsiteY35" fmla="*/ 222723 h 2103567"/>
                  <a:gd name="connsiteX36" fmla="*/ 606667 w 778452"/>
                  <a:gd name="connsiteY36" fmla="*/ 219581 h 2103567"/>
                  <a:gd name="connsiteX37" fmla="*/ 595983 w 778452"/>
                  <a:gd name="connsiteY37" fmla="*/ 206771 h 2103567"/>
                  <a:gd name="connsiteX38" fmla="*/ 591075 w 778452"/>
                  <a:gd name="connsiteY38" fmla="*/ 201025 h 2103567"/>
                  <a:gd name="connsiteX39" fmla="*/ 575063 w 778452"/>
                  <a:gd name="connsiteY39" fmla="*/ 183278 h 2103567"/>
                  <a:gd name="connsiteX40" fmla="*/ 575003 w 778452"/>
                  <a:gd name="connsiteY40" fmla="*/ 183218 h 2103567"/>
                  <a:gd name="connsiteX41" fmla="*/ 574914 w 778452"/>
                  <a:gd name="connsiteY41" fmla="*/ 183128 h 2103567"/>
                  <a:gd name="connsiteX42" fmla="*/ 544237 w 778452"/>
                  <a:gd name="connsiteY42" fmla="*/ 152602 h 2103567"/>
                  <a:gd name="connsiteX43" fmla="*/ 543729 w 778452"/>
                  <a:gd name="connsiteY43" fmla="*/ 152093 h 2103567"/>
                  <a:gd name="connsiteX44" fmla="*/ 542382 w 778452"/>
                  <a:gd name="connsiteY44" fmla="*/ 150926 h 2103567"/>
                  <a:gd name="connsiteX45" fmla="*/ 513711 w 778452"/>
                  <a:gd name="connsiteY45" fmla="*/ 125936 h 2103567"/>
                  <a:gd name="connsiteX46" fmla="*/ 513502 w 778452"/>
                  <a:gd name="connsiteY46" fmla="*/ 125757 h 2103567"/>
                  <a:gd name="connsiteX47" fmla="*/ 512813 w 778452"/>
                  <a:gd name="connsiteY47" fmla="*/ 125248 h 2103567"/>
                  <a:gd name="connsiteX48" fmla="*/ 484861 w 778452"/>
                  <a:gd name="connsiteY48" fmla="*/ 103880 h 2103567"/>
                  <a:gd name="connsiteX49" fmla="*/ 483245 w 778452"/>
                  <a:gd name="connsiteY49" fmla="*/ 102652 h 2103567"/>
                  <a:gd name="connsiteX50" fmla="*/ 482496 w 778452"/>
                  <a:gd name="connsiteY50" fmla="*/ 102174 h 2103567"/>
                  <a:gd name="connsiteX51" fmla="*/ 456818 w 778452"/>
                  <a:gd name="connsiteY51" fmla="*/ 84965 h 2103567"/>
                  <a:gd name="connsiteX52" fmla="*/ 454095 w 778452"/>
                  <a:gd name="connsiteY52" fmla="*/ 83140 h 2103567"/>
                  <a:gd name="connsiteX53" fmla="*/ 451761 w 778452"/>
                  <a:gd name="connsiteY53" fmla="*/ 81763 h 2103567"/>
                  <a:gd name="connsiteX54" fmla="*/ 425723 w 778452"/>
                  <a:gd name="connsiteY54" fmla="*/ 66530 h 2103567"/>
                  <a:gd name="connsiteX55" fmla="*/ 424107 w 778452"/>
                  <a:gd name="connsiteY55" fmla="*/ 65572 h 2103567"/>
                  <a:gd name="connsiteX56" fmla="*/ 421025 w 778452"/>
                  <a:gd name="connsiteY56" fmla="*/ 64016 h 2103567"/>
                  <a:gd name="connsiteX57" fmla="*/ 396334 w 778452"/>
                  <a:gd name="connsiteY57" fmla="*/ 51536 h 2103567"/>
                  <a:gd name="connsiteX58" fmla="*/ 394179 w 778452"/>
                  <a:gd name="connsiteY58" fmla="*/ 50458 h 2103567"/>
                  <a:gd name="connsiteX59" fmla="*/ 393431 w 778452"/>
                  <a:gd name="connsiteY59" fmla="*/ 50129 h 2103567"/>
                  <a:gd name="connsiteX60" fmla="*/ 366317 w 778452"/>
                  <a:gd name="connsiteY60" fmla="*/ 38427 h 2103567"/>
                  <a:gd name="connsiteX61" fmla="*/ 363324 w 778452"/>
                  <a:gd name="connsiteY61" fmla="*/ 37140 h 2103567"/>
                  <a:gd name="connsiteX62" fmla="*/ 360481 w 778452"/>
                  <a:gd name="connsiteY62" fmla="*/ 36123 h 2103567"/>
                  <a:gd name="connsiteX63" fmla="*/ 332349 w 778452"/>
                  <a:gd name="connsiteY63" fmla="*/ 26037 h 2103567"/>
                  <a:gd name="connsiteX64" fmla="*/ 331121 w 778452"/>
                  <a:gd name="connsiteY64" fmla="*/ 25588 h 2103567"/>
                  <a:gd name="connsiteX65" fmla="*/ 328308 w 778452"/>
                  <a:gd name="connsiteY65" fmla="*/ 24780 h 2103567"/>
                  <a:gd name="connsiteX66" fmla="*/ 300445 w 778452"/>
                  <a:gd name="connsiteY66" fmla="*/ 16790 h 2103567"/>
                  <a:gd name="connsiteX67" fmla="*/ 297692 w 778452"/>
                  <a:gd name="connsiteY67" fmla="*/ 16011 h 2103567"/>
                  <a:gd name="connsiteX68" fmla="*/ 296585 w 778452"/>
                  <a:gd name="connsiteY68" fmla="*/ 15772 h 2103567"/>
                  <a:gd name="connsiteX69" fmla="*/ 264382 w 778452"/>
                  <a:gd name="connsiteY69" fmla="*/ 8889 h 2103567"/>
                  <a:gd name="connsiteX70" fmla="*/ 261180 w 778452"/>
                  <a:gd name="connsiteY70" fmla="*/ 8200 h 2103567"/>
                  <a:gd name="connsiteX71" fmla="*/ 258816 w 778452"/>
                  <a:gd name="connsiteY71" fmla="*/ 7871 h 2103567"/>
                  <a:gd name="connsiteX72" fmla="*/ 224638 w 778452"/>
                  <a:gd name="connsiteY72" fmla="*/ 3112 h 2103567"/>
                  <a:gd name="connsiteX73" fmla="*/ 221825 w 778452"/>
                  <a:gd name="connsiteY73" fmla="*/ 2723 h 2103567"/>
                  <a:gd name="connsiteX74" fmla="*/ 216408 w 778452"/>
                  <a:gd name="connsiteY74" fmla="*/ 2275 h 2103567"/>
                  <a:gd name="connsiteX75" fmla="*/ 205215 w 778452"/>
                  <a:gd name="connsiteY75" fmla="*/ 1377 h 2103567"/>
                  <a:gd name="connsiteX76" fmla="*/ 194591 w 778452"/>
                  <a:gd name="connsiteY76" fmla="*/ 748 h 2103567"/>
                  <a:gd name="connsiteX77" fmla="*/ 183278 w 778452"/>
                  <a:gd name="connsiteY77" fmla="*/ 299 h 2103567"/>
                  <a:gd name="connsiteX78" fmla="*/ 177622 w 778452"/>
                  <a:gd name="connsiteY78" fmla="*/ 90 h 2103567"/>
                  <a:gd name="connsiteX79" fmla="*/ 167207 w 778452"/>
                  <a:gd name="connsiteY79" fmla="*/ 0 h 2103567"/>
                  <a:gd name="connsiteX80" fmla="*/ 0 w 778452"/>
                  <a:gd name="connsiteY80" fmla="*/ 0 h 2103567"/>
                  <a:gd name="connsiteX81" fmla="*/ 495455 w 778452"/>
                  <a:gd name="connsiteY81" fmla="*/ 296136 h 2103567"/>
                  <a:gd name="connsiteX82" fmla="*/ 614358 w 778452"/>
                  <a:gd name="connsiteY82" fmla="*/ 672090 h 2103567"/>
                  <a:gd name="connsiteX83" fmla="*/ 533254 w 778452"/>
                  <a:gd name="connsiteY83" fmla="*/ 1084944 h 2103567"/>
                  <a:gd name="connsiteX84" fmla="*/ 52583 w 778452"/>
                  <a:gd name="connsiteY84" fmla="*/ 2066637 h 2103567"/>
                  <a:gd name="connsiteX85" fmla="*/ 2304 w 778452"/>
                  <a:gd name="connsiteY85" fmla="*/ 2103358 h 2103567"/>
                  <a:gd name="connsiteX86" fmla="*/ 2245 w 778452"/>
                  <a:gd name="connsiteY86" fmla="*/ 2103568 h 2103567"/>
                  <a:gd name="connsiteX87" fmla="*/ 2394 w 778452"/>
                  <a:gd name="connsiteY87" fmla="*/ 2103568 h 2103567"/>
                  <a:gd name="connsiteX88" fmla="*/ 147484 w 778452"/>
                  <a:gd name="connsiteY88" fmla="*/ 2103568 h 2103567"/>
                  <a:gd name="connsiteX89" fmla="*/ 214942 w 778452"/>
                  <a:gd name="connsiteY89" fmla="*/ 2061489 h 2103567"/>
                  <a:gd name="connsiteX90" fmla="*/ 695732 w 778452"/>
                  <a:gd name="connsiteY90" fmla="*/ 1079497 h 2103567"/>
                  <a:gd name="connsiteX91" fmla="*/ 701897 w 778452"/>
                  <a:gd name="connsiteY91" fmla="*/ 1066598 h 2103567"/>
                  <a:gd name="connsiteX92" fmla="*/ 703274 w 778452"/>
                  <a:gd name="connsiteY92" fmla="*/ 1063426 h 2103567"/>
                  <a:gd name="connsiteX93" fmla="*/ 717430 w 778452"/>
                  <a:gd name="connsiteY93" fmla="*/ 1031104 h 2103567"/>
                  <a:gd name="connsiteX94" fmla="*/ 718148 w 778452"/>
                  <a:gd name="connsiteY94" fmla="*/ 1029488 h 2103567"/>
                  <a:gd name="connsiteX95" fmla="*/ 719525 w 778452"/>
                  <a:gd name="connsiteY95" fmla="*/ 1025896 h 2103567"/>
                  <a:gd name="connsiteX96" fmla="*/ 731047 w 778452"/>
                  <a:gd name="connsiteY96" fmla="*/ 995550 h 2103567"/>
                  <a:gd name="connsiteX97" fmla="*/ 732304 w 778452"/>
                  <a:gd name="connsiteY97" fmla="*/ 992257 h 2103567"/>
                  <a:gd name="connsiteX98" fmla="*/ 732783 w 778452"/>
                  <a:gd name="connsiteY98" fmla="*/ 990821 h 2103567"/>
                  <a:gd name="connsiteX99" fmla="*/ 743347 w 778452"/>
                  <a:gd name="connsiteY99" fmla="*/ 958349 h 2103567"/>
                  <a:gd name="connsiteX100" fmla="*/ 744395 w 778452"/>
                  <a:gd name="connsiteY100" fmla="*/ 955147 h 2103567"/>
                  <a:gd name="connsiteX101" fmla="*/ 745442 w 778452"/>
                  <a:gd name="connsiteY101" fmla="*/ 951316 h 2103567"/>
                  <a:gd name="connsiteX102" fmla="*/ 754570 w 778452"/>
                  <a:gd name="connsiteY102" fmla="*/ 917737 h 2103567"/>
                  <a:gd name="connsiteX103" fmla="*/ 754720 w 778452"/>
                  <a:gd name="connsiteY103" fmla="*/ 917198 h 2103567"/>
                  <a:gd name="connsiteX104" fmla="*/ 755109 w 778452"/>
                  <a:gd name="connsiteY104" fmla="*/ 915433 h 2103567"/>
                  <a:gd name="connsiteX105" fmla="*/ 762501 w 778452"/>
                  <a:gd name="connsiteY105" fmla="*/ 881914 h 2103567"/>
                  <a:gd name="connsiteX106" fmla="*/ 763309 w 778452"/>
                  <a:gd name="connsiteY106" fmla="*/ 878173 h 2103567"/>
                  <a:gd name="connsiteX107" fmla="*/ 763668 w 778452"/>
                  <a:gd name="connsiteY107" fmla="*/ 876137 h 2103567"/>
                  <a:gd name="connsiteX108" fmla="*/ 769684 w 778452"/>
                  <a:gd name="connsiteY108" fmla="*/ 840434 h 2103567"/>
                  <a:gd name="connsiteX109" fmla="*/ 770252 w 778452"/>
                  <a:gd name="connsiteY109" fmla="*/ 837171 h 2103567"/>
                  <a:gd name="connsiteX110" fmla="*/ 770642 w 778452"/>
                  <a:gd name="connsiteY110" fmla="*/ 833909 h 2103567"/>
                  <a:gd name="connsiteX111" fmla="*/ 774981 w 778452"/>
                  <a:gd name="connsiteY111" fmla="*/ 796410 h 2103567"/>
                  <a:gd name="connsiteX112" fmla="*/ 775250 w 778452"/>
                  <a:gd name="connsiteY112" fmla="*/ 794075 h 2103567"/>
                  <a:gd name="connsiteX113" fmla="*/ 775430 w 778452"/>
                  <a:gd name="connsiteY113" fmla="*/ 791083 h 2103567"/>
                  <a:gd name="connsiteX114" fmla="*/ 777974 w 778452"/>
                  <a:gd name="connsiteY114" fmla="*/ 747986 h 2103567"/>
                  <a:gd name="connsiteX115" fmla="*/ 778124 w 778452"/>
                  <a:gd name="connsiteY115" fmla="*/ 745502 h 2103567"/>
                  <a:gd name="connsiteX116" fmla="*/ 778213 w 778452"/>
                  <a:gd name="connsiteY116" fmla="*/ 739667 h 2103567"/>
                  <a:gd name="connsiteX117" fmla="*/ 778423 w 778452"/>
                  <a:gd name="connsiteY117" fmla="*/ 724134 h 2103567"/>
                  <a:gd name="connsiteX118" fmla="*/ 778423 w 778452"/>
                  <a:gd name="connsiteY118" fmla="*/ 714108 h 210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</a:cxnLst>
                <a:rect l="l" t="t" r="r" b="b"/>
                <a:pathLst>
                  <a:path w="778452" h="2103567">
                    <a:moveTo>
                      <a:pt x="778453" y="714048"/>
                    </a:moveTo>
                    <a:cubicBezTo>
                      <a:pt x="778423" y="708751"/>
                      <a:pt x="778303" y="703454"/>
                      <a:pt x="778153" y="698157"/>
                    </a:cubicBezTo>
                    <a:cubicBezTo>
                      <a:pt x="778094" y="696002"/>
                      <a:pt x="778094" y="693817"/>
                      <a:pt x="778034" y="691662"/>
                    </a:cubicBezTo>
                    <a:cubicBezTo>
                      <a:pt x="778034" y="690824"/>
                      <a:pt x="777944" y="690016"/>
                      <a:pt x="777884" y="689178"/>
                    </a:cubicBezTo>
                    <a:cubicBezTo>
                      <a:pt x="777525" y="679452"/>
                      <a:pt x="776986" y="669785"/>
                      <a:pt x="776298" y="660118"/>
                    </a:cubicBezTo>
                    <a:cubicBezTo>
                      <a:pt x="776178" y="658293"/>
                      <a:pt x="775999" y="656497"/>
                      <a:pt x="775849" y="654671"/>
                    </a:cubicBezTo>
                    <a:cubicBezTo>
                      <a:pt x="775221" y="646561"/>
                      <a:pt x="774442" y="638481"/>
                      <a:pt x="773574" y="630430"/>
                    </a:cubicBezTo>
                    <a:cubicBezTo>
                      <a:pt x="773425" y="628963"/>
                      <a:pt x="773335" y="627497"/>
                      <a:pt x="773155" y="626031"/>
                    </a:cubicBezTo>
                    <a:cubicBezTo>
                      <a:pt x="773006" y="624654"/>
                      <a:pt x="772766" y="623307"/>
                      <a:pt x="772617" y="621930"/>
                    </a:cubicBezTo>
                    <a:cubicBezTo>
                      <a:pt x="771958" y="616304"/>
                      <a:pt x="771210" y="610678"/>
                      <a:pt x="770402" y="605081"/>
                    </a:cubicBezTo>
                    <a:cubicBezTo>
                      <a:pt x="770013" y="602298"/>
                      <a:pt x="769654" y="599485"/>
                      <a:pt x="769235" y="596701"/>
                    </a:cubicBezTo>
                    <a:cubicBezTo>
                      <a:pt x="768128" y="589399"/>
                      <a:pt x="766930" y="582096"/>
                      <a:pt x="765644" y="574854"/>
                    </a:cubicBezTo>
                    <a:cubicBezTo>
                      <a:pt x="765464" y="573836"/>
                      <a:pt x="765314" y="572819"/>
                      <a:pt x="765135" y="571801"/>
                    </a:cubicBezTo>
                    <a:cubicBezTo>
                      <a:pt x="763638" y="563541"/>
                      <a:pt x="761992" y="555341"/>
                      <a:pt x="760257" y="547171"/>
                    </a:cubicBezTo>
                    <a:cubicBezTo>
                      <a:pt x="759718" y="544717"/>
                      <a:pt x="759149" y="542263"/>
                      <a:pt x="758611" y="539808"/>
                    </a:cubicBezTo>
                    <a:cubicBezTo>
                      <a:pt x="757354" y="534092"/>
                      <a:pt x="756037" y="528406"/>
                      <a:pt x="754630" y="522720"/>
                    </a:cubicBezTo>
                    <a:cubicBezTo>
                      <a:pt x="754361" y="521582"/>
                      <a:pt x="754121" y="520445"/>
                      <a:pt x="753852" y="519308"/>
                    </a:cubicBezTo>
                    <a:cubicBezTo>
                      <a:pt x="753583" y="518260"/>
                      <a:pt x="753253" y="517273"/>
                      <a:pt x="752984" y="516225"/>
                    </a:cubicBezTo>
                    <a:cubicBezTo>
                      <a:pt x="749872" y="503925"/>
                      <a:pt x="746520" y="491744"/>
                      <a:pt x="742839" y="479653"/>
                    </a:cubicBezTo>
                    <a:cubicBezTo>
                      <a:pt x="742360" y="478097"/>
                      <a:pt x="741881" y="476571"/>
                      <a:pt x="741402" y="475015"/>
                    </a:cubicBezTo>
                    <a:cubicBezTo>
                      <a:pt x="737601" y="462744"/>
                      <a:pt x="733561" y="450594"/>
                      <a:pt x="729251" y="438622"/>
                    </a:cubicBezTo>
                    <a:cubicBezTo>
                      <a:pt x="728802" y="437425"/>
                      <a:pt x="728354" y="436228"/>
                      <a:pt x="727905" y="435001"/>
                    </a:cubicBezTo>
                    <a:cubicBezTo>
                      <a:pt x="723385" y="422731"/>
                      <a:pt x="718627" y="410550"/>
                      <a:pt x="713569" y="398579"/>
                    </a:cubicBezTo>
                    <a:cubicBezTo>
                      <a:pt x="713270" y="397861"/>
                      <a:pt x="712941" y="397172"/>
                      <a:pt x="712641" y="396454"/>
                    </a:cubicBezTo>
                    <a:cubicBezTo>
                      <a:pt x="707344" y="384034"/>
                      <a:pt x="701748" y="371764"/>
                      <a:pt x="695852" y="359733"/>
                    </a:cubicBezTo>
                    <a:cubicBezTo>
                      <a:pt x="695852" y="359733"/>
                      <a:pt x="695852" y="359733"/>
                      <a:pt x="695852" y="359733"/>
                    </a:cubicBezTo>
                    <a:cubicBezTo>
                      <a:pt x="695852" y="359733"/>
                      <a:pt x="695852" y="359703"/>
                      <a:pt x="695852" y="359673"/>
                    </a:cubicBezTo>
                    <a:cubicBezTo>
                      <a:pt x="688849" y="345367"/>
                      <a:pt x="681397" y="331391"/>
                      <a:pt x="673586" y="317654"/>
                    </a:cubicBezTo>
                    <a:cubicBezTo>
                      <a:pt x="672957" y="316547"/>
                      <a:pt x="672299" y="315439"/>
                      <a:pt x="671670" y="314332"/>
                    </a:cubicBezTo>
                    <a:cubicBezTo>
                      <a:pt x="664338" y="301583"/>
                      <a:pt x="656646" y="289133"/>
                      <a:pt x="648626" y="276952"/>
                    </a:cubicBezTo>
                    <a:cubicBezTo>
                      <a:pt x="648177" y="276294"/>
                      <a:pt x="647788" y="275546"/>
                      <a:pt x="647339" y="274887"/>
                    </a:cubicBezTo>
                    <a:cubicBezTo>
                      <a:pt x="646680" y="273900"/>
                      <a:pt x="645992" y="272972"/>
                      <a:pt x="645334" y="272014"/>
                    </a:cubicBezTo>
                    <a:cubicBezTo>
                      <a:pt x="639977" y="264023"/>
                      <a:pt x="634560" y="256152"/>
                      <a:pt x="628933" y="248431"/>
                    </a:cubicBezTo>
                    <a:cubicBezTo>
                      <a:pt x="628754" y="248162"/>
                      <a:pt x="628544" y="247922"/>
                      <a:pt x="628365" y="247683"/>
                    </a:cubicBezTo>
                    <a:cubicBezTo>
                      <a:pt x="622888" y="240201"/>
                      <a:pt x="617231" y="232869"/>
                      <a:pt x="611515" y="225656"/>
                    </a:cubicBezTo>
                    <a:cubicBezTo>
                      <a:pt x="610737" y="224698"/>
                      <a:pt x="610049" y="223681"/>
                      <a:pt x="609271" y="222723"/>
                    </a:cubicBezTo>
                    <a:cubicBezTo>
                      <a:pt x="608433" y="221646"/>
                      <a:pt x="607505" y="220658"/>
                      <a:pt x="606667" y="219581"/>
                    </a:cubicBezTo>
                    <a:cubicBezTo>
                      <a:pt x="603165" y="215241"/>
                      <a:pt x="599574" y="210991"/>
                      <a:pt x="595983" y="206771"/>
                    </a:cubicBezTo>
                    <a:cubicBezTo>
                      <a:pt x="594337" y="204856"/>
                      <a:pt x="592721" y="202911"/>
                      <a:pt x="591075" y="201025"/>
                    </a:cubicBezTo>
                    <a:cubicBezTo>
                      <a:pt x="585837" y="195010"/>
                      <a:pt x="580510" y="189084"/>
                      <a:pt x="575063" y="183278"/>
                    </a:cubicBezTo>
                    <a:cubicBezTo>
                      <a:pt x="575063" y="183278"/>
                      <a:pt x="575063" y="183248"/>
                      <a:pt x="575003" y="183218"/>
                    </a:cubicBezTo>
                    <a:cubicBezTo>
                      <a:pt x="575003" y="183188"/>
                      <a:pt x="574943" y="183158"/>
                      <a:pt x="574914" y="183128"/>
                    </a:cubicBezTo>
                    <a:cubicBezTo>
                      <a:pt x="565007" y="172564"/>
                      <a:pt x="554772" y="162388"/>
                      <a:pt x="544237" y="152602"/>
                    </a:cubicBezTo>
                    <a:cubicBezTo>
                      <a:pt x="544058" y="152422"/>
                      <a:pt x="543908" y="152243"/>
                      <a:pt x="543729" y="152093"/>
                    </a:cubicBezTo>
                    <a:cubicBezTo>
                      <a:pt x="543280" y="151674"/>
                      <a:pt x="542831" y="151315"/>
                      <a:pt x="542382" y="150926"/>
                    </a:cubicBezTo>
                    <a:cubicBezTo>
                      <a:pt x="533045" y="142307"/>
                      <a:pt x="523498" y="133957"/>
                      <a:pt x="513711" y="125936"/>
                    </a:cubicBezTo>
                    <a:cubicBezTo>
                      <a:pt x="513651" y="125876"/>
                      <a:pt x="513561" y="125817"/>
                      <a:pt x="513502" y="125757"/>
                    </a:cubicBezTo>
                    <a:cubicBezTo>
                      <a:pt x="513292" y="125577"/>
                      <a:pt x="513053" y="125428"/>
                      <a:pt x="512813" y="125248"/>
                    </a:cubicBezTo>
                    <a:cubicBezTo>
                      <a:pt x="503685" y="117826"/>
                      <a:pt x="494348" y="110733"/>
                      <a:pt x="484861" y="103880"/>
                    </a:cubicBezTo>
                    <a:cubicBezTo>
                      <a:pt x="484292" y="103490"/>
                      <a:pt x="483783" y="103042"/>
                      <a:pt x="483245" y="102652"/>
                    </a:cubicBezTo>
                    <a:cubicBezTo>
                      <a:pt x="483005" y="102473"/>
                      <a:pt x="482766" y="102323"/>
                      <a:pt x="482496" y="102174"/>
                    </a:cubicBezTo>
                    <a:cubicBezTo>
                      <a:pt x="474087" y="96188"/>
                      <a:pt x="465527" y="90472"/>
                      <a:pt x="456818" y="84965"/>
                    </a:cubicBezTo>
                    <a:cubicBezTo>
                      <a:pt x="455891" y="84367"/>
                      <a:pt x="455023" y="83738"/>
                      <a:pt x="454095" y="83140"/>
                    </a:cubicBezTo>
                    <a:cubicBezTo>
                      <a:pt x="453317" y="82661"/>
                      <a:pt x="452539" y="82242"/>
                      <a:pt x="451761" y="81763"/>
                    </a:cubicBezTo>
                    <a:cubicBezTo>
                      <a:pt x="443201" y="76466"/>
                      <a:pt x="434552" y="71348"/>
                      <a:pt x="425723" y="66530"/>
                    </a:cubicBezTo>
                    <a:cubicBezTo>
                      <a:pt x="425185" y="66230"/>
                      <a:pt x="424646" y="65871"/>
                      <a:pt x="424107" y="65572"/>
                    </a:cubicBezTo>
                    <a:cubicBezTo>
                      <a:pt x="423090" y="65033"/>
                      <a:pt x="422042" y="64554"/>
                      <a:pt x="421025" y="64016"/>
                    </a:cubicBezTo>
                    <a:cubicBezTo>
                      <a:pt x="412914" y="59646"/>
                      <a:pt x="404684" y="55486"/>
                      <a:pt x="396334" y="51536"/>
                    </a:cubicBezTo>
                    <a:cubicBezTo>
                      <a:pt x="395616" y="51207"/>
                      <a:pt x="394928" y="50788"/>
                      <a:pt x="394179" y="50458"/>
                    </a:cubicBezTo>
                    <a:cubicBezTo>
                      <a:pt x="393940" y="50339"/>
                      <a:pt x="393671" y="50249"/>
                      <a:pt x="393431" y="50129"/>
                    </a:cubicBezTo>
                    <a:cubicBezTo>
                      <a:pt x="384513" y="45969"/>
                      <a:pt x="375475" y="42108"/>
                      <a:pt x="366317" y="38427"/>
                    </a:cubicBezTo>
                    <a:cubicBezTo>
                      <a:pt x="365299" y="38008"/>
                      <a:pt x="364341" y="37530"/>
                      <a:pt x="363324" y="37140"/>
                    </a:cubicBezTo>
                    <a:cubicBezTo>
                      <a:pt x="362396" y="36781"/>
                      <a:pt x="361408" y="36482"/>
                      <a:pt x="360481" y="36123"/>
                    </a:cubicBezTo>
                    <a:cubicBezTo>
                      <a:pt x="351203" y="32532"/>
                      <a:pt x="341866" y="29150"/>
                      <a:pt x="332349" y="26037"/>
                    </a:cubicBezTo>
                    <a:cubicBezTo>
                      <a:pt x="331929" y="25888"/>
                      <a:pt x="331540" y="25738"/>
                      <a:pt x="331121" y="25588"/>
                    </a:cubicBezTo>
                    <a:cubicBezTo>
                      <a:pt x="330194" y="25289"/>
                      <a:pt x="329236" y="25080"/>
                      <a:pt x="328308" y="24780"/>
                    </a:cubicBezTo>
                    <a:cubicBezTo>
                      <a:pt x="319120" y="21877"/>
                      <a:pt x="309843" y="19214"/>
                      <a:pt x="300445" y="16790"/>
                    </a:cubicBezTo>
                    <a:cubicBezTo>
                      <a:pt x="299518" y="16550"/>
                      <a:pt x="298620" y="16251"/>
                      <a:pt x="297692" y="16011"/>
                    </a:cubicBezTo>
                    <a:cubicBezTo>
                      <a:pt x="297333" y="15922"/>
                      <a:pt x="296944" y="15862"/>
                      <a:pt x="296585" y="15772"/>
                    </a:cubicBezTo>
                    <a:cubicBezTo>
                      <a:pt x="285990" y="13138"/>
                      <a:pt x="275246" y="10864"/>
                      <a:pt x="264382" y="8889"/>
                    </a:cubicBezTo>
                    <a:cubicBezTo>
                      <a:pt x="263305" y="8679"/>
                      <a:pt x="262258" y="8410"/>
                      <a:pt x="261180" y="8200"/>
                    </a:cubicBezTo>
                    <a:cubicBezTo>
                      <a:pt x="260402" y="8051"/>
                      <a:pt x="259594" y="8021"/>
                      <a:pt x="258816" y="7871"/>
                    </a:cubicBezTo>
                    <a:cubicBezTo>
                      <a:pt x="247563" y="5926"/>
                      <a:pt x="236160" y="4340"/>
                      <a:pt x="224638" y="3112"/>
                    </a:cubicBezTo>
                    <a:cubicBezTo>
                      <a:pt x="223681" y="3023"/>
                      <a:pt x="222783" y="2813"/>
                      <a:pt x="221825" y="2723"/>
                    </a:cubicBezTo>
                    <a:cubicBezTo>
                      <a:pt x="220029" y="2544"/>
                      <a:pt x="218204" y="2454"/>
                      <a:pt x="216408" y="2275"/>
                    </a:cubicBezTo>
                    <a:cubicBezTo>
                      <a:pt x="212697" y="1945"/>
                      <a:pt x="208956" y="1646"/>
                      <a:pt x="205215" y="1377"/>
                    </a:cubicBezTo>
                    <a:cubicBezTo>
                      <a:pt x="201684" y="1137"/>
                      <a:pt x="198152" y="928"/>
                      <a:pt x="194591" y="748"/>
                    </a:cubicBezTo>
                    <a:cubicBezTo>
                      <a:pt x="190820" y="569"/>
                      <a:pt x="187049" y="419"/>
                      <a:pt x="183278" y="299"/>
                    </a:cubicBezTo>
                    <a:cubicBezTo>
                      <a:pt x="181393" y="239"/>
                      <a:pt x="179537" y="120"/>
                      <a:pt x="177622" y="90"/>
                    </a:cubicBezTo>
                    <a:cubicBezTo>
                      <a:pt x="174180" y="30"/>
                      <a:pt x="170678" y="0"/>
                      <a:pt x="167207" y="0"/>
                    </a:cubicBezTo>
                    <a:lnTo>
                      <a:pt x="0" y="0"/>
                    </a:lnTo>
                    <a:cubicBezTo>
                      <a:pt x="198571" y="1736"/>
                      <a:pt x="378946" y="109356"/>
                      <a:pt x="495455" y="296136"/>
                    </a:cubicBezTo>
                    <a:cubicBezTo>
                      <a:pt x="564529" y="406869"/>
                      <a:pt x="605619" y="536846"/>
                      <a:pt x="614358" y="672090"/>
                    </a:cubicBezTo>
                    <a:cubicBezTo>
                      <a:pt x="623576" y="815025"/>
                      <a:pt x="595534" y="957781"/>
                      <a:pt x="533254" y="1084944"/>
                    </a:cubicBezTo>
                    <a:lnTo>
                      <a:pt x="52583" y="2066637"/>
                    </a:lnTo>
                    <a:cubicBezTo>
                      <a:pt x="42498" y="2087347"/>
                      <a:pt x="23613" y="2100844"/>
                      <a:pt x="2304" y="2103358"/>
                    </a:cubicBezTo>
                    <a:cubicBezTo>
                      <a:pt x="2304" y="2103418"/>
                      <a:pt x="2304" y="2103508"/>
                      <a:pt x="2245" y="2103568"/>
                    </a:cubicBezTo>
                    <a:cubicBezTo>
                      <a:pt x="2304" y="2103568"/>
                      <a:pt x="2364" y="2103568"/>
                      <a:pt x="2394" y="2103568"/>
                    </a:cubicBezTo>
                    <a:lnTo>
                      <a:pt x="147484" y="2103568"/>
                    </a:lnTo>
                    <a:cubicBezTo>
                      <a:pt x="176155" y="2103568"/>
                      <a:pt x="202342" y="2087227"/>
                      <a:pt x="214942" y="2061489"/>
                    </a:cubicBezTo>
                    <a:lnTo>
                      <a:pt x="695732" y="1079497"/>
                    </a:lnTo>
                    <a:cubicBezTo>
                      <a:pt x="697827" y="1075217"/>
                      <a:pt x="699892" y="1070908"/>
                      <a:pt x="701897" y="1066598"/>
                    </a:cubicBezTo>
                    <a:cubicBezTo>
                      <a:pt x="702376" y="1065551"/>
                      <a:pt x="702795" y="1064473"/>
                      <a:pt x="703274" y="1063426"/>
                    </a:cubicBezTo>
                    <a:cubicBezTo>
                      <a:pt x="708242" y="1052712"/>
                      <a:pt x="712971" y="1041938"/>
                      <a:pt x="717430" y="1031104"/>
                    </a:cubicBezTo>
                    <a:cubicBezTo>
                      <a:pt x="717639" y="1030565"/>
                      <a:pt x="717909" y="1030026"/>
                      <a:pt x="718148" y="1029488"/>
                    </a:cubicBezTo>
                    <a:cubicBezTo>
                      <a:pt x="718627" y="1028291"/>
                      <a:pt x="719046" y="1027094"/>
                      <a:pt x="719525" y="1025896"/>
                    </a:cubicBezTo>
                    <a:cubicBezTo>
                      <a:pt x="723595" y="1015811"/>
                      <a:pt x="727426" y="1005695"/>
                      <a:pt x="731047" y="995550"/>
                    </a:cubicBezTo>
                    <a:cubicBezTo>
                      <a:pt x="731436" y="994442"/>
                      <a:pt x="731915" y="993365"/>
                      <a:pt x="732304" y="992257"/>
                    </a:cubicBezTo>
                    <a:cubicBezTo>
                      <a:pt x="732484" y="991779"/>
                      <a:pt x="732603" y="991300"/>
                      <a:pt x="732783" y="990821"/>
                    </a:cubicBezTo>
                    <a:cubicBezTo>
                      <a:pt x="736554" y="980047"/>
                      <a:pt x="740055" y="969213"/>
                      <a:pt x="743347" y="958349"/>
                    </a:cubicBezTo>
                    <a:cubicBezTo>
                      <a:pt x="743677" y="957272"/>
                      <a:pt x="744066" y="956194"/>
                      <a:pt x="744395" y="955147"/>
                    </a:cubicBezTo>
                    <a:cubicBezTo>
                      <a:pt x="744784" y="953890"/>
                      <a:pt x="745053" y="952603"/>
                      <a:pt x="745442" y="951316"/>
                    </a:cubicBezTo>
                    <a:cubicBezTo>
                      <a:pt x="748704" y="940153"/>
                      <a:pt x="751817" y="928960"/>
                      <a:pt x="754570" y="917737"/>
                    </a:cubicBezTo>
                    <a:cubicBezTo>
                      <a:pt x="754630" y="917558"/>
                      <a:pt x="754660" y="917378"/>
                      <a:pt x="754720" y="917198"/>
                    </a:cubicBezTo>
                    <a:cubicBezTo>
                      <a:pt x="754870" y="916600"/>
                      <a:pt x="754959" y="916031"/>
                      <a:pt x="755109" y="915433"/>
                    </a:cubicBezTo>
                    <a:cubicBezTo>
                      <a:pt x="757832" y="904270"/>
                      <a:pt x="760257" y="893107"/>
                      <a:pt x="762501" y="881914"/>
                    </a:cubicBezTo>
                    <a:cubicBezTo>
                      <a:pt x="762741" y="880657"/>
                      <a:pt x="763070" y="879430"/>
                      <a:pt x="763309" y="878173"/>
                    </a:cubicBezTo>
                    <a:cubicBezTo>
                      <a:pt x="763429" y="877484"/>
                      <a:pt x="763519" y="876796"/>
                      <a:pt x="763668" y="876137"/>
                    </a:cubicBezTo>
                    <a:cubicBezTo>
                      <a:pt x="765943" y="864226"/>
                      <a:pt x="767948" y="852345"/>
                      <a:pt x="769684" y="840434"/>
                    </a:cubicBezTo>
                    <a:cubicBezTo>
                      <a:pt x="769833" y="839356"/>
                      <a:pt x="770073" y="838249"/>
                      <a:pt x="770252" y="837171"/>
                    </a:cubicBezTo>
                    <a:cubicBezTo>
                      <a:pt x="770402" y="836094"/>
                      <a:pt x="770492" y="834987"/>
                      <a:pt x="770642" y="833909"/>
                    </a:cubicBezTo>
                    <a:cubicBezTo>
                      <a:pt x="772377" y="821399"/>
                      <a:pt x="773814" y="808890"/>
                      <a:pt x="774981" y="796410"/>
                    </a:cubicBezTo>
                    <a:cubicBezTo>
                      <a:pt x="775041" y="795632"/>
                      <a:pt x="775191" y="794853"/>
                      <a:pt x="775250" y="794075"/>
                    </a:cubicBezTo>
                    <a:cubicBezTo>
                      <a:pt x="775340" y="793088"/>
                      <a:pt x="775340" y="792070"/>
                      <a:pt x="775430" y="791083"/>
                    </a:cubicBezTo>
                    <a:cubicBezTo>
                      <a:pt x="776657" y="776687"/>
                      <a:pt x="777525" y="762322"/>
                      <a:pt x="777974" y="747986"/>
                    </a:cubicBezTo>
                    <a:cubicBezTo>
                      <a:pt x="777974" y="747148"/>
                      <a:pt x="778094" y="746340"/>
                      <a:pt x="778124" y="745502"/>
                    </a:cubicBezTo>
                    <a:cubicBezTo>
                      <a:pt x="778183" y="743557"/>
                      <a:pt x="778153" y="741612"/>
                      <a:pt x="778213" y="739667"/>
                    </a:cubicBezTo>
                    <a:cubicBezTo>
                      <a:pt x="778333" y="734489"/>
                      <a:pt x="778393" y="729312"/>
                      <a:pt x="778423" y="724134"/>
                    </a:cubicBezTo>
                    <a:cubicBezTo>
                      <a:pt x="778423" y="720782"/>
                      <a:pt x="778423" y="717460"/>
                      <a:pt x="778423" y="714108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370597F4-CC66-2AD0-9ECB-E02FA4A9FCAD}"/>
                  </a:ext>
                </a:extLst>
              </p:cNvPr>
              <p:cNvSpPr/>
              <p:nvPr/>
            </p:nvSpPr>
            <p:spPr>
              <a:xfrm>
                <a:off x="10134210" y="127178"/>
                <a:ext cx="1241715" cy="2103927"/>
              </a:xfrm>
              <a:custGeom>
                <a:avLst/>
                <a:gdLst>
                  <a:gd name="connsiteX0" fmla="*/ 563451 w 1241715"/>
                  <a:gd name="connsiteY0" fmla="*/ 2066577 h 2103927"/>
                  <a:gd name="connsiteX1" fmla="*/ 620853 w 1241715"/>
                  <a:gd name="connsiteY1" fmla="*/ 2103927 h 2103927"/>
                  <a:gd name="connsiteX2" fmla="*/ 678224 w 1241715"/>
                  <a:gd name="connsiteY2" fmla="*/ 2066637 h 2103927"/>
                  <a:gd name="connsiteX3" fmla="*/ 1158895 w 1241715"/>
                  <a:gd name="connsiteY3" fmla="*/ 1084944 h 2103927"/>
                  <a:gd name="connsiteX4" fmla="*/ 1240000 w 1241715"/>
                  <a:gd name="connsiteY4" fmla="*/ 672090 h 2103927"/>
                  <a:gd name="connsiteX5" fmla="*/ 1121096 w 1241715"/>
                  <a:gd name="connsiteY5" fmla="*/ 296136 h 2103927"/>
                  <a:gd name="connsiteX6" fmla="*/ 625641 w 1241715"/>
                  <a:gd name="connsiteY6" fmla="*/ 0 h 2103927"/>
                  <a:gd name="connsiteX7" fmla="*/ 618967 w 1241715"/>
                  <a:gd name="connsiteY7" fmla="*/ 0 h 2103927"/>
                  <a:gd name="connsiteX8" fmla="*/ 620134 w 1241715"/>
                  <a:gd name="connsiteY8" fmla="*/ 0 h 2103927"/>
                  <a:gd name="connsiteX9" fmla="*/ 120609 w 1241715"/>
                  <a:gd name="connsiteY9" fmla="*/ 296286 h 2103927"/>
                  <a:gd name="connsiteX10" fmla="*/ 1706 w 1241715"/>
                  <a:gd name="connsiteY10" fmla="*/ 672209 h 2103927"/>
                  <a:gd name="connsiteX11" fmla="*/ 0 w 1241715"/>
                  <a:gd name="connsiteY11" fmla="*/ 725720 h 2103927"/>
                  <a:gd name="connsiteX12" fmla="*/ 82810 w 1241715"/>
                  <a:gd name="connsiteY12" fmla="*/ 1084944 h 2103927"/>
                  <a:gd name="connsiteX13" fmla="*/ 563451 w 1241715"/>
                  <a:gd name="connsiteY13" fmla="*/ 2066577 h 2103927"/>
                  <a:gd name="connsiteX14" fmla="*/ 635009 w 1241715"/>
                  <a:gd name="connsiteY14" fmla="*/ 329 h 2103927"/>
                  <a:gd name="connsiteX15" fmla="*/ 646321 w 1241715"/>
                  <a:gd name="connsiteY15" fmla="*/ 778 h 2103927"/>
                  <a:gd name="connsiteX16" fmla="*/ 649913 w 1241715"/>
                  <a:gd name="connsiteY16" fmla="*/ 988 h 2103927"/>
                  <a:gd name="connsiteX17" fmla="*/ 623486 w 1241715"/>
                  <a:gd name="connsiteY17" fmla="*/ 90 h 2103927"/>
                  <a:gd name="connsiteX18" fmla="*/ 635009 w 1241715"/>
                  <a:gd name="connsiteY18" fmla="*/ 329 h 2103927"/>
                  <a:gd name="connsiteX19" fmla="*/ 71438 w 1241715"/>
                  <a:gd name="connsiteY19" fmla="*/ 676549 h 2103927"/>
                  <a:gd name="connsiteX20" fmla="*/ 179896 w 1241715"/>
                  <a:gd name="connsiteY20" fmla="*/ 333067 h 2103927"/>
                  <a:gd name="connsiteX21" fmla="*/ 367783 w 1241715"/>
                  <a:gd name="connsiteY21" fmla="*/ 141978 h 2103927"/>
                  <a:gd name="connsiteX22" fmla="*/ 620823 w 1241715"/>
                  <a:gd name="connsiteY22" fmla="*/ 69672 h 2103927"/>
                  <a:gd name="connsiteX23" fmla="*/ 873922 w 1241715"/>
                  <a:gd name="connsiteY23" fmla="*/ 141978 h 2103927"/>
                  <a:gd name="connsiteX24" fmla="*/ 1061839 w 1241715"/>
                  <a:gd name="connsiteY24" fmla="*/ 333067 h 2103927"/>
                  <a:gd name="connsiteX25" fmla="*/ 1170298 w 1241715"/>
                  <a:gd name="connsiteY25" fmla="*/ 676519 h 2103927"/>
                  <a:gd name="connsiteX26" fmla="*/ 1171854 w 1241715"/>
                  <a:gd name="connsiteY26" fmla="*/ 725600 h 2103927"/>
                  <a:gd name="connsiteX27" fmla="*/ 1096166 w 1241715"/>
                  <a:gd name="connsiteY27" fmla="*/ 1054328 h 2103927"/>
                  <a:gd name="connsiteX28" fmla="*/ 620883 w 1241715"/>
                  <a:gd name="connsiteY28" fmla="*/ 2025037 h 2103927"/>
                  <a:gd name="connsiteX29" fmla="*/ 145569 w 1241715"/>
                  <a:gd name="connsiteY29" fmla="*/ 1054388 h 2103927"/>
                  <a:gd name="connsiteX30" fmla="*/ 69881 w 1241715"/>
                  <a:gd name="connsiteY30" fmla="*/ 725660 h 2103927"/>
                  <a:gd name="connsiteX31" fmla="*/ 71438 w 1241715"/>
                  <a:gd name="connsiteY31" fmla="*/ 676549 h 2103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41715" h="2103927">
                    <a:moveTo>
                      <a:pt x="563451" y="2066577"/>
                    </a:moveTo>
                    <a:cubicBezTo>
                      <a:pt x="574674" y="2089621"/>
                      <a:pt x="596671" y="2103927"/>
                      <a:pt x="620853" y="2103927"/>
                    </a:cubicBezTo>
                    <a:cubicBezTo>
                      <a:pt x="645034" y="2103927"/>
                      <a:pt x="667031" y="2089621"/>
                      <a:pt x="678224" y="2066637"/>
                    </a:cubicBezTo>
                    <a:lnTo>
                      <a:pt x="1158895" y="1084944"/>
                    </a:lnTo>
                    <a:cubicBezTo>
                      <a:pt x="1221175" y="957781"/>
                      <a:pt x="1249217" y="815025"/>
                      <a:pt x="1240000" y="672090"/>
                    </a:cubicBezTo>
                    <a:cubicBezTo>
                      <a:pt x="1231291" y="536876"/>
                      <a:pt x="1190170" y="406869"/>
                      <a:pt x="1121096" y="296136"/>
                    </a:cubicBezTo>
                    <a:cubicBezTo>
                      <a:pt x="1004587" y="109356"/>
                      <a:pt x="824182" y="1736"/>
                      <a:pt x="625641" y="0"/>
                    </a:cubicBezTo>
                    <a:lnTo>
                      <a:pt x="618967" y="0"/>
                    </a:lnTo>
                    <a:cubicBezTo>
                      <a:pt x="619356" y="0"/>
                      <a:pt x="619745" y="0"/>
                      <a:pt x="620134" y="0"/>
                    </a:cubicBezTo>
                    <a:cubicBezTo>
                      <a:pt x="419947" y="269"/>
                      <a:pt x="237926" y="108189"/>
                      <a:pt x="120609" y="296286"/>
                    </a:cubicBezTo>
                    <a:cubicBezTo>
                      <a:pt x="51536" y="406989"/>
                      <a:pt x="10415" y="536995"/>
                      <a:pt x="1706" y="672209"/>
                    </a:cubicBezTo>
                    <a:cubicBezTo>
                      <a:pt x="569" y="690076"/>
                      <a:pt x="0" y="707913"/>
                      <a:pt x="0" y="725720"/>
                    </a:cubicBezTo>
                    <a:cubicBezTo>
                      <a:pt x="60" y="850519"/>
                      <a:pt x="28342" y="973702"/>
                      <a:pt x="82810" y="1084944"/>
                    </a:cubicBezTo>
                    <a:lnTo>
                      <a:pt x="563451" y="2066577"/>
                    </a:lnTo>
                    <a:close/>
                    <a:moveTo>
                      <a:pt x="635009" y="329"/>
                    </a:moveTo>
                    <a:cubicBezTo>
                      <a:pt x="638780" y="449"/>
                      <a:pt x="642550" y="599"/>
                      <a:pt x="646321" y="778"/>
                    </a:cubicBezTo>
                    <a:cubicBezTo>
                      <a:pt x="647518" y="838"/>
                      <a:pt x="648716" y="928"/>
                      <a:pt x="649913" y="988"/>
                    </a:cubicBezTo>
                    <a:cubicBezTo>
                      <a:pt x="641114" y="539"/>
                      <a:pt x="632345" y="150"/>
                      <a:pt x="623486" y="90"/>
                    </a:cubicBezTo>
                    <a:cubicBezTo>
                      <a:pt x="627347" y="120"/>
                      <a:pt x="631178" y="209"/>
                      <a:pt x="635009" y="329"/>
                    </a:cubicBezTo>
                    <a:close/>
                    <a:moveTo>
                      <a:pt x="71438" y="676549"/>
                    </a:moveTo>
                    <a:cubicBezTo>
                      <a:pt x="79399" y="552797"/>
                      <a:pt x="116898" y="434043"/>
                      <a:pt x="179896" y="333067"/>
                    </a:cubicBezTo>
                    <a:cubicBezTo>
                      <a:pt x="229726" y="253160"/>
                      <a:pt x="294729" y="187079"/>
                      <a:pt x="367783" y="141978"/>
                    </a:cubicBezTo>
                    <a:cubicBezTo>
                      <a:pt x="445536" y="94003"/>
                      <a:pt x="530680" y="69672"/>
                      <a:pt x="620823" y="69672"/>
                    </a:cubicBezTo>
                    <a:cubicBezTo>
                      <a:pt x="710965" y="69672"/>
                      <a:pt x="796140" y="94003"/>
                      <a:pt x="873922" y="141978"/>
                    </a:cubicBezTo>
                    <a:cubicBezTo>
                      <a:pt x="947006" y="187079"/>
                      <a:pt x="1011980" y="253160"/>
                      <a:pt x="1061839" y="333067"/>
                    </a:cubicBezTo>
                    <a:cubicBezTo>
                      <a:pt x="1124807" y="434014"/>
                      <a:pt x="1162307" y="552797"/>
                      <a:pt x="1170298" y="676519"/>
                    </a:cubicBezTo>
                    <a:cubicBezTo>
                      <a:pt x="1171345" y="692889"/>
                      <a:pt x="1171884" y="709260"/>
                      <a:pt x="1171854" y="725600"/>
                    </a:cubicBezTo>
                    <a:cubicBezTo>
                      <a:pt x="1171854" y="839835"/>
                      <a:pt x="1145966" y="952573"/>
                      <a:pt x="1096166" y="1054328"/>
                    </a:cubicBezTo>
                    <a:lnTo>
                      <a:pt x="620883" y="2025037"/>
                    </a:lnTo>
                    <a:lnTo>
                      <a:pt x="145569" y="1054388"/>
                    </a:lnTo>
                    <a:cubicBezTo>
                      <a:pt x="95739" y="952633"/>
                      <a:pt x="69911" y="839925"/>
                      <a:pt x="69881" y="725660"/>
                    </a:cubicBezTo>
                    <a:cubicBezTo>
                      <a:pt x="69881" y="709320"/>
                      <a:pt x="70390" y="692949"/>
                      <a:pt x="71438" y="676549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170111B6-C34B-7FED-8E38-D97265EE79C2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7" name="Graphique 9">
            <a:extLst>
              <a:ext uri="{FF2B5EF4-FFF2-40B4-BE49-F238E27FC236}">
                <a16:creationId xmlns:a16="http://schemas.microsoft.com/office/drawing/2014/main" id="{BEAECD45-FF76-8E9E-6FB4-955A6ACC0879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A7884B-7612-60ED-735A-DC8BBBD3C555}"/>
              </a:ext>
            </a:extLst>
          </p:cNvPr>
          <p:cNvSpPr/>
          <p:nvPr userDrawn="1"/>
        </p:nvSpPr>
        <p:spPr>
          <a:xfrm>
            <a:off x="0" y="1988820"/>
            <a:ext cx="330309" cy="2478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51BCE070-93D2-1596-7EA9-20AFBFFC96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319908" y="1561790"/>
            <a:ext cx="5663308" cy="3734421"/>
          </a:xfrm>
        </p:spPr>
        <p:txBody>
          <a:bodyPr>
            <a:noAutofit/>
          </a:bodyPr>
          <a:lstStyle>
            <a:lvl1pPr marL="0" indent="0" algn="l">
              <a:buNone/>
              <a:defRPr sz="28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799BAA5E-7EE1-76CB-7A38-0528198FC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1979" y="2457574"/>
            <a:ext cx="7449712" cy="1976718"/>
          </a:xfr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</a:t>
            </a:r>
            <a:br>
              <a:rPr lang="fr-FR"/>
            </a:br>
            <a:r>
              <a:rPr lang="fr-FR"/>
              <a:t>le style du titre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5CA013-C13A-16FD-8409-9E97A7F23B0E}"/>
              </a:ext>
            </a:extLst>
          </p:cNvPr>
          <p:cNvSpPr/>
          <p:nvPr userDrawn="1"/>
        </p:nvSpPr>
        <p:spPr>
          <a:xfrm>
            <a:off x="4558074" y="4466251"/>
            <a:ext cx="498559" cy="952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61251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hapitre (1)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E702AB7F-DCBF-0958-976E-3A5D440C58D3}"/>
              </a:ext>
            </a:extLst>
          </p:cNvPr>
          <p:cNvGrpSpPr/>
          <p:nvPr userDrawn="1"/>
        </p:nvGrpSpPr>
        <p:grpSpPr>
          <a:xfrm>
            <a:off x="9434610" y="652717"/>
            <a:ext cx="3790324" cy="5552566"/>
            <a:chOff x="10134210" y="127177"/>
            <a:chExt cx="1430729" cy="2103927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6DEEC77B-C935-0819-E4EA-1A103EAAB082}"/>
                </a:ext>
              </a:extLst>
            </p:cNvPr>
            <p:cNvSpPr/>
            <p:nvPr/>
          </p:nvSpPr>
          <p:spPr>
            <a:xfrm>
              <a:off x="10397395" y="688621"/>
              <a:ext cx="701478" cy="570904"/>
            </a:xfrm>
            <a:custGeom>
              <a:avLst/>
              <a:gdLst>
                <a:gd name="connsiteX0" fmla="*/ 700880 w 701478"/>
                <a:gd name="connsiteY0" fmla="*/ 121957 h 570904"/>
                <a:gd name="connsiteX1" fmla="*/ 700880 w 701478"/>
                <a:gd name="connsiteY1" fmla="*/ 121628 h 570904"/>
                <a:gd name="connsiteX2" fmla="*/ 700880 w 701478"/>
                <a:gd name="connsiteY2" fmla="*/ 121149 h 570904"/>
                <a:gd name="connsiteX3" fmla="*/ 700880 w 701478"/>
                <a:gd name="connsiteY3" fmla="*/ 120491 h 570904"/>
                <a:gd name="connsiteX4" fmla="*/ 700880 w 701478"/>
                <a:gd name="connsiteY4" fmla="*/ 120491 h 570904"/>
                <a:gd name="connsiteX5" fmla="*/ 700700 w 701478"/>
                <a:gd name="connsiteY5" fmla="*/ 115523 h 570904"/>
                <a:gd name="connsiteX6" fmla="*/ 700132 w 701478"/>
                <a:gd name="connsiteY6" fmla="*/ 109507 h 570904"/>
                <a:gd name="connsiteX7" fmla="*/ 698934 w 701478"/>
                <a:gd name="connsiteY7" fmla="*/ 101935 h 570904"/>
                <a:gd name="connsiteX8" fmla="*/ 697288 w 701478"/>
                <a:gd name="connsiteY8" fmla="*/ 94753 h 570904"/>
                <a:gd name="connsiteX9" fmla="*/ 695223 w 701478"/>
                <a:gd name="connsiteY9" fmla="*/ 87959 h 570904"/>
                <a:gd name="connsiteX10" fmla="*/ 692739 w 701478"/>
                <a:gd name="connsiteY10" fmla="*/ 81555 h 570904"/>
                <a:gd name="connsiteX11" fmla="*/ 689866 w 701478"/>
                <a:gd name="connsiteY11" fmla="*/ 75509 h 570904"/>
                <a:gd name="connsiteX12" fmla="*/ 686634 w 701478"/>
                <a:gd name="connsiteY12" fmla="*/ 69793 h 570904"/>
                <a:gd name="connsiteX13" fmla="*/ 683013 w 701478"/>
                <a:gd name="connsiteY13" fmla="*/ 64436 h 570904"/>
                <a:gd name="connsiteX14" fmla="*/ 679062 w 701478"/>
                <a:gd name="connsiteY14" fmla="*/ 59378 h 570904"/>
                <a:gd name="connsiteX15" fmla="*/ 674783 w 701478"/>
                <a:gd name="connsiteY15" fmla="*/ 54649 h 570904"/>
                <a:gd name="connsiteX16" fmla="*/ 670174 w 701478"/>
                <a:gd name="connsiteY16" fmla="*/ 50220 h 570904"/>
                <a:gd name="connsiteX17" fmla="*/ 665266 w 701478"/>
                <a:gd name="connsiteY17" fmla="*/ 46060 h 570904"/>
                <a:gd name="connsiteX18" fmla="*/ 660058 w 701478"/>
                <a:gd name="connsiteY18" fmla="*/ 42199 h 570904"/>
                <a:gd name="connsiteX19" fmla="*/ 654581 w 701478"/>
                <a:gd name="connsiteY19" fmla="*/ 38578 h 570904"/>
                <a:gd name="connsiteX20" fmla="*/ 648865 w 701478"/>
                <a:gd name="connsiteY20" fmla="*/ 35226 h 570904"/>
                <a:gd name="connsiteX21" fmla="*/ 642910 w 701478"/>
                <a:gd name="connsiteY21" fmla="*/ 32114 h 570904"/>
                <a:gd name="connsiteX22" fmla="*/ 636714 w 701478"/>
                <a:gd name="connsiteY22" fmla="*/ 29211 h 570904"/>
                <a:gd name="connsiteX23" fmla="*/ 630310 w 701478"/>
                <a:gd name="connsiteY23" fmla="*/ 26517 h 570904"/>
                <a:gd name="connsiteX24" fmla="*/ 623696 w 701478"/>
                <a:gd name="connsiteY24" fmla="*/ 24033 h 570904"/>
                <a:gd name="connsiteX25" fmla="*/ 617172 w 701478"/>
                <a:gd name="connsiteY25" fmla="*/ 21819 h 570904"/>
                <a:gd name="connsiteX26" fmla="*/ 610617 w 701478"/>
                <a:gd name="connsiteY26" fmla="*/ 19754 h 570904"/>
                <a:gd name="connsiteX27" fmla="*/ 604003 w 701478"/>
                <a:gd name="connsiteY27" fmla="*/ 17838 h 570904"/>
                <a:gd name="connsiteX28" fmla="*/ 598557 w 701478"/>
                <a:gd name="connsiteY28" fmla="*/ 16402 h 570904"/>
                <a:gd name="connsiteX29" fmla="*/ 598706 w 701478"/>
                <a:gd name="connsiteY29" fmla="*/ 16342 h 570904"/>
                <a:gd name="connsiteX30" fmla="*/ 596791 w 701478"/>
                <a:gd name="connsiteY30" fmla="*/ 15953 h 570904"/>
                <a:gd name="connsiteX31" fmla="*/ 590685 w 701478"/>
                <a:gd name="connsiteY31" fmla="*/ 14486 h 570904"/>
                <a:gd name="connsiteX32" fmla="*/ 583952 w 701478"/>
                <a:gd name="connsiteY32" fmla="*/ 13050 h 570904"/>
                <a:gd name="connsiteX33" fmla="*/ 577188 w 701478"/>
                <a:gd name="connsiteY33" fmla="*/ 11733 h 570904"/>
                <a:gd name="connsiteX34" fmla="*/ 570394 w 701478"/>
                <a:gd name="connsiteY34" fmla="*/ 10566 h 570904"/>
                <a:gd name="connsiteX35" fmla="*/ 563571 w 701478"/>
                <a:gd name="connsiteY35" fmla="*/ 9518 h 570904"/>
                <a:gd name="connsiteX36" fmla="*/ 556717 w 701478"/>
                <a:gd name="connsiteY36" fmla="*/ 8591 h 570904"/>
                <a:gd name="connsiteX37" fmla="*/ 549834 w 701478"/>
                <a:gd name="connsiteY37" fmla="*/ 7812 h 570904"/>
                <a:gd name="connsiteX38" fmla="*/ 542921 w 701478"/>
                <a:gd name="connsiteY38" fmla="*/ 7124 h 570904"/>
                <a:gd name="connsiteX39" fmla="*/ 535977 w 701478"/>
                <a:gd name="connsiteY39" fmla="*/ 6555 h 570904"/>
                <a:gd name="connsiteX40" fmla="*/ 533553 w 701478"/>
                <a:gd name="connsiteY40" fmla="*/ 6406 h 570904"/>
                <a:gd name="connsiteX41" fmla="*/ 35375 w 701478"/>
                <a:gd name="connsiteY41" fmla="*/ 167358 h 570904"/>
                <a:gd name="connsiteX42" fmla="*/ 33968 w 701478"/>
                <a:gd name="connsiteY42" fmla="*/ 169423 h 570904"/>
                <a:gd name="connsiteX43" fmla="*/ 30467 w 701478"/>
                <a:gd name="connsiteY43" fmla="*/ 174989 h 570904"/>
                <a:gd name="connsiteX44" fmla="*/ 27145 w 701478"/>
                <a:gd name="connsiteY44" fmla="*/ 180676 h 570904"/>
                <a:gd name="connsiteX45" fmla="*/ 24002 w 701478"/>
                <a:gd name="connsiteY45" fmla="*/ 186482 h 570904"/>
                <a:gd name="connsiteX46" fmla="*/ 21039 w 701478"/>
                <a:gd name="connsiteY46" fmla="*/ 192407 h 570904"/>
                <a:gd name="connsiteX47" fmla="*/ 18256 w 701478"/>
                <a:gd name="connsiteY47" fmla="*/ 198453 h 570904"/>
                <a:gd name="connsiteX48" fmla="*/ 15652 w 701478"/>
                <a:gd name="connsiteY48" fmla="*/ 204618 h 570904"/>
                <a:gd name="connsiteX49" fmla="*/ 13258 w 701478"/>
                <a:gd name="connsiteY49" fmla="*/ 210933 h 570904"/>
                <a:gd name="connsiteX50" fmla="*/ 11043 w 701478"/>
                <a:gd name="connsiteY50" fmla="*/ 217367 h 570904"/>
                <a:gd name="connsiteX51" fmla="*/ 9008 w 701478"/>
                <a:gd name="connsiteY51" fmla="*/ 223951 h 570904"/>
                <a:gd name="connsiteX52" fmla="*/ 7213 w 701478"/>
                <a:gd name="connsiteY52" fmla="*/ 230505 h 570904"/>
                <a:gd name="connsiteX53" fmla="*/ 5626 w 701478"/>
                <a:gd name="connsiteY53" fmla="*/ 237060 h 570904"/>
                <a:gd name="connsiteX54" fmla="*/ 4250 w 701478"/>
                <a:gd name="connsiteY54" fmla="*/ 243614 h 570904"/>
                <a:gd name="connsiteX55" fmla="*/ 3083 w 701478"/>
                <a:gd name="connsiteY55" fmla="*/ 250168 h 570904"/>
                <a:gd name="connsiteX56" fmla="*/ 2125 w 701478"/>
                <a:gd name="connsiteY56" fmla="*/ 256722 h 570904"/>
                <a:gd name="connsiteX57" fmla="*/ 1347 w 701478"/>
                <a:gd name="connsiteY57" fmla="*/ 263276 h 570904"/>
                <a:gd name="connsiteX58" fmla="*/ 748 w 701478"/>
                <a:gd name="connsiteY58" fmla="*/ 269831 h 570904"/>
                <a:gd name="connsiteX59" fmla="*/ 329 w 701478"/>
                <a:gd name="connsiteY59" fmla="*/ 276385 h 570904"/>
                <a:gd name="connsiteX60" fmla="*/ 90 w 701478"/>
                <a:gd name="connsiteY60" fmla="*/ 282939 h 570904"/>
                <a:gd name="connsiteX61" fmla="*/ 0 w 701478"/>
                <a:gd name="connsiteY61" fmla="*/ 289493 h 570904"/>
                <a:gd name="connsiteX62" fmla="*/ 60 w 701478"/>
                <a:gd name="connsiteY62" fmla="*/ 296047 h 570904"/>
                <a:gd name="connsiteX63" fmla="*/ 269 w 701478"/>
                <a:gd name="connsiteY63" fmla="*/ 302602 h 570904"/>
                <a:gd name="connsiteX64" fmla="*/ 628 w 701478"/>
                <a:gd name="connsiteY64" fmla="*/ 309186 h 570904"/>
                <a:gd name="connsiteX65" fmla="*/ 1107 w 701478"/>
                <a:gd name="connsiteY65" fmla="*/ 315770 h 570904"/>
                <a:gd name="connsiteX66" fmla="*/ 1736 w 701478"/>
                <a:gd name="connsiteY66" fmla="*/ 322354 h 570904"/>
                <a:gd name="connsiteX67" fmla="*/ 2484 w 701478"/>
                <a:gd name="connsiteY67" fmla="*/ 328938 h 570904"/>
                <a:gd name="connsiteX68" fmla="*/ 3352 w 701478"/>
                <a:gd name="connsiteY68" fmla="*/ 335522 h 570904"/>
                <a:gd name="connsiteX69" fmla="*/ 4340 w 701478"/>
                <a:gd name="connsiteY69" fmla="*/ 342136 h 570904"/>
                <a:gd name="connsiteX70" fmla="*/ 5507 w 701478"/>
                <a:gd name="connsiteY70" fmla="*/ 348990 h 570904"/>
                <a:gd name="connsiteX71" fmla="*/ 6853 w 701478"/>
                <a:gd name="connsiteY71" fmla="*/ 355753 h 570904"/>
                <a:gd name="connsiteX72" fmla="*/ 8350 w 701478"/>
                <a:gd name="connsiteY72" fmla="*/ 362427 h 570904"/>
                <a:gd name="connsiteX73" fmla="*/ 10026 w 701478"/>
                <a:gd name="connsiteY73" fmla="*/ 369011 h 570904"/>
                <a:gd name="connsiteX74" fmla="*/ 11881 w 701478"/>
                <a:gd name="connsiteY74" fmla="*/ 375506 h 570904"/>
                <a:gd name="connsiteX75" fmla="*/ 13887 w 701478"/>
                <a:gd name="connsiteY75" fmla="*/ 381910 h 570904"/>
                <a:gd name="connsiteX76" fmla="*/ 16071 w 701478"/>
                <a:gd name="connsiteY76" fmla="*/ 388195 h 570904"/>
                <a:gd name="connsiteX77" fmla="*/ 18436 w 701478"/>
                <a:gd name="connsiteY77" fmla="*/ 394390 h 570904"/>
                <a:gd name="connsiteX78" fmla="*/ 20979 w 701478"/>
                <a:gd name="connsiteY78" fmla="*/ 400496 h 570904"/>
                <a:gd name="connsiteX79" fmla="*/ 23703 w 701478"/>
                <a:gd name="connsiteY79" fmla="*/ 406511 h 570904"/>
                <a:gd name="connsiteX80" fmla="*/ 26576 w 701478"/>
                <a:gd name="connsiteY80" fmla="*/ 412437 h 570904"/>
                <a:gd name="connsiteX81" fmla="*/ 29629 w 701478"/>
                <a:gd name="connsiteY81" fmla="*/ 418243 h 570904"/>
                <a:gd name="connsiteX82" fmla="*/ 32861 w 701478"/>
                <a:gd name="connsiteY82" fmla="*/ 423959 h 570904"/>
                <a:gd name="connsiteX83" fmla="*/ 36273 w 701478"/>
                <a:gd name="connsiteY83" fmla="*/ 429556 h 570904"/>
                <a:gd name="connsiteX84" fmla="*/ 39864 w 701478"/>
                <a:gd name="connsiteY84" fmla="*/ 435062 h 570904"/>
                <a:gd name="connsiteX85" fmla="*/ 43635 w 701478"/>
                <a:gd name="connsiteY85" fmla="*/ 440479 h 570904"/>
                <a:gd name="connsiteX86" fmla="*/ 47585 w 701478"/>
                <a:gd name="connsiteY86" fmla="*/ 445776 h 570904"/>
                <a:gd name="connsiteX87" fmla="*/ 51715 w 701478"/>
                <a:gd name="connsiteY87" fmla="*/ 450954 h 570904"/>
                <a:gd name="connsiteX88" fmla="*/ 56025 w 701478"/>
                <a:gd name="connsiteY88" fmla="*/ 456042 h 570904"/>
                <a:gd name="connsiteX89" fmla="*/ 60514 w 701478"/>
                <a:gd name="connsiteY89" fmla="*/ 461010 h 570904"/>
                <a:gd name="connsiteX90" fmla="*/ 65183 w 701478"/>
                <a:gd name="connsiteY90" fmla="*/ 465888 h 570904"/>
                <a:gd name="connsiteX91" fmla="*/ 70031 w 701478"/>
                <a:gd name="connsiteY91" fmla="*/ 470646 h 570904"/>
                <a:gd name="connsiteX92" fmla="*/ 75059 w 701478"/>
                <a:gd name="connsiteY92" fmla="*/ 475285 h 570904"/>
                <a:gd name="connsiteX93" fmla="*/ 80266 w 701478"/>
                <a:gd name="connsiteY93" fmla="*/ 479804 h 570904"/>
                <a:gd name="connsiteX94" fmla="*/ 85653 w 701478"/>
                <a:gd name="connsiteY94" fmla="*/ 484234 h 570904"/>
                <a:gd name="connsiteX95" fmla="*/ 91220 w 701478"/>
                <a:gd name="connsiteY95" fmla="*/ 488543 h 570904"/>
                <a:gd name="connsiteX96" fmla="*/ 96996 w 701478"/>
                <a:gd name="connsiteY96" fmla="*/ 492733 h 570904"/>
                <a:gd name="connsiteX97" fmla="*/ 102952 w 701478"/>
                <a:gd name="connsiteY97" fmla="*/ 496803 h 570904"/>
                <a:gd name="connsiteX98" fmla="*/ 109087 w 701478"/>
                <a:gd name="connsiteY98" fmla="*/ 500754 h 570904"/>
                <a:gd name="connsiteX99" fmla="*/ 115282 w 701478"/>
                <a:gd name="connsiteY99" fmla="*/ 504555 h 570904"/>
                <a:gd name="connsiteX100" fmla="*/ 121477 w 701478"/>
                <a:gd name="connsiteY100" fmla="*/ 508236 h 570904"/>
                <a:gd name="connsiteX101" fmla="*/ 127702 w 701478"/>
                <a:gd name="connsiteY101" fmla="*/ 511797 h 570904"/>
                <a:gd name="connsiteX102" fmla="*/ 133957 w 701478"/>
                <a:gd name="connsiteY102" fmla="*/ 515239 h 570904"/>
                <a:gd name="connsiteX103" fmla="*/ 140212 w 701478"/>
                <a:gd name="connsiteY103" fmla="*/ 518561 h 570904"/>
                <a:gd name="connsiteX104" fmla="*/ 146497 w 701478"/>
                <a:gd name="connsiteY104" fmla="*/ 521763 h 570904"/>
                <a:gd name="connsiteX105" fmla="*/ 152811 w 701478"/>
                <a:gd name="connsiteY105" fmla="*/ 524876 h 570904"/>
                <a:gd name="connsiteX106" fmla="*/ 159156 w 701478"/>
                <a:gd name="connsiteY106" fmla="*/ 527868 h 570904"/>
                <a:gd name="connsiteX107" fmla="*/ 165501 w 701478"/>
                <a:gd name="connsiteY107" fmla="*/ 530742 h 570904"/>
                <a:gd name="connsiteX108" fmla="*/ 171875 w 701478"/>
                <a:gd name="connsiteY108" fmla="*/ 533525 h 570904"/>
                <a:gd name="connsiteX109" fmla="*/ 178280 w 701478"/>
                <a:gd name="connsiteY109" fmla="*/ 536188 h 570904"/>
                <a:gd name="connsiteX110" fmla="*/ 184685 w 701478"/>
                <a:gd name="connsiteY110" fmla="*/ 538732 h 570904"/>
                <a:gd name="connsiteX111" fmla="*/ 191119 w 701478"/>
                <a:gd name="connsiteY111" fmla="*/ 541186 h 570904"/>
                <a:gd name="connsiteX112" fmla="*/ 197584 w 701478"/>
                <a:gd name="connsiteY112" fmla="*/ 543521 h 570904"/>
                <a:gd name="connsiteX113" fmla="*/ 204048 w 701478"/>
                <a:gd name="connsiteY113" fmla="*/ 545765 h 570904"/>
                <a:gd name="connsiteX114" fmla="*/ 210542 w 701478"/>
                <a:gd name="connsiteY114" fmla="*/ 547890 h 570904"/>
                <a:gd name="connsiteX115" fmla="*/ 217067 w 701478"/>
                <a:gd name="connsiteY115" fmla="*/ 549925 h 570904"/>
                <a:gd name="connsiteX116" fmla="*/ 223591 w 701478"/>
                <a:gd name="connsiteY116" fmla="*/ 551871 h 570904"/>
                <a:gd name="connsiteX117" fmla="*/ 230145 w 701478"/>
                <a:gd name="connsiteY117" fmla="*/ 553696 h 570904"/>
                <a:gd name="connsiteX118" fmla="*/ 236699 w 701478"/>
                <a:gd name="connsiteY118" fmla="*/ 555432 h 570904"/>
                <a:gd name="connsiteX119" fmla="*/ 243283 w 701478"/>
                <a:gd name="connsiteY119" fmla="*/ 557078 h 570904"/>
                <a:gd name="connsiteX120" fmla="*/ 249897 w 701478"/>
                <a:gd name="connsiteY120" fmla="*/ 558604 h 570904"/>
                <a:gd name="connsiteX121" fmla="*/ 256511 w 701478"/>
                <a:gd name="connsiteY121" fmla="*/ 560041 h 570904"/>
                <a:gd name="connsiteX122" fmla="*/ 263155 w 701478"/>
                <a:gd name="connsiteY122" fmla="*/ 561388 h 570904"/>
                <a:gd name="connsiteX123" fmla="*/ 269829 w 701478"/>
                <a:gd name="connsiteY123" fmla="*/ 562645 h 570904"/>
                <a:gd name="connsiteX124" fmla="*/ 276503 w 701478"/>
                <a:gd name="connsiteY124" fmla="*/ 563812 h 570904"/>
                <a:gd name="connsiteX125" fmla="*/ 283207 w 701478"/>
                <a:gd name="connsiteY125" fmla="*/ 564889 h 570904"/>
                <a:gd name="connsiteX126" fmla="*/ 289911 w 701478"/>
                <a:gd name="connsiteY126" fmla="*/ 565877 h 570904"/>
                <a:gd name="connsiteX127" fmla="*/ 296645 w 701478"/>
                <a:gd name="connsiteY127" fmla="*/ 566775 h 570904"/>
                <a:gd name="connsiteX128" fmla="*/ 303378 w 701478"/>
                <a:gd name="connsiteY128" fmla="*/ 567583 h 570904"/>
                <a:gd name="connsiteX129" fmla="*/ 310142 w 701478"/>
                <a:gd name="connsiteY129" fmla="*/ 568301 h 570904"/>
                <a:gd name="connsiteX130" fmla="*/ 316936 w 701478"/>
                <a:gd name="connsiteY130" fmla="*/ 568929 h 570904"/>
                <a:gd name="connsiteX131" fmla="*/ 323729 w 701478"/>
                <a:gd name="connsiteY131" fmla="*/ 569468 h 570904"/>
                <a:gd name="connsiteX132" fmla="*/ 330553 w 701478"/>
                <a:gd name="connsiteY132" fmla="*/ 569917 h 570904"/>
                <a:gd name="connsiteX133" fmla="*/ 337376 w 701478"/>
                <a:gd name="connsiteY133" fmla="*/ 570276 h 570904"/>
                <a:gd name="connsiteX134" fmla="*/ 344230 w 701478"/>
                <a:gd name="connsiteY134" fmla="*/ 570546 h 570904"/>
                <a:gd name="connsiteX135" fmla="*/ 351083 w 701478"/>
                <a:gd name="connsiteY135" fmla="*/ 570755 h 570904"/>
                <a:gd name="connsiteX136" fmla="*/ 357967 w 701478"/>
                <a:gd name="connsiteY136" fmla="*/ 570875 h 570904"/>
                <a:gd name="connsiteX137" fmla="*/ 364850 w 701478"/>
                <a:gd name="connsiteY137" fmla="*/ 570905 h 570904"/>
                <a:gd name="connsiteX138" fmla="*/ 371763 w 701478"/>
                <a:gd name="connsiteY138" fmla="*/ 570875 h 570904"/>
                <a:gd name="connsiteX139" fmla="*/ 378677 w 701478"/>
                <a:gd name="connsiteY139" fmla="*/ 570755 h 570904"/>
                <a:gd name="connsiteX140" fmla="*/ 385620 w 701478"/>
                <a:gd name="connsiteY140" fmla="*/ 570546 h 570904"/>
                <a:gd name="connsiteX141" fmla="*/ 392563 w 701478"/>
                <a:gd name="connsiteY141" fmla="*/ 570276 h 570904"/>
                <a:gd name="connsiteX142" fmla="*/ 399536 w 701478"/>
                <a:gd name="connsiteY142" fmla="*/ 569917 h 570904"/>
                <a:gd name="connsiteX143" fmla="*/ 406510 w 701478"/>
                <a:gd name="connsiteY143" fmla="*/ 569498 h 570904"/>
                <a:gd name="connsiteX144" fmla="*/ 413513 w 701478"/>
                <a:gd name="connsiteY144" fmla="*/ 568989 h 570904"/>
                <a:gd name="connsiteX145" fmla="*/ 420516 w 701478"/>
                <a:gd name="connsiteY145" fmla="*/ 568421 h 570904"/>
                <a:gd name="connsiteX146" fmla="*/ 427519 w 701478"/>
                <a:gd name="connsiteY146" fmla="*/ 567792 h 570904"/>
                <a:gd name="connsiteX147" fmla="*/ 434552 w 701478"/>
                <a:gd name="connsiteY147" fmla="*/ 567074 h 570904"/>
                <a:gd name="connsiteX148" fmla="*/ 441585 w 701478"/>
                <a:gd name="connsiteY148" fmla="*/ 566296 h 570904"/>
                <a:gd name="connsiteX149" fmla="*/ 448648 w 701478"/>
                <a:gd name="connsiteY149" fmla="*/ 565458 h 570904"/>
                <a:gd name="connsiteX150" fmla="*/ 454993 w 701478"/>
                <a:gd name="connsiteY150" fmla="*/ 564560 h 570904"/>
                <a:gd name="connsiteX151" fmla="*/ 461307 w 701478"/>
                <a:gd name="connsiteY151" fmla="*/ 563453 h 570904"/>
                <a:gd name="connsiteX152" fmla="*/ 467622 w 701478"/>
                <a:gd name="connsiteY152" fmla="*/ 562136 h 570904"/>
                <a:gd name="connsiteX153" fmla="*/ 473907 w 701478"/>
                <a:gd name="connsiteY153" fmla="*/ 560669 h 570904"/>
                <a:gd name="connsiteX154" fmla="*/ 480192 w 701478"/>
                <a:gd name="connsiteY154" fmla="*/ 559053 h 570904"/>
                <a:gd name="connsiteX155" fmla="*/ 486477 w 701478"/>
                <a:gd name="connsiteY155" fmla="*/ 557347 h 570904"/>
                <a:gd name="connsiteX156" fmla="*/ 492762 w 701478"/>
                <a:gd name="connsiteY156" fmla="*/ 555552 h 570904"/>
                <a:gd name="connsiteX157" fmla="*/ 499076 w 701478"/>
                <a:gd name="connsiteY157" fmla="*/ 553726 h 570904"/>
                <a:gd name="connsiteX158" fmla="*/ 505391 w 701478"/>
                <a:gd name="connsiteY158" fmla="*/ 551901 h 570904"/>
                <a:gd name="connsiteX159" fmla="*/ 511736 w 701478"/>
                <a:gd name="connsiteY159" fmla="*/ 550075 h 570904"/>
                <a:gd name="connsiteX160" fmla="*/ 518081 w 701478"/>
                <a:gd name="connsiteY160" fmla="*/ 548309 h 570904"/>
                <a:gd name="connsiteX161" fmla="*/ 524455 w 701478"/>
                <a:gd name="connsiteY161" fmla="*/ 546603 h 570904"/>
                <a:gd name="connsiteX162" fmla="*/ 524754 w 701478"/>
                <a:gd name="connsiteY162" fmla="*/ 552320 h 570904"/>
                <a:gd name="connsiteX163" fmla="*/ 525054 w 701478"/>
                <a:gd name="connsiteY163" fmla="*/ 558544 h 570904"/>
                <a:gd name="connsiteX164" fmla="*/ 525413 w 701478"/>
                <a:gd name="connsiteY164" fmla="*/ 565188 h 570904"/>
                <a:gd name="connsiteX165" fmla="*/ 531907 w 701478"/>
                <a:gd name="connsiteY165" fmla="*/ 565188 h 570904"/>
                <a:gd name="connsiteX166" fmla="*/ 538222 w 701478"/>
                <a:gd name="connsiteY166" fmla="*/ 565188 h 570904"/>
                <a:gd name="connsiteX167" fmla="*/ 544417 w 701478"/>
                <a:gd name="connsiteY167" fmla="*/ 565218 h 570904"/>
                <a:gd name="connsiteX168" fmla="*/ 550492 w 701478"/>
                <a:gd name="connsiteY168" fmla="*/ 565218 h 570904"/>
                <a:gd name="connsiteX169" fmla="*/ 556478 w 701478"/>
                <a:gd name="connsiteY169" fmla="*/ 565188 h 570904"/>
                <a:gd name="connsiteX170" fmla="*/ 580360 w 701478"/>
                <a:gd name="connsiteY170" fmla="*/ 564350 h 570904"/>
                <a:gd name="connsiteX171" fmla="*/ 581348 w 701478"/>
                <a:gd name="connsiteY171" fmla="*/ 564291 h 570904"/>
                <a:gd name="connsiteX172" fmla="*/ 587842 w 701478"/>
                <a:gd name="connsiteY172" fmla="*/ 563842 h 570904"/>
                <a:gd name="connsiteX173" fmla="*/ 594337 w 701478"/>
                <a:gd name="connsiteY173" fmla="*/ 563273 h 570904"/>
                <a:gd name="connsiteX174" fmla="*/ 600801 w 701478"/>
                <a:gd name="connsiteY174" fmla="*/ 562585 h 570904"/>
                <a:gd name="connsiteX175" fmla="*/ 607236 w 701478"/>
                <a:gd name="connsiteY175" fmla="*/ 561717 h 570904"/>
                <a:gd name="connsiteX176" fmla="*/ 613670 w 701478"/>
                <a:gd name="connsiteY176" fmla="*/ 560669 h 570904"/>
                <a:gd name="connsiteX177" fmla="*/ 620075 w 701478"/>
                <a:gd name="connsiteY177" fmla="*/ 559412 h 570904"/>
                <a:gd name="connsiteX178" fmla="*/ 626449 w 701478"/>
                <a:gd name="connsiteY178" fmla="*/ 557916 h 570904"/>
                <a:gd name="connsiteX179" fmla="*/ 632764 w 701478"/>
                <a:gd name="connsiteY179" fmla="*/ 556180 h 570904"/>
                <a:gd name="connsiteX180" fmla="*/ 639049 w 701478"/>
                <a:gd name="connsiteY180" fmla="*/ 554145 h 570904"/>
                <a:gd name="connsiteX181" fmla="*/ 644077 w 701478"/>
                <a:gd name="connsiteY181" fmla="*/ 552290 h 570904"/>
                <a:gd name="connsiteX182" fmla="*/ 701119 w 701478"/>
                <a:gd name="connsiteY182" fmla="*/ 495127 h 570904"/>
                <a:gd name="connsiteX183" fmla="*/ 701119 w 701478"/>
                <a:gd name="connsiteY183" fmla="*/ 121957 h 570904"/>
                <a:gd name="connsiteX184" fmla="*/ 520774 w 701478"/>
                <a:gd name="connsiteY184" fmla="*/ 165562 h 570904"/>
                <a:gd name="connsiteX185" fmla="*/ 520624 w 701478"/>
                <a:gd name="connsiteY185" fmla="*/ 173523 h 570904"/>
                <a:gd name="connsiteX186" fmla="*/ 520505 w 701478"/>
                <a:gd name="connsiteY186" fmla="*/ 181065 h 570904"/>
                <a:gd name="connsiteX187" fmla="*/ 520385 w 701478"/>
                <a:gd name="connsiteY187" fmla="*/ 188247 h 570904"/>
                <a:gd name="connsiteX188" fmla="*/ 520265 w 701478"/>
                <a:gd name="connsiteY188" fmla="*/ 195101 h 570904"/>
                <a:gd name="connsiteX189" fmla="*/ 520146 w 701478"/>
                <a:gd name="connsiteY189" fmla="*/ 201715 h 570904"/>
                <a:gd name="connsiteX190" fmla="*/ 520026 w 701478"/>
                <a:gd name="connsiteY190" fmla="*/ 208119 h 570904"/>
                <a:gd name="connsiteX191" fmla="*/ 519906 w 701478"/>
                <a:gd name="connsiteY191" fmla="*/ 214374 h 570904"/>
                <a:gd name="connsiteX192" fmla="*/ 519786 w 701478"/>
                <a:gd name="connsiteY192" fmla="*/ 220539 h 570904"/>
                <a:gd name="connsiteX193" fmla="*/ 519667 w 701478"/>
                <a:gd name="connsiteY193" fmla="*/ 226705 h 570904"/>
                <a:gd name="connsiteX194" fmla="*/ 519547 w 701478"/>
                <a:gd name="connsiteY194" fmla="*/ 232870 h 570904"/>
                <a:gd name="connsiteX195" fmla="*/ 519427 w 701478"/>
                <a:gd name="connsiteY195" fmla="*/ 239125 h 570904"/>
                <a:gd name="connsiteX196" fmla="*/ 519308 w 701478"/>
                <a:gd name="connsiteY196" fmla="*/ 245529 h 570904"/>
                <a:gd name="connsiteX197" fmla="*/ 519188 w 701478"/>
                <a:gd name="connsiteY197" fmla="*/ 252143 h 570904"/>
                <a:gd name="connsiteX198" fmla="*/ 519068 w 701478"/>
                <a:gd name="connsiteY198" fmla="*/ 258997 h 570904"/>
                <a:gd name="connsiteX199" fmla="*/ 518948 w 701478"/>
                <a:gd name="connsiteY199" fmla="*/ 266179 h 570904"/>
                <a:gd name="connsiteX200" fmla="*/ 518829 w 701478"/>
                <a:gd name="connsiteY200" fmla="*/ 273721 h 570904"/>
                <a:gd name="connsiteX201" fmla="*/ 518679 w 701478"/>
                <a:gd name="connsiteY201" fmla="*/ 281682 h 570904"/>
                <a:gd name="connsiteX202" fmla="*/ 518559 w 701478"/>
                <a:gd name="connsiteY202" fmla="*/ 288506 h 570904"/>
                <a:gd name="connsiteX203" fmla="*/ 518440 w 701478"/>
                <a:gd name="connsiteY203" fmla="*/ 295329 h 570904"/>
                <a:gd name="connsiteX204" fmla="*/ 518320 w 701478"/>
                <a:gd name="connsiteY204" fmla="*/ 302153 h 570904"/>
                <a:gd name="connsiteX205" fmla="*/ 518200 w 701478"/>
                <a:gd name="connsiteY205" fmla="*/ 308976 h 570904"/>
                <a:gd name="connsiteX206" fmla="*/ 518051 w 701478"/>
                <a:gd name="connsiteY206" fmla="*/ 315800 h 570904"/>
                <a:gd name="connsiteX207" fmla="*/ 517931 w 701478"/>
                <a:gd name="connsiteY207" fmla="*/ 322623 h 570904"/>
                <a:gd name="connsiteX208" fmla="*/ 517811 w 701478"/>
                <a:gd name="connsiteY208" fmla="*/ 329447 h 570904"/>
                <a:gd name="connsiteX209" fmla="*/ 517692 w 701478"/>
                <a:gd name="connsiteY209" fmla="*/ 336270 h 570904"/>
                <a:gd name="connsiteX210" fmla="*/ 517572 w 701478"/>
                <a:gd name="connsiteY210" fmla="*/ 343094 h 570904"/>
                <a:gd name="connsiteX211" fmla="*/ 517452 w 701478"/>
                <a:gd name="connsiteY211" fmla="*/ 349918 h 570904"/>
                <a:gd name="connsiteX212" fmla="*/ 517332 w 701478"/>
                <a:gd name="connsiteY212" fmla="*/ 356741 h 570904"/>
                <a:gd name="connsiteX213" fmla="*/ 517213 w 701478"/>
                <a:gd name="connsiteY213" fmla="*/ 363565 h 570904"/>
                <a:gd name="connsiteX214" fmla="*/ 517123 w 701478"/>
                <a:gd name="connsiteY214" fmla="*/ 370388 h 570904"/>
                <a:gd name="connsiteX215" fmla="*/ 517033 w 701478"/>
                <a:gd name="connsiteY215" fmla="*/ 377212 h 570904"/>
                <a:gd name="connsiteX216" fmla="*/ 516943 w 701478"/>
                <a:gd name="connsiteY216" fmla="*/ 384035 h 570904"/>
                <a:gd name="connsiteX217" fmla="*/ 516883 w 701478"/>
                <a:gd name="connsiteY217" fmla="*/ 390859 h 570904"/>
                <a:gd name="connsiteX218" fmla="*/ 516824 w 701478"/>
                <a:gd name="connsiteY218" fmla="*/ 397682 h 570904"/>
                <a:gd name="connsiteX219" fmla="*/ 516794 w 701478"/>
                <a:gd name="connsiteY219" fmla="*/ 404506 h 570904"/>
                <a:gd name="connsiteX220" fmla="*/ 516135 w 701478"/>
                <a:gd name="connsiteY220" fmla="*/ 411030 h 570904"/>
                <a:gd name="connsiteX221" fmla="*/ 514070 w 701478"/>
                <a:gd name="connsiteY221" fmla="*/ 416208 h 570904"/>
                <a:gd name="connsiteX222" fmla="*/ 510419 w 701478"/>
                <a:gd name="connsiteY222" fmla="*/ 420398 h 570904"/>
                <a:gd name="connsiteX223" fmla="*/ 505002 w 701478"/>
                <a:gd name="connsiteY223" fmla="*/ 423959 h 570904"/>
                <a:gd name="connsiteX224" fmla="*/ 498957 w 701478"/>
                <a:gd name="connsiteY224" fmla="*/ 427072 h 570904"/>
                <a:gd name="connsiteX225" fmla="*/ 492881 w 701478"/>
                <a:gd name="connsiteY225" fmla="*/ 429975 h 570904"/>
                <a:gd name="connsiteX226" fmla="*/ 486776 w 701478"/>
                <a:gd name="connsiteY226" fmla="*/ 432668 h 570904"/>
                <a:gd name="connsiteX227" fmla="*/ 480641 w 701478"/>
                <a:gd name="connsiteY227" fmla="*/ 435152 h 570904"/>
                <a:gd name="connsiteX228" fmla="*/ 474446 w 701478"/>
                <a:gd name="connsiteY228" fmla="*/ 437456 h 570904"/>
                <a:gd name="connsiteX229" fmla="*/ 468221 w 701478"/>
                <a:gd name="connsiteY229" fmla="*/ 439551 h 570904"/>
                <a:gd name="connsiteX230" fmla="*/ 461966 w 701478"/>
                <a:gd name="connsiteY230" fmla="*/ 441467 h 570904"/>
                <a:gd name="connsiteX231" fmla="*/ 455681 w 701478"/>
                <a:gd name="connsiteY231" fmla="*/ 443203 h 570904"/>
                <a:gd name="connsiteX232" fmla="*/ 449336 w 701478"/>
                <a:gd name="connsiteY232" fmla="*/ 444759 h 570904"/>
                <a:gd name="connsiteX233" fmla="*/ 442962 w 701478"/>
                <a:gd name="connsiteY233" fmla="*/ 446136 h 570904"/>
                <a:gd name="connsiteX234" fmla="*/ 436557 w 701478"/>
                <a:gd name="connsiteY234" fmla="*/ 447363 h 570904"/>
                <a:gd name="connsiteX235" fmla="*/ 430123 w 701478"/>
                <a:gd name="connsiteY235" fmla="*/ 448410 h 570904"/>
                <a:gd name="connsiteX236" fmla="*/ 423628 w 701478"/>
                <a:gd name="connsiteY236" fmla="*/ 449278 h 570904"/>
                <a:gd name="connsiteX237" fmla="*/ 417104 w 701478"/>
                <a:gd name="connsiteY237" fmla="*/ 449996 h 570904"/>
                <a:gd name="connsiteX238" fmla="*/ 410550 w 701478"/>
                <a:gd name="connsiteY238" fmla="*/ 450565 h 570904"/>
                <a:gd name="connsiteX239" fmla="*/ 403966 w 701478"/>
                <a:gd name="connsiteY239" fmla="*/ 450984 h 570904"/>
                <a:gd name="connsiteX240" fmla="*/ 397262 w 701478"/>
                <a:gd name="connsiteY240" fmla="*/ 451253 h 570904"/>
                <a:gd name="connsiteX241" fmla="*/ 390588 w 701478"/>
                <a:gd name="connsiteY241" fmla="*/ 451433 h 570904"/>
                <a:gd name="connsiteX242" fmla="*/ 383914 w 701478"/>
                <a:gd name="connsiteY242" fmla="*/ 451493 h 570904"/>
                <a:gd name="connsiteX243" fmla="*/ 377270 w 701478"/>
                <a:gd name="connsiteY243" fmla="*/ 451433 h 570904"/>
                <a:gd name="connsiteX244" fmla="*/ 370656 w 701478"/>
                <a:gd name="connsiteY244" fmla="*/ 451253 h 570904"/>
                <a:gd name="connsiteX245" fmla="*/ 364042 w 701478"/>
                <a:gd name="connsiteY245" fmla="*/ 450954 h 570904"/>
                <a:gd name="connsiteX246" fmla="*/ 357458 w 701478"/>
                <a:gd name="connsiteY246" fmla="*/ 450535 h 570904"/>
                <a:gd name="connsiteX247" fmla="*/ 350904 w 701478"/>
                <a:gd name="connsiteY247" fmla="*/ 449996 h 570904"/>
                <a:gd name="connsiteX248" fmla="*/ 344350 w 701478"/>
                <a:gd name="connsiteY248" fmla="*/ 449308 h 570904"/>
                <a:gd name="connsiteX249" fmla="*/ 337825 w 701478"/>
                <a:gd name="connsiteY249" fmla="*/ 448500 h 570904"/>
                <a:gd name="connsiteX250" fmla="*/ 331331 w 701478"/>
                <a:gd name="connsiteY250" fmla="*/ 447542 h 570904"/>
                <a:gd name="connsiteX251" fmla="*/ 324837 w 701478"/>
                <a:gd name="connsiteY251" fmla="*/ 446465 h 570904"/>
                <a:gd name="connsiteX252" fmla="*/ 318372 w 701478"/>
                <a:gd name="connsiteY252" fmla="*/ 445238 h 570904"/>
                <a:gd name="connsiteX253" fmla="*/ 311908 w 701478"/>
                <a:gd name="connsiteY253" fmla="*/ 443891 h 570904"/>
                <a:gd name="connsiteX254" fmla="*/ 305473 w 701478"/>
                <a:gd name="connsiteY254" fmla="*/ 442395 h 570904"/>
                <a:gd name="connsiteX255" fmla="*/ 299069 w 701478"/>
                <a:gd name="connsiteY255" fmla="*/ 440749 h 570904"/>
                <a:gd name="connsiteX256" fmla="*/ 292694 w 701478"/>
                <a:gd name="connsiteY256" fmla="*/ 438953 h 570904"/>
                <a:gd name="connsiteX257" fmla="*/ 286320 w 701478"/>
                <a:gd name="connsiteY257" fmla="*/ 437037 h 570904"/>
                <a:gd name="connsiteX258" fmla="*/ 279975 w 701478"/>
                <a:gd name="connsiteY258" fmla="*/ 434972 h 570904"/>
                <a:gd name="connsiteX259" fmla="*/ 272792 w 701478"/>
                <a:gd name="connsiteY259" fmla="*/ 432369 h 570904"/>
                <a:gd name="connsiteX260" fmla="*/ 265849 w 701478"/>
                <a:gd name="connsiteY260" fmla="*/ 429556 h 570904"/>
                <a:gd name="connsiteX261" fmla="*/ 259145 w 701478"/>
                <a:gd name="connsiteY261" fmla="*/ 426503 h 570904"/>
                <a:gd name="connsiteX262" fmla="*/ 252681 w 701478"/>
                <a:gd name="connsiteY262" fmla="*/ 423241 h 570904"/>
                <a:gd name="connsiteX263" fmla="*/ 246486 w 701478"/>
                <a:gd name="connsiteY263" fmla="*/ 419769 h 570904"/>
                <a:gd name="connsiteX264" fmla="*/ 240530 w 701478"/>
                <a:gd name="connsiteY264" fmla="*/ 416088 h 570904"/>
                <a:gd name="connsiteX265" fmla="*/ 234844 w 701478"/>
                <a:gd name="connsiteY265" fmla="*/ 412197 h 570904"/>
                <a:gd name="connsiteX266" fmla="*/ 229397 w 701478"/>
                <a:gd name="connsiteY266" fmla="*/ 408097 h 570904"/>
                <a:gd name="connsiteX267" fmla="*/ 224219 w 701478"/>
                <a:gd name="connsiteY267" fmla="*/ 403788 h 570904"/>
                <a:gd name="connsiteX268" fmla="*/ 219311 w 701478"/>
                <a:gd name="connsiteY268" fmla="*/ 399298 h 570904"/>
                <a:gd name="connsiteX269" fmla="*/ 214642 w 701478"/>
                <a:gd name="connsiteY269" fmla="*/ 394600 h 570904"/>
                <a:gd name="connsiteX270" fmla="*/ 210243 w 701478"/>
                <a:gd name="connsiteY270" fmla="*/ 389722 h 570904"/>
                <a:gd name="connsiteX271" fmla="*/ 206113 w 701478"/>
                <a:gd name="connsiteY271" fmla="*/ 384634 h 570904"/>
                <a:gd name="connsiteX272" fmla="*/ 202252 w 701478"/>
                <a:gd name="connsiteY272" fmla="*/ 379367 h 570904"/>
                <a:gd name="connsiteX273" fmla="*/ 198661 w 701478"/>
                <a:gd name="connsiteY273" fmla="*/ 373920 h 570904"/>
                <a:gd name="connsiteX274" fmla="*/ 195339 w 701478"/>
                <a:gd name="connsiteY274" fmla="*/ 368263 h 570904"/>
                <a:gd name="connsiteX275" fmla="*/ 192286 w 701478"/>
                <a:gd name="connsiteY275" fmla="*/ 362427 h 570904"/>
                <a:gd name="connsiteX276" fmla="*/ 189533 w 701478"/>
                <a:gd name="connsiteY276" fmla="*/ 356412 h 570904"/>
                <a:gd name="connsiteX277" fmla="*/ 187049 w 701478"/>
                <a:gd name="connsiteY277" fmla="*/ 350217 h 570904"/>
                <a:gd name="connsiteX278" fmla="*/ 184834 w 701478"/>
                <a:gd name="connsiteY278" fmla="*/ 343842 h 570904"/>
                <a:gd name="connsiteX279" fmla="*/ 182919 w 701478"/>
                <a:gd name="connsiteY279" fmla="*/ 337288 h 570904"/>
                <a:gd name="connsiteX280" fmla="*/ 181303 w 701478"/>
                <a:gd name="connsiteY280" fmla="*/ 330584 h 570904"/>
                <a:gd name="connsiteX281" fmla="*/ 179956 w 701478"/>
                <a:gd name="connsiteY281" fmla="*/ 323701 h 570904"/>
                <a:gd name="connsiteX282" fmla="*/ 178909 w 701478"/>
                <a:gd name="connsiteY282" fmla="*/ 316638 h 570904"/>
                <a:gd name="connsiteX283" fmla="*/ 178160 w 701478"/>
                <a:gd name="connsiteY283" fmla="*/ 309425 h 570904"/>
                <a:gd name="connsiteX284" fmla="*/ 177711 w 701478"/>
                <a:gd name="connsiteY284" fmla="*/ 302033 h 570904"/>
                <a:gd name="connsiteX285" fmla="*/ 177532 w 701478"/>
                <a:gd name="connsiteY285" fmla="*/ 294521 h 570904"/>
                <a:gd name="connsiteX286" fmla="*/ 177622 w 701478"/>
                <a:gd name="connsiteY286" fmla="*/ 287189 h 570904"/>
                <a:gd name="connsiteX287" fmla="*/ 177981 w 701478"/>
                <a:gd name="connsiteY287" fmla="*/ 280036 h 570904"/>
                <a:gd name="connsiteX288" fmla="*/ 462774 w 701478"/>
                <a:gd name="connsiteY288" fmla="*/ 126357 h 570904"/>
                <a:gd name="connsiteX289" fmla="*/ 469687 w 701478"/>
                <a:gd name="connsiteY289" fmla="*/ 126835 h 570904"/>
                <a:gd name="connsiteX290" fmla="*/ 476601 w 701478"/>
                <a:gd name="connsiteY290" fmla="*/ 127434 h 570904"/>
                <a:gd name="connsiteX291" fmla="*/ 483484 w 701478"/>
                <a:gd name="connsiteY291" fmla="*/ 128122 h 570904"/>
                <a:gd name="connsiteX292" fmla="*/ 490367 w 701478"/>
                <a:gd name="connsiteY292" fmla="*/ 128900 h 570904"/>
                <a:gd name="connsiteX293" fmla="*/ 499376 w 701478"/>
                <a:gd name="connsiteY293" fmla="*/ 130337 h 570904"/>
                <a:gd name="connsiteX294" fmla="*/ 506469 w 701478"/>
                <a:gd name="connsiteY294" fmla="*/ 132252 h 570904"/>
                <a:gd name="connsiteX295" fmla="*/ 511856 w 701478"/>
                <a:gd name="connsiteY295" fmla="*/ 134856 h 570904"/>
                <a:gd name="connsiteX296" fmla="*/ 515776 w 701478"/>
                <a:gd name="connsiteY296" fmla="*/ 138358 h 570904"/>
                <a:gd name="connsiteX297" fmla="*/ 518410 w 701478"/>
                <a:gd name="connsiteY297" fmla="*/ 142937 h 570904"/>
                <a:gd name="connsiteX298" fmla="*/ 519966 w 701478"/>
                <a:gd name="connsiteY298" fmla="*/ 148802 h 570904"/>
                <a:gd name="connsiteX299" fmla="*/ 520684 w 701478"/>
                <a:gd name="connsiteY299" fmla="*/ 156165 h 570904"/>
                <a:gd name="connsiteX300" fmla="*/ 520744 w 701478"/>
                <a:gd name="connsiteY300" fmla="*/ 165203 h 57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</a:cxnLst>
              <a:rect l="l" t="t" r="r" b="b"/>
              <a:pathLst>
                <a:path w="701478" h="570904">
                  <a:moveTo>
                    <a:pt x="700880" y="121957"/>
                  </a:moveTo>
                  <a:cubicBezTo>
                    <a:pt x="700880" y="121957"/>
                    <a:pt x="700880" y="121748"/>
                    <a:pt x="700880" y="121628"/>
                  </a:cubicBezTo>
                  <a:cubicBezTo>
                    <a:pt x="700880" y="121478"/>
                    <a:pt x="700880" y="121299"/>
                    <a:pt x="700880" y="121149"/>
                  </a:cubicBezTo>
                  <a:cubicBezTo>
                    <a:pt x="700880" y="120730"/>
                    <a:pt x="700880" y="120491"/>
                    <a:pt x="700880" y="120491"/>
                  </a:cubicBezTo>
                  <a:lnTo>
                    <a:pt x="700880" y="120491"/>
                  </a:lnTo>
                  <a:cubicBezTo>
                    <a:pt x="700880" y="118815"/>
                    <a:pt x="700820" y="117169"/>
                    <a:pt x="700700" y="115523"/>
                  </a:cubicBezTo>
                  <a:cubicBezTo>
                    <a:pt x="700580" y="113488"/>
                    <a:pt x="700401" y="111482"/>
                    <a:pt x="700132" y="109507"/>
                  </a:cubicBezTo>
                  <a:cubicBezTo>
                    <a:pt x="699802" y="106933"/>
                    <a:pt x="699413" y="104390"/>
                    <a:pt x="698934" y="101935"/>
                  </a:cubicBezTo>
                  <a:cubicBezTo>
                    <a:pt x="698456" y="99481"/>
                    <a:pt x="697917" y="97087"/>
                    <a:pt x="697288" y="94753"/>
                  </a:cubicBezTo>
                  <a:cubicBezTo>
                    <a:pt x="696660" y="92418"/>
                    <a:pt x="695972" y="90174"/>
                    <a:pt x="695223" y="87959"/>
                  </a:cubicBezTo>
                  <a:cubicBezTo>
                    <a:pt x="694475" y="85774"/>
                    <a:pt x="693637" y="83620"/>
                    <a:pt x="692739" y="81555"/>
                  </a:cubicBezTo>
                  <a:cubicBezTo>
                    <a:pt x="691841" y="79490"/>
                    <a:pt x="690884" y="77454"/>
                    <a:pt x="689866" y="75509"/>
                  </a:cubicBezTo>
                  <a:cubicBezTo>
                    <a:pt x="688849" y="73564"/>
                    <a:pt x="687771" y="71648"/>
                    <a:pt x="686634" y="69793"/>
                  </a:cubicBezTo>
                  <a:cubicBezTo>
                    <a:pt x="685497" y="67937"/>
                    <a:pt x="684300" y="66172"/>
                    <a:pt x="683013" y="64436"/>
                  </a:cubicBezTo>
                  <a:cubicBezTo>
                    <a:pt x="681756" y="62700"/>
                    <a:pt x="680439" y="61024"/>
                    <a:pt x="679062" y="59378"/>
                  </a:cubicBezTo>
                  <a:cubicBezTo>
                    <a:pt x="677686" y="57762"/>
                    <a:pt x="676249" y="56176"/>
                    <a:pt x="674783" y="54649"/>
                  </a:cubicBezTo>
                  <a:cubicBezTo>
                    <a:pt x="673286" y="53123"/>
                    <a:pt x="671760" y="51657"/>
                    <a:pt x="670174" y="50220"/>
                  </a:cubicBezTo>
                  <a:cubicBezTo>
                    <a:pt x="668588" y="48784"/>
                    <a:pt x="666942" y="47407"/>
                    <a:pt x="665266" y="46060"/>
                  </a:cubicBezTo>
                  <a:cubicBezTo>
                    <a:pt x="663590" y="44713"/>
                    <a:pt x="661854" y="43427"/>
                    <a:pt x="660058" y="42199"/>
                  </a:cubicBezTo>
                  <a:cubicBezTo>
                    <a:pt x="658292" y="40943"/>
                    <a:pt x="656467" y="39745"/>
                    <a:pt x="654581" y="38578"/>
                  </a:cubicBezTo>
                  <a:cubicBezTo>
                    <a:pt x="652726" y="37411"/>
                    <a:pt x="650810" y="36304"/>
                    <a:pt x="648865" y="35226"/>
                  </a:cubicBezTo>
                  <a:cubicBezTo>
                    <a:pt x="646920" y="34149"/>
                    <a:pt x="644915" y="33101"/>
                    <a:pt x="642910" y="32114"/>
                  </a:cubicBezTo>
                  <a:cubicBezTo>
                    <a:pt x="640904" y="31126"/>
                    <a:pt x="638809" y="30139"/>
                    <a:pt x="636714" y="29211"/>
                  </a:cubicBezTo>
                  <a:cubicBezTo>
                    <a:pt x="634620" y="28283"/>
                    <a:pt x="632465" y="27385"/>
                    <a:pt x="630310" y="26517"/>
                  </a:cubicBezTo>
                  <a:cubicBezTo>
                    <a:pt x="628155" y="25649"/>
                    <a:pt x="625940" y="24841"/>
                    <a:pt x="623696" y="24033"/>
                  </a:cubicBezTo>
                  <a:cubicBezTo>
                    <a:pt x="621541" y="23255"/>
                    <a:pt x="619356" y="22507"/>
                    <a:pt x="617172" y="21819"/>
                  </a:cubicBezTo>
                  <a:cubicBezTo>
                    <a:pt x="614987" y="21100"/>
                    <a:pt x="612802" y="20412"/>
                    <a:pt x="610617" y="19754"/>
                  </a:cubicBezTo>
                  <a:cubicBezTo>
                    <a:pt x="608433" y="19095"/>
                    <a:pt x="606218" y="18467"/>
                    <a:pt x="604003" y="17838"/>
                  </a:cubicBezTo>
                  <a:cubicBezTo>
                    <a:pt x="602178" y="17329"/>
                    <a:pt x="600382" y="16881"/>
                    <a:pt x="598557" y="16402"/>
                  </a:cubicBezTo>
                  <a:lnTo>
                    <a:pt x="598706" y="16342"/>
                  </a:lnTo>
                  <a:cubicBezTo>
                    <a:pt x="598706" y="16342"/>
                    <a:pt x="598048" y="16192"/>
                    <a:pt x="596791" y="15953"/>
                  </a:cubicBezTo>
                  <a:cubicBezTo>
                    <a:pt x="594756" y="15444"/>
                    <a:pt x="592721" y="14965"/>
                    <a:pt x="590685" y="14486"/>
                  </a:cubicBezTo>
                  <a:cubicBezTo>
                    <a:pt x="588441" y="13978"/>
                    <a:pt x="586196" y="13499"/>
                    <a:pt x="583952" y="13050"/>
                  </a:cubicBezTo>
                  <a:cubicBezTo>
                    <a:pt x="581707" y="12601"/>
                    <a:pt x="579433" y="12152"/>
                    <a:pt x="577188" y="11733"/>
                  </a:cubicBezTo>
                  <a:cubicBezTo>
                    <a:pt x="574943" y="11314"/>
                    <a:pt x="572669" y="10925"/>
                    <a:pt x="570394" y="10566"/>
                  </a:cubicBezTo>
                  <a:cubicBezTo>
                    <a:pt x="568120" y="10207"/>
                    <a:pt x="565845" y="9847"/>
                    <a:pt x="563571" y="9518"/>
                  </a:cubicBezTo>
                  <a:cubicBezTo>
                    <a:pt x="561296" y="9189"/>
                    <a:pt x="558992" y="8890"/>
                    <a:pt x="556717" y="8591"/>
                  </a:cubicBezTo>
                  <a:cubicBezTo>
                    <a:pt x="554443" y="8291"/>
                    <a:pt x="552138" y="8052"/>
                    <a:pt x="549834" y="7812"/>
                  </a:cubicBezTo>
                  <a:cubicBezTo>
                    <a:pt x="547530" y="7573"/>
                    <a:pt x="545225" y="7334"/>
                    <a:pt x="542921" y="7124"/>
                  </a:cubicBezTo>
                  <a:cubicBezTo>
                    <a:pt x="540616" y="6915"/>
                    <a:pt x="538282" y="6735"/>
                    <a:pt x="535977" y="6555"/>
                  </a:cubicBezTo>
                  <a:cubicBezTo>
                    <a:pt x="535169" y="6496"/>
                    <a:pt x="534361" y="6466"/>
                    <a:pt x="533553" y="6406"/>
                  </a:cubicBezTo>
                  <a:cubicBezTo>
                    <a:pt x="409622" y="-7750"/>
                    <a:pt x="142905" y="-14484"/>
                    <a:pt x="35375" y="167358"/>
                  </a:cubicBezTo>
                  <a:cubicBezTo>
                    <a:pt x="34896" y="168046"/>
                    <a:pt x="34417" y="168734"/>
                    <a:pt x="33968" y="169423"/>
                  </a:cubicBezTo>
                  <a:cubicBezTo>
                    <a:pt x="32771" y="171248"/>
                    <a:pt x="31604" y="173104"/>
                    <a:pt x="30467" y="174989"/>
                  </a:cubicBezTo>
                  <a:cubicBezTo>
                    <a:pt x="29329" y="176875"/>
                    <a:pt x="28222" y="178760"/>
                    <a:pt x="27145" y="180676"/>
                  </a:cubicBezTo>
                  <a:cubicBezTo>
                    <a:pt x="26067" y="182591"/>
                    <a:pt x="25020" y="184536"/>
                    <a:pt x="24002" y="186482"/>
                  </a:cubicBezTo>
                  <a:cubicBezTo>
                    <a:pt x="22985" y="188427"/>
                    <a:pt x="21997" y="190402"/>
                    <a:pt x="21039" y="192407"/>
                  </a:cubicBezTo>
                  <a:cubicBezTo>
                    <a:pt x="20082" y="194412"/>
                    <a:pt x="19154" y="196418"/>
                    <a:pt x="18256" y="198453"/>
                  </a:cubicBezTo>
                  <a:cubicBezTo>
                    <a:pt x="17358" y="200488"/>
                    <a:pt x="16490" y="202553"/>
                    <a:pt x="15652" y="204618"/>
                  </a:cubicBezTo>
                  <a:cubicBezTo>
                    <a:pt x="14814" y="206713"/>
                    <a:pt x="14006" y="208808"/>
                    <a:pt x="13258" y="210933"/>
                  </a:cubicBezTo>
                  <a:cubicBezTo>
                    <a:pt x="12510" y="213058"/>
                    <a:pt x="11762" y="215212"/>
                    <a:pt x="11043" y="217367"/>
                  </a:cubicBezTo>
                  <a:cubicBezTo>
                    <a:pt x="10325" y="219522"/>
                    <a:pt x="9667" y="221737"/>
                    <a:pt x="9008" y="223951"/>
                  </a:cubicBezTo>
                  <a:cubicBezTo>
                    <a:pt x="8380" y="226136"/>
                    <a:pt x="7781" y="228321"/>
                    <a:pt x="7213" y="230505"/>
                  </a:cubicBezTo>
                  <a:cubicBezTo>
                    <a:pt x="6644" y="232690"/>
                    <a:pt x="6135" y="234875"/>
                    <a:pt x="5626" y="237060"/>
                  </a:cubicBezTo>
                  <a:cubicBezTo>
                    <a:pt x="5148" y="239244"/>
                    <a:pt x="4669" y="241429"/>
                    <a:pt x="4250" y="243614"/>
                  </a:cubicBezTo>
                  <a:cubicBezTo>
                    <a:pt x="3831" y="245799"/>
                    <a:pt x="3442" y="247983"/>
                    <a:pt x="3083" y="250168"/>
                  </a:cubicBezTo>
                  <a:cubicBezTo>
                    <a:pt x="2723" y="252353"/>
                    <a:pt x="2394" y="254537"/>
                    <a:pt x="2125" y="256722"/>
                  </a:cubicBezTo>
                  <a:cubicBezTo>
                    <a:pt x="1826" y="258907"/>
                    <a:pt x="1586" y="261092"/>
                    <a:pt x="1347" y="263276"/>
                  </a:cubicBezTo>
                  <a:cubicBezTo>
                    <a:pt x="1107" y="265461"/>
                    <a:pt x="928" y="267646"/>
                    <a:pt x="748" y="269831"/>
                  </a:cubicBezTo>
                  <a:cubicBezTo>
                    <a:pt x="569" y="272015"/>
                    <a:pt x="449" y="274200"/>
                    <a:pt x="329" y="276385"/>
                  </a:cubicBezTo>
                  <a:cubicBezTo>
                    <a:pt x="209" y="278570"/>
                    <a:pt x="120" y="280754"/>
                    <a:pt x="90" y="282939"/>
                  </a:cubicBezTo>
                  <a:cubicBezTo>
                    <a:pt x="30" y="285124"/>
                    <a:pt x="0" y="287309"/>
                    <a:pt x="0" y="289493"/>
                  </a:cubicBezTo>
                  <a:cubicBezTo>
                    <a:pt x="0" y="291678"/>
                    <a:pt x="0" y="293863"/>
                    <a:pt x="60" y="296047"/>
                  </a:cubicBezTo>
                  <a:cubicBezTo>
                    <a:pt x="120" y="298232"/>
                    <a:pt x="180" y="300417"/>
                    <a:pt x="269" y="302602"/>
                  </a:cubicBezTo>
                  <a:cubicBezTo>
                    <a:pt x="359" y="304786"/>
                    <a:pt x="479" y="306971"/>
                    <a:pt x="628" y="309186"/>
                  </a:cubicBezTo>
                  <a:cubicBezTo>
                    <a:pt x="778" y="311400"/>
                    <a:pt x="928" y="313555"/>
                    <a:pt x="1107" y="315770"/>
                  </a:cubicBezTo>
                  <a:cubicBezTo>
                    <a:pt x="1287" y="317955"/>
                    <a:pt x="1496" y="320169"/>
                    <a:pt x="1736" y="322354"/>
                  </a:cubicBezTo>
                  <a:cubicBezTo>
                    <a:pt x="1975" y="324539"/>
                    <a:pt x="2215" y="326753"/>
                    <a:pt x="2484" y="328938"/>
                  </a:cubicBezTo>
                  <a:cubicBezTo>
                    <a:pt x="2753" y="331123"/>
                    <a:pt x="3053" y="333337"/>
                    <a:pt x="3352" y="335522"/>
                  </a:cubicBezTo>
                  <a:cubicBezTo>
                    <a:pt x="3651" y="337737"/>
                    <a:pt x="3980" y="339922"/>
                    <a:pt x="4340" y="342136"/>
                  </a:cubicBezTo>
                  <a:cubicBezTo>
                    <a:pt x="4699" y="344441"/>
                    <a:pt x="5088" y="346715"/>
                    <a:pt x="5507" y="348990"/>
                  </a:cubicBezTo>
                  <a:cubicBezTo>
                    <a:pt x="5926" y="351264"/>
                    <a:pt x="6375" y="353509"/>
                    <a:pt x="6853" y="355753"/>
                  </a:cubicBezTo>
                  <a:cubicBezTo>
                    <a:pt x="7332" y="357998"/>
                    <a:pt x="7841" y="360213"/>
                    <a:pt x="8350" y="362427"/>
                  </a:cubicBezTo>
                  <a:cubicBezTo>
                    <a:pt x="8889" y="364642"/>
                    <a:pt x="9427" y="366827"/>
                    <a:pt x="10026" y="369011"/>
                  </a:cubicBezTo>
                  <a:cubicBezTo>
                    <a:pt x="10624" y="371196"/>
                    <a:pt x="11223" y="373351"/>
                    <a:pt x="11881" y="375506"/>
                  </a:cubicBezTo>
                  <a:cubicBezTo>
                    <a:pt x="12540" y="377661"/>
                    <a:pt x="13198" y="379786"/>
                    <a:pt x="13887" y="381910"/>
                  </a:cubicBezTo>
                  <a:cubicBezTo>
                    <a:pt x="14575" y="384035"/>
                    <a:pt x="15323" y="386130"/>
                    <a:pt x="16071" y="388195"/>
                  </a:cubicBezTo>
                  <a:cubicBezTo>
                    <a:pt x="16819" y="390290"/>
                    <a:pt x="17627" y="392355"/>
                    <a:pt x="18436" y="394390"/>
                  </a:cubicBezTo>
                  <a:cubicBezTo>
                    <a:pt x="19244" y="396455"/>
                    <a:pt x="20112" y="398490"/>
                    <a:pt x="20979" y="400496"/>
                  </a:cubicBezTo>
                  <a:cubicBezTo>
                    <a:pt x="21847" y="402501"/>
                    <a:pt x="22745" y="404506"/>
                    <a:pt x="23703" y="406511"/>
                  </a:cubicBezTo>
                  <a:cubicBezTo>
                    <a:pt x="24631" y="408486"/>
                    <a:pt x="25588" y="410462"/>
                    <a:pt x="26576" y="412437"/>
                  </a:cubicBezTo>
                  <a:cubicBezTo>
                    <a:pt x="27564" y="414382"/>
                    <a:pt x="28581" y="416327"/>
                    <a:pt x="29629" y="418243"/>
                  </a:cubicBezTo>
                  <a:cubicBezTo>
                    <a:pt x="30676" y="420158"/>
                    <a:pt x="31753" y="422074"/>
                    <a:pt x="32861" y="423959"/>
                  </a:cubicBezTo>
                  <a:cubicBezTo>
                    <a:pt x="33968" y="425844"/>
                    <a:pt x="35105" y="427730"/>
                    <a:pt x="36273" y="429556"/>
                  </a:cubicBezTo>
                  <a:cubicBezTo>
                    <a:pt x="37440" y="431411"/>
                    <a:pt x="38637" y="433237"/>
                    <a:pt x="39864" y="435062"/>
                  </a:cubicBezTo>
                  <a:cubicBezTo>
                    <a:pt x="41091" y="436888"/>
                    <a:pt x="42348" y="438684"/>
                    <a:pt x="43635" y="440479"/>
                  </a:cubicBezTo>
                  <a:cubicBezTo>
                    <a:pt x="44922" y="442275"/>
                    <a:pt x="46238" y="444041"/>
                    <a:pt x="47585" y="445776"/>
                  </a:cubicBezTo>
                  <a:cubicBezTo>
                    <a:pt x="48932" y="447512"/>
                    <a:pt x="50309" y="449248"/>
                    <a:pt x="51715" y="450954"/>
                  </a:cubicBezTo>
                  <a:cubicBezTo>
                    <a:pt x="53122" y="452660"/>
                    <a:pt x="54558" y="454366"/>
                    <a:pt x="56025" y="456042"/>
                  </a:cubicBezTo>
                  <a:cubicBezTo>
                    <a:pt x="57491" y="457718"/>
                    <a:pt x="58988" y="459364"/>
                    <a:pt x="60514" y="461010"/>
                  </a:cubicBezTo>
                  <a:cubicBezTo>
                    <a:pt x="62040" y="462656"/>
                    <a:pt x="63597" y="464272"/>
                    <a:pt x="65183" y="465888"/>
                  </a:cubicBezTo>
                  <a:cubicBezTo>
                    <a:pt x="66769" y="467504"/>
                    <a:pt x="68385" y="469090"/>
                    <a:pt x="70031" y="470646"/>
                  </a:cubicBezTo>
                  <a:cubicBezTo>
                    <a:pt x="71677" y="472203"/>
                    <a:pt x="73353" y="473759"/>
                    <a:pt x="75059" y="475285"/>
                  </a:cubicBezTo>
                  <a:cubicBezTo>
                    <a:pt x="76765" y="476812"/>
                    <a:pt x="78501" y="478338"/>
                    <a:pt x="80266" y="479804"/>
                  </a:cubicBezTo>
                  <a:cubicBezTo>
                    <a:pt x="82032" y="481301"/>
                    <a:pt x="83828" y="482767"/>
                    <a:pt x="85653" y="484234"/>
                  </a:cubicBezTo>
                  <a:cubicBezTo>
                    <a:pt x="87479" y="485700"/>
                    <a:pt x="89335" y="487107"/>
                    <a:pt x="91220" y="488543"/>
                  </a:cubicBezTo>
                  <a:cubicBezTo>
                    <a:pt x="93105" y="489950"/>
                    <a:pt x="95021" y="491357"/>
                    <a:pt x="96996" y="492733"/>
                  </a:cubicBezTo>
                  <a:cubicBezTo>
                    <a:pt x="98971" y="494110"/>
                    <a:pt x="100917" y="495457"/>
                    <a:pt x="102952" y="496803"/>
                  </a:cubicBezTo>
                  <a:cubicBezTo>
                    <a:pt x="104957" y="498150"/>
                    <a:pt x="107022" y="499467"/>
                    <a:pt x="109087" y="500754"/>
                  </a:cubicBezTo>
                  <a:cubicBezTo>
                    <a:pt x="111152" y="502041"/>
                    <a:pt x="113217" y="503298"/>
                    <a:pt x="115282" y="504555"/>
                  </a:cubicBezTo>
                  <a:cubicBezTo>
                    <a:pt x="117347" y="505812"/>
                    <a:pt x="119412" y="507009"/>
                    <a:pt x="121477" y="508236"/>
                  </a:cubicBezTo>
                  <a:cubicBezTo>
                    <a:pt x="123542" y="509433"/>
                    <a:pt x="125637" y="510630"/>
                    <a:pt x="127702" y="511797"/>
                  </a:cubicBezTo>
                  <a:cubicBezTo>
                    <a:pt x="129767" y="512964"/>
                    <a:pt x="131862" y="514102"/>
                    <a:pt x="133957" y="515239"/>
                  </a:cubicBezTo>
                  <a:cubicBezTo>
                    <a:pt x="136052" y="516376"/>
                    <a:pt x="138147" y="517483"/>
                    <a:pt x="140212" y="518561"/>
                  </a:cubicBezTo>
                  <a:cubicBezTo>
                    <a:pt x="142307" y="519638"/>
                    <a:pt x="144402" y="520716"/>
                    <a:pt x="146497" y="521763"/>
                  </a:cubicBezTo>
                  <a:cubicBezTo>
                    <a:pt x="148592" y="522811"/>
                    <a:pt x="150687" y="523858"/>
                    <a:pt x="152811" y="524876"/>
                  </a:cubicBezTo>
                  <a:cubicBezTo>
                    <a:pt x="154906" y="525893"/>
                    <a:pt x="157031" y="526881"/>
                    <a:pt x="159156" y="527868"/>
                  </a:cubicBezTo>
                  <a:cubicBezTo>
                    <a:pt x="161281" y="528856"/>
                    <a:pt x="163376" y="529814"/>
                    <a:pt x="165501" y="530742"/>
                  </a:cubicBezTo>
                  <a:cubicBezTo>
                    <a:pt x="167626" y="531669"/>
                    <a:pt x="169751" y="532597"/>
                    <a:pt x="171875" y="533525"/>
                  </a:cubicBezTo>
                  <a:cubicBezTo>
                    <a:pt x="174000" y="534423"/>
                    <a:pt x="176125" y="535320"/>
                    <a:pt x="178280" y="536188"/>
                  </a:cubicBezTo>
                  <a:cubicBezTo>
                    <a:pt x="180405" y="537056"/>
                    <a:pt x="182560" y="537924"/>
                    <a:pt x="184685" y="538732"/>
                  </a:cubicBezTo>
                  <a:cubicBezTo>
                    <a:pt x="186839" y="539570"/>
                    <a:pt x="188964" y="540378"/>
                    <a:pt x="191119" y="541186"/>
                  </a:cubicBezTo>
                  <a:cubicBezTo>
                    <a:pt x="193274" y="541994"/>
                    <a:pt x="195429" y="542773"/>
                    <a:pt x="197584" y="543521"/>
                  </a:cubicBezTo>
                  <a:cubicBezTo>
                    <a:pt x="199738" y="544299"/>
                    <a:pt x="201893" y="545047"/>
                    <a:pt x="204048" y="545765"/>
                  </a:cubicBezTo>
                  <a:cubicBezTo>
                    <a:pt x="206203" y="546484"/>
                    <a:pt x="208358" y="547202"/>
                    <a:pt x="210542" y="547890"/>
                  </a:cubicBezTo>
                  <a:cubicBezTo>
                    <a:pt x="212697" y="548579"/>
                    <a:pt x="214882" y="549267"/>
                    <a:pt x="217067" y="549925"/>
                  </a:cubicBezTo>
                  <a:cubicBezTo>
                    <a:pt x="219251" y="550584"/>
                    <a:pt x="221406" y="551242"/>
                    <a:pt x="223591" y="551871"/>
                  </a:cubicBezTo>
                  <a:cubicBezTo>
                    <a:pt x="225776" y="552499"/>
                    <a:pt x="227960" y="553098"/>
                    <a:pt x="230145" y="553696"/>
                  </a:cubicBezTo>
                  <a:cubicBezTo>
                    <a:pt x="232330" y="554295"/>
                    <a:pt x="234514" y="554863"/>
                    <a:pt x="236699" y="555432"/>
                  </a:cubicBezTo>
                  <a:cubicBezTo>
                    <a:pt x="238884" y="556001"/>
                    <a:pt x="241099" y="556539"/>
                    <a:pt x="243283" y="557078"/>
                  </a:cubicBezTo>
                  <a:cubicBezTo>
                    <a:pt x="245468" y="557617"/>
                    <a:pt x="247683" y="558126"/>
                    <a:pt x="249897" y="558604"/>
                  </a:cubicBezTo>
                  <a:cubicBezTo>
                    <a:pt x="252112" y="559113"/>
                    <a:pt x="254297" y="559592"/>
                    <a:pt x="256511" y="560041"/>
                  </a:cubicBezTo>
                  <a:cubicBezTo>
                    <a:pt x="258726" y="560490"/>
                    <a:pt x="260941" y="560969"/>
                    <a:pt x="263155" y="561388"/>
                  </a:cubicBezTo>
                  <a:cubicBezTo>
                    <a:pt x="265370" y="561807"/>
                    <a:pt x="267585" y="562226"/>
                    <a:pt x="269829" y="562645"/>
                  </a:cubicBezTo>
                  <a:cubicBezTo>
                    <a:pt x="272044" y="563034"/>
                    <a:pt x="274289" y="563423"/>
                    <a:pt x="276503" y="563812"/>
                  </a:cubicBezTo>
                  <a:cubicBezTo>
                    <a:pt x="278718" y="564171"/>
                    <a:pt x="280962" y="564530"/>
                    <a:pt x="283207" y="564889"/>
                  </a:cubicBezTo>
                  <a:cubicBezTo>
                    <a:pt x="285452" y="565218"/>
                    <a:pt x="287666" y="565548"/>
                    <a:pt x="289911" y="565877"/>
                  </a:cubicBezTo>
                  <a:cubicBezTo>
                    <a:pt x="292155" y="566176"/>
                    <a:pt x="294400" y="566475"/>
                    <a:pt x="296645" y="566775"/>
                  </a:cubicBezTo>
                  <a:cubicBezTo>
                    <a:pt x="298889" y="567044"/>
                    <a:pt x="301134" y="567313"/>
                    <a:pt x="303378" y="567583"/>
                  </a:cubicBezTo>
                  <a:cubicBezTo>
                    <a:pt x="305623" y="567822"/>
                    <a:pt x="307897" y="568062"/>
                    <a:pt x="310142" y="568301"/>
                  </a:cubicBezTo>
                  <a:cubicBezTo>
                    <a:pt x="312387" y="568511"/>
                    <a:pt x="314661" y="568720"/>
                    <a:pt x="316936" y="568929"/>
                  </a:cubicBezTo>
                  <a:cubicBezTo>
                    <a:pt x="319210" y="569109"/>
                    <a:pt x="321455" y="569289"/>
                    <a:pt x="323729" y="569468"/>
                  </a:cubicBezTo>
                  <a:cubicBezTo>
                    <a:pt x="326004" y="569618"/>
                    <a:pt x="328278" y="569767"/>
                    <a:pt x="330553" y="569917"/>
                  </a:cubicBezTo>
                  <a:cubicBezTo>
                    <a:pt x="332827" y="570067"/>
                    <a:pt x="335102" y="570186"/>
                    <a:pt x="337376" y="570276"/>
                  </a:cubicBezTo>
                  <a:cubicBezTo>
                    <a:pt x="339651" y="570396"/>
                    <a:pt x="341925" y="570486"/>
                    <a:pt x="344230" y="570546"/>
                  </a:cubicBezTo>
                  <a:cubicBezTo>
                    <a:pt x="346504" y="570635"/>
                    <a:pt x="348809" y="570695"/>
                    <a:pt x="351083" y="570755"/>
                  </a:cubicBezTo>
                  <a:cubicBezTo>
                    <a:pt x="353358" y="570815"/>
                    <a:pt x="355662" y="570845"/>
                    <a:pt x="357967" y="570875"/>
                  </a:cubicBezTo>
                  <a:cubicBezTo>
                    <a:pt x="360271" y="570875"/>
                    <a:pt x="362546" y="570905"/>
                    <a:pt x="364850" y="570905"/>
                  </a:cubicBezTo>
                  <a:cubicBezTo>
                    <a:pt x="367155" y="570905"/>
                    <a:pt x="369459" y="570905"/>
                    <a:pt x="371763" y="570875"/>
                  </a:cubicBezTo>
                  <a:cubicBezTo>
                    <a:pt x="374068" y="570875"/>
                    <a:pt x="376372" y="570815"/>
                    <a:pt x="378677" y="570755"/>
                  </a:cubicBezTo>
                  <a:cubicBezTo>
                    <a:pt x="380981" y="570695"/>
                    <a:pt x="383286" y="570635"/>
                    <a:pt x="385620" y="570546"/>
                  </a:cubicBezTo>
                  <a:cubicBezTo>
                    <a:pt x="387924" y="570456"/>
                    <a:pt x="390259" y="570366"/>
                    <a:pt x="392563" y="570276"/>
                  </a:cubicBezTo>
                  <a:cubicBezTo>
                    <a:pt x="394868" y="570186"/>
                    <a:pt x="397202" y="570067"/>
                    <a:pt x="399536" y="569917"/>
                  </a:cubicBezTo>
                  <a:cubicBezTo>
                    <a:pt x="401871" y="569797"/>
                    <a:pt x="404175" y="569648"/>
                    <a:pt x="406510" y="569498"/>
                  </a:cubicBezTo>
                  <a:cubicBezTo>
                    <a:pt x="408844" y="569348"/>
                    <a:pt x="411178" y="569169"/>
                    <a:pt x="413513" y="568989"/>
                  </a:cubicBezTo>
                  <a:cubicBezTo>
                    <a:pt x="415847" y="568810"/>
                    <a:pt x="418181" y="568630"/>
                    <a:pt x="420516" y="568421"/>
                  </a:cubicBezTo>
                  <a:cubicBezTo>
                    <a:pt x="422850" y="568211"/>
                    <a:pt x="425185" y="568002"/>
                    <a:pt x="427519" y="567792"/>
                  </a:cubicBezTo>
                  <a:cubicBezTo>
                    <a:pt x="429853" y="567583"/>
                    <a:pt x="432188" y="567343"/>
                    <a:pt x="434552" y="567074"/>
                  </a:cubicBezTo>
                  <a:cubicBezTo>
                    <a:pt x="436886" y="566834"/>
                    <a:pt x="439251" y="566565"/>
                    <a:pt x="441585" y="566296"/>
                  </a:cubicBezTo>
                  <a:cubicBezTo>
                    <a:pt x="443919" y="566026"/>
                    <a:pt x="446284" y="565757"/>
                    <a:pt x="448648" y="565458"/>
                  </a:cubicBezTo>
                  <a:cubicBezTo>
                    <a:pt x="450773" y="565188"/>
                    <a:pt x="452898" y="564889"/>
                    <a:pt x="454993" y="564560"/>
                  </a:cubicBezTo>
                  <a:cubicBezTo>
                    <a:pt x="457088" y="564231"/>
                    <a:pt x="459213" y="563842"/>
                    <a:pt x="461307" y="563453"/>
                  </a:cubicBezTo>
                  <a:cubicBezTo>
                    <a:pt x="463402" y="563034"/>
                    <a:pt x="465527" y="562615"/>
                    <a:pt x="467622" y="562136"/>
                  </a:cubicBezTo>
                  <a:cubicBezTo>
                    <a:pt x="469717" y="561657"/>
                    <a:pt x="471812" y="561178"/>
                    <a:pt x="473907" y="560669"/>
                  </a:cubicBezTo>
                  <a:cubicBezTo>
                    <a:pt x="476002" y="560161"/>
                    <a:pt x="478097" y="559622"/>
                    <a:pt x="480192" y="559053"/>
                  </a:cubicBezTo>
                  <a:cubicBezTo>
                    <a:pt x="482287" y="558485"/>
                    <a:pt x="484382" y="557916"/>
                    <a:pt x="486477" y="557347"/>
                  </a:cubicBezTo>
                  <a:cubicBezTo>
                    <a:pt x="488572" y="556779"/>
                    <a:pt x="490667" y="556180"/>
                    <a:pt x="492762" y="555552"/>
                  </a:cubicBezTo>
                  <a:cubicBezTo>
                    <a:pt x="494857" y="554953"/>
                    <a:pt x="496952" y="554325"/>
                    <a:pt x="499076" y="553726"/>
                  </a:cubicBezTo>
                  <a:cubicBezTo>
                    <a:pt x="501171" y="553128"/>
                    <a:pt x="503296" y="552499"/>
                    <a:pt x="505391" y="551901"/>
                  </a:cubicBezTo>
                  <a:cubicBezTo>
                    <a:pt x="507486" y="551302"/>
                    <a:pt x="509611" y="550673"/>
                    <a:pt x="511736" y="550075"/>
                  </a:cubicBezTo>
                  <a:cubicBezTo>
                    <a:pt x="513861" y="549476"/>
                    <a:pt x="515956" y="548878"/>
                    <a:pt x="518081" y="548309"/>
                  </a:cubicBezTo>
                  <a:cubicBezTo>
                    <a:pt x="520205" y="547741"/>
                    <a:pt x="522330" y="547172"/>
                    <a:pt x="524455" y="546603"/>
                  </a:cubicBezTo>
                  <a:cubicBezTo>
                    <a:pt x="524545" y="548399"/>
                    <a:pt x="524635" y="550314"/>
                    <a:pt x="524754" y="552320"/>
                  </a:cubicBezTo>
                  <a:cubicBezTo>
                    <a:pt x="524874" y="554325"/>
                    <a:pt x="524964" y="556390"/>
                    <a:pt x="525054" y="558544"/>
                  </a:cubicBezTo>
                  <a:cubicBezTo>
                    <a:pt x="525144" y="560699"/>
                    <a:pt x="525293" y="562914"/>
                    <a:pt x="525413" y="565188"/>
                  </a:cubicBezTo>
                  <a:cubicBezTo>
                    <a:pt x="527598" y="565188"/>
                    <a:pt x="529752" y="565188"/>
                    <a:pt x="531907" y="565188"/>
                  </a:cubicBezTo>
                  <a:cubicBezTo>
                    <a:pt x="534032" y="565188"/>
                    <a:pt x="536157" y="565188"/>
                    <a:pt x="538222" y="565188"/>
                  </a:cubicBezTo>
                  <a:cubicBezTo>
                    <a:pt x="540317" y="565188"/>
                    <a:pt x="542352" y="565188"/>
                    <a:pt x="544417" y="565218"/>
                  </a:cubicBezTo>
                  <a:cubicBezTo>
                    <a:pt x="546452" y="565218"/>
                    <a:pt x="548487" y="565218"/>
                    <a:pt x="550492" y="565218"/>
                  </a:cubicBezTo>
                  <a:cubicBezTo>
                    <a:pt x="552498" y="565218"/>
                    <a:pt x="554503" y="565218"/>
                    <a:pt x="556478" y="565188"/>
                  </a:cubicBezTo>
                  <a:cubicBezTo>
                    <a:pt x="556478" y="565188"/>
                    <a:pt x="566085" y="565398"/>
                    <a:pt x="580360" y="564350"/>
                  </a:cubicBezTo>
                  <a:cubicBezTo>
                    <a:pt x="580690" y="564350"/>
                    <a:pt x="581019" y="564321"/>
                    <a:pt x="581348" y="564291"/>
                  </a:cubicBezTo>
                  <a:cubicBezTo>
                    <a:pt x="583503" y="564171"/>
                    <a:pt x="585688" y="564021"/>
                    <a:pt x="587842" y="563842"/>
                  </a:cubicBezTo>
                  <a:cubicBezTo>
                    <a:pt x="589997" y="563662"/>
                    <a:pt x="592152" y="563483"/>
                    <a:pt x="594337" y="563273"/>
                  </a:cubicBezTo>
                  <a:cubicBezTo>
                    <a:pt x="596491" y="563064"/>
                    <a:pt x="598646" y="562824"/>
                    <a:pt x="600801" y="562585"/>
                  </a:cubicBezTo>
                  <a:cubicBezTo>
                    <a:pt x="602956" y="562315"/>
                    <a:pt x="605111" y="562046"/>
                    <a:pt x="607236" y="561717"/>
                  </a:cubicBezTo>
                  <a:cubicBezTo>
                    <a:pt x="609390" y="561388"/>
                    <a:pt x="611515" y="561058"/>
                    <a:pt x="613670" y="560669"/>
                  </a:cubicBezTo>
                  <a:cubicBezTo>
                    <a:pt x="615795" y="560280"/>
                    <a:pt x="617950" y="559861"/>
                    <a:pt x="620075" y="559412"/>
                  </a:cubicBezTo>
                  <a:cubicBezTo>
                    <a:pt x="622199" y="558964"/>
                    <a:pt x="624324" y="558455"/>
                    <a:pt x="626449" y="557916"/>
                  </a:cubicBezTo>
                  <a:cubicBezTo>
                    <a:pt x="628574" y="557377"/>
                    <a:pt x="630669" y="556809"/>
                    <a:pt x="632764" y="556180"/>
                  </a:cubicBezTo>
                  <a:cubicBezTo>
                    <a:pt x="634859" y="555552"/>
                    <a:pt x="636954" y="554893"/>
                    <a:pt x="639049" y="554145"/>
                  </a:cubicBezTo>
                  <a:cubicBezTo>
                    <a:pt x="640725" y="553576"/>
                    <a:pt x="642401" y="552948"/>
                    <a:pt x="644077" y="552290"/>
                  </a:cubicBezTo>
                  <a:cubicBezTo>
                    <a:pt x="672598" y="542503"/>
                    <a:pt x="697857" y="525295"/>
                    <a:pt x="701119" y="495127"/>
                  </a:cubicBezTo>
                  <a:cubicBezTo>
                    <a:pt x="701897" y="404207"/>
                    <a:pt x="701179" y="143685"/>
                    <a:pt x="701119" y="121957"/>
                  </a:cubicBezTo>
                  <a:close/>
                  <a:moveTo>
                    <a:pt x="520774" y="165562"/>
                  </a:moveTo>
                  <a:cubicBezTo>
                    <a:pt x="520714" y="168285"/>
                    <a:pt x="520684" y="170949"/>
                    <a:pt x="520624" y="173523"/>
                  </a:cubicBezTo>
                  <a:cubicBezTo>
                    <a:pt x="520565" y="176097"/>
                    <a:pt x="520535" y="178611"/>
                    <a:pt x="520505" y="181065"/>
                  </a:cubicBezTo>
                  <a:cubicBezTo>
                    <a:pt x="520475" y="183519"/>
                    <a:pt x="520415" y="185913"/>
                    <a:pt x="520385" y="188247"/>
                  </a:cubicBezTo>
                  <a:cubicBezTo>
                    <a:pt x="520355" y="190582"/>
                    <a:pt x="520295" y="192856"/>
                    <a:pt x="520265" y="195101"/>
                  </a:cubicBezTo>
                  <a:cubicBezTo>
                    <a:pt x="520235" y="197345"/>
                    <a:pt x="520176" y="199530"/>
                    <a:pt x="520146" y="201715"/>
                  </a:cubicBezTo>
                  <a:cubicBezTo>
                    <a:pt x="520116" y="203870"/>
                    <a:pt x="520056" y="206024"/>
                    <a:pt x="520026" y="208119"/>
                  </a:cubicBezTo>
                  <a:cubicBezTo>
                    <a:pt x="519996" y="210214"/>
                    <a:pt x="519966" y="212309"/>
                    <a:pt x="519906" y="214374"/>
                  </a:cubicBezTo>
                  <a:cubicBezTo>
                    <a:pt x="519876" y="216439"/>
                    <a:pt x="519846" y="218504"/>
                    <a:pt x="519786" y="220539"/>
                  </a:cubicBezTo>
                  <a:cubicBezTo>
                    <a:pt x="519756" y="222604"/>
                    <a:pt x="519727" y="224640"/>
                    <a:pt x="519667" y="226705"/>
                  </a:cubicBezTo>
                  <a:cubicBezTo>
                    <a:pt x="519637" y="228770"/>
                    <a:pt x="519607" y="230805"/>
                    <a:pt x="519547" y="232870"/>
                  </a:cubicBezTo>
                  <a:cubicBezTo>
                    <a:pt x="519517" y="234935"/>
                    <a:pt x="519487" y="237030"/>
                    <a:pt x="519427" y="239125"/>
                  </a:cubicBezTo>
                  <a:cubicBezTo>
                    <a:pt x="519397" y="241220"/>
                    <a:pt x="519338" y="243374"/>
                    <a:pt x="519308" y="245529"/>
                  </a:cubicBezTo>
                  <a:cubicBezTo>
                    <a:pt x="519278" y="247684"/>
                    <a:pt x="519218" y="249899"/>
                    <a:pt x="519188" y="252143"/>
                  </a:cubicBezTo>
                  <a:cubicBezTo>
                    <a:pt x="519158" y="254388"/>
                    <a:pt x="519098" y="256662"/>
                    <a:pt x="519068" y="258997"/>
                  </a:cubicBezTo>
                  <a:cubicBezTo>
                    <a:pt x="519038" y="261331"/>
                    <a:pt x="518978" y="263725"/>
                    <a:pt x="518948" y="266179"/>
                  </a:cubicBezTo>
                  <a:cubicBezTo>
                    <a:pt x="518919" y="268634"/>
                    <a:pt x="518859" y="271147"/>
                    <a:pt x="518829" y="273721"/>
                  </a:cubicBezTo>
                  <a:cubicBezTo>
                    <a:pt x="518769" y="276295"/>
                    <a:pt x="518739" y="278959"/>
                    <a:pt x="518679" y="281682"/>
                  </a:cubicBezTo>
                  <a:cubicBezTo>
                    <a:pt x="518649" y="283957"/>
                    <a:pt x="518589" y="286231"/>
                    <a:pt x="518559" y="288506"/>
                  </a:cubicBezTo>
                  <a:cubicBezTo>
                    <a:pt x="518530" y="290780"/>
                    <a:pt x="518470" y="293055"/>
                    <a:pt x="518440" y="295329"/>
                  </a:cubicBezTo>
                  <a:cubicBezTo>
                    <a:pt x="518410" y="297604"/>
                    <a:pt x="518350" y="299878"/>
                    <a:pt x="518320" y="302153"/>
                  </a:cubicBezTo>
                  <a:cubicBezTo>
                    <a:pt x="518290" y="304427"/>
                    <a:pt x="518230" y="306702"/>
                    <a:pt x="518200" y="308976"/>
                  </a:cubicBezTo>
                  <a:cubicBezTo>
                    <a:pt x="518170" y="311251"/>
                    <a:pt x="518110" y="313525"/>
                    <a:pt x="518051" y="315800"/>
                  </a:cubicBezTo>
                  <a:cubicBezTo>
                    <a:pt x="517991" y="318074"/>
                    <a:pt x="517961" y="320349"/>
                    <a:pt x="517931" y="322623"/>
                  </a:cubicBezTo>
                  <a:cubicBezTo>
                    <a:pt x="517901" y="324898"/>
                    <a:pt x="517841" y="327172"/>
                    <a:pt x="517811" y="329447"/>
                  </a:cubicBezTo>
                  <a:cubicBezTo>
                    <a:pt x="517781" y="331721"/>
                    <a:pt x="517721" y="333996"/>
                    <a:pt x="517692" y="336270"/>
                  </a:cubicBezTo>
                  <a:cubicBezTo>
                    <a:pt x="517662" y="338545"/>
                    <a:pt x="517602" y="340819"/>
                    <a:pt x="517572" y="343094"/>
                  </a:cubicBezTo>
                  <a:cubicBezTo>
                    <a:pt x="517542" y="345369"/>
                    <a:pt x="517482" y="347643"/>
                    <a:pt x="517452" y="349918"/>
                  </a:cubicBezTo>
                  <a:cubicBezTo>
                    <a:pt x="517422" y="352192"/>
                    <a:pt x="517362" y="354467"/>
                    <a:pt x="517332" y="356741"/>
                  </a:cubicBezTo>
                  <a:cubicBezTo>
                    <a:pt x="517302" y="359016"/>
                    <a:pt x="517273" y="361290"/>
                    <a:pt x="517213" y="363565"/>
                  </a:cubicBezTo>
                  <a:cubicBezTo>
                    <a:pt x="517183" y="365839"/>
                    <a:pt x="517153" y="368114"/>
                    <a:pt x="517123" y="370388"/>
                  </a:cubicBezTo>
                  <a:cubicBezTo>
                    <a:pt x="517093" y="372663"/>
                    <a:pt x="517063" y="374937"/>
                    <a:pt x="517033" y="377212"/>
                  </a:cubicBezTo>
                  <a:cubicBezTo>
                    <a:pt x="517033" y="379486"/>
                    <a:pt x="516973" y="381761"/>
                    <a:pt x="516943" y="384035"/>
                  </a:cubicBezTo>
                  <a:cubicBezTo>
                    <a:pt x="516943" y="386310"/>
                    <a:pt x="516913" y="388584"/>
                    <a:pt x="516883" y="390859"/>
                  </a:cubicBezTo>
                  <a:cubicBezTo>
                    <a:pt x="516883" y="393133"/>
                    <a:pt x="516854" y="395408"/>
                    <a:pt x="516824" y="397682"/>
                  </a:cubicBezTo>
                  <a:cubicBezTo>
                    <a:pt x="516824" y="399957"/>
                    <a:pt x="516824" y="402231"/>
                    <a:pt x="516794" y="404506"/>
                  </a:cubicBezTo>
                  <a:cubicBezTo>
                    <a:pt x="516794" y="406930"/>
                    <a:pt x="516584" y="409085"/>
                    <a:pt x="516135" y="411030"/>
                  </a:cubicBezTo>
                  <a:cubicBezTo>
                    <a:pt x="515686" y="412946"/>
                    <a:pt x="515028" y="414681"/>
                    <a:pt x="514070" y="416208"/>
                  </a:cubicBezTo>
                  <a:cubicBezTo>
                    <a:pt x="513142" y="417764"/>
                    <a:pt x="511915" y="419141"/>
                    <a:pt x="510419" y="420398"/>
                  </a:cubicBezTo>
                  <a:cubicBezTo>
                    <a:pt x="508923" y="421655"/>
                    <a:pt x="507127" y="422852"/>
                    <a:pt x="505002" y="423959"/>
                  </a:cubicBezTo>
                  <a:cubicBezTo>
                    <a:pt x="502997" y="425036"/>
                    <a:pt x="500992" y="426054"/>
                    <a:pt x="498957" y="427072"/>
                  </a:cubicBezTo>
                  <a:cubicBezTo>
                    <a:pt x="496952" y="428059"/>
                    <a:pt x="494916" y="429047"/>
                    <a:pt x="492881" y="429975"/>
                  </a:cubicBezTo>
                  <a:cubicBezTo>
                    <a:pt x="490846" y="430902"/>
                    <a:pt x="488811" y="431800"/>
                    <a:pt x="486776" y="432668"/>
                  </a:cubicBezTo>
                  <a:cubicBezTo>
                    <a:pt x="484741" y="433536"/>
                    <a:pt x="482676" y="434374"/>
                    <a:pt x="480641" y="435152"/>
                  </a:cubicBezTo>
                  <a:cubicBezTo>
                    <a:pt x="478576" y="435960"/>
                    <a:pt x="476511" y="436708"/>
                    <a:pt x="474446" y="437456"/>
                  </a:cubicBezTo>
                  <a:cubicBezTo>
                    <a:pt x="472381" y="438205"/>
                    <a:pt x="470316" y="438893"/>
                    <a:pt x="468221" y="439551"/>
                  </a:cubicBezTo>
                  <a:cubicBezTo>
                    <a:pt x="466126" y="440210"/>
                    <a:pt x="464061" y="440868"/>
                    <a:pt x="461966" y="441467"/>
                  </a:cubicBezTo>
                  <a:cubicBezTo>
                    <a:pt x="459871" y="442065"/>
                    <a:pt x="457776" y="442664"/>
                    <a:pt x="455681" y="443203"/>
                  </a:cubicBezTo>
                  <a:cubicBezTo>
                    <a:pt x="453586" y="443741"/>
                    <a:pt x="451461" y="444280"/>
                    <a:pt x="449336" y="444759"/>
                  </a:cubicBezTo>
                  <a:cubicBezTo>
                    <a:pt x="447211" y="445238"/>
                    <a:pt x="445087" y="445717"/>
                    <a:pt x="442962" y="446136"/>
                  </a:cubicBezTo>
                  <a:cubicBezTo>
                    <a:pt x="440837" y="446555"/>
                    <a:pt x="438682" y="446974"/>
                    <a:pt x="436557" y="447363"/>
                  </a:cubicBezTo>
                  <a:cubicBezTo>
                    <a:pt x="434402" y="447752"/>
                    <a:pt x="432278" y="448081"/>
                    <a:pt x="430123" y="448410"/>
                  </a:cubicBezTo>
                  <a:cubicBezTo>
                    <a:pt x="427968" y="448739"/>
                    <a:pt x="425813" y="449039"/>
                    <a:pt x="423628" y="449278"/>
                  </a:cubicBezTo>
                  <a:cubicBezTo>
                    <a:pt x="421474" y="449547"/>
                    <a:pt x="419289" y="449787"/>
                    <a:pt x="417104" y="449996"/>
                  </a:cubicBezTo>
                  <a:cubicBezTo>
                    <a:pt x="414919" y="450206"/>
                    <a:pt x="412735" y="450385"/>
                    <a:pt x="410550" y="450565"/>
                  </a:cubicBezTo>
                  <a:cubicBezTo>
                    <a:pt x="408365" y="450714"/>
                    <a:pt x="406150" y="450864"/>
                    <a:pt x="403966" y="450984"/>
                  </a:cubicBezTo>
                  <a:cubicBezTo>
                    <a:pt x="401721" y="451104"/>
                    <a:pt x="399507" y="451193"/>
                    <a:pt x="397262" y="451253"/>
                  </a:cubicBezTo>
                  <a:cubicBezTo>
                    <a:pt x="395047" y="451343"/>
                    <a:pt x="392803" y="451373"/>
                    <a:pt x="390588" y="451433"/>
                  </a:cubicBezTo>
                  <a:cubicBezTo>
                    <a:pt x="388373" y="451463"/>
                    <a:pt x="386159" y="451493"/>
                    <a:pt x="383914" y="451493"/>
                  </a:cubicBezTo>
                  <a:cubicBezTo>
                    <a:pt x="381699" y="451493"/>
                    <a:pt x="379485" y="451493"/>
                    <a:pt x="377270" y="451433"/>
                  </a:cubicBezTo>
                  <a:cubicBezTo>
                    <a:pt x="375055" y="451403"/>
                    <a:pt x="372841" y="451343"/>
                    <a:pt x="370656" y="451253"/>
                  </a:cubicBezTo>
                  <a:cubicBezTo>
                    <a:pt x="368441" y="451163"/>
                    <a:pt x="366257" y="451074"/>
                    <a:pt x="364042" y="450954"/>
                  </a:cubicBezTo>
                  <a:cubicBezTo>
                    <a:pt x="361857" y="450834"/>
                    <a:pt x="359643" y="450685"/>
                    <a:pt x="357458" y="450535"/>
                  </a:cubicBezTo>
                  <a:cubicBezTo>
                    <a:pt x="355273" y="450385"/>
                    <a:pt x="353088" y="450176"/>
                    <a:pt x="350904" y="449996"/>
                  </a:cubicBezTo>
                  <a:cubicBezTo>
                    <a:pt x="348719" y="449787"/>
                    <a:pt x="346534" y="449577"/>
                    <a:pt x="344350" y="449308"/>
                  </a:cubicBezTo>
                  <a:cubicBezTo>
                    <a:pt x="342165" y="449068"/>
                    <a:pt x="339980" y="448799"/>
                    <a:pt x="337825" y="448500"/>
                  </a:cubicBezTo>
                  <a:cubicBezTo>
                    <a:pt x="335641" y="448201"/>
                    <a:pt x="333486" y="447901"/>
                    <a:pt x="331331" y="447542"/>
                  </a:cubicBezTo>
                  <a:cubicBezTo>
                    <a:pt x="329176" y="447213"/>
                    <a:pt x="326991" y="446854"/>
                    <a:pt x="324837" y="446465"/>
                  </a:cubicBezTo>
                  <a:cubicBezTo>
                    <a:pt x="322682" y="446076"/>
                    <a:pt x="320527" y="445687"/>
                    <a:pt x="318372" y="445238"/>
                  </a:cubicBezTo>
                  <a:cubicBezTo>
                    <a:pt x="316217" y="444819"/>
                    <a:pt x="314063" y="444370"/>
                    <a:pt x="311908" y="443891"/>
                  </a:cubicBezTo>
                  <a:cubicBezTo>
                    <a:pt x="309753" y="443412"/>
                    <a:pt x="307628" y="442903"/>
                    <a:pt x="305473" y="442395"/>
                  </a:cubicBezTo>
                  <a:cubicBezTo>
                    <a:pt x="303348" y="441886"/>
                    <a:pt x="301194" y="441317"/>
                    <a:pt x="299069" y="440749"/>
                  </a:cubicBezTo>
                  <a:cubicBezTo>
                    <a:pt x="296944" y="440180"/>
                    <a:pt x="294819" y="439581"/>
                    <a:pt x="292694" y="438953"/>
                  </a:cubicBezTo>
                  <a:cubicBezTo>
                    <a:pt x="290569" y="438324"/>
                    <a:pt x="288444" y="437696"/>
                    <a:pt x="286320" y="437037"/>
                  </a:cubicBezTo>
                  <a:cubicBezTo>
                    <a:pt x="284195" y="436379"/>
                    <a:pt x="282100" y="435691"/>
                    <a:pt x="279975" y="434972"/>
                  </a:cubicBezTo>
                  <a:cubicBezTo>
                    <a:pt x="277551" y="434134"/>
                    <a:pt x="275156" y="433267"/>
                    <a:pt x="272792" y="432369"/>
                  </a:cubicBezTo>
                  <a:cubicBezTo>
                    <a:pt x="270428" y="431471"/>
                    <a:pt x="268123" y="430513"/>
                    <a:pt x="265849" y="429556"/>
                  </a:cubicBezTo>
                  <a:cubicBezTo>
                    <a:pt x="263574" y="428598"/>
                    <a:pt x="261330" y="427550"/>
                    <a:pt x="259145" y="426503"/>
                  </a:cubicBezTo>
                  <a:cubicBezTo>
                    <a:pt x="256960" y="425455"/>
                    <a:pt x="254806" y="424378"/>
                    <a:pt x="252681" y="423241"/>
                  </a:cubicBezTo>
                  <a:cubicBezTo>
                    <a:pt x="250586" y="422133"/>
                    <a:pt x="248491" y="420966"/>
                    <a:pt x="246486" y="419769"/>
                  </a:cubicBezTo>
                  <a:cubicBezTo>
                    <a:pt x="244450" y="418572"/>
                    <a:pt x="242475" y="417345"/>
                    <a:pt x="240530" y="416088"/>
                  </a:cubicBezTo>
                  <a:cubicBezTo>
                    <a:pt x="238585" y="414831"/>
                    <a:pt x="236699" y="413514"/>
                    <a:pt x="234844" y="412197"/>
                  </a:cubicBezTo>
                  <a:cubicBezTo>
                    <a:pt x="232988" y="410881"/>
                    <a:pt x="231162" y="409504"/>
                    <a:pt x="229397" y="408097"/>
                  </a:cubicBezTo>
                  <a:cubicBezTo>
                    <a:pt x="227631" y="406691"/>
                    <a:pt x="225895" y="405254"/>
                    <a:pt x="224219" y="403788"/>
                  </a:cubicBezTo>
                  <a:cubicBezTo>
                    <a:pt x="222543" y="402321"/>
                    <a:pt x="220897" y="400825"/>
                    <a:pt x="219311" y="399298"/>
                  </a:cubicBezTo>
                  <a:cubicBezTo>
                    <a:pt x="217725" y="397772"/>
                    <a:pt x="216169" y="396186"/>
                    <a:pt x="214642" y="394600"/>
                  </a:cubicBezTo>
                  <a:cubicBezTo>
                    <a:pt x="213146" y="393014"/>
                    <a:pt x="211679" y="391368"/>
                    <a:pt x="210243" y="389722"/>
                  </a:cubicBezTo>
                  <a:cubicBezTo>
                    <a:pt x="208836" y="388046"/>
                    <a:pt x="207460" y="386370"/>
                    <a:pt x="206113" y="384634"/>
                  </a:cubicBezTo>
                  <a:cubicBezTo>
                    <a:pt x="204766" y="382898"/>
                    <a:pt x="203479" y="381162"/>
                    <a:pt x="202252" y="379367"/>
                  </a:cubicBezTo>
                  <a:cubicBezTo>
                    <a:pt x="200995" y="377571"/>
                    <a:pt x="199798" y="375745"/>
                    <a:pt x="198661" y="373920"/>
                  </a:cubicBezTo>
                  <a:cubicBezTo>
                    <a:pt x="197524" y="372064"/>
                    <a:pt x="196416" y="370179"/>
                    <a:pt x="195339" y="368263"/>
                  </a:cubicBezTo>
                  <a:cubicBezTo>
                    <a:pt x="194291" y="366348"/>
                    <a:pt x="193274" y="364403"/>
                    <a:pt x="192286" y="362427"/>
                  </a:cubicBezTo>
                  <a:cubicBezTo>
                    <a:pt x="191329" y="360452"/>
                    <a:pt x="190401" y="358447"/>
                    <a:pt x="189533" y="356412"/>
                  </a:cubicBezTo>
                  <a:cubicBezTo>
                    <a:pt x="188665" y="354377"/>
                    <a:pt x="187827" y="352312"/>
                    <a:pt x="187049" y="350217"/>
                  </a:cubicBezTo>
                  <a:cubicBezTo>
                    <a:pt x="186271" y="348122"/>
                    <a:pt x="185523" y="345997"/>
                    <a:pt x="184834" y="343842"/>
                  </a:cubicBezTo>
                  <a:cubicBezTo>
                    <a:pt x="184146" y="341687"/>
                    <a:pt x="183517" y="339503"/>
                    <a:pt x="182919" y="337288"/>
                  </a:cubicBezTo>
                  <a:cubicBezTo>
                    <a:pt x="182320" y="335073"/>
                    <a:pt x="181782" y="332829"/>
                    <a:pt x="181303" y="330584"/>
                  </a:cubicBezTo>
                  <a:cubicBezTo>
                    <a:pt x="180794" y="328310"/>
                    <a:pt x="180375" y="326035"/>
                    <a:pt x="179956" y="323701"/>
                  </a:cubicBezTo>
                  <a:cubicBezTo>
                    <a:pt x="179567" y="321366"/>
                    <a:pt x="179208" y="319032"/>
                    <a:pt x="178909" y="316638"/>
                  </a:cubicBezTo>
                  <a:cubicBezTo>
                    <a:pt x="178609" y="314244"/>
                    <a:pt x="178370" y="311849"/>
                    <a:pt x="178160" y="309425"/>
                  </a:cubicBezTo>
                  <a:cubicBezTo>
                    <a:pt x="177951" y="307001"/>
                    <a:pt x="177801" y="304517"/>
                    <a:pt x="177711" y="302033"/>
                  </a:cubicBezTo>
                  <a:cubicBezTo>
                    <a:pt x="177622" y="299489"/>
                    <a:pt x="177562" y="297005"/>
                    <a:pt x="177532" y="294521"/>
                  </a:cubicBezTo>
                  <a:cubicBezTo>
                    <a:pt x="177532" y="292037"/>
                    <a:pt x="177532" y="289613"/>
                    <a:pt x="177622" y="287189"/>
                  </a:cubicBezTo>
                  <a:cubicBezTo>
                    <a:pt x="177681" y="284765"/>
                    <a:pt x="177801" y="282400"/>
                    <a:pt x="177981" y="280036"/>
                  </a:cubicBezTo>
                  <a:cubicBezTo>
                    <a:pt x="180465" y="94813"/>
                    <a:pt x="462774" y="126357"/>
                    <a:pt x="462774" y="126357"/>
                  </a:cubicBezTo>
                  <a:cubicBezTo>
                    <a:pt x="465078" y="126506"/>
                    <a:pt x="467383" y="126656"/>
                    <a:pt x="469687" y="126835"/>
                  </a:cubicBezTo>
                  <a:cubicBezTo>
                    <a:pt x="471992" y="127015"/>
                    <a:pt x="474296" y="127224"/>
                    <a:pt x="476601" y="127434"/>
                  </a:cubicBezTo>
                  <a:cubicBezTo>
                    <a:pt x="478905" y="127643"/>
                    <a:pt x="481209" y="127883"/>
                    <a:pt x="483484" y="128122"/>
                  </a:cubicBezTo>
                  <a:cubicBezTo>
                    <a:pt x="485788" y="128362"/>
                    <a:pt x="488093" y="128631"/>
                    <a:pt x="490367" y="128900"/>
                  </a:cubicBezTo>
                  <a:cubicBezTo>
                    <a:pt x="493719" y="129319"/>
                    <a:pt x="496712" y="129768"/>
                    <a:pt x="499376" y="130337"/>
                  </a:cubicBezTo>
                  <a:cubicBezTo>
                    <a:pt x="502039" y="130876"/>
                    <a:pt x="504404" y="131504"/>
                    <a:pt x="506469" y="132252"/>
                  </a:cubicBezTo>
                  <a:cubicBezTo>
                    <a:pt x="508534" y="133001"/>
                    <a:pt x="510329" y="133868"/>
                    <a:pt x="511856" y="134856"/>
                  </a:cubicBezTo>
                  <a:cubicBezTo>
                    <a:pt x="513382" y="135874"/>
                    <a:pt x="514699" y="137011"/>
                    <a:pt x="515776" y="138358"/>
                  </a:cubicBezTo>
                  <a:cubicBezTo>
                    <a:pt x="516854" y="139704"/>
                    <a:pt x="517721" y="141201"/>
                    <a:pt x="518410" y="142937"/>
                  </a:cubicBezTo>
                  <a:cubicBezTo>
                    <a:pt x="519098" y="144672"/>
                    <a:pt x="519607" y="146618"/>
                    <a:pt x="519966" y="148802"/>
                  </a:cubicBezTo>
                  <a:cubicBezTo>
                    <a:pt x="520325" y="150987"/>
                    <a:pt x="520565" y="153441"/>
                    <a:pt x="520684" y="156165"/>
                  </a:cubicBezTo>
                  <a:cubicBezTo>
                    <a:pt x="520804" y="158888"/>
                    <a:pt x="520804" y="161881"/>
                    <a:pt x="520744" y="165203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 w="29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Graphique 13">
              <a:extLst>
                <a:ext uri="{FF2B5EF4-FFF2-40B4-BE49-F238E27FC236}">
                  <a16:creationId xmlns:a16="http://schemas.microsoft.com/office/drawing/2014/main" id="{1E5A26DD-DFB5-D5B2-E19C-DAA432596AF0}"/>
                </a:ext>
              </a:extLst>
            </p:cNvPr>
            <p:cNvGrpSpPr/>
            <p:nvPr/>
          </p:nvGrpSpPr>
          <p:grpSpPr>
            <a:xfrm>
              <a:off x="10134210" y="127177"/>
              <a:ext cx="1430729" cy="2103927"/>
              <a:chOff x="10134210" y="127177"/>
              <a:chExt cx="1430729" cy="2103927"/>
            </a:xfrm>
            <a:solidFill>
              <a:schemeClr val="bg1">
                <a:alpha val="25000"/>
              </a:schemeClr>
            </a:solidFill>
          </p:grpSpPr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92B08974-FC68-D124-5BAD-CDE10BFA6167}"/>
                  </a:ext>
                </a:extLst>
              </p:cNvPr>
              <p:cNvSpPr/>
              <p:nvPr/>
            </p:nvSpPr>
            <p:spPr>
              <a:xfrm>
                <a:off x="10786486" y="127178"/>
                <a:ext cx="778452" cy="2103567"/>
              </a:xfrm>
              <a:custGeom>
                <a:avLst/>
                <a:gdLst>
                  <a:gd name="connsiteX0" fmla="*/ 778453 w 778452"/>
                  <a:gd name="connsiteY0" fmla="*/ 714048 h 2103567"/>
                  <a:gd name="connsiteX1" fmla="*/ 778153 w 778452"/>
                  <a:gd name="connsiteY1" fmla="*/ 698157 h 2103567"/>
                  <a:gd name="connsiteX2" fmla="*/ 778034 w 778452"/>
                  <a:gd name="connsiteY2" fmla="*/ 691662 h 2103567"/>
                  <a:gd name="connsiteX3" fmla="*/ 777884 w 778452"/>
                  <a:gd name="connsiteY3" fmla="*/ 689178 h 2103567"/>
                  <a:gd name="connsiteX4" fmla="*/ 776298 w 778452"/>
                  <a:gd name="connsiteY4" fmla="*/ 660118 h 2103567"/>
                  <a:gd name="connsiteX5" fmla="*/ 775849 w 778452"/>
                  <a:gd name="connsiteY5" fmla="*/ 654671 h 2103567"/>
                  <a:gd name="connsiteX6" fmla="*/ 773574 w 778452"/>
                  <a:gd name="connsiteY6" fmla="*/ 630430 h 2103567"/>
                  <a:gd name="connsiteX7" fmla="*/ 773155 w 778452"/>
                  <a:gd name="connsiteY7" fmla="*/ 626031 h 2103567"/>
                  <a:gd name="connsiteX8" fmla="*/ 772617 w 778452"/>
                  <a:gd name="connsiteY8" fmla="*/ 621930 h 2103567"/>
                  <a:gd name="connsiteX9" fmla="*/ 770402 w 778452"/>
                  <a:gd name="connsiteY9" fmla="*/ 605081 h 2103567"/>
                  <a:gd name="connsiteX10" fmla="*/ 769235 w 778452"/>
                  <a:gd name="connsiteY10" fmla="*/ 596701 h 2103567"/>
                  <a:gd name="connsiteX11" fmla="*/ 765644 w 778452"/>
                  <a:gd name="connsiteY11" fmla="*/ 574854 h 2103567"/>
                  <a:gd name="connsiteX12" fmla="*/ 765135 w 778452"/>
                  <a:gd name="connsiteY12" fmla="*/ 571801 h 2103567"/>
                  <a:gd name="connsiteX13" fmla="*/ 760257 w 778452"/>
                  <a:gd name="connsiteY13" fmla="*/ 547171 h 2103567"/>
                  <a:gd name="connsiteX14" fmla="*/ 758611 w 778452"/>
                  <a:gd name="connsiteY14" fmla="*/ 539808 h 2103567"/>
                  <a:gd name="connsiteX15" fmla="*/ 754630 w 778452"/>
                  <a:gd name="connsiteY15" fmla="*/ 522720 h 2103567"/>
                  <a:gd name="connsiteX16" fmla="*/ 753852 w 778452"/>
                  <a:gd name="connsiteY16" fmla="*/ 519308 h 2103567"/>
                  <a:gd name="connsiteX17" fmla="*/ 752984 w 778452"/>
                  <a:gd name="connsiteY17" fmla="*/ 516225 h 2103567"/>
                  <a:gd name="connsiteX18" fmla="*/ 742839 w 778452"/>
                  <a:gd name="connsiteY18" fmla="*/ 479653 h 2103567"/>
                  <a:gd name="connsiteX19" fmla="*/ 741402 w 778452"/>
                  <a:gd name="connsiteY19" fmla="*/ 475015 h 2103567"/>
                  <a:gd name="connsiteX20" fmla="*/ 729251 w 778452"/>
                  <a:gd name="connsiteY20" fmla="*/ 438622 h 2103567"/>
                  <a:gd name="connsiteX21" fmla="*/ 727905 w 778452"/>
                  <a:gd name="connsiteY21" fmla="*/ 435001 h 2103567"/>
                  <a:gd name="connsiteX22" fmla="*/ 713569 w 778452"/>
                  <a:gd name="connsiteY22" fmla="*/ 398579 h 2103567"/>
                  <a:gd name="connsiteX23" fmla="*/ 712641 w 778452"/>
                  <a:gd name="connsiteY23" fmla="*/ 396454 h 2103567"/>
                  <a:gd name="connsiteX24" fmla="*/ 695852 w 778452"/>
                  <a:gd name="connsiteY24" fmla="*/ 359733 h 2103567"/>
                  <a:gd name="connsiteX25" fmla="*/ 695852 w 778452"/>
                  <a:gd name="connsiteY25" fmla="*/ 359733 h 2103567"/>
                  <a:gd name="connsiteX26" fmla="*/ 695852 w 778452"/>
                  <a:gd name="connsiteY26" fmla="*/ 359673 h 2103567"/>
                  <a:gd name="connsiteX27" fmla="*/ 673586 w 778452"/>
                  <a:gd name="connsiteY27" fmla="*/ 317654 h 2103567"/>
                  <a:gd name="connsiteX28" fmla="*/ 671670 w 778452"/>
                  <a:gd name="connsiteY28" fmla="*/ 314332 h 2103567"/>
                  <a:gd name="connsiteX29" fmla="*/ 648626 w 778452"/>
                  <a:gd name="connsiteY29" fmla="*/ 276952 h 2103567"/>
                  <a:gd name="connsiteX30" fmla="*/ 647339 w 778452"/>
                  <a:gd name="connsiteY30" fmla="*/ 274887 h 2103567"/>
                  <a:gd name="connsiteX31" fmla="*/ 645334 w 778452"/>
                  <a:gd name="connsiteY31" fmla="*/ 272014 h 2103567"/>
                  <a:gd name="connsiteX32" fmla="*/ 628933 w 778452"/>
                  <a:gd name="connsiteY32" fmla="*/ 248431 h 2103567"/>
                  <a:gd name="connsiteX33" fmla="*/ 628365 w 778452"/>
                  <a:gd name="connsiteY33" fmla="*/ 247683 h 2103567"/>
                  <a:gd name="connsiteX34" fmla="*/ 611515 w 778452"/>
                  <a:gd name="connsiteY34" fmla="*/ 225656 h 2103567"/>
                  <a:gd name="connsiteX35" fmla="*/ 609271 w 778452"/>
                  <a:gd name="connsiteY35" fmla="*/ 222723 h 2103567"/>
                  <a:gd name="connsiteX36" fmla="*/ 606667 w 778452"/>
                  <a:gd name="connsiteY36" fmla="*/ 219581 h 2103567"/>
                  <a:gd name="connsiteX37" fmla="*/ 595983 w 778452"/>
                  <a:gd name="connsiteY37" fmla="*/ 206771 h 2103567"/>
                  <a:gd name="connsiteX38" fmla="*/ 591075 w 778452"/>
                  <a:gd name="connsiteY38" fmla="*/ 201025 h 2103567"/>
                  <a:gd name="connsiteX39" fmla="*/ 575063 w 778452"/>
                  <a:gd name="connsiteY39" fmla="*/ 183278 h 2103567"/>
                  <a:gd name="connsiteX40" fmla="*/ 575003 w 778452"/>
                  <a:gd name="connsiteY40" fmla="*/ 183218 h 2103567"/>
                  <a:gd name="connsiteX41" fmla="*/ 574914 w 778452"/>
                  <a:gd name="connsiteY41" fmla="*/ 183128 h 2103567"/>
                  <a:gd name="connsiteX42" fmla="*/ 544237 w 778452"/>
                  <a:gd name="connsiteY42" fmla="*/ 152602 h 2103567"/>
                  <a:gd name="connsiteX43" fmla="*/ 543729 w 778452"/>
                  <a:gd name="connsiteY43" fmla="*/ 152093 h 2103567"/>
                  <a:gd name="connsiteX44" fmla="*/ 542382 w 778452"/>
                  <a:gd name="connsiteY44" fmla="*/ 150926 h 2103567"/>
                  <a:gd name="connsiteX45" fmla="*/ 513711 w 778452"/>
                  <a:gd name="connsiteY45" fmla="*/ 125936 h 2103567"/>
                  <a:gd name="connsiteX46" fmla="*/ 513502 w 778452"/>
                  <a:gd name="connsiteY46" fmla="*/ 125757 h 2103567"/>
                  <a:gd name="connsiteX47" fmla="*/ 512813 w 778452"/>
                  <a:gd name="connsiteY47" fmla="*/ 125248 h 2103567"/>
                  <a:gd name="connsiteX48" fmla="*/ 484861 w 778452"/>
                  <a:gd name="connsiteY48" fmla="*/ 103880 h 2103567"/>
                  <a:gd name="connsiteX49" fmla="*/ 483245 w 778452"/>
                  <a:gd name="connsiteY49" fmla="*/ 102652 h 2103567"/>
                  <a:gd name="connsiteX50" fmla="*/ 482496 w 778452"/>
                  <a:gd name="connsiteY50" fmla="*/ 102174 h 2103567"/>
                  <a:gd name="connsiteX51" fmla="*/ 456818 w 778452"/>
                  <a:gd name="connsiteY51" fmla="*/ 84965 h 2103567"/>
                  <a:gd name="connsiteX52" fmla="*/ 454095 w 778452"/>
                  <a:gd name="connsiteY52" fmla="*/ 83140 h 2103567"/>
                  <a:gd name="connsiteX53" fmla="*/ 451761 w 778452"/>
                  <a:gd name="connsiteY53" fmla="*/ 81763 h 2103567"/>
                  <a:gd name="connsiteX54" fmla="*/ 425723 w 778452"/>
                  <a:gd name="connsiteY54" fmla="*/ 66530 h 2103567"/>
                  <a:gd name="connsiteX55" fmla="*/ 424107 w 778452"/>
                  <a:gd name="connsiteY55" fmla="*/ 65572 h 2103567"/>
                  <a:gd name="connsiteX56" fmla="*/ 421025 w 778452"/>
                  <a:gd name="connsiteY56" fmla="*/ 64016 h 2103567"/>
                  <a:gd name="connsiteX57" fmla="*/ 396334 w 778452"/>
                  <a:gd name="connsiteY57" fmla="*/ 51536 h 2103567"/>
                  <a:gd name="connsiteX58" fmla="*/ 394179 w 778452"/>
                  <a:gd name="connsiteY58" fmla="*/ 50458 h 2103567"/>
                  <a:gd name="connsiteX59" fmla="*/ 393431 w 778452"/>
                  <a:gd name="connsiteY59" fmla="*/ 50129 h 2103567"/>
                  <a:gd name="connsiteX60" fmla="*/ 366317 w 778452"/>
                  <a:gd name="connsiteY60" fmla="*/ 38427 h 2103567"/>
                  <a:gd name="connsiteX61" fmla="*/ 363324 w 778452"/>
                  <a:gd name="connsiteY61" fmla="*/ 37140 h 2103567"/>
                  <a:gd name="connsiteX62" fmla="*/ 360481 w 778452"/>
                  <a:gd name="connsiteY62" fmla="*/ 36123 h 2103567"/>
                  <a:gd name="connsiteX63" fmla="*/ 332349 w 778452"/>
                  <a:gd name="connsiteY63" fmla="*/ 26037 h 2103567"/>
                  <a:gd name="connsiteX64" fmla="*/ 331121 w 778452"/>
                  <a:gd name="connsiteY64" fmla="*/ 25588 h 2103567"/>
                  <a:gd name="connsiteX65" fmla="*/ 328308 w 778452"/>
                  <a:gd name="connsiteY65" fmla="*/ 24780 h 2103567"/>
                  <a:gd name="connsiteX66" fmla="*/ 300445 w 778452"/>
                  <a:gd name="connsiteY66" fmla="*/ 16790 h 2103567"/>
                  <a:gd name="connsiteX67" fmla="*/ 297692 w 778452"/>
                  <a:gd name="connsiteY67" fmla="*/ 16011 h 2103567"/>
                  <a:gd name="connsiteX68" fmla="*/ 296585 w 778452"/>
                  <a:gd name="connsiteY68" fmla="*/ 15772 h 2103567"/>
                  <a:gd name="connsiteX69" fmla="*/ 264382 w 778452"/>
                  <a:gd name="connsiteY69" fmla="*/ 8889 h 2103567"/>
                  <a:gd name="connsiteX70" fmla="*/ 261180 w 778452"/>
                  <a:gd name="connsiteY70" fmla="*/ 8200 h 2103567"/>
                  <a:gd name="connsiteX71" fmla="*/ 258816 w 778452"/>
                  <a:gd name="connsiteY71" fmla="*/ 7871 h 2103567"/>
                  <a:gd name="connsiteX72" fmla="*/ 224638 w 778452"/>
                  <a:gd name="connsiteY72" fmla="*/ 3112 h 2103567"/>
                  <a:gd name="connsiteX73" fmla="*/ 221825 w 778452"/>
                  <a:gd name="connsiteY73" fmla="*/ 2723 h 2103567"/>
                  <a:gd name="connsiteX74" fmla="*/ 216408 w 778452"/>
                  <a:gd name="connsiteY74" fmla="*/ 2275 h 2103567"/>
                  <a:gd name="connsiteX75" fmla="*/ 205215 w 778452"/>
                  <a:gd name="connsiteY75" fmla="*/ 1377 h 2103567"/>
                  <a:gd name="connsiteX76" fmla="*/ 194591 w 778452"/>
                  <a:gd name="connsiteY76" fmla="*/ 748 h 2103567"/>
                  <a:gd name="connsiteX77" fmla="*/ 183278 w 778452"/>
                  <a:gd name="connsiteY77" fmla="*/ 299 h 2103567"/>
                  <a:gd name="connsiteX78" fmla="*/ 177622 w 778452"/>
                  <a:gd name="connsiteY78" fmla="*/ 90 h 2103567"/>
                  <a:gd name="connsiteX79" fmla="*/ 167207 w 778452"/>
                  <a:gd name="connsiteY79" fmla="*/ 0 h 2103567"/>
                  <a:gd name="connsiteX80" fmla="*/ 0 w 778452"/>
                  <a:gd name="connsiteY80" fmla="*/ 0 h 2103567"/>
                  <a:gd name="connsiteX81" fmla="*/ 495455 w 778452"/>
                  <a:gd name="connsiteY81" fmla="*/ 296136 h 2103567"/>
                  <a:gd name="connsiteX82" fmla="*/ 614358 w 778452"/>
                  <a:gd name="connsiteY82" fmla="*/ 672090 h 2103567"/>
                  <a:gd name="connsiteX83" fmla="*/ 533254 w 778452"/>
                  <a:gd name="connsiteY83" fmla="*/ 1084944 h 2103567"/>
                  <a:gd name="connsiteX84" fmla="*/ 52583 w 778452"/>
                  <a:gd name="connsiteY84" fmla="*/ 2066637 h 2103567"/>
                  <a:gd name="connsiteX85" fmla="*/ 2304 w 778452"/>
                  <a:gd name="connsiteY85" fmla="*/ 2103358 h 2103567"/>
                  <a:gd name="connsiteX86" fmla="*/ 2245 w 778452"/>
                  <a:gd name="connsiteY86" fmla="*/ 2103568 h 2103567"/>
                  <a:gd name="connsiteX87" fmla="*/ 2394 w 778452"/>
                  <a:gd name="connsiteY87" fmla="*/ 2103568 h 2103567"/>
                  <a:gd name="connsiteX88" fmla="*/ 147484 w 778452"/>
                  <a:gd name="connsiteY88" fmla="*/ 2103568 h 2103567"/>
                  <a:gd name="connsiteX89" fmla="*/ 214942 w 778452"/>
                  <a:gd name="connsiteY89" fmla="*/ 2061489 h 2103567"/>
                  <a:gd name="connsiteX90" fmla="*/ 695732 w 778452"/>
                  <a:gd name="connsiteY90" fmla="*/ 1079497 h 2103567"/>
                  <a:gd name="connsiteX91" fmla="*/ 701897 w 778452"/>
                  <a:gd name="connsiteY91" fmla="*/ 1066598 h 2103567"/>
                  <a:gd name="connsiteX92" fmla="*/ 703274 w 778452"/>
                  <a:gd name="connsiteY92" fmla="*/ 1063426 h 2103567"/>
                  <a:gd name="connsiteX93" fmla="*/ 717430 w 778452"/>
                  <a:gd name="connsiteY93" fmla="*/ 1031104 h 2103567"/>
                  <a:gd name="connsiteX94" fmla="*/ 718148 w 778452"/>
                  <a:gd name="connsiteY94" fmla="*/ 1029488 h 2103567"/>
                  <a:gd name="connsiteX95" fmla="*/ 719525 w 778452"/>
                  <a:gd name="connsiteY95" fmla="*/ 1025896 h 2103567"/>
                  <a:gd name="connsiteX96" fmla="*/ 731047 w 778452"/>
                  <a:gd name="connsiteY96" fmla="*/ 995550 h 2103567"/>
                  <a:gd name="connsiteX97" fmla="*/ 732304 w 778452"/>
                  <a:gd name="connsiteY97" fmla="*/ 992257 h 2103567"/>
                  <a:gd name="connsiteX98" fmla="*/ 732783 w 778452"/>
                  <a:gd name="connsiteY98" fmla="*/ 990821 h 2103567"/>
                  <a:gd name="connsiteX99" fmla="*/ 743347 w 778452"/>
                  <a:gd name="connsiteY99" fmla="*/ 958349 h 2103567"/>
                  <a:gd name="connsiteX100" fmla="*/ 744395 w 778452"/>
                  <a:gd name="connsiteY100" fmla="*/ 955147 h 2103567"/>
                  <a:gd name="connsiteX101" fmla="*/ 745442 w 778452"/>
                  <a:gd name="connsiteY101" fmla="*/ 951316 h 2103567"/>
                  <a:gd name="connsiteX102" fmla="*/ 754570 w 778452"/>
                  <a:gd name="connsiteY102" fmla="*/ 917737 h 2103567"/>
                  <a:gd name="connsiteX103" fmla="*/ 754720 w 778452"/>
                  <a:gd name="connsiteY103" fmla="*/ 917198 h 2103567"/>
                  <a:gd name="connsiteX104" fmla="*/ 755109 w 778452"/>
                  <a:gd name="connsiteY104" fmla="*/ 915433 h 2103567"/>
                  <a:gd name="connsiteX105" fmla="*/ 762501 w 778452"/>
                  <a:gd name="connsiteY105" fmla="*/ 881914 h 2103567"/>
                  <a:gd name="connsiteX106" fmla="*/ 763309 w 778452"/>
                  <a:gd name="connsiteY106" fmla="*/ 878173 h 2103567"/>
                  <a:gd name="connsiteX107" fmla="*/ 763668 w 778452"/>
                  <a:gd name="connsiteY107" fmla="*/ 876137 h 2103567"/>
                  <a:gd name="connsiteX108" fmla="*/ 769684 w 778452"/>
                  <a:gd name="connsiteY108" fmla="*/ 840434 h 2103567"/>
                  <a:gd name="connsiteX109" fmla="*/ 770252 w 778452"/>
                  <a:gd name="connsiteY109" fmla="*/ 837171 h 2103567"/>
                  <a:gd name="connsiteX110" fmla="*/ 770642 w 778452"/>
                  <a:gd name="connsiteY110" fmla="*/ 833909 h 2103567"/>
                  <a:gd name="connsiteX111" fmla="*/ 774981 w 778452"/>
                  <a:gd name="connsiteY111" fmla="*/ 796410 h 2103567"/>
                  <a:gd name="connsiteX112" fmla="*/ 775250 w 778452"/>
                  <a:gd name="connsiteY112" fmla="*/ 794075 h 2103567"/>
                  <a:gd name="connsiteX113" fmla="*/ 775430 w 778452"/>
                  <a:gd name="connsiteY113" fmla="*/ 791083 h 2103567"/>
                  <a:gd name="connsiteX114" fmla="*/ 777974 w 778452"/>
                  <a:gd name="connsiteY114" fmla="*/ 747986 h 2103567"/>
                  <a:gd name="connsiteX115" fmla="*/ 778124 w 778452"/>
                  <a:gd name="connsiteY115" fmla="*/ 745502 h 2103567"/>
                  <a:gd name="connsiteX116" fmla="*/ 778213 w 778452"/>
                  <a:gd name="connsiteY116" fmla="*/ 739667 h 2103567"/>
                  <a:gd name="connsiteX117" fmla="*/ 778423 w 778452"/>
                  <a:gd name="connsiteY117" fmla="*/ 724134 h 2103567"/>
                  <a:gd name="connsiteX118" fmla="*/ 778423 w 778452"/>
                  <a:gd name="connsiteY118" fmla="*/ 714108 h 210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</a:cxnLst>
                <a:rect l="l" t="t" r="r" b="b"/>
                <a:pathLst>
                  <a:path w="778452" h="2103567">
                    <a:moveTo>
                      <a:pt x="778453" y="714048"/>
                    </a:moveTo>
                    <a:cubicBezTo>
                      <a:pt x="778423" y="708751"/>
                      <a:pt x="778303" y="703454"/>
                      <a:pt x="778153" y="698157"/>
                    </a:cubicBezTo>
                    <a:cubicBezTo>
                      <a:pt x="778094" y="696002"/>
                      <a:pt x="778094" y="693817"/>
                      <a:pt x="778034" y="691662"/>
                    </a:cubicBezTo>
                    <a:cubicBezTo>
                      <a:pt x="778034" y="690824"/>
                      <a:pt x="777944" y="690016"/>
                      <a:pt x="777884" y="689178"/>
                    </a:cubicBezTo>
                    <a:cubicBezTo>
                      <a:pt x="777525" y="679452"/>
                      <a:pt x="776986" y="669785"/>
                      <a:pt x="776298" y="660118"/>
                    </a:cubicBezTo>
                    <a:cubicBezTo>
                      <a:pt x="776178" y="658293"/>
                      <a:pt x="775999" y="656497"/>
                      <a:pt x="775849" y="654671"/>
                    </a:cubicBezTo>
                    <a:cubicBezTo>
                      <a:pt x="775221" y="646561"/>
                      <a:pt x="774442" y="638481"/>
                      <a:pt x="773574" y="630430"/>
                    </a:cubicBezTo>
                    <a:cubicBezTo>
                      <a:pt x="773425" y="628963"/>
                      <a:pt x="773335" y="627497"/>
                      <a:pt x="773155" y="626031"/>
                    </a:cubicBezTo>
                    <a:cubicBezTo>
                      <a:pt x="773006" y="624654"/>
                      <a:pt x="772766" y="623307"/>
                      <a:pt x="772617" y="621930"/>
                    </a:cubicBezTo>
                    <a:cubicBezTo>
                      <a:pt x="771958" y="616304"/>
                      <a:pt x="771210" y="610678"/>
                      <a:pt x="770402" y="605081"/>
                    </a:cubicBezTo>
                    <a:cubicBezTo>
                      <a:pt x="770013" y="602298"/>
                      <a:pt x="769654" y="599485"/>
                      <a:pt x="769235" y="596701"/>
                    </a:cubicBezTo>
                    <a:cubicBezTo>
                      <a:pt x="768128" y="589399"/>
                      <a:pt x="766930" y="582096"/>
                      <a:pt x="765644" y="574854"/>
                    </a:cubicBezTo>
                    <a:cubicBezTo>
                      <a:pt x="765464" y="573836"/>
                      <a:pt x="765314" y="572819"/>
                      <a:pt x="765135" y="571801"/>
                    </a:cubicBezTo>
                    <a:cubicBezTo>
                      <a:pt x="763638" y="563541"/>
                      <a:pt x="761992" y="555341"/>
                      <a:pt x="760257" y="547171"/>
                    </a:cubicBezTo>
                    <a:cubicBezTo>
                      <a:pt x="759718" y="544717"/>
                      <a:pt x="759149" y="542263"/>
                      <a:pt x="758611" y="539808"/>
                    </a:cubicBezTo>
                    <a:cubicBezTo>
                      <a:pt x="757354" y="534092"/>
                      <a:pt x="756037" y="528406"/>
                      <a:pt x="754630" y="522720"/>
                    </a:cubicBezTo>
                    <a:cubicBezTo>
                      <a:pt x="754361" y="521582"/>
                      <a:pt x="754121" y="520445"/>
                      <a:pt x="753852" y="519308"/>
                    </a:cubicBezTo>
                    <a:cubicBezTo>
                      <a:pt x="753583" y="518260"/>
                      <a:pt x="753253" y="517273"/>
                      <a:pt x="752984" y="516225"/>
                    </a:cubicBezTo>
                    <a:cubicBezTo>
                      <a:pt x="749872" y="503925"/>
                      <a:pt x="746520" y="491744"/>
                      <a:pt x="742839" y="479653"/>
                    </a:cubicBezTo>
                    <a:cubicBezTo>
                      <a:pt x="742360" y="478097"/>
                      <a:pt x="741881" y="476571"/>
                      <a:pt x="741402" y="475015"/>
                    </a:cubicBezTo>
                    <a:cubicBezTo>
                      <a:pt x="737601" y="462744"/>
                      <a:pt x="733561" y="450594"/>
                      <a:pt x="729251" y="438622"/>
                    </a:cubicBezTo>
                    <a:cubicBezTo>
                      <a:pt x="728802" y="437425"/>
                      <a:pt x="728354" y="436228"/>
                      <a:pt x="727905" y="435001"/>
                    </a:cubicBezTo>
                    <a:cubicBezTo>
                      <a:pt x="723385" y="422731"/>
                      <a:pt x="718627" y="410550"/>
                      <a:pt x="713569" y="398579"/>
                    </a:cubicBezTo>
                    <a:cubicBezTo>
                      <a:pt x="713270" y="397861"/>
                      <a:pt x="712941" y="397172"/>
                      <a:pt x="712641" y="396454"/>
                    </a:cubicBezTo>
                    <a:cubicBezTo>
                      <a:pt x="707344" y="384034"/>
                      <a:pt x="701748" y="371764"/>
                      <a:pt x="695852" y="359733"/>
                    </a:cubicBezTo>
                    <a:cubicBezTo>
                      <a:pt x="695852" y="359733"/>
                      <a:pt x="695852" y="359733"/>
                      <a:pt x="695852" y="359733"/>
                    </a:cubicBezTo>
                    <a:cubicBezTo>
                      <a:pt x="695852" y="359733"/>
                      <a:pt x="695852" y="359703"/>
                      <a:pt x="695852" y="359673"/>
                    </a:cubicBezTo>
                    <a:cubicBezTo>
                      <a:pt x="688849" y="345367"/>
                      <a:pt x="681397" y="331391"/>
                      <a:pt x="673586" y="317654"/>
                    </a:cubicBezTo>
                    <a:cubicBezTo>
                      <a:pt x="672957" y="316547"/>
                      <a:pt x="672299" y="315439"/>
                      <a:pt x="671670" y="314332"/>
                    </a:cubicBezTo>
                    <a:cubicBezTo>
                      <a:pt x="664338" y="301583"/>
                      <a:pt x="656646" y="289133"/>
                      <a:pt x="648626" y="276952"/>
                    </a:cubicBezTo>
                    <a:cubicBezTo>
                      <a:pt x="648177" y="276294"/>
                      <a:pt x="647788" y="275546"/>
                      <a:pt x="647339" y="274887"/>
                    </a:cubicBezTo>
                    <a:cubicBezTo>
                      <a:pt x="646680" y="273900"/>
                      <a:pt x="645992" y="272972"/>
                      <a:pt x="645334" y="272014"/>
                    </a:cubicBezTo>
                    <a:cubicBezTo>
                      <a:pt x="639977" y="264023"/>
                      <a:pt x="634560" y="256152"/>
                      <a:pt x="628933" y="248431"/>
                    </a:cubicBezTo>
                    <a:cubicBezTo>
                      <a:pt x="628754" y="248162"/>
                      <a:pt x="628544" y="247922"/>
                      <a:pt x="628365" y="247683"/>
                    </a:cubicBezTo>
                    <a:cubicBezTo>
                      <a:pt x="622888" y="240201"/>
                      <a:pt x="617231" y="232869"/>
                      <a:pt x="611515" y="225656"/>
                    </a:cubicBezTo>
                    <a:cubicBezTo>
                      <a:pt x="610737" y="224698"/>
                      <a:pt x="610049" y="223681"/>
                      <a:pt x="609271" y="222723"/>
                    </a:cubicBezTo>
                    <a:cubicBezTo>
                      <a:pt x="608433" y="221646"/>
                      <a:pt x="607505" y="220658"/>
                      <a:pt x="606667" y="219581"/>
                    </a:cubicBezTo>
                    <a:cubicBezTo>
                      <a:pt x="603165" y="215241"/>
                      <a:pt x="599574" y="210991"/>
                      <a:pt x="595983" y="206771"/>
                    </a:cubicBezTo>
                    <a:cubicBezTo>
                      <a:pt x="594337" y="204856"/>
                      <a:pt x="592721" y="202911"/>
                      <a:pt x="591075" y="201025"/>
                    </a:cubicBezTo>
                    <a:cubicBezTo>
                      <a:pt x="585837" y="195010"/>
                      <a:pt x="580510" y="189084"/>
                      <a:pt x="575063" y="183278"/>
                    </a:cubicBezTo>
                    <a:cubicBezTo>
                      <a:pt x="575063" y="183278"/>
                      <a:pt x="575063" y="183248"/>
                      <a:pt x="575003" y="183218"/>
                    </a:cubicBezTo>
                    <a:cubicBezTo>
                      <a:pt x="575003" y="183188"/>
                      <a:pt x="574943" y="183158"/>
                      <a:pt x="574914" y="183128"/>
                    </a:cubicBezTo>
                    <a:cubicBezTo>
                      <a:pt x="565007" y="172564"/>
                      <a:pt x="554772" y="162388"/>
                      <a:pt x="544237" y="152602"/>
                    </a:cubicBezTo>
                    <a:cubicBezTo>
                      <a:pt x="544058" y="152422"/>
                      <a:pt x="543908" y="152243"/>
                      <a:pt x="543729" y="152093"/>
                    </a:cubicBezTo>
                    <a:cubicBezTo>
                      <a:pt x="543280" y="151674"/>
                      <a:pt x="542831" y="151315"/>
                      <a:pt x="542382" y="150926"/>
                    </a:cubicBezTo>
                    <a:cubicBezTo>
                      <a:pt x="533045" y="142307"/>
                      <a:pt x="523498" y="133957"/>
                      <a:pt x="513711" y="125936"/>
                    </a:cubicBezTo>
                    <a:cubicBezTo>
                      <a:pt x="513651" y="125876"/>
                      <a:pt x="513561" y="125817"/>
                      <a:pt x="513502" y="125757"/>
                    </a:cubicBezTo>
                    <a:cubicBezTo>
                      <a:pt x="513292" y="125577"/>
                      <a:pt x="513053" y="125428"/>
                      <a:pt x="512813" y="125248"/>
                    </a:cubicBezTo>
                    <a:cubicBezTo>
                      <a:pt x="503685" y="117826"/>
                      <a:pt x="494348" y="110733"/>
                      <a:pt x="484861" y="103880"/>
                    </a:cubicBezTo>
                    <a:cubicBezTo>
                      <a:pt x="484292" y="103490"/>
                      <a:pt x="483783" y="103042"/>
                      <a:pt x="483245" y="102652"/>
                    </a:cubicBezTo>
                    <a:cubicBezTo>
                      <a:pt x="483005" y="102473"/>
                      <a:pt x="482766" y="102323"/>
                      <a:pt x="482496" y="102174"/>
                    </a:cubicBezTo>
                    <a:cubicBezTo>
                      <a:pt x="474087" y="96188"/>
                      <a:pt x="465527" y="90472"/>
                      <a:pt x="456818" y="84965"/>
                    </a:cubicBezTo>
                    <a:cubicBezTo>
                      <a:pt x="455891" y="84367"/>
                      <a:pt x="455023" y="83738"/>
                      <a:pt x="454095" y="83140"/>
                    </a:cubicBezTo>
                    <a:cubicBezTo>
                      <a:pt x="453317" y="82661"/>
                      <a:pt x="452539" y="82242"/>
                      <a:pt x="451761" y="81763"/>
                    </a:cubicBezTo>
                    <a:cubicBezTo>
                      <a:pt x="443201" y="76466"/>
                      <a:pt x="434552" y="71348"/>
                      <a:pt x="425723" y="66530"/>
                    </a:cubicBezTo>
                    <a:cubicBezTo>
                      <a:pt x="425185" y="66230"/>
                      <a:pt x="424646" y="65871"/>
                      <a:pt x="424107" y="65572"/>
                    </a:cubicBezTo>
                    <a:cubicBezTo>
                      <a:pt x="423090" y="65033"/>
                      <a:pt x="422042" y="64554"/>
                      <a:pt x="421025" y="64016"/>
                    </a:cubicBezTo>
                    <a:cubicBezTo>
                      <a:pt x="412914" y="59646"/>
                      <a:pt x="404684" y="55486"/>
                      <a:pt x="396334" y="51536"/>
                    </a:cubicBezTo>
                    <a:cubicBezTo>
                      <a:pt x="395616" y="51207"/>
                      <a:pt x="394928" y="50788"/>
                      <a:pt x="394179" y="50458"/>
                    </a:cubicBezTo>
                    <a:cubicBezTo>
                      <a:pt x="393940" y="50339"/>
                      <a:pt x="393671" y="50249"/>
                      <a:pt x="393431" y="50129"/>
                    </a:cubicBezTo>
                    <a:cubicBezTo>
                      <a:pt x="384513" y="45969"/>
                      <a:pt x="375475" y="42108"/>
                      <a:pt x="366317" y="38427"/>
                    </a:cubicBezTo>
                    <a:cubicBezTo>
                      <a:pt x="365299" y="38008"/>
                      <a:pt x="364341" y="37530"/>
                      <a:pt x="363324" y="37140"/>
                    </a:cubicBezTo>
                    <a:cubicBezTo>
                      <a:pt x="362396" y="36781"/>
                      <a:pt x="361408" y="36482"/>
                      <a:pt x="360481" y="36123"/>
                    </a:cubicBezTo>
                    <a:cubicBezTo>
                      <a:pt x="351203" y="32532"/>
                      <a:pt x="341866" y="29150"/>
                      <a:pt x="332349" y="26037"/>
                    </a:cubicBezTo>
                    <a:cubicBezTo>
                      <a:pt x="331929" y="25888"/>
                      <a:pt x="331540" y="25738"/>
                      <a:pt x="331121" y="25588"/>
                    </a:cubicBezTo>
                    <a:cubicBezTo>
                      <a:pt x="330194" y="25289"/>
                      <a:pt x="329236" y="25080"/>
                      <a:pt x="328308" y="24780"/>
                    </a:cubicBezTo>
                    <a:cubicBezTo>
                      <a:pt x="319120" y="21877"/>
                      <a:pt x="309843" y="19214"/>
                      <a:pt x="300445" y="16790"/>
                    </a:cubicBezTo>
                    <a:cubicBezTo>
                      <a:pt x="299518" y="16550"/>
                      <a:pt x="298620" y="16251"/>
                      <a:pt x="297692" y="16011"/>
                    </a:cubicBezTo>
                    <a:cubicBezTo>
                      <a:pt x="297333" y="15922"/>
                      <a:pt x="296944" y="15862"/>
                      <a:pt x="296585" y="15772"/>
                    </a:cubicBezTo>
                    <a:cubicBezTo>
                      <a:pt x="285990" y="13138"/>
                      <a:pt x="275246" y="10864"/>
                      <a:pt x="264382" y="8889"/>
                    </a:cubicBezTo>
                    <a:cubicBezTo>
                      <a:pt x="263305" y="8679"/>
                      <a:pt x="262258" y="8410"/>
                      <a:pt x="261180" y="8200"/>
                    </a:cubicBezTo>
                    <a:cubicBezTo>
                      <a:pt x="260402" y="8051"/>
                      <a:pt x="259594" y="8021"/>
                      <a:pt x="258816" y="7871"/>
                    </a:cubicBezTo>
                    <a:cubicBezTo>
                      <a:pt x="247563" y="5926"/>
                      <a:pt x="236160" y="4340"/>
                      <a:pt x="224638" y="3112"/>
                    </a:cubicBezTo>
                    <a:cubicBezTo>
                      <a:pt x="223681" y="3023"/>
                      <a:pt x="222783" y="2813"/>
                      <a:pt x="221825" y="2723"/>
                    </a:cubicBezTo>
                    <a:cubicBezTo>
                      <a:pt x="220029" y="2544"/>
                      <a:pt x="218204" y="2454"/>
                      <a:pt x="216408" y="2275"/>
                    </a:cubicBezTo>
                    <a:cubicBezTo>
                      <a:pt x="212697" y="1945"/>
                      <a:pt x="208956" y="1646"/>
                      <a:pt x="205215" y="1377"/>
                    </a:cubicBezTo>
                    <a:cubicBezTo>
                      <a:pt x="201684" y="1137"/>
                      <a:pt x="198152" y="928"/>
                      <a:pt x="194591" y="748"/>
                    </a:cubicBezTo>
                    <a:cubicBezTo>
                      <a:pt x="190820" y="569"/>
                      <a:pt x="187049" y="419"/>
                      <a:pt x="183278" y="299"/>
                    </a:cubicBezTo>
                    <a:cubicBezTo>
                      <a:pt x="181393" y="239"/>
                      <a:pt x="179537" y="120"/>
                      <a:pt x="177622" y="90"/>
                    </a:cubicBezTo>
                    <a:cubicBezTo>
                      <a:pt x="174180" y="30"/>
                      <a:pt x="170678" y="0"/>
                      <a:pt x="167207" y="0"/>
                    </a:cubicBezTo>
                    <a:lnTo>
                      <a:pt x="0" y="0"/>
                    </a:lnTo>
                    <a:cubicBezTo>
                      <a:pt x="198571" y="1736"/>
                      <a:pt x="378946" y="109356"/>
                      <a:pt x="495455" y="296136"/>
                    </a:cubicBezTo>
                    <a:cubicBezTo>
                      <a:pt x="564529" y="406869"/>
                      <a:pt x="605619" y="536846"/>
                      <a:pt x="614358" y="672090"/>
                    </a:cubicBezTo>
                    <a:cubicBezTo>
                      <a:pt x="623576" y="815025"/>
                      <a:pt x="595534" y="957781"/>
                      <a:pt x="533254" y="1084944"/>
                    </a:cubicBezTo>
                    <a:lnTo>
                      <a:pt x="52583" y="2066637"/>
                    </a:lnTo>
                    <a:cubicBezTo>
                      <a:pt x="42498" y="2087347"/>
                      <a:pt x="23613" y="2100844"/>
                      <a:pt x="2304" y="2103358"/>
                    </a:cubicBezTo>
                    <a:cubicBezTo>
                      <a:pt x="2304" y="2103418"/>
                      <a:pt x="2304" y="2103508"/>
                      <a:pt x="2245" y="2103568"/>
                    </a:cubicBezTo>
                    <a:cubicBezTo>
                      <a:pt x="2304" y="2103568"/>
                      <a:pt x="2364" y="2103568"/>
                      <a:pt x="2394" y="2103568"/>
                    </a:cubicBezTo>
                    <a:lnTo>
                      <a:pt x="147484" y="2103568"/>
                    </a:lnTo>
                    <a:cubicBezTo>
                      <a:pt x="176155" y="2103568"/>
                      <a:pt x="202342" y="2087227"/>
                      <a:pt x="214942" y="2061489"/>
                    </a:cubicBezTo>
                    <a:lnTo>
                      <a:pt x="695732" y="1079497"/>
                    </a:lnTo>
                    <a:cubicBezTo>
                      <a:pt x="697827" y="1075217"/>
                      <a:pt x="699892" y="1070908"/>
                      <a:pt x="701897" y="1066598"/>
                    </a:cubicBezTo>
                    <a:cubicBezTo>
                      <a:pt x="702376" y="1065551"/>
                      <a:pt x="702795" y="1064473"/>
                      <a:pt x="703274" y="1063426"/>
                    </a:cubicBezTo>
                    <a:cubicBezTo>
                      <a:pt x="708242" y="1052712"/>
                      <a:pt x="712971" y="1041938"/>
                      <a:pt x="717430" y="1031104"/>
                    </a:cubicBezTo>
                    <a:cubicBezTo>
                      <a:pt x="717639" y="1030565"/>
                      <a:pt x="717909" y="1030026"/>
                      <a:pt x="718148" y="1029488"/>
                    </a:cubicBezTo>
                    <a:cubicBezTo>
                      <a:pt x="718627" y="1028291"/>
                      <a:pt x="719046" y="1027094"/>
                      <a:pt x="719525" y="1025896"/>
                    </a:cubicBezTo>
                    <a:cubicBezTo>
                      <a:pt x="723595" y="1015811"/>
                      <a:pt x="727426" y="1005695"/>
                      <a:pt x="731047" y="995550"/>
                    </a:cubicBezTo>
                    <a:cubicBezTo>
                      <a:pt x="731436" y="994442"/>
                      <a:pt x="731915" y="993365"/>
                      <a:pt x="732304" y="992257"/>
                    </a:cubicBezTo>
                    <a:cubicBezTo>
                      <a:pt x="732484" y="991779"/>
                      <a:pt x="732603" y="991300"/>
                      <a:pt x="732783" y="990821"/>
                    </a:cubicBezTo>
                    <a:cubicBezTo>
                      <a:pt x="736554" y="980047"/>
                      <a:pt x="740055" y="969213"/>
                      <a:pt x="743347" y="958349"/>
                    </a:cubicBezTo>
                    <a:cubicBezTo>
                      <a:pt x="743677" y="957272"/>
                      <a:pt x="744066" y="956194"/>
                      <a:pt x="744395" y="955147"/>
                    </a:cubicBezTo>
                    <a:cubicBezTo>
                      <a:pt x="744784" y="953890"/>
                      <a:pt x="745053" y="952603"/>
                      <a:pt x="745442" y="951316"/>
                    </a:cubicBezTo>
                    <a:cubicBezTo>
                      <a:pt x="748704" y="940153"/>
                      <a:pt x="751817" y="928960"/>
                      <a:pt x="754570" y="917737"/>
                    </a:cubicBezTo>
                    <a:cubicBezTo>
                      <a:pt x="754630" y="917558"/>
                      <a:pt x="754660" y="917378"/>
                      <a:pt x="754720" y="917198"/>
                    </a:cubicBezTo>
                    <a:cubicBezTo>
                      <a:pt x="754870" y="916600"/>
                      <a:pt x="754959" y="916031"/>
                      <a:pt x="755109" y="915433"/>
                    </a:cubicBezTo>
                    <a:cubicBezTo>
                      <a:pt x="757832" y="904270"/>
                      <a:pt x="760257" y="893107"/>
                      <a:pt x="762501" y="881914"/>
                    </a:cubicBezTo>
                    <a:cubicBezTo>
                      <a:pt x="762741" y="880657"/>
                      <a:pt x="763070" y="879430"/>
                      <a:pt x="763309" y="878173"/>
                    </a:cubicBezTo>
                    <a:cubicBezTo>
                      <a:pt x="763429" y="877484"/>
                      <a:pt x="763519" y="876796"/>
                      <a:pt x="763668" y="876137"/>
                    </a:cubicBezTo>
                    <a:cubicBezTo>
                      <a:pt x="765943" y="864226"/>
                      <a:pt x="767948" y="852345"/>
                      <a:pt x="769684" y="840434"/>
                    </a:cubicBezTo>
                    <a:cubicBezTo>
                      <a:pt x="769833" y="839356"/>
                      <a:pt x="770073" y="838249"/>
                      <a:pt x="770252" y="837171"/>
                    </a:cubicBezTo>
                    <a:cubicBezTo>
                      <a:pt x="770402" y="836094"/>
                      <a:pt x="770492" y="834987"/>
                      <a:pt x="770642" y="833909"/>
                    </a:cubicBezTo>
                    <a:cubicBezTo>
                      <a:pt x="772377" y="821399"/>
                      <a:pt x="773814" y="808890"/>
                      <a:pt x="774981" y="796410"/>
                    </a:cubicBezTo>
                    <a:cubicBezTo>
                      <a:pt x="775041" y="795632"/>
                      <a:pt x="775191" y="794853"/>
                      <a:pt x="775250" y="794075"/>
                    </a:cubicBezTo>
                    <a:cubicBezTo>
                      <a:pt x="775340" y="793088"/>
                      <a:pt x="775340" y="792070"/>
                      <a:pt x="775430" y="791083"/>
                    </a:cubicBezTo>
                    <a:cubicBezTo>
                      <a:pt x="776657" y="776687"/>
                      <a:pt x="777525" y="762322"/>
                      <a:pt x="777974" y="747986"/>
                    </a:cubicBezTo>
                    <a:cubicBezTo>
                      <a:pt x="777974" y="747148"/>
                      <a:pt x="778094" y="746340"/>
                      <a:pt x="778124" y="745502"/>
                    </a:cubicBezTo>
                    <a:cubicBezTo>
                      <a:pt x="778183" y="743557"/>
                      <a:pt x="778153" y="741612"/>
                      <a:pt x="778213" y="739667"/>
                    </a:cubicBezTo>
                    <a:cubicBezTo>
                      <a:pt x="778333" y="734489"/>
                      <a:pt x="778393" y="729312"/>
                      <a:pt x="778423" y="724134"/>
                    </a:cubicBezTo>
                    <a:cubicBezTo>
                      <a:pt x="778423" y="720782"/>
                      <a:pt x="778423" y="717460"/>
                      <a:pt x="778423" y="714108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0A715D10-A7DE-CAB0-202B-AE13C939644F}"/>
                  </a:ext>
                </a:extLst>
              </p:cNvPr>
              <p:cNvSpPr/>
              <p:nvPr/>
            </p:nvSpPr>
            <p:spPr>
              <a:xfrm>
                <a:off x="10134210" y="127178"/>
                <a:ext cx="1241715" cy="2103927"/>
              </a:xfrm>
              <a:custGeom>
                <a:avLst/>
                <a:gdLst>
                  <a:gd name="connsiteX0" fmla="*/ 563451 w 1241715"/>
                  <a:gd name="connsiteY0" fmla="*/ 2066577 h 2103927"/>
                  <a:gd name="connsiteX1" fmla="*/ 620853 w 1241715"/>
                  <a:gd name="connsiteY1" fmla="*/ 2103927 h 2103927"/>
                  <a:gd name="connsiteX2" fmla="*/ 678224 w 1241715"/>
                  <a:gd name="connsiteY2" fmla="*/ 2066637 h 2103927"/>
                  <a:gd name="connsiteX3" fmla="*/ 1158895 w 1241715"/>
                  <a:gd name="connsiteY3" fmla="*/ 1084944 h 2103927"/>
                  <a:gd name="connsiteX4" fmla="*/ 1240000 w 1241715"/>
                  <a:gd name="connsiteY4" fmla="*/ 672090 h 2103927"/>
                  <a:gd name="connsiteX5" fmla="*/ 1121096 w 1241715"/>
                  <a:gd name="connsiteY5" fmla="*/ 296136 h 2103927"/>
                  <a:gd name="connsiteX6" fmla="*/ 625641 w 1241715"/>
                  <a:gd name="connsiteY6" fmla="*/ 0 h 2103927"/>
                  <a:gd name="connsiteX7" fmla="*/ 618967 w 1241715"/>
                  <a:gd name="connsiteY7" fmla="*/ 0 h 2103927"/>
                  <a:gd name="connsiteX8" fmla="*/ 620134 w 1241715"/>
                  <a:gd name="connsiteY8" fmla="*/ 0 h 2103927"/>
                  <a:gd name="connsiteX9" fmla="*/ 120609 w 1241715"/>
                  <a:gd name="connsiteY9" fmla="*/ 296286 h 2103927"/>
                  <a:gd name="connsiteX10" fmla="*/ 1706 w 1241715"/>
                  <a:gd name="connsiteY10" fmla="*/ 672209 h 2103927"/>
                  <a:gd name="connsiteX11" fmla="*/ 0 w 1241715"/>
                  <a:gd name="connsiteY11" fmla="*/ 725720 h 2103927"/>
                  <a:gd name="connsiteX12" fmla="*/ 82810 w 1241715"/>
                  <a:gd name="connsiteY12" fmla="*/ 1084944 h 2103927"/>
                  <a:gd name="connsiteX13" fmla="*/ 563451 w 1241715"/>
                  <a:gd name="connsiteY13" fmla="*/ 2066577 h 2103927"/>
                  <a:gd name="connsiteX14" fmla="*/ 635009 w 1241715"/>
                  <a:gd name="connsiteY14" fmla="*/ 329 h 2103927"/>
                  <a:gd name="connsiteX15" fmla="*/ 646321 w 1241715"/>
                  <a:gd name="connsiteY15" fmla="*/ 778 h 2103927"/>
                  <a:gd name="connsiteX16" fmla="*/ 649913 w 1241715"/>
                  <a:gd name="connsiteY16" fmla="*/ 988 h 2103927"/>
                  <a:gd name="connsiteX17" fmla="*/ 623486 w 1241715"/>
                  <a:gd name="connsiteY17" fmla="*/ 90 h 2103927"/>
                  <a:gd name="connsiteX18" fmla="*/ 635009 w 1241715"/>
                  <a:gd name="connsiteY18" fmla="*/ 329 h 2103927"/>
                  <a:gd name="connsiteX19" fmla="*/ 71438 w 1241715"/>
                  <a:gd name="connsiteY19" fmla="*/ 676549 h 2103927"/>
                  <a:gd name="connsiteX20" fmla="*/ 179896 w 1241715"/>
                  <a:gd name="connsiteY20" fmla="*/ 333067 h 2103927"/>
                  <a:gd name="connsiteX21" fmla="*/ 367783 w 1241715"/>
                  <a:gd name="connsiteY21" fmla="*/ 141978 h 2103927"/>
                  <a:gd name="connsiteX22" fmla="*/ 620823 w 1241715"/>
                  <a:gd name="connsiteY22" fmla="*/ 69672 h 2103927"/>
                  <a:gd name="connsiteX23" fmla="*/ 873922 w 1241715"/>
                  <a:gd name="connsiteY23" fmla="*/ 141978 h 2103927"/>
                  <a:gd name="connsiteX24" fmla="*/ 1061839 w 1241715"/>
                  <a:gd name="connsiteY24" fmla="*/ 333067 h 2103927"/>
                  <a:gd name="connsiteX25" fmla="*/ 1170298 w 1241715"/>
                  <a:gd name="connsiteY25" fmla="*/ 676519 h 2103927"/>
                  <a:gd name="connsiteX26" fmla="*/ 1171854 w 1241715"/>
                  <a:gd name="connsiteY26" fmla="*/ 725600 h 2103927"/>
                  <a:gd name="connsiteX27" fmla="*/ 1096166 w 1241715"/>
                  <a:gd name="connsiteY27" fmla="*/ 1054328 h 2103927"/>
                  <a:gd name="connsiteX28" fmla="*/ 620883 w 1241715"/>
                  <a:gd name="connsiteY28" fmla="*/ 2025037 h 2103927"/>
                  <a:gd name="connsiteX29" fmla="*/ 145569 w 1241715"/>
                  <a:gd name="connsiteY29" fmla="*/ 1054388 h 2103927"/>
                  <a:gd name="connsiteX30" fmla="*/ 69881 w 1241715"/>
                  <a:gd name="connsiteY30" fmla="*/ 725660 h 2103927"/>
                  <a:gd name="connsiteX31" fmla="*/ 71438 w 1241715"/>
                  <a:gd name="connsiteY31" fmla="*/ 676549 h 2103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41715" h="2103927">
                    <a:moveTo>
                      <a:pt x="563451" y="2066577"/>
                    </a:moveTo>
                    <a:cubicBezTo>
                      <a:pt x="574674" y="2089621"/>
                      <a:pt x="596671" y="2103927"/>
                      <a:pt x="620853" y="2103927"/>
                    </a:cubicBezTo>
                    <a:cubicBezTo>
                      <a:pt x="645034" y="2103927"/>
                      <a:pt x="667031" y="2089621"/>
                      <a:pt x="678224" y="2066637"/>
                    </a:cubicBezTo>
                    <a:lnTo>
                      <a:pt x="1158895" y="1084944"/>
                    </a:lnTo>
                    <a:cubicBezTo>
                      <a:pt x="1221175" y="957781"/>
                      <a:pt x="1249217" y="815025"/>
                      <a:pt x="1240000" y="672090"/>
                    </a:cubicBezTo>
                    <a:cubicBezTo>
                      <a:pt x="1231291" y="536876"/>
                      <a:pt x="1190170" y="406869"/>
                      <a:pt x="1121096" y="296136"/>
                    </a:cubicBezTo>
                    <a:cubicBezTo>
                      <a:pt x="1004587" y="109356"/>
                      <a:pt x="824182" y="1736"/>
                      <a:pt x="625641" y="0"/>
                    </a:cubicBezTo>
                    <a:lnTo>
                      <a:pt x="618967" y="0"/>
                    </a:lnTo>
                    <a:cubicBezTo>
                      <a:pt x="619356" y="0"/>
                      <a:pt x="619745" y="0"/>
                      <a:pt x="620134" y="0"/>
                    </a:cubicBezTo>
                    <a:cubicBezTo>
                      <a:pt x="419947" y="269"/>
                      <a:pt x="237926" y="108189"/>
                      <a:pt x="120609" y="296286"/>
                    </a:cubicBezTo>
                    <a:cubicBezTo>
                      <a:pt x="51536" y="406989"/>
                      <a:pt x="10415" y="536995"/>
                      <a:pt x="1706" y="672209"/>
                    </a:cubicBezTo>
                    <a:cubicBezTo>
                      <a:pt x="569" y="690076"/>
                      <a:pt x="0" y="707913"/>
                      <a:pt x="0" y="725720"/>
                    </a:cubicBezTo>
                    <a:cubicBezTo>
                      <a:pt x="60" y="850519"/>
                      <a:pt x="28342" y="973702"/>
                      <a:pt x="82810" y="1084944"/>
                    </a:cubicBezTo>
                    <a:lnTo>
                      <a:pt x="563451" y="2066577"/>
                    </a:lnTo>
                    <a:close/>
                    <a:moveTo>
                      <a:pt x="635009" y="329"/>
                    </a:moveTo>
                    <a:cubicBezTo>
                      <a:pt x="638780" y="449"/>
                      <a:pt x="642550" y="599"/>
                      <a:pt x="646321" y="778"/>
                    </a:cubicBezTo>
                    <a:cubicBezTo>
                      <a:pt x="647518" y="838"/>
                      <a:pt x="648716" y="928"/>
                      <a:pt x="649913" y="988"/>
                    </a:cubicBezTo>
                    <a:cubicBezTo>
                      <a:pt x="641114" y="539"/>
                      <a:pt x="632345" y="150"/>
                      <a:pt x="623486" y="90"/>
                    </a:cubicBezTo>
                    <a:cubicBezTo>
                      <a:pt x="627347" y="120"/>
                      <a:pt x="631178" y="209"/>
                      <a:pt x="635009" y="329"/>
                    </a:cubicBezTo>
                    <a:close/>
                    <a:moveTo>
                      <a:pt x="71438" y="676549"/>
                    </a:moveTo>
                    <a:cubicBezTo>
                      <a:pt x="79399" y="552797"/>
                      <a:pt x="116898" y="434043"/>
                      <a:pt x="179896" y="333067"/>
                    </a:cubicBezTo>
                    <a:cubicBezTo>
                      <a:pt x="229726" y="253160"/>
                      <a:pt x="294729" y="187079"/>
                      <a:pt x="367783" y="141978"/>
                    </a:cubicBezTo>
                    <a:cubicBezTo>
                      <a:pt x="445536" y="94003"/>
                      <a:pt x="530680" y="69672"/>
                      <a:pt x="620823" y="69672"/>
                    </a:cubicBezTo>
                    <a:cubicBezTo>
                      <a:pt x="710965" y="69672"/>
                      <a:pt x="796140" y="94003"/>
                      <a:pt x="873922" y="141978"/>
                    </a:cubicBezTo>
                    <a:cubicBezTo>
                      <a:pt x="947006" y="187079"/>
                      <a:pt x="1011980" y="253160"/>
                      <a:pt x="1061839" y="333067"/>
                    </a:cubicBezTo>
                    <a:cubicBezTo>
                      <a:pt x="1124807" y="434014"/>
                      <a:pt x="1162307" y="552797"/>
                      <a:pt x="1170298" y="676519"/>
                    </a:cubicBezTo>
                    <a:cubicBezTo>
                      <a:pt x="1171345" y="692889"/>
                      <a:pt x="1171884" y="709260"/>
                      <a:pt x="1171854" y="725600"/>
                    </a:cubicBezTo>
                    <a:cubicBezTo>
                      <a:pt x="1171854" y="839835"/>
                      <a:pt x="1145966" y="952573"/>
                      <a:pt x="1096166" y="1054328"/>
                    </a:cubicBezTo>
                    <a:lnTo>
                      <a:pt x="620883" y="2025037"/>
                    </a:lnTo>
                    <a:lnTo>
                      <a:pt x="145569" y="1054388"/>
                    </a:lnTo>
                    <a:cubicBezTo>
                      <a:pt x="95739" y="952633"/>
                      <a:pt x="69911" y="839925"/>
                      <a:pt x="69881" y="725660"/>
                    </a:cubicBezTo>
                    <a:cubicBezTo>
                      <a:pt x="69881" y="709320"/>
                      <a:pt x="70390" y="692949"/>
                      <a:pt x="71438" y="676549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170111B6-C34B-7FED-8E38-D97265EE79C2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7" name="Graphique 9">
            <a:extLst>
              <a:ext uri="{FF2B5EF4-FFF2-40B4-BE49-F238E27FC236}">
                <a16:creationId xmlns:a16="http://schemas.microsoft.com/office/drawing/2014/main" id="{BEAECD45-FF76-8E9E-6FB4-955A6ACC0879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A7884B-7612-60ED-735A-DC8BBBD3C555}"/>
              </a:ext>
            </a:extLst>
          </p:cNvPr>
          <p:cNvSpPr/>
          <p:nvPr userDrawn="1"/>
        </p:nvSpPr>
        <p:spPr>
          <a:xfrm>
            <a:off x="0" y="1988820"/>
            <a:ext cx="330309" cy="24780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51BCE070-93D2-1596-7EA9-20AFBFFC96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319908" y="1561790"/>
            <a:ext cx="5663308" cy="3734421"/>
          </a:xfrm>
        </p:spPr>
        <p:txBody>
          <a:bodyPr>
            <a:noAutofit/>
          </a:bodyPr>
          <a:lstStyle>
            <a:lvl1pPr marL="0" indent="0" algn="l">
              <a:buNone/>
              <a:defRPr sz="28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3D97547B-AADB-25D1-E0D9-82DFD346B0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1979" y="2457574"/>
            <a:ext cx="7449712" cy="1976718"/>
          </a:xfr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</a:t>
            </a:r>
            <a:br>
              <a:rPr lang="fr-FR"/>
            </a:br>
            <a:r>
              <a:rPr lang="fr-FR"/>
              <a:t>le style du titre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5E9B43-0360-A5A9-7048-288C8FA72878}"/>
              </a:ext>
            </a:extLst>
          </p:cNvPr>
          <p:cNvSpPr/>
          <p:nvPr userDrawn="1"/>
        </p:nvSpPr>
        <p:spPr>
          <a:xfrm>
            <a:off x="4558074" y="4466251"/>
            <a:ext cx="498559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1822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hapitre (1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20EA949-AB55-8F92-17EF-7FD1A830C221}"/>
              </a:ext>
            </a:extLst>
          </p:cNvPr>
          <p:cNvGrpSpPr/>
          <p:nvPr userDrawn="1"/>
        </p:nvGrpSpPr>
        <p:grpSpPr>
          <a:xfrm>
            <a:off x="9434610" y="652717"/>
            <a:ext cx="3790324" cy="5552566"/>
            <a:chOff x="10134210" y="127177"/>
            <a:chExt cx="1430729" cy="2103927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7D570524-6E2A-D5DC-9F7D-24939EF68D19}"/>
                </a:ext>
              </a:extLst>
            </p:cNvPr>
            <p:cNvSpPr/>
            <p:nvPr/>
          </p:nvSpPr>
          <p:spPr>
            <a:xfrm>
              <a:off x="10397395" y="688621"/>
              <a:ext cx="701478" cy="570904"/>
            </a:xfrm>
            <a:custGeom>
              <a:avLst/>
              <a:gdLst>
                <a:gd name="connsiteX0" fmla="*/ 700880 w 701478"/>
                <a:gd name="connsiteY0" fmla="*/ 121957 h 570904"/>
                <a:gd name="connsiteX1" fmla="*/ 700880 w 701478"/>
                <a:gd name="connsiteY1" fmla="*/ 121628 h 570904"/>
                <a:gd name="connsiteX2" fmla="*/ 700880 w 701478"/>
                <a:gd name="connsiteY2" fmla="*/ 121149 h 570904"/>
                <a:gd name="connsiteX3" fmla="*/ 700880 w 701478"/>
                <a:gd name="connsiteY3" fmla="*/ 120491 h 570904"/>
                <a:gd name="connsiteX4" fmla="*/ 700880 w 701478"/>
                <a:gd name="connsiteY4" fmla="*/ 120491 h 570904"/>
                <a:gd name="connsiteX5" fmla="*/ 700700 w 701478"/>
                <a:gd name="connsiteY5" fmla="*/ 115523 h 570904"/>
                <a:gd name="connsiteX6" fmla="*/ 700132 w 701478"/>
                <a:gd name="connsiteY6" fmla="*/ 109507 h 570904"/>
                <a:gd name="connsiteX7" fmla="*/ 698934 w 701478"/>
                <a:gd name="connsiteY7" fmla="*/ 101935 h 570904"/>
                <a:gd name="connsiteX8" fmla="*/ 697288 w 701478"/>
                <a:gd name="connsiteY8" fmla="*/ 94753 h 570904"/>
                <a:gd name="connsiteX9" fmla="*/ 695223 w 701478"/>
                <a:gd name="connsiteY9" fmla="*/ 87959 h 570904"/>
                <a:gd name="connsiteX10" fmla="*/ 692739 w 701478"/>
                <a:gd name="connsiteY10" fmla="*/ 81555 h 570904"/>
                <a:gd name="connsiteX11" fmla="*/ 689866 w 701478"/>
                <a:gd name="connsiteY11" fmla="*/ 75509 h 570904"/>
                <a:gd name="connsiteX12" fmla="*/ 686634 w 701478"/>
                <a:gd name="connsiteY12" fmla="*/ 69793 h 570904"/>
                <a:gd name="connsiteX13" fmla="*/ 683013 w 701478"/>
                <a:gd name="connsiteY13" fmla="*/ 64436 h 570904"/>
                <a:gd name="connsiteX14" fmla="*/ 679062 w 701478"/>
                <a:gd name="connsiteY14" fmla="*/ 59378 h 570904"/>
                <a:gd name="connsiteX15" fmla="*/ 674783 w 701478"/>
                <a:gd name="connsiteY15" fmla="*/ 54649 h 570904"/>
                <a:gd name="connsiteX16" fmla="*/ 670174 w 701478"/>
                <a:gd name="connsiteY16" fmla="*/ 50220 h 570904"/>
                <a:gd name="connsiteX17" fmla="*/ 665266 w 701478"/>
                <a:gd name="connsiteY17" fmla="*/ 46060 h 570904"/>
                <a:gd name="connsiteX18" fmla="*/ 660058 w 701478"/>
                <a:gd name="connsiteY18" fmla="*/ 42199 h 570904"/>
                <a:gd name="connsiteX19" fmla="*/ 654581 w 701478"/>
                <a:gd name="connsiteY19" fmla="*/ 38578 h 570904"/>
                <a:gd name="connsiteX20" fmla="*/ 648865 w 701478"/>
                <a:gd name="connsiteY20" fmla="*/ 35226 h 570904"/>
                <a:gd name="connsiteX21" fmla="*/ 642910 w 701478"/>
                <a:gd name="connsiteY21" fmla="*/ 32114 h 570904"/>
                <a:gd name="connsiteX22" fmla="*/ 636714 w 701478"/>
                <a:gd name="connsiteY22" fmla="*/ 29211 h 570904"/>
                <a:gd name="connsiteX23" fmla="*/ 630310 w 701478"/>
                <a:gd name="connsiteY23" fmla="*/ 26517 h 570904"/>
                <a:gd name="connsiteX24" fmla="*/ 623696 w 701478"/>
                <a:gd name="connsiteY24" fmla="*/ 24033 h 570904"/>
                <a:gd name="connsiteX25" fmla="*/ 617172 w 701478"/>
                <a:gd name="connsiteY25" fmla="*/ 21819 h 570904"/>
                <a:gd name="connsiteX26" fmla="*/ 610617 w 701478"/>
                <a:gd name="connsiteY26" fmla="*/ 19754 h 570904"/>
                <a:gd name="connsiteX27" fmla="*/ 604003 w 701478"/>
                <a:gd name="connsiteY27" fmla="*/ 17838 h 570904"/>
                <a:gd name="connsiteX28" fmla="*/ 598557 w 701478"/>
                <a:gd name="connsiteY28" fmla="*/ 16402 h 570904"/>
                <a:gd name="connsiteX29" fmla="*/ 598706 w 701478"/>
                <a:gd name="connsiteY29" fmla="*/ 16342 h 570904"/>
                <a:gd name="connsiteX30" fmla="*/ 596791 w 701478"/>
                <a:gd name="connsiteY30" fmla="*/ 15953 h 570904"/>
                <a:gd name="connsiteX31" fmla="*/ 590685 w 701478"/>
                <a:gd name="connsiteY31" fmla="*/ 14486 h 570904"/>
                <a:gd name="connsiteX32" fmla="*/ 583952 w 701478"/>
                <a:gd name="connsiteY32" fmla="*/ 13050 h 570904"/>
                <a:gd name="connsiteX33" fmla="*/ 577188 w 701478"/>
                <a:gd name="connsiteY33" fmla="*/ 11733 h 570904"/>
                <a:gd name="connsiteX34" fmla="*/ 570394 w 701478"/>
                <a:gd name="connsiteY34" fmla="*/ 10566 h 570904"/>
                <a:gd name="connsiteX35" fmla="*/ 563571 w 701478"/>
                <a:gd name="connsiteY35" fmla="*/ 9518 h 570904"/>
                <a:gd name="connsiteX36" fmla="*/ 556717 w 701478"/>
                <a:gd name="connsiteY36" fmla="*/ 8591 h 570904"/>
                <a:gd name="connsiteX37" fmla="*/ 549834 w 701478"/>
                <a:gd name="connsiteY37" fmla="*/ 7812 h 570904"/>
                <a:gd name="connsiteX38" fmla="*/ 542921 w 701478"/>
                <a:gd name="connsiteY38" fmla="*/ 7124 h 570904"/>
                <a:gd name="connsiteX39" fmla="*/ 535977 w 701478"/>
                <a:gd name="connsiteY39" fmla="*/ 6555 h 570904"/>
                <a:gd name="connsiteX40" fmla="*/ 533553 w 701478"/>
                <a:gd name="connsiteY40" fmla="*/ 6406 h 570904"/>
                <a:gd name="connsiteX41" fmla="*/ 35375 w 701478"/>
                <a:gd name="connsiteY41" fmla="*/ 167358 h 570904"/>
                <a:gd name="connsiteX42" fmla="*/ 33968 w 701478"/>
                <a:gd name="connsiteY42" fmla="*/ 169423 h 570904"/>
                <a:gd name="connsiteX43" fmla="*/ 30467 w 701478"/>
                <a:gd name="connsiteY43" fmla="*/ 174989 h 570904"/>
                <a:gd name="connsiteX44" fmla="*/ 27145 w 701478"/>
                <a:gd name="connsiteY44" fmla="*/ 180676 h 570904"/>
                <a:gd name="connsiteX45" fmla="*/ 24002 w 701478"/>
                <a:gd name="connsiteY45" fmla="*/ 186482 h 570904"/>
                <a:gd name="connsiteX46" fmla="*/ 21039 w 701478"/>
                <a:gd name="connsiteY46" fmla="*/ 192407 h 570904"/>
                <a:gd name="connsiteX47" fmla="*/ 18256 w 701478"/>
                <a:gd name="connsiteY47" fmla="*/ 198453 h 570904"/>
                <a:gd name="connsiteX48" fmla="*/ 15652 w 701478"/>
                <a:gd name="connsiteY48" fmla="*/ 204618 h 570904"/>
                <a:gd name="connsiteX49" fmla="*/ 13258 w 701478"/>
                <a:gd name="connsiteY49" fmla="*/ 210933 h 570904"/>
                <a:gd name="connsiteX50" fmla="*/ 11043 w 701478"/>
                <a:gd name="connsiteY50" fmla="*/ 217367 h 570904"/>
                <a:gd name="connsiteX51" fmla="*/ 9008 w 701478"/>
                <a:gd name="connsiteY51" fmla="*/ 223951 h 570904"/>
                <a:gd name="connsiteX52" fmla="*/ 7213 w 701478"/>
                <a:gd name="connsiteY52" fmla="*/ 230505 h 570904"/>
                <a:gd name="connsiteX53" fmla="*/ 5626 w 701478"/>
                <a:gd name="connsiteY53" fmla="*/ 237060 h 570904"/>
                <a:gd name="connsiteX54" fmla="*/ 4250 w 701478"/>
                <a:gd name="connsiteY54" fmla="*/ 243614 h 570904"/>
                <a:gd name="connsiteX55" fmla="*/ 3083 w 701478"/>
                <a:gd name="connsiteY55" fmla="*/ 250168 h 570904"/>
                <a:gd name="connsiteX56" fmla="*/ 2125 w 701478"/>
                <a:gd name="connsiteY56" fmla="*/ 256722 h 570904"/>
                <a:gd name="connsiteX57" fmla="*/ 1347 w 701478"/>
                <a:gd name="connsiteY57" fmla="*/ 263276 h 570904"/>
                <a:gd name="connsiteX58" fmla="*/ 748 w 701478"/>
                <a:gd name="connsiteY58" fmla="*/ 269831 h 570904"/>
                <a:gd name="connsiteX59" fmla="*/ 329 w 701478"/>
                <a:gd name="connsiteY59" fmla="*/ 276385 h 570904"/>
                <a:gd name="connsiteX60" fmla="*/ 90 w 701478"/>
                <a:gd name="connsiteY60" fmla="*/ 282939 h 570904"/>
                <a:gd name="connsiteX61" fmla="*/ 0 w 701478"/>
                <a:gd name="connsiteY61" fmla="*/ 289493 h 570904"/>
                <a:gd name="connsiteX62" fmla="*/ 60 w 701478"/>
                <a:gd name="connsiteY62" fmla="*/ 296047 h 570904"/>
                <a:gd name="connsiteX63" fmla="*/ 269 w 701478"/>
                <a:gd name="connsiteY63" fmla="*/ 302602 h 570904"/>
                <a:gd name="connsiteX64" fmla="*/ 628 w 701478"/>
                <a:gd name="connsiteY64" fmla="*/ 309186 h 570904"/>
                <a:gd name="connsiteX65" fmla="*/ 1107 w 701478"/>
                <a:gd name="connsiteY65" fmla="*/ 315770 h 570904"/>
                <a:gd name="connsiteX66" fmla="*/ 1736 w 701478"/>
                <a:gd name="connsiteY66" fmla="*/ 322354 h 570904"/>
                <a:gd name="connsiteX67" fmla="*/ 2484 w 701478"/>
                <a:gd name="connsiteY67" fmla="*/ 328938 h 570904"/>
                <a:gd name="connsiteX68" fmla="*/ 3352 w 701478"/>
                <a:gd name="connsiteY68" fmla="*/ 335522 h 570904"/>
                <a:gd name="connsiteX69" fmla="*/ 4340 w 701478"/>
                <a:gd name="connsiteY69" fmla="*/ 342136 h 570904"/>
                <a:gd name="connsiteX70" fmla="*/ 5507 w 701478"/>
                <a:gd name="connsiteY70" fmla="*/ 348990 h 570904"/>
                <a:gd name="connsiteX71" fmla="*/ 6853 w 701478"/>
                <a:gd name="connsiteY71" fmla="*/ 355753 h 570904"/>
                <a:gd name="connsiteX72" fmla="*/ 8350 w 701478"/>
                <a:gd name="connsiteY72" fmla="*/ 362427 h 570904"/>
                <a:gd name="connsiteX73" fmla="*/ 10026 w 701478"/>
                <a:gd name="connsiteY73" fmla="*/ 369011 h 570904"/>
                <a:gd name="connsiteX74" fmla="*/ 11881 w 701478"/>
                <a:gd name="connsiteY74" fmla="*/ 375506 h 570904"/>
                <a:gd name="connsiteX75" fmla="*/ 13887 w 701478"/>
                <a:gd name="connsiteY75" fmla="*/ 381910 h 570904"/>
                <a:gd name="connsiteX76" fmla="*/ 16071 w 701478"/>
                <a:gd name="connsiteY76" fmla="*/ 388195 h 570904"/>
                <a:gd name="connsiteX77" fmla="*/ 18436 w 701478"/>
                <a:gd name="connsiteY77" fmla="*/ 394390 h 570904"/>
                <a:gd name="connsiteX78" fmla="*/ 20979 w 701478"/>
                <a:gd name="connsiteY78" fmla="*/ 400496 h 570904"/>
                <a:gd name="connsiteX79" fmla="*/ 23703 w 701478"/>
                <a:gd name="connsiteY79" fmla="*/ 406511 h 570904"/>
                <a:gd name="connsiteX80" fmla="*/ 26576 w 701478"/>
                <a:gd name="connsiteY80" fmla="*/ 412437 h 570904"/>
                <a:gd name="connsiteX81" fmla="*/ 29629 w 701478"/>
                <a:gd name="connsiteY81" fmla="*/ 418243 h 570904"/>
                <a:gd name="connsiteX82" fmla="*/ 32861 w 701478"/>
                <a:gd name="connsiteY82" fmla="*/ 423959 h 570904"/>
                <a:gd name="connsiteX83" fmla="*/ 36273 w 701478"/>
                <a:gd name="connsiteY83" fmla="*/ 429556 h 570904"/>
                <a:gd name="connsiteX84" fmla="*/ 39864 w 701478"/>
                <a:gd name="connsiteY84" fmla="*/ 435062 h 570904"/>
                <a:gd name="connsiteX85" fmla="*/ 43635 w 701478"/>
                <a:gd name="connsiteY85" fmla="*/ 440479 h 570904"/>
                <a:gd name="connsiteX86" fmla="*/ 47585 w 701478"/>
                <a:gd name="connsiteY86" fmla="*/ 445776 h 570904"/>
                <a:gd name="connsiteX87" fmla="*/ 51715 w 701478"/>
                <a:gd name="connsiteY87" fmla="*/ 450954 h 570904"/>
                <a:gd name="connsiteX88" fmla="*/ 56025 w 701478"/>
                <a:gd name="connsiteY88" fmla="*/ 456042 h 570904"/>
                <a:gd name="connsiteX89" fmla="*/ 60514 w 701478"/>
                <a:gd name="connsiteY89" fmla="*/ 461010 h 570904"/>
                <a:gd name="connsiteX90" fmla="*/ 65183 w 701478"/>
                <a:gd name="connsiteY90" fmla="*/ 465888 h 570904"/>
                <a:gd name="connsiteX91" fmla="*/ 70031 w 701478"/>
                <a:gd name="connsiteY91" fmla="*/ 470646 h 570904"/>
                <a:gd name="connsiteX92" fmla="*/ 75059 w 701478"/>
                <a:gd name="connsiteY92" fmla="*/ 475285 h 570904"/>
                <a:gd name="connsiteX93" fmla="*/ 80266 w 701478"/>
                <a:gd name="connsiteY93" fmla="*/ 479804 h 570904"/>
                <a:gd name="connsiteX94" fmla="*/ 85653 w 701478"/>
                <a:gd name="connsiteY94" fmla="*/ 484234 h 570904"/>
                <a:gd name="connsiteX95" fmla="*/ 91220 w 701478"/>
                <a:gd name="connsiteY95" fmla="*/ 488543 h 570904"/>
                <a:gd name="connsiteX96" fmla="*/ 96996 w 701478"/>
                <a:gd name="connsiteY96" fmla="*/ 492733 h 570904"/>
                <a:gd name="connsiteX97" fmla="*/ 102952 w 701478"/>
                <a:gd name="connsiteY97" fmla="*/ 496803 h 570904"/>
                <a:gd name="connsiteX98" fmla="*/ 109087 w 701478"/>
                <a:gd name="connsiteY98" fmla="*/ 500754 h 570904"/>
                <a:gd name="connsiteX99" fmla="*/ 115282 w 701478"/>
                <a:gd name="connsiteY99" fmla="*/ 504555 h 570904"/>
                <a:gd name="connsiteX100" fmla="*/ 121477 w 701478"/>
                <a:gd name="connsiteY100" fmla="*/ 508236 h 570904"/>
                <a:gd name="connsiteX101" fmla="*/ 127702 w 701478"/>
                <a:gd name="connsiteY101" fmla="*/ 511797 h 570904"/>
                <a:gd name="connsiteX102" fmla="*/ 133957 w 701478"/>
                <a:gd name="connsiteY102" fmla="*/ 515239 h 570904"/>
                <a:gd name="connsiteX103" fmla="*/ 140212 w 701478"/>
                <a:gd name="connsiteY103" fmla="*/ 518561 h 570904"/>
                <a:gd name="connsiteX104" fmla="*/ 146497 w 701478"/>
                <a:gd name="connsiteY104" fmla="*/ 521763 h 570904"/>
                <a:gd name="connsiteX105" fmla="*/ 152811 w 701478"/>
                <a:gd name="connsiteY105" fmla="*/ 524876 h 570904"/>
                <a:gd name="connsiteX106" fmla="*/ 159156 w 701478"/>
                <a:gd name="connsiteY106" fmla="*/ 527868 h 570904"/>
                <a:gd name="connsiteX107" fmla="*/ 165501 w 701478"/>
                <a:gd name="connsiteY107" fmla="*/ 530742 h 570904"/>
                <a:gd name="connsiteX108" fmla="*/ 171875 w 701478"/>
                <a:gd name="connsiteY108" fmla="*/ 533525 h 570904"/>
                <a:gd name="connsiteX109" fmla="*/ 178280 w 701478"/>
                <a:gd name="connsiteY109" fmla="*/ 536188 h 570904"/>
                <a:gd name="connsiteX110" fmla="*/ 184685 w 701478"/>
                <a:gd name="connsiteY110" fmla="*/ 538732 h 570904"/>
                <a:gd name="connsiteX111" fmla="*/ 191119 w 701478"/>
                <a:gd name="connsiteY111" fmla="*/ 541186 h 570904"/>
                <a:gd name="connsiteX112" fmla="*/ 197584 w 701478"/>
                <a:gd name="connsiteY112" fmla="*/ 543521 h 570904"/>
                <a:gd name="connsiteX113" fmla="*/ 204048 w 701478"/>
                <a:gd name="connsiteY113" fmla="*/ 545765 h 570904"/>
                <a:gd name="connsiteX114" fmla="*/ 210542 w 701478"/>
                <a:gd name="connsiteY114" fmla="*/ 547890 h 570904"/>
                <a:gd name="connsiteX115" fmla="*/ 217067 w 701478"/>
                <a:gd name="connsiteY115" fmla="*/ 549925 h 570904"/>
                <a:gd name="connsiteX116" fmla="*/ 223591 w 701478"/>
                <a:gd name="connsiteY116" fmla="*/ 551871 h 570904"/>
                <a:gd name="connsiteX117" fmla="*/ 230145 w 701478"/>
                <a:gd name="connsiteY117" fmla="*/ 553696 h 570904"/>
                <a:gd name="connsiteX118" fmla="*/ 236699 w 701478"/>
                <a:gd name="connsiteY118" fmla="*/ 555432 h 570904"/>
                <a:gd name="connsiteX119" fmla="*/ 243283 w 701478"/>
                <a:gd name="connsiteY119" fmla="*/ 557078 h 570904"/>
                <a:gd name="connsiteX120" fmla="*/ 249897 w 701478"/>
                <a:gd name="connsiteY120" fmla="*/ 558604 h 570904"/>
                <a:gd name="connsiteX121" fmla="*/ 256511 w 701478"/>
                <a:gd name="connsiteY121" fmla="*/ 560041 h 570904"/>
                <a:gd name="connsiteX122" fmla="*/ 263155 w 701478"/>
                <a:gd name="connsiteY122" fmla="*/ 561388 h 570904"/>
                <a:gd name="connsiteX123" fmla="*/ 269829 w 701478"/>
                <a:gd name="connsiteY123" fmla="*/ 562645 h 570904"/>
                <a:gd name="connsiteX124" fmla="*/ 276503 w 701478"/>
                <a:gd name="connsiteY124" fmla="*/ 563812 h 570904"/>
                <a:gd name="connsiteX125" fmla="*/ 283207 w 701478"/>
                <a:gd name="connsiteY125" fmla="*/ 564889 h 570904"/>
                <a:gd name="connsiteX126" fmla="*/ 289911 w 701478"/>
                <a:gd name="connsiteY126" fmla="*/ 565877 h 570904"/>
                <a:gd name="connsiteX127" fmla="*/ 296645 w 701478"/>
                <a:gd name="connsiteY127" fmla="*/ 566775 h 570904"/>
                <a:gd name="connsiteX128" fmla="*/ 303378 w 701478"/>
                <a:gd name="connsiteY128" fmla="*/ 567583 h 570904"/>
                <a:gd name="connsiteX129" fmla="*/ 310142 w 701478"/>
                <a:gd name="connsiteY129" fmla="*/ 568301 h 570904"/>
                <a:gd name="connsiteX130" fmla="*/ 316936 w 701478"/>
                <a:gd name="connsiteY130" fmla="*/ 568929 h 570904"/>
                <a:gd name="connsiteX131" fmla="*/ 323729 w 701478"/>
                <a:gd name="connsiteY131" fmla="*/ 569468 h 570904"/>
                <a:gd name="connsiteX132" fmla="*/ 330553 w 701478"/>
                <a:gd name="connsiteY132" fmla="*/ 569917 h 570904"/>
                <a:gd name="connsiteX133" fmla="*/ 337376 w 701478"/>
                <a:gd name="connsiteY133" fmla="*/ 570276 h 570904"/>
                <a:gd name="connsiteX134" fmla="*/ 344230 w 701478"/>
                <a:gd name="connsiteY134" fmla="*/ 570546 h 570904"/>
                <a:gd name="connsiteX135" fmla="*/ 351083 w 701478"/>
                <a:gd name="connsiteY135" fmla="*/ 570755 h 570904"/>
                <a:gd name="connsiteX136" fmla="*/ 357967 w 701478"/>
                <a:gd name="connsiteY136" fmla="*/ 570875 h 570904"/>
                <a:gd name="connsiteX137" fmla="*/ 364850 w 701478"/>
                <a:gd name="connsiteY137" fmla="*/ 570905 h 570904"/>
                <a:gd name="connsiteX138" fmla="*/ 371763 w 701478"/>
                <a:gd name="connsiteY138" fmla="*/ 570875 h 570904"/>
                <a:gd name="connsiteX139" fmla="*/ 378677 w 701478"/>
                <a:gd name="connsiteY139" fmla="*/ 570755 h 570904"/>
                <a:gd name="connsiteX140" fmla="*/ 385620 w 701478"/>
                <a:gd name="connsiteY140" fmla="*/ 570546 h 570904"/>
                <a:gd name="connsiteX141" fmla="*/ 392563 w 701478"/>
                <a:gd name="connsiteY141" fmla="*/ 570276 h 570904"/>
                <a:gd name="connsiteX142" fmla="*/ 399536 w 701478"/>
                <a:gd name="connsiteY142" fmla="*/ 569917 h 570904"/>
                <a:gd name="connsiteX143" fmla="*/ 406510 w 701478"/>
                <a:gd name="connsiteY143" fmla="*/ 569498 h 570904"/>
                <a:gd name="connsiteX144" fmla="*/ 413513 w 701478"/>
                <a:gd name="connsiteY144" fmla="*/ 568989 h 570904"/>
                <a:gd name="connsiteX145" fmla="*/ 420516 w 701478"/>
                <a:gd name="connsiteY145" fmla="*/ 568421 h 570904"/>
                <a:gd name="connsiteX146" fmla="*/ 427519 w 701478"/>
                <a:gd name="connsiteY146" fmla="*/ 567792 h 570904"/>
                <a:gd name="connsiteX147" fmla="*/ 434552 w 701478"/>
                <a:gd name="connsiteY147" fmla="*/ 567074 h 570904"/>
                <a:gd name="connsiteX148" fmla="*/ 441585 w 701478"/>
                <a:gd name="connsiteY148" fmla="*/ 566296 h 570904"/>
                <a:gd name="connsiteX149" fmla="*/ 448648 w 701478"/>
                <a:gd name="connsiteY149" fmla="*/ 565458 h 570904"/>
                <a:gd name="connsiteX150" fmla="*/ 454993 w 701478"/>
                <a:gd name="connsiteY150" fmla="*/ 564560 h 570904"/>
                <a:gd name="connsiteX151" fmla="*/ 461307 w 701478"/>
                <a:gd name="connsiteY151" fmla="*/ 563453 h 570904"/>
                <a:gd name="connsiteX152" fmla="*/ 467622 w 701478"/>
                <a:gd name="connsiteY152" fmla="*/ 562136 h 570904"/>
                <a:gd name="connsiteX153" fmla="*/ 473907 w 701478"/>
                <a:gd name="connsiteY153" fmla="*/ 560669 h 570904"/>
                <a:gd name="connsiteX154" fmla="*/ 480192 w 701478"/>
                <a:gd name="connsiteY154" fmla="*/ 559053 h 570904"/>
                <a:gd name="connsiteX155" fmla="*/ 486477 w 701478"/>
                <a:gd name="connsiteY155" fmla="*/ 557347 h 570904"/>
                <a:gd name="connsiteX156" fmla="*/ 492762 w 701478"/>
                <a:gd name="connsiteY156" fmla="*/ 555552 h 570904"/>
                <a:gd name="connsiteX157" fmla="*/ 499076 w 701478"/>
                <a:gd name="connsiteY157" fmla="*/ 553726 h 570904"/>
                <a:gd name="connsiteX158" fmla="*/ 505391 w 701478"/>
                <a:gd name="connsiteY158" fmla="*/ 551901 h 570904"/>
                <a:gd name="connsiteX159" fmla="*/ 511736 w 701478"/>
                <a:gd name="connsiteY159" fmla="*/ 550075 h 570904"/>
                <a:gd name="connsiteX160" fmla="*/ 518081 w 701478"/>
                <a:gd name="connsiteY160" fmla="*/ 548309 h 570904"/>
                <a:gd name="connsiteX161" fmla="*/ 524455 w 701478"/>
                <a:gd name="connsiteY161" fmla="*/ 546603 h 570904"/>
                <a:gd name="connsiteX162" fmla="*/ 524754 w 701478"/>
                <a:gd name="connsiteY162" fmla="*/ 552320 h 570904"/>
                <a:gd name="connsiteX163" fmla="*/ 525054 w 701478"/>
                <a:gd name="connsiteY163" fmla="*/ 558544 h 570904"/>
                <a:gd name="connsiteX164" fmla="*/ 525413 w 701478"/>
                <a:gd name="connsiteY164" fmla="*/ 565188 h 570904"/>
                <a:gd name="connsiteX165" fmla="*/ 531907 w 701478"/>
                <a:gd name="connsiteY165" fmla="*/ 565188 h 570904"/>
                <a:gd name="connsiteX166" fmla="*/ 538222 w 701478"/>
                <a:gd name="connsiteY166" fmla="*/ 565188 h 570904"/>
                <a:gd name="connsiteX167" fmla="*/ 544417 w 701478"/>
                <a:gd name="connsiteY167" fmla="*/ 565218 h 570904"/>
                <a:gd name="connsiteX168" fmla="*/ 550492 w 701478"/>
                <a:gd name="connsiteY168" fmla="*/ 565218 h 570904"/>
                <a:gd name="connsiteX169" fmla="*/ 556478 w 701478"/>
                <a:gd name="connsiteY169" fmla="*/ 565188 h 570904"/>
                <a:gd name="connsiteX170" fmla="*/ 580360 w 701478"/>
                <a:gd name="connsiteY170" fmla="*/ 564350 h 570904"/>
                <a:gd name="connsiteX171" fmla="*/ 581348 w 701478"/>
                <a:gd name="connsiteY171" fmla="*/ 564291 h 570904"/>
                <a:gd name="connsiteX172" fmla="*/ 587842 w 701478"/>
                <a:gd name="connsiteY172" fmla="*/ 563842 h 570904"/>
                <a:gd name="connsiteX173" fmla="*/ 594337 w 701478"/>
                <a:gd name="connsiteY173" fmla="*/ 563273 h 570904"/>
                <a:gd name="connsiteX174" fmla="*/ 600801 w 701478"/>
                <a:gd name="connsiteY174" fmla="*/ 562585 h 570904"/>
                <a:gd name="connsiteX175" fmla="*/ 607236 w 701478"/>
                <a:gd name="connsiteY175" fmla="*/ 561717 h 570904"/>
                <a:gd name="connsiteX176" fmla="*/ 613670 w 701478"/>
                <a:gd name="connsiteY176" fmla="*/ 560669 h 570904"/>
                <a:gd name="connsiteX177" fmla="*/ 620075 w 701478"/>
                <a:gd name="connsiteY177" fmla="*/ 559412 h 570904"/>
                <a:gd name="connsiteX178" fmla="*/ 626449 w 701478"/>
                <a:gd name="connsiteY178" fmla="*/ 557916 h 570904"/>
                <a:gd name="connsiteX179" fmla="*/ 632764 w 701478"/>
                <a:gd name="connsiteY179" fmla="*/ 556180 h 570904"/>
                <a:gd name="connsiteX180" fmla="*/ 639049 w 701478"/>
                <a:gd name="connsiteY180" fmla="*/ 554145 h 570904"/>
                <a:gd name="connsiteX181" fmla="*/ 644077 w 701478"/>
                <a:gd name="connsiteY181" fmla="*/ 552290 h 570904"/>
                <a:gd name="connsiteX182" fmla="*/ 701119 w 701478"/>
                <a:gd name="connsiteY182" fmla="*/ 495127 h 570904"/>
                <a:gd name="connsiteX183" fmla="*/ 701119 w 701478"/>
                <a:gd name="connsiteY183" fmla="*/ 121957 h 570904"/>
                <a:gd name="connsiteX184" fmla="*/ 520774 w 701478"/>
                <a:gd name="connsiteY184" fmla="*/ 165562 h 570904"/>
                <a:gd name="connsiteX185" fmla="*/ 520624 w 701478"/>
                <a:gd name="connsiteY185" fmla="*/ 173523 h 570904"/>
                <a:gd name="connsiteX186" fmla="*/ 520505 w 701478"/>
                <a:gd name="connsiteY186" fmla="*/ 181065 h 570904"/>
                <a:gd name="connsiteX187" fmla="*/ 520385 w 701478"/>
                <a:gd name="connsiteY187" fmla="*/ 188247 h 570904"/>
                <a:gd name="connsiteX188" fmla="*/ 520265 w 701478"/>
                <a:gd name="connsiteY188" fmla="*/ 195101 h 570904"/>
                <a:gd name="connsiteX189" fmla="*/ 520146 w 701478"/>
                <a:gd name="connsiteY189" fmla="*/ 201715 h 570904"/>
                <a:gd name="connsiteX190" fmla="*/ 520026 w 701478"/>
                <a:gd name="connsiteY190" fmla="*/ 208119 h 570904"/>
                <a:gd name="connsiteX191" fmla="*/ 519906 w 701478"/>
                <a:gd name="connsiteY191" fmla="*/ 214374 h 570904"/>
                <a:gd name="connsiteX192" fmla="*/ 519786 w 701478"/>
                <a:gd name="connsiteY192" fmla="*/ 220539 h 570904"/>
                <a:gd name="connsiteX193" fmla="*/ 519667 w 701478"/>
                <a:gd name="connsiteY193" fmla="*/ 226705 h 570904"/>
                <a:gd name="connsiteX194" fmla="*/ 519547 w 701478"/>
                <a:gd name="connsiteY194" fmla="*/ 232870 h 570904"/>
                <a:gd name="connsiteX195" fmla="*/ 519427 w 701478"/>
                <a:gd name="connsiteY195" fmla="*/ 239125 h 570904"/>
                <a:gd name="connsiteX196" fmla="*/ 519308 w 701478"/>
                <a:gd name="connsiteY196" fmla="*/ 245529 h 570904"/>
                <a:gd name="connsiteX197" fmla="*/ 519188 w 701478"/>
                <a:gd name="connsiteY197" fmla="*/ 252143 h 570904"/>
                <a:gd name="connsiteX198" fmla="*/ 519068 w 701478"/>
                <a:gd name="connsiteY198" fmla="*/ 258997 h 570904"/>
                <a:gd name="connsiteX199" fmla="*/ 518948 w 701478"/>
                <a:gd name="connsiteY199" fmla="*/ 266179 h 570904"/>
                <a:gd name="connsiteX200" fmla="*/ 518829 w 701478"/>
                <a:gd name="connsiteY200" fmla="*/ 273721 h 570904"/>
                <a:gd name="connsiteX201" fmla="*/ 518679 w 701478"/>
                <a:gd name="connsiteY201" fmla="*/ 281682 h 570904"/>
                <a:gd name="connsiteX202" fmla="*/ 518559 w 701478"/>
                <a:gd name="connsiteY202" fmla="*/ 288506 h 570904"/>
                <a:gd name="connsiteX203" fmla="*/ 518440 w 701478"/>
                <a:gd name="connsiteY203" fmla="*/ 295329 h 570904"/>
                <a:gd name="connsiteX204" fmla="*/ 518320 w 701478"/>
                <a:gd name="connsiteY204" fmla="*/ 302153 h 570904"/>
                <a:gd name="connsiteX205" fmla="*/ 518200 w 701478"/>
                <a:gd name="connsiteY205" fmla="*/ 308976 h 570904"/>
                <a:gd name="connsiteX206" fmla="*/ 518051 w 701478"/>
                <a:gd name="connsiteY206" fmla="*/ 315800 h 570904"/>
                <a:gd name="connsiteX207" fmla="*/ 517931 w 701478"/>
                <a:gd name="connsiteY207" fmla="*/ 322623 h 570904"/>
                <a:gd name="connsiteX208" fmla="*/ 517811 w 701478"/>
                <a:gd name="connsiteY208" fmla="*/ 329447 h 570904"/>
                <a:gd name="connsiteX209" fmla="*/ 517692 w 701478"/>
                <a:gd name="connsiteY209" fmla="*/ 336270 h 570904"/>
                <a:gd name="connsiteX210" fmla="*/ 517572 w 701478"/>
                <a:gd name="connsiteY210" fmla="*/ 343094 h 570904"/>
                <a:gd name="connsiteX211" fmla="*/ 517452 w 701478"/>
                <a:gd name="connsiteY211" fmla="*/ 349918 h 570904"/>
                <a:gd name="connsiteX212" fmla="*/ 517332 w 701478"/>
                <a:gd name="connsiteY212" fmla="*/ 356741 h 570904"/>
                <a:gd name="connsiteX213" fmla="*/ 517213 w 701478"/>
                <a:gd name="connsiteY213" fmla="*/ 363565 h 570904"/>
                <a:gd name="connsiteX214" fmla="*/ 517123 w 701478"/>
                <a:gd name="connsiteY214" fmla="*/ 370388 h 570904"/>
                <a:gd name="connsiteX215" fmla="*/ 517033 w 701478"/>
                <a:gd name="connsiteY215" fmla="*/ 377212 h 570904"/>
                <a:gd name="connsiteX216" fmla="*/ 516943 w 701478"/>
                <a:gd name="connsiteY216" fmla="*/ 384035 h 570904"/>
                <a:gd name="connsiteX217" fmla="*/ 516883 w 701478"/>
                <a:gd name="connsiteY217" fmla="*/ 390859 h 570904"/>
                <a:gd name="connsiteX218" fmla="*/ 516824 w 701478"/>
                <a:gd name="connsiteY218" fmla="*/ 397682 h 570904"/>
                <a:gd name="connsiteX219" fmla="*/ 516794 w 701478"/>
                <a:gd name="connsiteY219" fmla="*/ 404506 h 570904"/>
                <a:gd name="connsiteX220" fmla="*/ 516135 w 701478"/>
                <a:gd name="connsiteY220" fmla="*/ 411030 h 570904"/>
                <a:gd name="connsiteX221" fmla="*/ 514070 w 701478"/>
                <a:gd name="connsiteY221" fmla="*/ 416208 h 570904"/>
                <a:gd name="connsiteX222" fmla="*/ 510419 w 701478"/>
                <a:gd name="connsiteY222" fmla="*/ 420398 h 570904"/>
                <a:gd name="connsiteX223" fmla="*/ 505002 w 701478"/>
                <a:gd name="connsiteY223" fmla="*/ 423959 h 570904"/>
                <a:gd name="connsiteX224" fmla="*/ 498957 w 701478"/>
                <a:gd name="connsiteY224" fmla="*/ 427072 h 570904"/>
                <a:gd name="connsiteX225" fmla="*/ 492881 w 701478"/>
                <a:gd name="connsiteY225" fmla="*/ 429975 h 570904"/>
                <a:gd name="connsiteX226" fmla="*/ 486776 w 701478"/>
                <a:gd name="connsiteY226" fmla="*/ 432668 h 570904"/>
                <a:gd name="connsiteX227" fmla="*/ 480641 w 701478"/>
                <a:gd name="connsiteY227" fmla="*/ 435152 h 570904"/>
                <a:gd name="connsiteX228" fmla="*/ 474446 w 701478"/>
                <a:gd name="connsiteY228" fmla="*/ 437456 h 570904"/>
                <a:gd name="connsiteX229" fmla="*/ 468221 w 701478"/>
                <a:gd name="connsiteY229" fmla="*/ 439551 h 570904"/>
                <a:gd name="connsiteX230" fmla="*/ 461966 w 701478"/>
                <a:gd name="connsiteY230" fmla="*/ 441467 h 570904"/>
                <a:gd name="connsiteX231" fmla="*/ 455681 w 701478"/>
                <a:gd name="connsiteY231" fmla="*/ 443203 h 570904"/>
                <a:gd name="connsiteX232" fmla="*/ 449336 w 701478"/>
                <a:gd name="connsiteY232" fmla="*/ 444759 h 570904"/>
                <a:gd name="connsiteX233" fmla="*/ 442962 w 701478"/>
                <a:gd name="connsiteY233" fmla="*/ 446136 h 570904"/>
                <a:gd name="connsiteX234" fmla="*/ 436557 w 701478"/>
                <a:gd name="connsiteY234" fmla="*/ 447363 h 570904"/>
                <a:gd name="connsiteX235" fmla="*/ 430123 w 701478"/>
                <a:gd name="connsiteY235" fmla="*/ 448410 h 570904"/>
                <a:gd name="connsiteX236" fmla="*/ 423628 w 701478"/>
                <a:gd name="connsiteY236" fmla="*/ 449278 h 570904"/>
                <a:gd name="connsiteX237" fmla="*/ 417104 w 701478"/>
                <a:gd name="connsiteY237" fmla="*/ 449996 h 570904"/>
                <a:gd name="connsiteX238" fmla="*/ 410550 w 701478"/>
                <a:gd name="connsiteY238" fmla="*/ 450565 h 570904"/>
                <a:gd name="connsiteX239" fmla="*/ 403966 w 701478"/>
                <a:gd name="connsiteY239" fmla="*/ 450984 h 570904"/>
                <a:gd name="connsiteX240" fmla="*/ 397262 w 701478"/>
                <a:gd name="connsiteY240" fmla="*/ 451253 h 570904"/>
                <a:gd name="connsiteX241" fmla="*/ 390588 w 701478"/>
                <a:gd name="connsiteY241" fmla="*/ 451433 h 570904"/>
                <a:gd name="connsiteX242" fmla="*/ 383914 w 701478"/>
                <a:gd name="connsiteY242" fmla="*/ 451493 h 570904"/>
                <a:gd name="connsiteX243" fmla="*/ 377270 w 701478"/>
                <a:gd name="connsiteY243" fmla="*/ 451433 h 570904"/>
                <a:gd name="connsiteX244" fmla="*/ 370656 w 701478"/>
                <a:gd name="connsiteY244" fmla="*/ 451253 h 570904"/>
                <a:gd name="connsiteX245" fmla="*/ 364042 w 701478"/>
                <a:gd name="connsiteY245" fmla="*/ 450954 h 570904"/>
                <a:gd name="connsiteX246" fmla="*/ 357458 w 701478"/>
                <a:gd name="connsiteY246" fmla="*/ 450535 h 570904"/>
                <a:gd name="connsiteX247" fmla="*/ 350904 w 701478"/>
                <a:gd name="connsiteY247" fmla="*/ 449996 h 570904"/>
                <a:gd name="connsiteX248" fmla="*/ 344350 w 701478"/>
                <a:gd name="connsiteY248" fmla="*/ 449308 h 570904"/>
                <a:gd name="connsiteX249" fmla="*/ 337825 w 701478"/>
                <a:gd name="connsiteY249" fmla="*/ 448500 h 570904"/>
                <a:gd name="connsiteX250" fmla="*/ 331331 w 701478"/>
                <a:gd name="connsiteY250" fmla="*/ 447542 h 570904"/>
                <a:gd name="connsiteX251" fmla="*/ 324837 w 701478"/>
                <a:gd name="connsiteY251" fmla="*/ 446465 h 570904"/>
                <a:gd name="connsiteX252" fmla="*/ 318372 w 701478"/>
                <a:gd name="connsiteY252" fmla="*/ 445238 h 570904"/>
                <a:gd name="connsiteX253" fmla="*/ 311908 w 701478"/>
                <a:gd name="connsiteY253" fmla="*/ 443891 h 570904"/>
                <a:gd name="connsiteX254" fmla="*/ 305473 w 701478"/>
                <a:gd name="connsiteY254" fmla="*/ 442395 h 570904"/>
                <a:gd name="connsiteX255" fmla="*/ 299069 w 701478"/>
                <a:gd name="connsiteY255" fmla="*/ 440749 h 570904"/>
                <a:gd name="connsiteX256" fmla="*/ 292694 w 701478"/>
                <a:gd name="connsiteY256" fmla="*/ 438953 h 570904"/>
                <a:gd name="connsiteX257" fmla="*/ 286320 w 701478"/>
                <a:gd name="connsiteY257" fmla="*/ 437037 h 570904"/>
                <a:gd name="connsiteX258" fmla="*/ 279975 w 701478"/>
                <a:gd name="connsiteY258" fmla="*/ 434972 h 570904"/>
                <a:gd name="connsiteX259" fmla="*/ 272792 w 701478"/>
                <a:gd name="connsiteY259" fmla="*/ 432369 h 570904"/>
                <a:gd name="connsiteX260" fmla="*/ 265849 w 701478"/>
                <a:gd name="connsiteY260" fmla="*/ 429556 h 570904"/>
                <a:gd name="connsiteX261" fmla="*/ 259145 w 701478"/>
                <a:gd name="connsiteY261" fmla="*/ 426503 h 570904"/>
                <a:gd name="connsiteX262" fmla="*/ 252681 w 701478"/>
                <a:gd name="connsiteY262" fmla="*/ 423241 h 570904"/>
                <a:gd name="connsiteX263" fmla="*/ 246486 w 701478"/>
                <a:gd name="connsiteY263" fmla="*/ 419769 h 570904"/>
                <a:gd name="connsiteX264" fmla="*/ 240530 w 701478"/>
                <a:gd name="connsiteY264" fmla="*/ 416088 h 570904"/>
                <a:gd name="connsiteX265" fmla="*/ 234844 w 701478"/>
                <a:gd name="connsiteY265" fmla="*/ 412197 h 570904"/>
                <a:gd name="connsiteX266" fmla="*/ 229397 w 701478"/>
                <a:gd name="connsiteY266" fmla="*/ 408097 h 570904"/>
                <a:gd name="connsiteX267" fmla="*/ 224219 w 701478"/>
                <a:gd name="connsiteY267" fmla="*/ 403788 h 570904"/>
                <a:gd name="connsiteX268" fmla="*/ 219311 w 701478"/>
                <a:gd name="connsiteY268" fmla="*/ 399298 h 570904"/>
                <a:gd name="connsiteX269" fmla="*/ 214642 w 701478"/>
                <a:gd name="connsiteY269" fmla="*/ 394600 h 570904"/>
                <a:gd name="connsiteX270" fmla="*/ 210243 w 701478"/>
                <a:gd name="connsiteY270" fmla="*/ 389722 h 570904"/>
                <a:gd name="connsiteX271" fmla="*/ 206113 w 701478"/>
                <a:gd name="connsiteY271" fmla="*/ 384634 h 570904"/>
                <a:gd name="connsiteX272" fmla="*/ 202252 w 701478"/>
                <a:gd name="connsiteY272" fmla="*/ 379367 h 570904"/>
                <a:gd name="connsiteX273" fmla="*/ 198661 w 701478"/>
                <a:gd name="connsiteY273" fmla="*/ 373920 h 570904"/>
                <a:gd name="connsiteX274" fmla="*/ 195339 w 701478"/>
                <a:gd name="connsiteY274" fmla="*/ 368263 h 570904"/>
                <a:gd name="connsiteX275" fmla="*/ 192286 w 701478"/>
                <a:gd name="connsiteY275" fmla="*/ 362427 h 570904"/>
                <a:gd name="connsiteX276" fmla="*/ 189533 w 701478"/>
                <a:gd name="connsiteY276" fmla="*/ 356412 h 570904"/>
                <a:gd name="connsiteX277" fmla="*/ 187049 w 701478"/>
                <a:gd name="connsiteY277" fmla="*/ 350217 h 570904"/>
                <a:gd name="connsiteX278" fmla="*/ 184834 w 701478"/>
                <a:gd name="connsiteY278" fmla="*/ 343842 h 570904"/>
                <a:gd name="connsiteX279" fmla="*/ 182919 w 701478"/>
                <a:gd name="connsiteY279" fmla="*/ 337288 h 570904"/>
                <a:gd name="connsiteX280" fmla="*/ 181303 w 701478"/>
                <a:gd name="connsiteY280" fmla="*/ 330584 h 570904"/>
                <a:gd name="connsiteX281" fmla="*/ 179956 w 701478"/>
                <a:gd name="connsiteY281" fmla="*/ 323701 h 570904"/>
                <a:gd name="connsiteX282" fmla="*/ 178909 w 701478"/>
                <a:gd name="connsiteY282" fmla="*/ 316638 h 570904"/>
                <a:gd name="connsiteX283" fmla="*/ 178160 w 701478"/>
                <a:gd name="connsiteY283" fmla="*/ 309425 h 570904"/>
                <a:gd name="connsiteX284" fmla="*/ 177711 w 701478"/>
                <a:gd name="connsiteY284" fmla="*/ 302033 h 570904"/>
                <a:gd name="connsiteX285" fmla="*/ 177532 w 701478"/>
                <a:gd name="connsiteY285" fmla="*/ 294521 h 570904"/>
                <a:gd name="connsiteX286" fmla="*/ 177622 w 701478"/>
                <a:gd name="connsiteY286" fmla="*/ 287189 h 570904"/>
                <a:gd name="connsiteX287" fmla="*/ 177981 w 701478"/>
                <a:gd name="connsiteY287" fmla="*/ 280036 h 570904"/>
                <a:gd name="connsiteX288" fmla="*/ 462774 w 701478"/>
                <a:gd name="connsiteY288" fmla="*/ 126357 h 570904"/>
                <a:gd name="connsiteX289" fmla="*/ 469687 w 701478"/>
                <a:gd name="connsiteY289" fmla="*/ 126835 h 570904"/>
                <a:gd name="connsiteX290" fmla="*/ 476601 w 701478"/>
                <a:gd name="connsiteY290" fmla="*/ 127434 h 570904"/>
                <a:gd name="connsiteX291" fmla="*/ 483484 w 701478"/>
                <a:gd name="connsiteY291" fmla="*/ 128122 h 570904"/>
                <a:gd name="connsiteX292" fmla="*/ 490367 w 701478"/>
                <a:gd name="connsiteY292" fmla="*/ 128900 h 570904"/>
                <a:gd name="connsiteX293" fmla="*/ 499376 w 701478"/>
                <a:gd name="connsiteY293" fmla="*/ 130337 h 570904"/>
                <a:gd name="connsiteX294" fmla="*/ 506469 w 701478"/>
                <a:gd name="connsiteY294" fmla="*/ 132252 h 570904"/>
                <a:gd name="connsiteX295" fmla="*/ 511856 w 701478"/>
                <a:gd name="connsiteY295" fmla="*/ 134856 h 570904"/>
                <a:gd name="connsiteX296" fmla="*/ 515776 w 701478"/>
                <a:gd name="connsiteY296" fmla="*/ 138358 h 570904"/>
                <a:gd name="connsiteX297" fmla="*/ 518410 w 701478"/>
                <a:gd name="connsiteY297" fmla="*/ 142937 h 570904"/>
                <a:gd name="connsiteX298" fmla="*/ 519966 w 701478"/>
                <a:gd name="connsiteY298" fmla="*/ 148802 h 570904"/>
                <a:gd name="connsiteX299" fmla="*/ 520684 w 701478"/>
                <a:gd name="connsiteY299" fmla="*/ 156165 h 570904"/>
                <a:gd name="connsiteX300" fmla="*/ 520744 w 701478"/>
                <a:gd name="connsiteY300" fmla="*/ 165203 h 57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</a:cxnLst>
              <a:rect l="l" t="t" r="r" b="b"/>
              <a:pathLst>
                <a:path w="701478" h="570904">
                  <a:moveTo>
                    <a:pt x="700880" y="121957"/>
                  </a:moveTo>
                  <a:cubicBezTo>
                    <a:pt x="700880" y="121957"/>
                    <a:pt x="700880" y="121748"/>
                    <a:pt x="700880" y="121628"/>
                  </a:cubicBezTo>
                  <a:cubicBezTo>
                    <a:pt x="700880" y="121478"/>
                    <a:pt x="700880" y="121299"/>
                    <a:pt x="700880" y="121149"/>
                  </a:cubicBezTo>
                  <a:cubicBezTo>
                    <a:pt x="700880" y="120730"/>
                    <a:pt x="700880" y="120491"/>
                    <a:pt x="700880" y="120491"/>
                  </a:cubicBezTo>
                  <a:lnTo>
                    <a:pt x="700880" y="120491"/>
                  </a:lnTo>
                  <a:cubicBezTo>
                    <a:pt x="700880" y="118815"/>
                    <a:pt x="700820" y="117169"/>
                    <a:pt x="700700" y="115523"/>
                  </a:cubicBezTo>
                  <a:cubicBezTo>
                    <a:pt x="700580" y="113488"/>
                    <a:pt x="700401" y="111482"/>
                    <a:pt x="700132" y="109507"/>
                  </a:cubicBezTo>
                  <a:cubicBezTo>
                    <a:pt x="699802" y="106933"/>
                    <a:pt x="699413" y="104390"/>
                    <a:pt x="698934" y="101935"/>
                  </a:cubicBezTo>
                  <a:cubicBezTo>
                    <a:pt x="698456" y="99481"/>
                    <a:pt x="697917" y="97087"/>
                    <a:pt x="697288" y="94753"/>
                  </a:cubicBezTo>
                  <a:cubicBezTo>
                    <a:pt x="696660" y="92418"/>
                    <a:pt x="695972" y="90174"/>
                    <a:pt x="695223" y="87959"/>
                  </a:cubicBezTo>
                  <a:cubicBezTo>
                    <a:pt x="694475" y="85774"/>
                    <a:pt x="693637" y="83620"/>
                    <a:pt x="692739" y="81555"/>
                  </a:cubicBezTo>
                  <a:cubicBezTo>
                    <a:pt x="691841" y="79490"/>
                    <a:pt x="690884" y="77454"/>
                    <a:pt x="689866" y="75509"/>
                  </a:cubicBezTo>
                  <a:cubicBezTo>
                    <a:pt x="688849" y="73564"/>
                    <a:pt x="687771" y="71648"/>
                    <a:pt x="686634" y="69793"/>
                  </a:cubicBezTo>
                  <a:cubicBezTo>
                    <a:pt x="685497" y="67937"/>
                    <a:pt x="684300" y="66172"/>
                    <a:pt x="683013" y="64436"/>
                  </a:cubicBezTo>
                  <a:cubicBezTo>
                    <a:pt x="681756" y="62700"/>
                    <a:pt x="680439" y="61024"/>
                    <a:pt x="679062" y="59378"/>
                  </a:cubicBezTo>
                  <a:cubicBezTo>
                    <a:pt x="677686" y="57762"/>
                    <a:pt x="676249" y="56176"/>
                    <a:pt x="674783" y="54649"/>
                  </a:cubicBezTo>
                  <a:cubicBezTo>
                    <a:pt x="673286" y="53123"/>
                    <a:pt x="671760" y="51657"/>
                    <a:pt x="670174" y="50220"/>
                  </a:cubicBezTo>
                  <a:cubicBezTo>
                    <a:pt x="668588" y="48784"/>
                    <a:pt x="666942" y="47407"/>
                    <a:pt x="665266" y="46060"/>
                  </a:cubicBezTo>
                  <a:cubicBezTo>
                    <a:pt x="663590" y="44713"/>
                    <a:pt x="661854" y="43427"/>
                    <a:pt x="660058" y="42199"/>
                  </a:cubicBezTo>
                  <a:cubicBezTo>
                    <a:pt x="658292" y="40943"/>
                    <a:pt x="656467" y="39745"/>
                    <a:pt x="654581" y="38578"/>
                  </a:cubicBezTo>
                  <a:cubicBezTo>
                    <a:pt x="652726" y="37411"/>
                    <a:pt x="650810" y="36304"/>
                    <a:pt x="648865" y="35226"/>
                  </a:cubicBezTo>
                  <a:cubicBezTo>
                    <a:pt x="646920" y="34149"/>
                    <a:pt x="644915" y="33101"/>
                    <a:pt x="642910" y="32114"/>
                  </a:cubicBezTo>
                  <a:cubicBezTo>
                    <a:pt x="640904" y="31126"/>
                    <a:pt x="638809" y="30139"/>
                    <a:pt x="636714" y="29211"/>
                  </a:cubicBezTo>
                  <a:cubicBezTo>
                    <a:pt x="634620" y="28283"/>
                    <a:pt x="632465" y="27385"/>
                    <a:pt x="630310" y="26517"/>
                  </a:cubicBezTo>
                  <a:cubicBezTo>
                    <a:pt x="628155" y="25649"/>
                    <a:pt x="625940" y="24841"/>
                    <a:pt x="623696" y="24033"/>
                  </a:cubicBezTo>
                  <a:cubicBezTo>
                    <a:pt x="621541" y="23255"/>
                    <a:pt x="619356" y="22507"/>
                    <a:pt x="617172" y="21819"/>
                  </a:cubicBezTo>
                  <a:cubicBezTo>
                    <a:pt x="614987" y="21100"/>
                    <a:pt x="612802" y="20412"/>
                    <a:pt x="610617" y="19754"/>
                  </a:cubicBezTo>
                  <a:cubicBezTo>
                    <a:pt x="608433" y="19095"/>
                    <a:pt x="606218" y="18467"/>
                    <a:pt x="604003" y="17838"/>
                  </a:cubicBezTo>
                  <a:cubicBezTo>
                    <a:pt x="602178" y="17329"/>
                    <a:pt x="600382" y="16881"/>
                    <a:pt x="598557" y="16402"/>
                  </a:cubicBezTo>
                  <a:lnTo>
                    <a:pt x="598706" y="16342"/>
                  </a:lnTo>
                  <a:cubicBezTo>
                    <a:pt x="598706" y="16342"/>
                    <a:pt x="598048" y="16192"/>
                    <a:pt x="596791" y="15953"/>
                  </a:cubicBezTo>
                  <a:cubicBezTo>
                    <a:pt x="594756" y="15444"/>
                    <a:pt x="592721" y="14965"/>
                    <a:pt x="590685" y="14486"/>
                  </a:cubicBezTo>
                  <a:cubicBezTo>
                    <a:pt x="588441" y="13978"/>
                    <a:pt x="586196" y="13499"/>
                    <a:pt x="583952" y="13050"/>
                  </a:cubicBezTo>
                  <a:cubicBezTo>
                    <a:pt x="581707" y="12601"/>
                    <a:pt x="579433" y="12152"/>
                    <a:pt x="577188" y="11733"/>
                  </a:cubicBezTo>
                  <a:cubicBezTo>
                    <a:pt x="574943" y="11314"/>
                    <a:pt x="572669" y="10925"/>
                    <a:pt x="570394" y="10566"/>
                  </a:cubicBezTo>
                  <a:cubicBezTo>
                    <a:pt x="568120" y="10207"/>
                    <a:pt x="565845" y="9847"/>
                    <a:pt x="563571" y="9518"/>
                  </a:cubicBezTo>
                  <a:cubicBezTo>
                    <a:pt x="561296" y="9189"/>
                    <a:pt x="558992" y="8890"/>
                    <a:pt x="556717" y="8591"/>
                  </a:cubicBezTo>
                  <a:cubicBezTo>
                    <a:pt x="554443" y="8291"/>
                    <a:pt x="552138" y="8052"/>
                    <a:pt x="549834" y="7812"/>
                  </a:cubicBezTo>
                  <a:cubicBezTo>
                    <a:pt x="547530" y="7573"/>
                    <a:pt x="545225" y="7334"/>
                    <a:pt x="542921" y="7124"/>
                  </a:cubicBezTo>
                  <a:cubicBezTo>
                    <a:pt x="540616" y="6915"/>
                    <a:pt x="538282" y="6735"/>
                    <a:pt x="535977" y="6555"/>
                  </a:cubicBezTo>
                  <a:cubicBezTo>
                    <a:pt x="535169" y="6496"/>
                    <a:pt x="534361" y="6466"/>
                    <a:pt x="533553" y="6406"/>
                  </a:cubicBezTo>
                  <a:cubicBezTo>
                    <a:pt x="409622" y="-7750"/>
                    <a:pt x="142905" y="-14484"/>
                    <a:pt x="35375" y="167358"/>
                  </a:cubicBezTo>
                  <a:cubicBezTo>
                    <a:pt x="34896" y="168046"/>
                    <a:pt x="34417" y="168734"/>
                    <a:pt x="33968" y="169423"/>
                  </a:cubicBezTo>
                  <a:cubicBezTo>
                    <a:pt x="32771" y="171248"/>
                    <a:pt x="31604" y="173104"/>
                    <a:pt x="30467" y="174989"/>
                  </a:cubicBezTo>
                  <a:cubicBezTo>
                    <a:pt x="29329" y="176875"/>
                    <a:pt x="28222" y="178760"/>
                    <a:pt x="27145" y="180676"/>
                  </a:cubicBezTo>
                  <a:cubicBezTo>
                    <a:pt x="26067" y="182591"/>
                    <a:pt x="25020" y="184536"/>
                    <a:pt x="24002" y="186482"/>
                  </a:cubicBezTo>
                  <a:cubicBezTo>
                    <a:pt x="22985" y="188427"/>
                    <a:pt x="21997" y="190402"/>
                    <a:pt x="21039" y="192407"/>
                  </a:cubicBezTo>
                  <a:cubicBezTo>
                    <a:pt x="20082" y="194412"/>
                    <a:pt x="19154" y="196418"/>
                    <a:pt x="18256" y="198453"/>
                  </a:cubicBezTo>
                  <a:cubicBezTo>
                    <a:pt x="17358" y="200488"/>
                    <a:pt x="16490" y="202553"/>
                    <a:pt x="15652" y="204618"/>
                  </a:cubicBezTo>
                  <a:cubicBezTo>
                    <a:pt x="14814" y="206713"/>
                    <a:pt x="14006" y="208808"/>
                    <a:pt x="13258" y="210933"/>
                  </a:cubicBezTo>
                  <a:cubicBezTo>
                    <a:pt x="12510" y="213058"/>
                    <a:pt x="11762" y="215212"/>
                    <a:pt x="11043" y="217367"/>
                  </a:cubicBezTo>
                  <a:cubicBezTo>
                    <a:pt x="10325" y="219522"/>
                    <a:pt x="9667" y="221737"/>
                    <a:pt x="9008" y="223951"/>
                  </a:cubicBezTo>
                  <a:cubicBezTo>
                    <a:pt x="8380" y="226136"/>
                    <a:pt x="7781" y="228321"/>
                    <a:pt x="7213" y="230505"/>
                  </a:cubicBezTo>
                  <a:cubicBezTo>
                    <a:pt x="6644" y="232690"/>
                    <a:pt x="6135" y="234875"/>
                    <a:pt x="5626" y="237060"/>
                  </a:cubicBezTo>
                  <a:cubicBezTo>
                    <a:pt x="5148" y="239244"/>
                    <a:pt x="4669" y="241429"/>
                    <a:pt x="4250" y="243614"/>
                  </a:cubicBezTo>
                  <a:cubicBezTo>
                    <a:pt x="3831" y="245799"/>
                    <a:pt x="3442" y="247983"/>
                    <a:pt x="3083" y="250168"/>
                  </a:cubicBezTo>
                  <a:cubicBezTo>
                    <a:pt x="2723" y="252353"/>
                    <a:pt x="2394" y="254537"/>
                    <a:pt x="2125" y="256722"/>
                  </a:cubicBezTo>
                  <a:cubicBezTo>
                    <a:pt x="1826" y="258907"/>
                    <a:pt x="1586" y="261092"/>
                    <a:pt x="1347" y="263276"/>
                  </a:cubicBezTo>
                  <a:cubicBezTo>
                    <a:pt x="1107" y="265461"/>
                    <a:pt x="928" y="267646"/>
                    <a:pt x="748" y="269831"/>
                  </a:cubicBezTo>
                  <a:cubicBezTo>
                    <a:pt x="569" y="272015"/>
                    <a:pt x="449" y="274200"/>
                    <a:pt x="329" y="276385"/>
                  </a:cubicBezTo>
                  <a:cubicBezTo>
                    <a:pt x="209" y="278570"/>
                    <a:pt x="120" y="280754"/>
                    <a:pt x="90" y="282939"/>
                  </a:cubicBezTo>
                  <a:cubicBezTo>
                    <a:pt x="30" y="285124"/>
                    <a:pt x="0" y="287309"/>
                    <a:pt x="0" y="289493"/>
                  </a:cubicBezTo>
                  <a:cubicBezTo>
                    <a:pt x="0" y="291678"/>
                    <a:pt x="0" y="293863"/>
                    <a:pt x="60" y="296047"/>
                  </a:cubicBezTo>
                  <a:cubicBezTo>
                    <a:pt x="120" y="298232"/>
                    <a:pt x="180" y="300417"/>
                    <a:pt x="269" y="302602"/>
                  </a:cubicBezTo>
                  <a:cubicBezTo>
                    <a:pt x="359" y="304786"/>
                    <a:pt x="479" y="306971"/>
                    <a:pt x="628" y="309186"/>
                  </a:cubicBezTo>
                  <a:cubicBezTo>
                    <a:pt x="778" y="311400"/>
                    <a:pt x="928" y="313555"/>
                    <a:pt x="1107" y="315770"/>
                  </a:cubicBezTo>
                  <a:cubicBezTo>
                    <a:pt x="1287" y="317955"/>
                    <a:pt x="1496" y="320169"/>
                    <a:pt x="1736" y="322354"/>
                  </a:cubicBezTo>
                  <a:cubicBezTo>
                    <a:pt x="1975" y="324539"/>
                    <a:pt x="2215" y="326753"/>
                    <a:pt x="2484" y="328938"/>
                  </a:cubicBezTo>
                  <a:cubicBezTo>
                    <a:pt x="2753" y="331123"/>
                    <a:pt x="3053" y="333337"/>
                    <a:pt x="3352" y="335522"/>
                  </a:cubicBezTo>
                  <a:cubicBezTo>
                    <a:pt x="3651" y="337737"/>
                    <a:pt x="3980" y="339922"/>
                    <a:pt x="4340" y="342136"/>
                  </a:cubicBezTo>
                  <a:cubicBezTo>
                    <a:pt x="4699" y="344441"/>
                    <a:pt x="5088" y="346715"/>
                    <a:pt x="5507" y="348990"/>
                  </a:cubicBezTo>
                  <a:cubicBezTo>
                    <a:pt x="5926" y="351264"/>
                    <a:pt x="6375" y="353509"/>
                    <a:pt x="6853" y="355753"/>
                  </a:cubicBezTo>
                  <a:cubicBezTo>
                    <a:pt x="7332" y="357998"/>
                    <a:pt x="7841" y="360213"/>
                    <a:pt x="8350" y="362427"/>
                  </a:cubicBezTo>
                  <a:cubicBezTo>
                    <a:pt x="8889" y="364642"/>
                    <a:pt x="9427" y="366827"/>
                    <a:pt x="10026" y="369011"/>
                  </a:cubicBezTo>
                  <a:cubicBezTo>
                    <a:pt x="10624" y="371196"/>
                    <a:pt x="11223" y="373351"/>
                    <a:pt x="11881" y="375506"/>
                  </a:cubicBezTo>
                  <a:cubicBezTo>
                    <a:pt x="12540" y="377661"/>
                    <a:pt x="13198" y="379786"/>
                    <a:pt x="13887" y="381910"/>
                  </a:cubicBezTo>
                  <a:cubicBezTo>
                    <a:pt x="14575" y="384035"/>
                    <a:pt x="15323" y="386130"/>
                    <a:pt x="16071" y="388195"/>
                  </a:cubicBezTo>
                  <a:cubicBezTo>
                    <a:pt x="16819" y="390290"/>
                    <a:pt x="17627" y="392355"/>
                    <a:pt x="18436" y="394390"/>
                  </a:cubicBezTo>
                  <a:cubicBezTo>
                    <a:pt x="19244" y="396455"/>
                    <a:pt x="20112" y="398490"/>
                    <a:pt x="20979" y="400496"/>
                  </a:cubicBezTo>
                  <a:cubicBezTo>
                    <a:pt x="21847" y="402501"/>
                    <a:pt x="22745" y="404506"/>
                    <a:pt x="23703" y="406511"/>
                  </a:cubicBezTo>
                  <a:cubicBezTo>
                    <a:pt x="24631" y="408486"/>
                    <a:pt x="25588" y="410462"/>
                    <a:pt x="26576" y="412437"/>
                  </a:cubicBezTo>
                  <a:cubicBezTo>
                    <a:pt x="27564" y="414382"/>
                    <a:pt x="28581" y="416327"/>
                    <a:pt x="29629" y="418243"/>
                  </a:cubicBezTo>
                  <a:cubicBezTo>
                    <a:pt x="30676" y="420158"/>
                    <a:pt x="31753" y="422074"/>
                    <a:pt x="32861" y="423959"/>
                  </a:cubicBezTo>
                  <a:cubicBezTo>
                    <a:pt x="33968" y="425844"/>
                    <a:pt x="35105" y="427730"/>
                    <a:pt x="36273" y="429556"/>
                  </a:cubicBezTo>
                  <a:cubicBezTo>
                    <a:pt x="37440" y="431411"/>
                    <a:pt x="38637" y="433237"/>
                    <a:pt x="39864" y="435062"/>
                  </a:cubicBezTo>
                  <a:cubicBezTo>
                    <a:pt x="41091" y="436888"/>
                    <a:pt x="42348" y="438684"/>
                    <a:pt x="43635" y="440479"/>
                  </a:cubicBezTo>
                  <a:cubicBezTo>
                    <a:pt x="44922" y="442275"/>
                    <a:pt x="46238" y="444041"/>
                    <a:pt x="47585" y="445776"/>
                  </a:cubicBezTo>
                  <a:cubicBezTo>
                    <a:pt x="48932" y="447512"/>
                    <a:pt x="50309" y="449248"/>
                    <a:pt x="51715" y="450954"/>
                  </a:cubicBezTo>
                  <a:cubicBezTo>
                    <a:pt x="53122" y="452660"/>
                    <a:pt x="54558" y="454366"/>
                    <a:pt x="56025" y="456042"/>
                  </a:cubicBezTo>
                  <a:cubicBezTo>
                    <a:pt x="57491" y="457718"/>
                    <a:pt x="58988" y="459364"/>
                    <a:pt x="60514" y="461010"/>
                  </a:cubicBezTo>
                  <a:cubicBezTo>
                    <a:pt x="62040" y="462656"/>
                    <a:pt x="63597" y="464272"/>
                    <a:pt x="65183" y="465888"/>
                  </a:cubicBezTo>
                  <a:cubicBezTo>
                    <a:pt x="66769" y="467504"/>
                    <a:pt x="68385" y="469090"/>
                    <a:pt x="70031" y="470646"/>
                  </a:cubicBezTo>
                  <a:cubicBezTo>
                    <a:pt x="71677" y="472203"/>
                    <a:pt x="73353" y="473759"/>
                    <a:pt x="75059" y="475285"/>
                  </a:cubicBezTo>
                  <a:cubicBezTo>
                    <a:pt x="76765" y="476812"/>
                    <a:pt x="78501" y="478338"/>
                    <a:pt x="80266" y="479804"/>
                  </a:cubicBezTo>
                  <a:cubicBezTo>
                    <a:pt x="82032" y="481301"/>
                    <a:pt x="83828" y="482767"/>
                    <a:pt x="85653" y="484234"/>
                  </a:cubicBezTo>
                  <a:cubicBezTo>
                    <a:pt x="87479" y="485700"/>
                    <a:pt x="89335" y="487107"/>
                    <a:pt x="91220" y="488543"/>
                  </a:cubicBezTo>
                  <a:cubicBezTo>
                    <a:pt x="93105" y="489950"/>
                    <a:pt x="95021" y="491357"/>
                    <a:pt x="96996" y="492733"/>
                  </a:cubicBezTo>
                  <a:cubicBezTo>
                    <a:pt x="98971" y="494110"/>
                    <a:pt x="100917" y="495457"/>
                    <a:pt x="102952" y="496803"/>
                  </a:cubicBezTo>
                  <a:cubicBezTo>
                    <a:pt x="104957" y="498150"/>
                    <a:pt x="107022" y="499467"/>
                    <a:pt x="109087" y="500754"/>
                  </a:cubicBezTo>
                  <a:cubicBezTo>
                    <a:pt x="111152" y="502041"/>
                    <a:pt x="113217" y="503298"/>
                    <a:pt x="115282" y="504555"/>
                  </a:cubicBezTo>
                  <a:cubicBezTo>
                    <a:pt x="117347" y="505812"/>
                    <a:pt x="119412" y="507009"/>
                    <a:pt x="121477" y="508236"/>
                  </a:cubicBezTo>
                  <a:cubicBezTo>
                    <a:pt x="123542" y="509433"/>
                    <a:pt x="125637" y="510630"/>
                    <a:pt x="127702" y="511797"/>
                  </a:cubicBezTo>
                  <a:cubicBezTo>
                    <a:pt x="129767" y="512964"/>
                    <a:pt x="131862" y="514102"/>
                    <a:pt x="133957" y="515239"/>
                  </a:cubicBezTo>
                  <a:cubicBezTo>
                    <a:pt x="136052" y="516376"/>
                    <a:pt x="138147" y="517483"/>
                    <a:pt x="140212" y="518561"/>
                  </a:cubicBezTo>
                  <a:cubicBezTo>
                    <a:pt x="142307" y="519638"/>
                    <a:pt x="144402" y="520716"/>
                    <a:pt x="146497" y="521763"/>
                  </a:cubicBezTo>
                  <a:cubicBezTo>
                    <a:pt x="148592" y="522811"/>
                    <a:pt x="150687" y="523858"/>
                    <a:pt x="152811" y="524876"/>
                  </a:cubicBezTo>
                  <a:cubicBezTo>
                    <a:pt x="154906" y="525893"/>
                    <a:pt x="157031" y="526881"/>
                    <a:pt x="159156" y="527868"/>
                  </a:cubicBezTo>
                  <a:cubicBezTo>
                    <a:pt x="161281" y="528856"/>
                    <a:pt x="163376" y="529814"/>
                    <a:pt x="165501" y="530742"/>
                  </a:cubicBezTo>
                  <a:cubicBezTo>
                    <a:pt x="167626" y="531669"/>
                    <a:pt x="169751" y="532597"/>
                    <a:pt x="171875" y="533525"/>
                  </a:cubicBezTo>
                  <a:cubicBezTo>
                    <a:pt x="174000" y="534423"/>
                    <a:pt x="176125" y="535320"/>
                    <a:pt x="178280" y="536188"/>
                  </a:cubicBezTo>
                  <a:cubicBezTo>
                    <a:pt x="180405" y="537056"/>
                    <a:pt x="182560" y="537924"/>
                    <a:pt x="184685" y="538732"/>
                  </a:cubicBezTo>
                  <a:cubicBezTo>
                    <a:pt x="186839" y="539570"/>
                    <a:pt x="188964" y="540378"/>
                    <a:pt x="191119" y="541186"/>
                  </a:cubicBezTo>
                  <a:cubicBezTo>
                    <a:pt x="193274" y="541994"/>
                    <a:pt x="195429" y="542773"/>
                    <a:pt x="197584" y="543521"/>
                  </a:cubicBezTo>
                  <a:cubicBezTo>
                    <a:pt x="199738" y="544299"/>
                    <a:pt x="201893" y="545047"/>
                    <a:pt x="204048" y="545765"/>
                  </a:cubicBezTo>
                  <a:cubicBezTo>
                    <a:pt x="206203" y="546484"/>
                    <a:pt x="208358" y="547202"/>
                    <a:pt x="210542" y="547890"/>
                  </a:cubicBezTo>
                  <a:cubicBezTo>
                    <a:pt x="212697" y="548579"/>
                    <a:pt x="214882" y="549267"/>
                    <a:pt x="217067" y="549925"/>
                  </a:cubicBezTo>
                  <a:cubicBezTo>
                    <a:pt x="219251" y="550584"/>
                    <a:pt x="221406" y="551242"/>
                    <a:pt x="223591" y="551871"/>
                  </a:cubicBezTo>
                  <a:cubicBezTo>
                    <a:pt x="225776" y="552499"/>
                    <a:pt x="227960" y="553098"/>
                    <a:pt x="230145" y="553696"/>
                  </a:cubicBezTo>
                  <a:cubicBezTo>
                    <a:pt x="232330" y="554295"/>
                    <a:pt x="234514" y="554863"/>
                    <a:pt x="236699" y="555432"/>
                  </a:cubicBezTo>
                  <a:cubicBezTo>
                    <a:pt x="238884" y="556001"/>
                    <a:pt x="241099" y="556539"/>
                    <a:pt x="243283" y="557078"/>
                  </a:cubicBezTo>
                  <a:cubicBezTo>
                    <a:pt x="245468" y="557617"/>
                    <a:pt x="247683" y="558126"/>
                    <a:pt x="249897" y="558604"/>
                  </a:cubicBezTo>
                  <a:cubicBezTo>
                    <a:pt x="252112" y="559113"/>
                    <a:pt x="254297" y="559592"/>
                    <a:pt x="256511" y="560041"/>
                  </a:cubicBezTo>
                  <a:cubicBezTo>
                    <a:pt x="258726" y="560490"/>
                    <a:pt x="260941" y="560969"/>
                    <a:pt x="263155" y="561388"/>
                  </a:cubicBezTo>
                  <a:cubicBezTo>
                    <a:pt x="265370" y="561807"/>
                    <a:pt x="267585" y="562226"/>
                    <a:pt x="269829" y="562645"/>
                  </a:cubicBezTo>
                  <a:cubicBezTo>
                    <a:pt x="272044" y="563034"/>
                    <a:pt x="274289" y="563423"/>
                    <a:pt x="276503" y="563812"/>
                  </a:cubicBezTo>
                  <a:cubicBezTo>
                    <a:pt x="278718" y="564171"/>
                    <a:pt x="280962" y="564530"/>
                    <a:pt x="283207" y="564889"/>
                  </a:cubicBezTo>
                  <a:cubicBezTo>
                    <a:pt x="285452" y="565218"/>
                    <a:pt x="287666" y="565548"/>
                    <a:pt x="289911" y="565877"/>
                  </a:cubicBezTo>
                  <a:cubicBezTo>
                    <a:pt x="292155" y="566176"/>
                    <a:pt x="294400" y="566475"/>
                    <a:pt x="296645" y="566775"/>
                  </a:cubicBezTo>
                  <a:cubicBezTo>
                    <a:pt x="298889" y="567044"/>
                    <a:pt x="301134" y="567313"/>
                    <a:pt x="303378" y="567583"/>
                  </a:cubicBezTo>
                  <a:cubicBezTo>
                    <a:pt x="305623" y="567822"/>
                    <a:pt x="307897" y="568062"/>
                    <a:pt x="310142" y="568301"/>
                  </a:cubicBezTo>
                  <a:cubicBezTo>
                    <a:pt x="312387" y="568511"/>
                    <a:pt x="314661" y="568720"/>
                    <a:pt x="316936" y="568929"/>
                  </a:cubicBezTo>
                  <a:cubicBezTo>
                    <a:pt x="319210" y="569109"/>
                    <a:pt x="321455" y="569289"/>
                    <a:pt x="323729" y="569468"/>
                  </a:cubicBezTo>
                  <a:cubicBezTo>
                    <a:pt x="326004" y="569618"/>
                    <a:pt x="328278" y="569767"/>
                    <a:pt x="330553" y="569917"/>
                  </a:cubicBezTo>
                  <a:cubicBezTo>
                    <a:pt x="332827" y="570067"/>
                    <a:pt x="335102" y="570186"/>
                    <a:pt x="337376" y="570276"/>
                  </a:cubicBezTo>
                  <a:cubicBezTo>
                    <a:pt x="339651" y="570396"/>
                    <a:pt x="341925" y="570486"/>
                    <a:pt x="344230" y="570546"/>
                  </a:cubicBezTo>
                  <a:cubicBezTo>
                    <a:pt x="346504" y="570635"/>
                    <a:pt x="348809" y="570695"/>
                    <a:pt x="351083" y="570755"/>
                  </a:cubicBezTo>
                  <a:cubicBezTo>
                    <a:pt x="353358" y="570815"/>
                    <a:pt x="355662" y="570845"/>
                    <a:pt x="357967" y="570875"/>
                  </a:cubicBezTo>
                  <a:cubicBezTo>
                    <a:pt x="360271" y="570875"/>
                    <a:pt x="362546" y="570905"/>
                    <a:pt x="364850" y="570905"/>
                  </a:cubicBezTo>
                  <a:cubicBezTo>
                    <a:pt x="367155" y="570905"/>
                    <a:pt x="369459" y="570905"/>
                    <a:pt x="371763" y="570875"/>
                  </a:cubicBezTo>
                  <a:cubicBezTo>
                    <a:pt x="374068" y="570875"/>
                    <a:pt x="376372" y="570815"/>
                    <a:pt x="378677" y="570755"/>
                  </a:cubicBezTo>
                  <a:cubicBezTo>
                    <a:pt x="380981" y="570695"/>
                    <a:pt x="383286" y="570635"/>
                    <a:pt x="385620" y="570546"/>
                  </a:cubicBezTo>
                  <a:cubicBezTo>
                    <a:pt x="387924" y="570456"/>
                    <a:pt x="390259" y="570366"/>
                    <a:pt x="392563" y="570276"/>
                  </a:cubicBezTo>
                  <a:cubicBezTo>
                    <a:pt x="394868" y="570186"/>
                    <a:pt x="397202" y="570067"/>
                    <a:pt x="399536" y="569917"/>
                  </a:cubicBezTo>
                  <a:cubicBezTo>
                    <a:pt x="401871" y="569797"/>
                    <a:pt x="404175" y="569648"/>
                    <a:pt x="406510" y="569498"/>
                  </a:cubicBezTo>
                  <a:cubicBezTo>
                    <a:pt x="408844" y="569348"/>
                    <a:pt x="411178" y="569169"/>
                    <a:pt x="413513" y="568989"/>
                  </a:cubicBezTo>
                  <a:cubicBezTo>
                    <a:pt x="415847" y="568810"/>
                    <a:pt x="418181" y="568630"/>
                    <a:pt x="420516" y="568421"/>
                  </a:cubicBezTo>
                  <a:cubicBezTo>
                    <a:pt x="422850" y="568211"/>
                    <a:pt x="425185" y="568002"/>
                    <a:pt x="427519" y="567792"/>
                  </a:cubicBezTo>
                  <a:cubicBezTo>
                    <a:pt x="429853" y="567583"/>
                    <a:pt x="432188" y="567343"/>
                    <a:pt x="434552" y="567074"/>
                  </a:cubicBezTo>
                  <a:cubicBezTo>
                    <a:pt x="436886" y="566834"/>
                    <a:pt x="439251" y="566565"/>
                    <a:pt x="441585" y="566296"/>
                  </a:cubicBezTo>
                  <a:cubicBezTo>
                    <a:pt x="443919" y="566026"/>
                    <a:pt x="446284" y="565757"/>
                    <a:pt x="448648" y="565458"/>
                  </a:cubicBezTo>
                  <a:cubicBezTo>
                    <a:pt x="450773" y="565188"/>
                    <a:pt x="452898" y="564889"/>
                    <a:pt x="454993" y="564560"/>
                  </a:cubicBezTo>
                  <a:cubicBezTo>
                    <a:pt x="457088" y="564231"/>
                    <a:pt x="459213" y="563842"/>
                    <a:pt x="461307" y="563453"/>
                  </a:cubicBezTo>
                  <a:cubicBezTo>
                    <a:pt x="463402" y="563034"/>
                    <a:pt x="465527" y="562615"/>
                    <a:pt x="467622" y="562136"/>
                  </a:cubicBezTo>
                  <a:cubicBezTo>
                    <a:pt x="469717" y="561657"/>
                    <a:pt x="471812" y="561178"/>
                    <a:pt x="473907" y="560669"/>
                  </a:cubicBezTo>
                  <a:cubicBezTo>
                    <a:pt x="476002" y="560161"/>
                    <a:pt x="478097" y="559622"/>
                    <a:pt x="480192" y="559053"/>
                  </a:cubicBezTo>
                  <a:cubicBezTo>
                    <a:pt x="482287" y="558485"/>
                    <a:pt x="484382" y="557916"/>
                    <a:pt x="486477" y="557347"/>
                  </a:cubicBezTo>
                  <a:cubicBezTo>
                    <a:pt x="488572" y="556779"/>
                    <a:pt x="490667" y="556180"/>
                    <a:pt x="492762" y="555552"/>
                  </a:cubicBezTo>
                  <a:cubicBezTo>
                    <a:pt x="494857" y="554953"/>
                    <a:pt x="496952" y="554325"/>
                    <a:pt x="499076" y="553726"/>
                  </a:cubicBezTo>
                  <a:cubicBezTo>
                    <a:pt x="501171" y="553128"/>
                    <a:pt x="503296" y="552499"/>
                    <a:pt x="505391" y="551901"/>
                  </a:cubicBezTo>
                  <a:cubicBezTo>
                    <a:pt x="507486" y="551302"/>
                    <a:pt x="509611" y="550673"/>
                    <a:pt x="511736" y="550075"/>
                  </a:cubicBezTo>
                  <a:cubicBezTo>
                    <a:pt x="513861" y="549476"/>
                    <a:pt x="515956" y="548878"/>
                    <a:pt x="518081" y="548309"/>
                  </a:cubicBezTo>
                  <a:cubicBezTo>
                    <a:pt x="520205" y="547741"/>
                    <a:pt x="522330" y="547172"/>
                    <a:pt x="524455" y="546603"/>
                  </a:cubicBezTo>
                  <a:cubicBezTo>
                    <a:pt x="524545" y="548399"/>
                    <a:pt x="524635" y="550314"/>
                    <a:pt x="524754" y="552320"/>
                  </a:cubicBezTo>
                  <a:cubicBezTo>
                    <a:pt x="524874" y="554325"/>
                    <a:pt x="524964" y="556390"/>
                    <a:pt x="525054" y="558544"/>
                  </a:cubicBezTo>
                  <a:cubicBezTo>
                    <a:pt x="525144" y="560699"/>
                    <a:pt x="525293" y="562914"/>
                    <a:pt x="525413" y="565188"/>
                  </a:cubicBezTo>
                  <a:cubicBezTo>
                    <a:pt x="527598" y="565188"/>
                    <a:pt x="529752" y="565188"/>
                    <a:pt x="531907" y="565188"/>
                  </a:cubicBezTo>
                  <a:cubicBezTo>
                    <a:pt x="534032" y="565188"/>
                    <a:pt x="536157" y="565188"/>
                    <a:pt x="538222" y="565188"/>
                  </a:cubicBezTo>
                  <a:cubicBezTo>
                    <a:pt x="540317" y="565188"/>
                    <a:pt x="542352" y="565188"/>
                    <a:pt x="544417" y="565218"/>
                  </a:cubicBezTo>
                  <a:cubicBezTo>
                    <a:pt x="546452" y="565218"/>
                    <a:pt x="548487" y="565218"/>
                    <a:pt x="550492" y="565218"/>
                  </a:cubicBezTo>
                  <a:cubicBezTo>
                    <a:pt x="552498" y="565218"/>
                    <a:pt x="554503" y="565218"/>
                    <a:pt x="556478" y="565188"/>
                  </a:cubicBezTo>
                  <a:cubicBezTo>
                    <a:pt x="556478" y="565188"/>
                    <a:pt x="566085" y="565398"/>
                    <a:pt x="580360" y="564350"/>
                  </a:cubicBezTo>
                  <a:cubicBezTo>
                    <a:pt x="580690" y="564350"/>
                    <a:pt x="581019" y="564321"/>
                    <a:pt x="581348" y="564291"/>
                  </a:cubicBezTo>
                  <a:cubicBezTo>
                    <a:pt x="583503" y="564171"/>
                    <a:pt x="585688" y="564021"/>
                    <a:pt x="587842" y="563842"/>
                  </a:cubicBezTo>
                  <a:cubicBezTo>
                    <a:pt x="589997" y="563662"/>
                    <a:pt x="592152" y="563483"/>
                    <a:pt x="594337" y="563273"/>
                  </a:cubicBezTo>
                  <a:cubicBezTo>
                    <a:pt x="596491" y="563064"/>
                    <a:pt x="598646" y="562824"/>
                    <a:pt x="600801" y="562585"/>
                  </a:cubicBezTo>
                  <a:cubicBezTo>
                    <a:pt x="602956" y="562315"/>
                    <a:pt x="605111" y="562046"/>
                    <a:pt x="607236" y="561717"/>
                  </a:cubicBezTo>
                  <a:cubicBezTo>
                    <a:pt x="609390" y="561388"/>
                    <a:pt x="611515" y="561058"/>
                    <a:pt x="613670" y="560669"/>
                  </a:cubicBezTo>
                  <a:cubicBezTo>
                    <a:pt x="615795" y="560280"/>
                    <a:pt x="617950" y="559861"/>
                    <a:pt x="620075" y="559412"/>
                  </a:cubicBezTo>
                  <a:cubicBezTo>
                    <a:pt x="622199" y="558964"/>
                    <a:pt x="624324" y="558455"/>
                    <a:pt x="626449" y="557916"/>
                  </a:cubicBezTo>
                  <a:cubicBezTo>
                    <a:pt x="628574" y="557377"/>
                    <a:pt x="630669" y="556809"/>
                    <a:pt x="632764" y="556180"/>
                  </a:cubicBezTo>
                  <a:cubicBezTo>
                    <a:pt x="634859" y="555552"/>
                    <a:pt x="636954" y="554893"/>
                    <a:pt x="639049" y="554145"/>
                  </a:cubicBezTo>
                  <a:cubicBezTo>
                    <a:pt x="640725" y="553576"/>
                    <a:pt x="642401" y="552948"/>
                    <a:pt x="644077" y="552290"/>
                  </a:cubicBezTo>
                  <a:cubicBezTo>
                    <a:pt x="672598" y="542503"/>
                    <a:pt x="697857" y="525295"/>
                    <a:pt x="701119" y="495127"/>
                  </a:cubicBezTo>
                  <a:cubicBezTo>
                    <a:pt x="701897" y="404207"/>
                    <a:pt x="701179" y="143685"/>
                    <a:pt x="701119" y="121957"/>
                  </a:cubicBezTo>
                  <a:close/>
                  <a:moveTo>
                    <a:pt x="520774" y="165562"/>
                  </a:moveTo>
                  <a:cubicBezTo>
                    <a:pt x="520714" y="168285"/>
                    <a:pt x="520684" y="170949"/>
                    <a:pt x="520624" y="173523"/>
                  </a:cubicBezTo>
                  <a:cubicBezTo>
                    <a:pt x="520565" y="176097"/>
                    <a:pt x="520535" y="178611"/>
                    <a:pt x="520505" y="181065"/>
                  </a:cubicBezTo>
                  <a:cubicBezTo>
                    <a:pt x="520475" y="183519"/>
                    <a:pt x="520415" y="185913"/>
                    <a:pt x="520385" y="188247"/>
                  </a:cubicBezTo>
                  <a:cubicBezTo>
                    <a:pt x="520355" y="190582"/>
                    <a:pt x="520295" y="192856"/>
                    <a:pt x="520265" y="195101"/>
                  </a:cubicBezTo>
                  <a:cubicBezTo>
                    <a:pt x="520235" y="197345"/>
                    <a:pt x="520176" y="199530"/>
                    <a:pt x="520146" y="201715"/>
                  </a:cubicBezTo>
                  <a:cubicBezTo>
                    <a:pt x="520116" y="203870"/>
                    <a:pt x="520056" y="206024"/>
                    <a:pt x="520026" y="208119"/>
                  </a:cubicBezTo>
                  <a:cubicBezTo>
                    <a:pt x="519996" y="210214"/>
                    <a:pt x="519966" y="212309"/>
                    <a:pt x="519906" y="214374"/>
                  </a:cubicBezTo>
                  <a:cubicBezTo>
                    <a:pt x="519876" y="216439"/>
                    <a:pt x="519846" y="218504"/>
                    <a:pt x="519786" y="220539"/>
                  </a:cubicBezTo>
                  <a:cubicBezTo>
                    <a:pt x="519756" y="222604"/>
                    <a:pt x="519727" y="224640"/>
                    <a:pt x="519667" y="226705"/>
                  </a:cubicBezTo>
                  <a:cubicBezTo>
                    <a:pt x="519637" y="228770"/>
                    <a:pt x="519607" y="230805"/>
                    <a:pt x="519547" y="232870"/>
                  </a:cubicBezTo>
                  <a:cubicBezTo>
                    <a:pt x="519517" y="234935"/>
                    <a:pt x="519487" y="237030"/>
                    <a:pt x="519427" y="239125"/>
                  </a:cubicBezTo>
                  <a:cubicBezTo>
                    <a:pt x="519397" y="241220"/>
                    <a:pt x="519338" y="243374"/>
                    <a:pt x="519308" y="245529"/>
                  </a:cubicBezTo>
                  <a:cubicBezTo>
                    <a:pt x="519278" y="247684"/>
                    <a:pt x="519218" y="249899"/>
                    <a:pt x="519188" y="252143"/>
                  </a:cubicBezTo>
                  <a:cubicBezTo>
                    <a:pt x="519158" y="254388"/>
                    <a:pt x="519098" y="256662"/>
                    <a:pt x="519068" y="258997"/>
                  </a:cubicBezTo>
                  <a:cubicBezTo>
                    <a:pt x="519038" y="261331"/>
                    <a:pt x="518978" y="263725"/>
                    <a:pt x="518948" y="266179"/>
                  </a:cubicBezTo>
                  <a:cubicBezTo>
                    <a:pt x="518919" y="268634"/>
                    <a:pt x="518859" y="271147"/>
                    <a:pt x="518829" y="273721"/>
                  </a:cubicBezTo>
                  <a:cubicBezTo>
                    <a:pt x="518769" y="276295"/>
                    <a:pt x="518739" y="278959"/>
                    <a:pt x="518679" y="281682"/>
                  </a:cubicBezTo>
                  <a:cubicBezTo>
                    <a:pt x="518649" y="283957"/>
                    <a:pt x="518589" y="286231"/>
                    <a:pt x="518559" y="288506"/>
                  </a:cubicBezTo>
                  <a:cubicBezTo>
                    <a:pt x="518530" y="290780"/>
                    <a:pt x="518470" y="293055"/>
                    <a:pt x="518440" y="295329"/>
                  </a:cubicBezTo>
                  <a:cubicBezTo>
                    <a:pt x="518410" y="297604"/>
                    <a:pt x="518350" y="299878"/>
                    <a:pt x="518320" y="302153"/>
                  </a:cubicBezTo>
                  <a:cubicBezTo>
                    <a:pt x="518290" y="304427"/>
                    <a:pt x="518230" y="306702"/>
                    <a:pt x="518200" y="308976"/>
                  </a:cubicBezTo>
                  <a:cubicBezTo>
                    <a:pt x="518170" y="311251"/>
                    <a:pt x="518110" y="313525"/>
                    <a:pt x="518051" y="315800"/>
                  </a:cubicBezTo>
                  <a:cubicBezTo>
                    <a:pt x="517991" y="318074"/>
                    <a:pt x="517961" y="320349"/>
                    <a:pt x="517931" y="322623"/>
                  </a:cubicBezTo>
                  <a:cubicBezTo>
                    <a:pt x="517901" y="324898"/>
                    <a:pt x="517841" y="327172"/>
                    <a:pt x="517811" y="329447"/>
                  </a:cubicBezTo>
                  <a:cubicBezTo>
                    <a:pt x="517781" y="331721"/>
                    <a:pt x="517721" y="333996"/>
                    <a:pt x="517692" y="336270"/>
                  </a:cubicBezTo>
                  <a:cubicBezTo>
                    <a:pt x="517662" y="338545"/>
                    <a:pt x="517602" y="340819"/>
                    <a:pt x="517572" y="343094"/>
                  </a:cubicBezTo>
                  <a:cubicBezTo>
                    <a:pt x="517542" y="345369"/>
                    <a:pt x="517482" y="347643"/>
                    <a:pt x="517452" y="349918"/>
                  </a:cubicBezTo>
                  <a:cubicBezTo>
                    <a:pt x="517422" y="352192"/>
                    <a:pt x="517362" y="354467"/>
                    <a:pt x="517332" y="356741"/>
                  </a:cubicBezTo>
                  <a:cubicBezTo>
                    <a:pt x="517302" y="359016"/>
                    <a:pt x="517273" y="361290"/>
                    <a:pt x="517213" y="363565"/>
                  </a:cubicBezTo>
                  <a:cubicBezTo>
                    <a:pt x="517183" y="365839"/>
                    <a:pt x="517153" y="368114"/>
                    <a:pt x="517123" y="370388"/>
                  </a:cubicBezTo>
                  <a:cubicBezTo>
                    <a:pt x="517093" y="372663"/>
                    <a:pt x="517063" y="374937"/>
                    <a:pt x="517033" y="377212"/>
                  </a:cubicBezTo>
                  <a:cubicBezTo>
                    <a:pt x="517033" y="379486"/>
                    <a:pt x="516973" y="381761"/>
                    <a:pt x="516943" y="384035"/>
                  </a:cubicBezTo>
                  <a:cubicBezTo>
                    <a:pt x="516943" y="386310"/>
                    <a:pt x="516913" y="388584"/>
                    <a:pt x="516883" y="390859"/>
                  </a:cubicBezTo>
                  <a:cubicBezTo>
                    <a:pt x="516883" y="393133"/>
                    <a:pt x="516854" y="395408"/>
                    <a:pt x="516824" y="397682"/>
                  </a:cubicBezTo>
                  <a:cubicBezTo>
                    <a:pt x="516824" y="399957"/>
                    <a:pt x="516824" y="402231"/>
                    <a:pt x="516794" y="404506"/>
                  </a:cubicBezTo>
                  <a:cubicBezTo>
                    <a:pt x="516794" y="406930"/>
                    <a:pt x="516584" y="409085"/>
                    <a:pt x="516135" y="411030"/>
                  </a:cubicBezTo>
                  <a:cubicBezTo>
                    <a:pt x="515686" y="412946"/>
                    <a:pt x="515028" y="414681"/>
                    <a:pt x="514070" y="416208"/>
                  </a:cubicBezTo>
                  <a:cubicBezTo>
                    <a:pt x="513142" y="417764"/>
                    <a:pt x="511915" y="419141"/>
                    <a:pt x="510419" y="420398"/>
                  </a:cubicBezTo>
                  <a:cubicBezTo>
                    <a:pt x="508923" y="421655"/>
                    <a:pt x="507127" y="422852"/>
                    <a:pt x="505002" y="423959"/>
                  </a:cubicBezTo>
                  <a:cubicBezTo>
                    <a:pt x="502997" y="425036"/>
                    <a:pt x="500992" y="426054"/>
                    <a:pt x="498957" y="427072"/>
                  </a:cubicBezTo>
                  <a:cubicBezTo>
                    <a:pt x="496952" y="428059"/>
                    <a:pt x="494916" y="429047"/>
                    <a:pt x="492881" y="429975"/>
                  </a:cubicBezTo>
                  <a:cubicBezTo>
                    <a:pt x="490846" y="430902"/>
                    <a:pt x="488811" y="431800"/>
                    <a:pt x="486776" y="432668"/>
                  </a:cubicBezTo>
                  <a:cubicBezTo>
                    <a:pt x="484741" y="433536"/>
                    <a:pt x="482676" y="434374"/>
                    <a:pt x="480641" y="435152"/>
                  </a:cubicBezTo>
                  <a:cubicBezTo>
                    <a:pt x="478576" y="435960"/>
                    <a:pt x="476511" y="436708"/>
                    <a:pt x="474446" y="437456"/>
                  </a:cubicBezTo>
                  <a:cubicBezTo>
                    <a:pt x="472381" y="438205"/>
                    <a:pt x="470316" y="438893"/>
                    <a:pt x="468221" y="439551"/>
                  </a:cubicBezTo>
                  <a:cubicBezTo>
                    <a:pt x="466126" y="440210"/>
                    <a:pt x="464061" y="440868"/>
                    <a:pt x="461966" y="441467"/>
                  </a:cubicBezTo>
                  <a:cubicBezTo>
                    <a:pt x="459871" y="442065"/>
                    <a:pt x="457776" y="442664"/>
                    <a:pt x="455681" y="443203"/>
                  </a:cubicBezTo>
                  <a:cubicBezTo>
                    <a:pt x="453586" y="443741"/>
                    <a:pt x="451461" y="444280"/>
                    <a:pt x="449336" y="444759"/>
                  </a:cubicBezTo>
                  <a:cubicBezTo>
                    <a:pt x="447211" y="445238"/>
                    <a:pt x="445087" y="445717"/>
                    <a:pt x="442962" y="446136"/>
                  </a:cubicBezTo>
                  <a:cubicBezTo>
                    <a:pt x="440837" y="446555"/>
                    <a:pt x="438682" y="446974"/>
                    <a:pt x="436557" y="447363"/>
                  </a:cubicBezTo>
                  <a:cubicBezTo>
                    <a:pt x="434402" y="447752"/>
                    <a:pt x="432278" y="448081"/>
                    <a:pt x="430123" y="448410"/>
                  </a:cubicBezTo>
                  <a:cubicBezTo>
                    <a:pt x="427968" y="448739"/>
                    <a:pt x="425813" y="449039"/>
                    <a:pt x="423628" y="449278"/>
                  </a:cubicBezTo>
                  <a:cubicBezTo>
                    <a:pt x="421474" y="449547"/>
                    <a:pt x="419289" y="449787"/>
                    <a:pt x="417104" y="449996"/>
                  </a:cubicBezTo>
                  <a:cubicBezTo>
                    <a:pt x="414919" y="450206"/>
                    <a:pt x="412735" y="450385"/>
                    <a:pt x="410550" y="450565"/>
                  </a:cubicBezTo>
                  <a:cubicBezTo>
                    <a:pt x="408365" y="450714"/>
                    <a:pt x="406150" y="450864"/>
                    <a:pt x="403966" y="450984"/>
                  </a:cubicBezTo>
                  <a:cubicBezTo>
                    <a:pt x="401721" y="451104"/>
                    <a:pt x="399507" y="451193"/>
                    <a:pt x="397262" y="451253"/>
                  </a:cubicBezTo>
                  <a:cubicBezTo>
                    <a:pt x="395047" y="451343"/>
                    <a:pt x="392803" y="451373"/>
                    <a:pt x="390588" y="451433"/>
                  </a:cubicBezTo>
                  <a:cubicBezTo>
                    <a:pt x="388373" y="451463"/>
                    <a:pt x="386159" y="451493"/>
                    <a:pt x="383914" y="451493"/>
                  </a:cubicBezTo>
                  <a:cubicBezTo>
                    <a:pt x="381699" y="451493"/>
                    <a:pt x="379485" y="451493"/>
                    <a:pt x="377270" y="451433"/>
                  </a:cubicBezTo>
                  <a:cubicBezTo>
                    <a:pt x="375055" y="451403"/>
                    <a:pt x="372841" y="451343"/>
                    <a:pt x="370656" y="451253"/>
                  </a:cubicBezTo>
                  <a:cubicBezTo>
                    <a:pt x="368441" y="451163"/>
                    <a:pt x="366257" y="451074"/>
                    <a:pt x="364042" y="450954"/>
                  </a:cubicBezTo>
                  <a:cubicBezTo>
                    <a:pt x="361857" y="450834"/>
                    <a:pt x="359643" y="450685"/>
                    <a:pt x="357458" y="450535"/>
                  </a:cubicBezTo>
                  <a:cubicBezTo>
                    <a:pt x="355273" y="450385"/>
                    <a:pt x="353088" y="450176"/>
                    <a:pt x="350904" y="449996"/>
                  </a:cubicBezTo>
                  <a:cubicBezTo>
                    <a:pt x="348719" y="449787"/>
                    <a:pt x="346534" y="449577"/>
                    <a:pt x="344350" y="449308"/>
                  </a:cubicBezTo>
                  <a:cubicBezTo>
                    <a:pt x="342165" y="449068"/>
                    <a:pt x="339980" y="448799"/>
                    <a:pt x="337825" y="448500"/>
                  </a:cubicBezTo>
                  <a:cubicBezTo>
                    <a:pt x="335641" y="448201"/>
                    <a:pt x="333486" y="447901"/>
                    <a:pt x="331331" y="447542"/>
                  </a:cubicBezTo>
                  <a:cubicBezTo>
                    <a:pt x="329176" y="447213"/>
                    <a:pt x="326991" y="446854"/>
                    <a:pt x="324837" y="446465"/>
                  </a:cubicBezTo>
                  <a:cubicBezTo>
                    <a:pt x="322682" y="446076"/>
                    <a:pt x="320527" y="445687"/>
                    <a:pt x="318372" y="445238"/>
                  </a:cubicBezTo>
                  <a:cubicBezTo>
                    <a:pt x="316217" y="444819"/>
                    <a:pt x="314063" y="444370"/>
                    <a:pt x="311908" y="443891"/>
                  </a:cubicBezTo>
                  <a:cubicBezTo>
                    <a:pt x="309753" y="443412"/>
                    <a:pt x="307628" y="442903"/>
                    <a:pt x="305473" y="442395"/>
                  </a:cubicBezTo>
                  <a:cubicBezTo>
                    <a:pt x="303348" y="441886"/>
                    <a:pt x="301194" y="441317"/>
                    <a:pt x="299069" y="440749"/>
                  </a:cubicBezTo>
                  <a:cubicBezTo>
                    <a:pt x="296944" y="440180"/>
                    <a:pt x="294819" y="439581"/>
                    <a:pt x="292694" y="438953"/>
                  </a:cubicBezTo>
                  <a:cubicBezTo>
                    <a:pt x="290569" y="438324"/>
                    <a:pt x="288444" y="437696"/>
                    <a:pt x="286320" y="437037"/>
                  </a:cubicBezTo>
                  <a:cubicBezTo>
                    <a:pt x="284195" y="436379"/>
                    <a:pt x="282100" y="435691"/>
                    <a:pt x="279975" y="434972"/>
                  </a:cubicBezTo>
                  <a:cubicBezTo>
                    <a:pt x="277551" y="434134"/>
                    <a:pt x="275156" y="433267"/>
                    <a:pt x="272792" y="432369"/>
                  </a:cubicBezTo>
                  <a:cubicBezTo>
                    <a:pt x="270428" y="431471"/>
                    <a:pt x="268123" y="430513"/>
                    <a:pt x="265849" y="429556"/>
                  </a:cubicBezTo>
                  <a:cubicBezTo>
                    <a:pt x="263574" y="428598"/>
                    <a:pt x="261330" y="427550"/>
                    <a:pt x="259145" y="426503"/>
                  </a:cubicBezTo>
                  <a:cubicBezTo>
                    <a:pt x="256960" y="425455"/>
                    <a:pt x="254806" y="424378"/>
                    <a:pt x="252681" y="423241"/>
                  </a:cubicBezTo>
                  <a:cubicBezTo>
                    <a:pt x="250586" y="422133"/>
                    <a:pt x="248491" y="420966"/>
                    <a:pt x="246486" y="419769"/>
                  </a:cubicBezTo>
                  <a:cubicBezTo>
                    <a:pt x="244450" y="418572"/>
                    <a:pt x="242475" y="417345"/>
                    <a:pt x="240530" y="416088"/>
                  </a:cubicBezTo>
                  <a:cubicBezTo>
                    <a:pt x="238585" y="414831"/>
                    <a:pt x="236699" y="413514"/>
                    <a:pt x="234844" y="412197"/>
                  </a:cubicBezTo>
                  <a:cubicBezTo>
                    <a:pt x="232988" y="410881"/>
                    <a:pt x="231162" y="409504"/>
                    <a:pt x="229397" y="408097"/>
                  </a:cubicBezTo>
                  <a:cubicBezTo>
                    <a:pt x="227631" y="406691"/>
                    <a:pt x="225895" y="405254"/>
                    <a:pt x="224219" y="403788"/>
                  </a:cubicBezTo>
                  <a:cubicBezTo>
                    <a:pt x="222543" y="402321"/>
                    <a:pt x="220897" y="400825"/>
                    <a:pt x="219311" y="399298"/>
                  </a:cubicBezTo>
                  <a:cubicBezTo>
                    <a:pt x="217725" y="397772"/>
                    <a:pt x="216169" y="396186"/>
                    <a:pt x="214642" y="394600"/>
                  </a:cubicBezTo>
                  <a:cubicBezTo>
                    <a:pt x="213146" y="393014"/>
                    <a:pt x="211679" y="391368"/>
                    <a:pt x="210243" y="389722"/>
                  </a:cubicBezTo>
                  <a:cubicBezTo>
                    <a:pt x="208836" y="388046"/>
                    <a:pt x="207460" y="386370"/>
                    <a:pt x="206113" y="384634"/>
                  </a:cubicBezTo>
                  <a:cubicBezTo>
                    <a:pt x="204766" y="382898"/>
                    <a:pt x="203479" y="381162"/>
                    <a:pt x="202252" y="379367"/>
                  </a:cubicBezTo>
                  <a:cubicBezTo>
                    <a:pt x="200995" y="377571"/>
                    <a:pt x="199798" y="375745"/>
                    <a:pt x="198661" y="373920"/>
                  </a:cubicBezTo>
                  <a:cubicBezTo>
                    <a:pt x="197524" y="372064"/>
                    <a:pt x="196416" y="370179"/>
                    <a:pt x="195339" y="368263"/>
                  </a:cubicBezTo>
                  <a:cubicBezTo>
                    <a:pt x="194291" y="366348"/>
                    <a:pt x="193274" y="364403"/>
                    <a:pt x="192286" y="362427"/>
                  </a:cubicBezTo>
                  <a:cubicBezTo>
                    <a:pt x="191329" y="360452"/>
                    <a:pt x="190401" y="358447"/>
                    <a:pt x="189533" y="356412"/>
                  </a:cubicBezTo>
                  <a:cubicBezTo>
                    <a:pt x="188665" y="354377"/>
                    <a:pt x="187827" y="352312"/>
                    <a:pt x="187049" y="350217"/>
                  </a:cubicBezTo>
                  <a:cubicBezTo>
                    <a:pt x="186271" y="348122"/>
                    <a:pt x="185523" y="345997"/>
                    <a:pt x="184834" y="343842"/>
                  </a:cubicBezTo>
                  <a:cubicBezTo>
                    <a:pt x="184146" y="341687"/>
                    <a:pt x="183517" y="339503"/>
                    <a:pt x="182919" y="337288"/>
                  </a:cubicBezTo>
                  <a:cubicBezTo>
                    <a:pt x="182320" y="335073"/>
                    <a:pt x="181782" y="332829"/>
                    <a:pt x="181303" y="330584"/>
                  </a:cubicBezTo>
                  <a:cubicBezTo>
                    <a:pt x="180794" y="328310"/>
                    <a:pt x="180375" y="326035"/>
                    <a:pt x="179956" y="323701"/>
                  </a:cubicBezTo>
                  <a:cubicBezTo>
                    <a:pt x="179567" y="321366"/>
                    <a:pt x="179208" y="319032"/>
                    <a:pt x="178909" y="316638"/>
                  </a:cubicBezTo>
                  <a:cubicBezTo>
                    <a:pt x="178609" y="314244"/>
                    <a:pt x="178370" y="311849"/>
                    <a:pt x="178160" y="309425"/>
                  </a:cubicBezTo>
                  <a:cubicBezTo>
                    <a:pt x="177951" y="307001"/>
                    <a:pt x="177801" y="304517"/>
                    <a:pt x="177711" y="302033"/>
                  </a:cubicBezTo>
                  <a:cubicBezTo>
                    <a:pt x="177622" y="299489"/>
                    <a:pt x="177562" y="297005"/>
                    <a:pt x="177532" y="294521"/>
                  </a:cubicBezTo>
                  <a:cubicBezTo>
                    <a:pt x="177532" y="292037"/>
                    <a:pt x="177532" y="289613"/>
                    <a:pt x="177622" y="287189"/>
                  </a:cubicBezTo>
                  <a:cubicBezTo>
                    <a:pt x="177681" y="284765"/>
                    <a:pt x="177801" y="282400"/>
                    <a:pt x="177981" y="280036"/>
                  </a:cubicBezTo>
                  <a:cubicBezTo>
                    <a:pt x="180465" y="94813"/>
                    <a:pt x="462774" y="126357"/>
                    <a:pt x="462774" y="126357"/>
                  </a:cubicBezTo>
                  <a:cubicBezTo>
                    <a:pt x="465078" y="126506"/>
                    <a:pt x="467383" y="126656"/>
                    <a:pt x="469687" y="126835"/>
                  </a:cubicBezTo>
                  <a:cubicBezTo>
                    <a:pt x="471992" y="127015"/>
                    <a:pt x="474296" y="127224"/>
                    <a:pt x="476601" y="127434"/>
                  </a:cubicBezTo>
                  <a:cubicBezTo>
                    <a:pt x="478905" y="127643"/>
                    <a:pt x="481209" y="127883"/>
                    <a:pt x="483484" y="128122"/>
                  </a:cubicBezTo>
                  <a:cubicBezTo>
                    <a:pt x="485788" y="128362"/>
                    <a:pt x="488093" y="128631"/>
                    <a:pt x="490367" y="128900"/>
                  </a:cubicBezTo>
                  <a:cubicBezTo>
                    <a:pt x="493719" y="129319"/>
                    <a:pt x="496712" y="129768"/>
                    <a:pt x="499376" y="130337"/>
                  </a:cubicBezTo>
                  <a:cubicBezTo>
                    <a:pt x="502039" y="130876"/>
                    <a:pt x="504404" y="131504"/>
                    <a:pt x="506469" y="132252"/>
                  </a:cubicBezTo>
                  <a:cubicBezTo>
                    <a:pt x="508534" y="133001"/>
                    <a:pt x="510329" y="133868"/>
                    <a:pt x="511856" y="134856"/>
                  </a:cubicBezTo>
                  <a:cubicBezTo>
                    <a:pt x="513382" y="135874"/>
                    <a:pt x="514699" y="137011"/>
                    <a:pt x="515776" y="138358"/>
                  </a:cubicBezTo>
                  <a:cubicBezTo>
                    <a:pt x="516854" y="139704"/>
                    <a:pt x="517721" y="141201"/>
                    <a:pt x="518410" y="142937"/>
                  </a:cubicBezTo>
                  <a:cubicBezTo>
                    <a:pt x="519098" y="144672"/>
                    <a:pt x="519607" y="146618"/>
                    <a:pt x="519966" y="148802"/>
                  </a:cubicBezTo>
                  <a:cubicBezTo>
                    <a:pt x="520325" y="150987"/>
                    <a:pt x="520565" y="153441"/>
                    <a:pt x="520684" y="156165"/>
                  </a:cubicBezTo>
                  <a:cubicBezTo>
                    <a:pt x="520804" y="158888"/>
                    <a:pt x="520804" y="161881"/>
                    <a:pt x="520744" y="165203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 w="29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Graphique 13">
              <a:extLst>
                <a:ext uri="{FF2B5EF4-FFF2-40B4-BE49-F238E27FC236}">
                  <a16:creationId xmlns:a16="http://schemas.microsoft.com/office/drawing/2014/main" id="{C907EAC1-6C9C-725C-A87F-6BC22A10EE76}"/>
                </a:ext>
              </a:extLst>
            </p:cNvPr>
            <p:cNvGrpSpPr/>
            <p:nvPr/>
          </p:nvGrpSpPr>
          <p:grpSpPr>
            <a:xfrm>
              <a:off x="10134210" y="127177"/>
              <a:ext cx="1430729" cy="2103927"/>
              <a:chOff x="10134210" y="127177"/>
              <a:chExt cx="1430729" cy="2103927"/>
            </a:xfrm>
            <a:solidFill>
              <a:schemeClr val="bg1">
                <a:alpha val="25000"/>
              </a:schemeClr>
            </a:solidFill>
          </p:grpSpPr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B5A85FF4-7F92-A833-CB04-89D689C6B9ED}"/>
                  </a:ext>
                </a:extLst>
              </p:cNvPr>
              <p:cNvSpPr/>
              <p:nvPr/>
            </p:nvSpPr>
            <p:spPr>
              <a:xfrm>
                <a:off x="10786486" y="127178"/>
                <a:ext cx="778452" cy="2103567"/>
              </a:xfrm>
              <a:custGeom>
                <a:avLst/>
                <a:gdLst>
                  <a:gd name="connsiteX0" fmla="*/ 778453 w 778452"/>
                  <a:gd name="connsiteY0" fmla="*/ 714048 h 2103567"/>
                  <a:gd name="connsiteX1" fmla="*/ 778153 w 778452"/>
                  <a:gd name="connsiteY1" fmla="*/ 698157 h 2103567"/>
                  <a:gd name="connsiteX2" fmla="*/ 778034 w 778452"/>
                  <a:gd name="connsiteY2" fmla="*/ 691662 h 2103567"/>
                  <a:gd name="connsiteX3" fmla="*/ 777884 w 778452"/>
                  <a:gd name="connsiteY3" fmla="*/ 689178 h 2103567"/>
                  <a:gd name="connsiteX4" fmla="*/ 776298 w 778452"/>
                  <a:gd name="connsiteY4" fmla="*/ 660118 h 2103567"/>
                  <a:gd name="connsiteX5" fmla="*/ 775849 w 778452"/>
                  <a:gd name="connsiteY5" fmla="*/ 654671 h 2103567"/>
                  <a:gd name="connsiteX6" fmla="*/ 773574 w 778452"/>
                  <a:gd name="connsiteY6" fmla="*/ 630430 h 2103567"/>
                  <a:gd name="connsiteX7" fmla="*/ 773155 w 778452"/>
                  <a:gd name="connsiteY7" fmla="*/ 626031 h 2103567"/>
                  <a:gd name="connsiteX8" fmla="*/ 772617 w 778452"/>
                  <a:gd name="connsiteY8" fmla="*/ 621930 h 2103567"/>
                  <a:gd name="connsiteX9" fmla="*/ 770402 w 778452"/>
                  <a:gd name="connsiteY9" fmla="*/ 605081 h 2103567"/>
                  <a:gd name="connsiteX10" fmla="*/ 769235 w 778452"/>
                  <a:gd name="connsiteY10" fmla="*/ 596701 h 2103567"/>
                  <a:gd name="connsiteX11" fmla="*/ 765644 w 778452"/>
                  <a:gd name="connsiteY11" fmla="*/ 574854 h 2103567"/>
                  <a:gd name="connsiteX12" fmla="*/ 765135 w 778452"/>
                  <a:gd name="connsiteY12" fmla="*/ 571801 h 2103567"/>
                  <a:gd name="connsiteX13" fmla="*/ 760257 w 778452"/>
                  <a:gd name="connsiteY13" fmla="*/ 547171 h 2103567"/>
                  <a:gd name="connsiteX14" fmla="*/ 758611 w 778452"/>
                  <a:gd name="connsiteY14" fmla="*/ 539808 h 2103567"/>
                  <a:gd name="connsiteX15" fmla="*/ 754630 w 778452"/>
                  <a:gd name="connsiteY15" fmla="*/ 522720 h 2103567"/>
                  <a:gd name="connsiteX16" fmla="*/ 753852 w 778452"/>
                  <a:gd name="connsiteY16" fmla="*/ 519308 h 2103567"/>
                  <a:gd name="connsiteX17" fmla="*/ 752984 w 778452"/>
                  <a:gd name="connsiteY17" fmla="*/ 516225 h 2103567"/>
                  <a:gd name="connsiteX18" fmla="*/ 742839 w 778452"/>
                  <a:gd name="connsiteY18" fmla="*/ 479653 h 2103567"/>
                  <a:gd name="connsiteX19" fmla="*/ 741402 w 778452"/>
                  <a:gd name="connsiteY19" fmla="*/ 475015 h 2103567"/>
                  <a:gd name="connsiteX20" fmla="*/ 729251 w 778452"/>
                  <a:gd name="connsiteY20" fmla="*/ 438622 h 2103567"/>
                  <a:gd name="connsiteX21" fmla="*/ 727905 w 778452"/>
                  <a:gd name="connsiteY21" fmla="*/ 435001 h 2103567"/>
                  <a:gd name="connsiteX22" fmla="*/ 713569 w 778452"/>
                  <a:gd name="connsiteY22" fmla="*/ 398579 h 2103567"/>
                  <a:gd name="connsiteX23" fmla="*/ 712641 w 778452"/>
                  <a:gd name="connsiteY23" fmla="*/ 396454 h 2103567"/>
                  <a:gd name="connsiteX24" fmla="*/ 695852 w 778452"/>
                  <a:gd name="connsiteY24" fmla="*/ 359733 h 2103567"/>
                  <a:gd name="connsiteX25" fmla="*/ 695852 w 778452"/>
                  <a:gd name="connsiteY25" fmla="*/ 359733 h 2103567"/>
                  <a:gd name="connsiteX26" fmla="*/ 695852 w 778452"/>
                  <a:gd name="connsiteY26" fmla="*/ 359673 h 2103567"/>
                  <a:gd name="connsiteX27" fmla="*/ 673586 w 778452"/>
                  <a:gd name="connsiteY27" fmla="*/ 317654 h 2103567"/>
                  <a:gd name="connsiteX28" fmla="*/ 671670 w 778452"/>
                  <a:gd name="connsiteY28" fmla="*/ 314332 h 2103567"/>
                  <a:gd name="connsiteX29" fmla="*/ 648626 w 778452"/>
                  <a:gd name="connsiteY29" fmla="*/ 276952 h 2103567"/>
                  <a:gd name="connsiteX30" fmla="*/ 647339 w 778452"/>
                  <a:gd name="connsiteY30" fmla="*/ 274887 h 2103567"/>
                  <a:gd name="connsiteX31" fmla="*/ 645334 w 778452"/>
                  <a:gd name="connsiteY31" fmla="*/ 272014 h 2103567"/>
                  <a:gd name="connsiteX32" fmla="*/ 628933 w 778452"/>
                  <a:gd name="connsiteY32" fmla="*/ 248431 h 2103567"/>
                  <a:gd name="connsiteX33" fmla="*/ 628365 w 778452"/>
                  <a:gd name="connsiteY33" fmla="*/ 247683 h 2103567"/>
                  <a:gd name="connsiteX34" fmla="*/ 611515 w 778452"/>
                  <a:gd name="connsiteY34" fmla="*/ 225656 h 2103567"/>
                  <a:gd name="connsiteX35" fmla="*/ 609271 w 778452"/>
                  <a:gd name="connsiteY35" fmla="*/ 222723 h 2103567"/>
                  <a:gd name="connsiteX36" fmla="*/ 606667 w 778452"/>
                  <a:gd name="connsiteY36" fmla="*/ 219581 h 2103567"/>
                  <a:gd name="connsiteX37" fmla="*/ 595983 w 778452"/>
                  <a:gd name="connsiteY37" fmla="*/ 206771 h 2103567"/>
                  <a:gd name="connsiteX38" fmla="*/ 591075 w 778452"/>
                  <a:gd name="connsiteY38" fmla="*/ 201025 h 2103567"/>
                  <a:gd name="connsiteX39" fmla="*/ 575063 w 778452"/>
                  <a:gd name="connsiteY39" fmla="*/ 183278 h 2103567"/>
                  <a:gd name="connsiteX40" fmla="*/ 575003 w 778452"/>
                  <a:gd name="connsiteY40" fmla="*/ 183218 h 2103567"/>
                  <a:gd name="connsiteX41" fmla="*/ 574914 w 778452"/>
                  <a:gd name="connsiteY41" fmla="*/ 183128 h 2103567"/>
                  <a:gd name="connsiteX42" fmla="*/ 544237 w 778452"/>
                  <a:gd name="connsiteY42" fmla="*/ 152602 h 2103567"/>
                  <a:gd name="connsiteX43" fmla="*/ 543729 w 778452"/>
                  <a:gd name="connsiteY43" fmla="*/ 152093 h 2103567"/>
                  <a:gd name="connsiteX44" fmla="*/ 542382 w 778452"/>
                  <a:gd name="connsiteY44" fmla="*/ 150926 h 2103567"/>
                  <a:gd name="connsiteX45" fmla="*/ 513711 w 778452"/>
                  <a:gd name="connsiteY45" fmla="*/ 125936 h 2103567"/>
                  <a:gd name="connsiteX46" fmla="*/ 513502 w 778452"/>
                  <a:gd name="connsiteY46" fmla="*/ 125757 h 2103567"/>
                  <a:gd name="connsiteX47" fmla="*/ 512813 w 778452"/>
                  <a:gd name="connsiteY47" fmla="*/ 125248 h 2103567"/>
                  <a:gd name="connsiteX48" fmla="*/ 484861 w 778452"/>
                  <a:gd name="connsiteY48" fmla="*/ 103880 h 2103567"/>
                  <a:gd name="connsiteX49" fmla="*/ 483245 w 778452"/>
                  <a:gd name="connsiteY49" fmla="*/ 102652 h 2103567"/>
                  <a:gd name="connsiteX50" fmla="*/ 482496 w 778452"/>
                  <a:gd name="connsiteY50" fmla="*/ 102174 h 2103567"/>
                  <a:gd name="connsiteX51" fmla="*/ 456818 w 778452"/>
                  <a:gd name="connsiteY51" fmla="*/ 84965 h 2103567"/>
                  <a:gd name="connsiteX52" fmla="*/ 454095 w 778452"/>
                  <a:gd name="connsiteY52" fmla="*/ 83140 h 2103567"/>
                  <a:gd name="connsiteX53" fmla="*/ 451761 w 778452"/>
                  <a:gd name="connsiteY53" fmla="*/ 81763 h 2103567"/>
                  <a:gd name="connsiteX54" fmla="*/ 425723 w 778452"/>
                  <a:gd name="connsiteY54" fmla="*/ 66530 h 2103567"/>
                  <a:gd name="connsiteX55" fmla="*/ 424107 w 778452"/>
                  <a:gd name="connsiteY55" fmla="*/ 65572 h 2103567"/>
                  <a:gd name="connsiteX56" fmla="*/ 421025 w 778452"/>
                  <a:gd name="connsiteY56" fmla="*/ 64016 h 2103567"/>
                  <a:gd name="connsiteX57" fmla="*/ 396334 w 778452"/>
                  <a:gd name="connsiteY57" fmla="*/ 51536 h 2103567"/>
                  <a:gd name="connsiteX58" fmla="*/ 394179 w 778452"/>
                  <a:gd name="connsiteY58" fmla="*/ 50458 h 2103567"/>
                  <a:gd name="connsiteX59" fmla="*/ 393431 w 778452"/>
                  <a:gd name="connsiteY59" fmla="*/ 50129 h 2103567"/>
                  <a:gd name="connsiteX60" fmla="*/ 366317 w 778452"/>
                  <a:gd name="connsiteY60" fmla="*/ 38427 h 2103567"/>
                  <a:gd name="connsiteX61" fmla="*/ 363324 w 778452"/>
                  <a:gd name="connsiteY61" fmla="*/ 37140 h 2103567"/>
                  <a:gd name="connsiteX62" fmla="*/ 360481 w 778452"/>
                  <a:gd name="connsiteY62" fmla="*/ 36123 h 2103567"/>
                  <a:gd name="connsiteX63" fmla="*/ 332349 w 778452"/>
                  <a:gd name="connsiteY63" fmla="*/ 26037 h 2103567"/>
                  <a:gd name="connsiteX64" fmla="*/ 331121 w 778452"/>
                  <a:gd name="connsiteY64" fmla="*/ 25588 h 2103567"/>
                  <a:gd name="connsiteX65" fmla="*/ 328308 w 778452"/>
                  <a:gd name="connsiteY65" fmla="*/ 24780 h 2103567"/>
                  <a:gd name="connsiteX66" fmla="*/ 300445 w 778452"/>
                  <a:gd name="connsiteY66" fmla="*/ 16790 h 2103567"/>
                  <a:gd name="connsiteX67" fmla="*/ 297692 w 778452"/>
                  <a:gd name="connsiteY67" fmla="*/ 16011 h 2103567"/>
                  <a:gd name="connsiteX68" fmla="*/ 296585 w 778452"/>
                  <a:gd name="connsiteY68" fmla="*/ 15772 h 2103567"/>
                  <a:gd name="connsiteX69" fmla="*/ 264382 w 778452"/>
                  <a:gd name="connsiteY69" fmla="*/ 8889 h 2103567"/>
                  <a:gd name="connsiteX70" fmla="*/ 261180 w 778452"/>
                  <a:gd name="connsiteY70" fmla="*/ 8200 h 2103567"/>
                  <a:gd name="connsiteX71" fmla="*/ 258816 w 778452"/>
                  <a:gd name="connsiteY71" fmla="*/ 7871 h 2103567"/>
                  <a:gd name="connsiteX72" fmla="*/ 224638 w 778452"/>
                  <a:gd name="connsiteY72" fmla="*/ 3112 h 2103567"/>
                  <a:gd name="connsiteX73" fmla="*/ 221825 w 778452"/>
                  <a:gd name="connsiteY73" fmla="*/ 2723 h 2103567"/>
                  <a:gd name="connsiteX74" fmla="*/ 216408 w 778452"/>
                  <a:gd name="connsiteY74" fmla="*/ 2275 h 2103567"/>
                  <a:gd name="connsiteX75" fmla="*/ 205215 w 778452"/>
                  <a:gd name="connsiteY75" fmla="*/ 1377 h 2103567"/>
                  <a:gd name="connsiteX76" fmla="*/ 194591 w 778452"/>
                  <a:gd name="connsiteY76" fmla="*/ 748 h 2103567"/>
                  <a:gd name="connsiteX77" fmla="*/ 183278 w 778452"/>
                  <a:gd name="connsiteY77" fmla="*/ 299 h 2103567"/>
                  <a:gd name="connsiteX78" fmla="*/ 177622 w 778452"/>
                  <a:gd name="connsiteY78" fmla="*/ 90 h 2103567"/>
                  <a:gd name="connsiteX79" fmla="*/ 167207 w 778452"/>
                  <a:gd name="connsiteY79" fmla="*/ 0 h 2103567"/>
                  <a:gd name="connsiteX80" fmla="*/ 0 w 778452"/>
                  <a:gd name="connsiteY80" fmla="*/ 0 h 2103567"/>
                  <a:gd name="connsiteX81" fmla="*/ 495455 w 778452"/>
                  <a:gd name="connsiteY81" fmla="*/ 296136 h 2103567"/>
                  <a:gd name="connsiteX82" fmla="*/ 614358 w 778452"/>
                  <a:gd name="connsiteY82" fmla="*/ 672090 h 2103567"/>
                  <a:gd name="connsiteX83" fmla="*/ 533254 w 778452"/>
                  <a:gd name="connsiteY83" fmla="*/ 1084944 h 2103567"/>
                  <a:gd name="connsiteX84" fmla="*/ 52583 w 778452"/>
                  <a:gd name="connsiteY84" fmla="*/ 2066637 h 2103567"/>
                  <a:gd name="connsiteX85" fmla="*/ 2304 w 778452"/>
                  <a:gd name="connsiteY85" fmla="*/ 2103358 h 2103567"/>
                  <a:gd name="connsiteX86" fmla="*/ 2245 w 778452"/>
                  <a:gd name="connsiteY86" fmla="*/ 2103568 h 2103567"/>
                  <a:gd name="connsiteX87" fmla="*/ 2394 w 778452"/>
                  <a:gd name="connsiteY87" fmla="*/ 2103568 h 2103567"/>
                  <a:gd name="connsiteX88" fmla="*/ 147484 w 778452"/>
                  <a:gd name="connsiteY88" fmla="*/ 2103568 h 2103567"/>
                  <a:gd name="connsiteX89" fmla="*/ 214942 w 778452"/>
                  <a:gd name="connsiteY89" fmla="*/ 2061489 h 2103567"/>
                  <a:gd name="connsiteX90" fmla="*/ 695732 w 778452"/>
                  <a:gd name="connsiteY90" fmla="*/ 1079497 h 2103567"/>
                  <a:gd name="connsiteX91" fmla="*/ 701897 w 778452"/>
                  <a:gd name="connsiteY91" fmla="*/ 1066598 h 2103567"/>
                  <a:gd name="connsiteX92" fmla="*/ 703274 w 778452"/>
                  <a:gd name="connsiteY92" fmla="*/ 1063426 h 2103567"/>
                  <a:gd name="connsiteX93" fmla="*/ 717430 w 778452"/>
                  <a:gd name="connsiteY93" fmla="*/ 1031104 h 2103567"/>
                  <a:gd name="connsiteX94" fmla="*/ 718148 w 778452"/>
                  <a:gd name="connsiteY94" fmla="*/ 1029488 h 2103567"/>
                  <a:gd name="connsiteX95" fmla="*/ 719525 w 778452"/>
                  <a:gd name="connsiteY95" fmla="*/ 1025896 h 2103567"/>
                  <a:gd name="connsiteX96" fmla="*/ 731047 w 778452"/>
                  <a:gd name="connsiteY96" fmla="*/ 995550 h 2103567"/>
                  <a:gd name="connsiteX97" fmla="*/ 732304 w 778452"/>
                  <a:gd name="connsiteY97" fmla="*/ 992257 h 2103567"/>
                  <a:gd name="connsiteX98" fmla="*/ 732783 w 778452"/>
                  <a:gd name="connsiteY98" fmla="*/ 990821 h 2103567"/>
                  <a:gd name="connsiteX99" fmla="*/ 743347 w 778452"/>
                  <a:gd name="connsiteY99" fmla="*/ 958349 h 2103567"/>
                  <a:gd name="connsiteX100" fmla="*/ 744395 w 778452"/>
                  <a:gd name="connsiteY100" fmla="*/ 955147 h 2103567"/>
                  <a:gd name="connsiteX101" fmla="*/ 745442 w 778452"/>
                  <a:gd name="connsiteY101" fmla="*/ 951316 h 2103567"/>
                  <a:gd name="connsiteX102" fmla="*/ 754570 w 778452"/>
                  <a:gd name="connsiteY102" fmla="*/ 917737 h 2103567"/>
                  <a:gd name="connsiteX103" fmla="*/ 754720 w 778452"/>
                  <a:gd name="connsiteY103" fmla="*/ 917198 h 2103567"/>
                  <a:gd name="connsiteX104" fmla="*/ 755109 w 778452"/>
                  <a:gd name="connsiteY104" fmla="*/ 915433 h 2103567"/>
                  <a:gd name="connsiteX105" fmla="*/ 762501 w 778452"/>
                  <a:gd name="connsiteY105" fmla="*/ 881914 h 2103567"/>
                  <a:gd name="connsiteX106" fmla="*/ 763309 w 778452"/>
                  <a:gd name="connsiteY106" fmla="*/ 878173 h 2103567"/>
                  <a:gd name="connsiteX107" fmla="*/ 763668 w 778452"/>
                  <a:gd name="connsiteY107" fmla="*/ 876137 h 2103567"/>
                  <a:gd name="connsiteX108" fmla="*/ 769684 w 778452"/>
                  <a:gd name="connsiteY108" fmla="*/ 840434 h 2103567"/>
                  <a:gd name="connsiteX109" fmla="*/ 770252 w 778452"/>
                  <a:gd name="connsiteY109" fmla="*/ 837171 h 2103567"/>
                  <a:gd name="connsiteX110" fmla="*/ 770642 w 778452"/>
                  <a:gd name="connsiteY110" fmla="*/ 833909 h 2103567"/>
                  <a:gd name="connsiteX111" fmla="*/ 774981 w 778452"/>
                  <a:gd name="connsiteY111" fmla="*/ 796410 h 2103567"/>
                  <a:gd name="connsiteX112" fmla="*/ 775250 w 778452"/>
                  <a:gd name="connsiteY112" fmla="*/ 794075 h 2103567"/>
                  <a:gd name="connsiteX113" fmla="*/ 775430 w 778452"/>
                  <a:gd name="connsiteY113" fmla="*/ 791083 h 2103567"/>
                  <a:gd name="connsiteX114" fmla="*/ 777974 w 778452"/>
                  <a:gd name="connsiteY114" fmla="*/ 747986 h 2103567"/>
                  <a:gd name="connsiteX115" fmla="*/ 778124 w 778452"/>
                  <a:gd name="connsiteY115" fmla="*/ 745502 h 2103567"/>
                  <a:gd name="connsiteX116" fmla="*/ 778213 w 778452"/>
                  <a:gd name="connsiteY116" fmla="*/ 739667 h 2103567"/>
                  <a:gd name="connsiteX117" fmla="*/ 778423 w 778452"/>
                  <a:gd name="connsiteY117" fmla="*/ 724134 h 2103567"/>
                  <a:gd name="connsiteX118" fmla="*/ 778423 w 778452"/>
                  <a:gd name="connsiteY118" fmla="*/ 714108 h 210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</a:cxnLst>
                <a:rect l="l" t="t" r="r" b="b"/>
                <a:pathLst>
                  <a:path w="778452" h="2103567">
                    <a:moveTo>
                      <a:pt x="778453" y="714048"/>
                    </a:moveTo>
                    <a:cubicBezTo>
                      <a:pt x="778423" y="708751"/>
                      <a:pt x="778303" y="703454"/>
                      <a:pt x="778153" y="698157"/>
                    </a:cubicBezTo>
                    <a:cubicBezTo>
                      <a:pt x="778094" y="696002"/>
                      <a:pt x="778094" y="693817"/>
                      <a:pt x="778034" y="691662"/>
                    </a:cubicBezTo>
                    <a:cubicBezTo>
                      <a:pt x="778034" y="690824"/>
                      <a:pt x="777944" y="690016"/>
                      <a:pt x="777884" y="689178"/>
                    </a:cubicBezTo>
                    <a:cubicBezTo>
                      <a:pt x="777525" y="679452"/>
                      <a:pt x="776986" y="669785"/>
                      <a:pt x="776298" y="660118"/>
                    </a:cubicBezTo>
                    <a:cubicBezTo>
                      <a:pt x="776178" y="658293"/>
                      <a:pt x="775999" y="656497"/>
                      <a:pt x="775849" y="654671"/>
                    </a:cubicBezTo>
                    <a:cubicBezTo>
                      <a:pt x="775221" y="646561"/>
                      <a:pt x="774442" y="638481"/>
                      <a:pt x="773574" y="630430"/>
                    </a:cubicBezTo>
                    <a:cubicBezTo>
                      <a:pt x="773425" y="628963"/>
                      <a:pt x="773335" y="627497"/>
                      <a:pt x="773155" y="626031"/>
                    </a:cubicBezTo>
                    <a:cubicBezTo>
                      <a:pt x="773006" y="624654"/>
                      <a:pt x="772766" y="623307"/>
                      <a:pt x="772617" y="621930"/>
                    </a:cubicBezTo>
                    <a:cubicBezTo>
                      <a:pt x="771958" y="616304"/>
                      <a:pt x="771210" y="610678"/>
                      <a:pt x="770402" y="605081"/>
                    </a:cubicBezTo>
                    <a:cubicBezTo>
                      <a:pt x="770013" y="602298"/>
                      <a:pt x="769654" y="599485"/>
                      <a:pt x="769235" y="596701"/>
                    </a:cubicBezTo>
                    <a:cubicBezTo>
                      <a:pt x="768128" y="589399"/>
                      <a:pt x="766930" y="582096"/>
                      <a:pt x="765644" y="574854"/>
                    </a:cubicBezTo>
                    <a:cubicBezTo>
                      <a:pt x="765464" y="573836"/>
                      <a:pt x="765314" y="572819"/>
                      <a:pt x="765135" y="571801"/>
                    </a:cubicBezTo>
                    <a:cubicBezTo>
                      <a:pt x="763638" y="563541"/>
                      <a:pt x="761992" y="555341"/>
                      <a:pt x="760257" y="547171"/>
                    </a:cubicBezTo>
                    <a:cubicBezTo>
                      <a:pt x="759718" y="544717"/>
                      <a:pt x="759149" y="542263"/>
                      <a:pt x="758611" y="539808"/>
                    </a:cubicBezTo>
                    <a:cubicBezTo>
                      <a:pt x="757354" y="534092"/>
                      <a:pt x="756037" y="528406"/>
                      <a:pt x="754630" y="522720"/>
                    </a:cubicBezTo>
                    <a:cubicBezTo>
                      <a:pt x="754361" y="521582"/>
                      <a:pt x="754121" y="520445"/>
                      <a:pt x="753852" y="519308"/>
                    </a:cubicBezTo>
                    <a:cubicBezTo>
                      <a:pt x="753583" y="518260"/>
                      <a:pt x="753253" y="517273"/>
                      <a:pt x="752984" y="516225"/>
                    </a:cubicBezTo>
                    <a:cubicBezTo>
                      <a:pt x="749872" y="503925"/>
                      <a:pt x="746520" y="491744"/>
                      <a:pt x="742839" y="479653"/>
                    </a:cubicBezTo>
                    <a:cubicBezTo>
                      <a:pt x="742360" y="478097"/>
                      <a:pt x="741881" y="476571"/>
                      <a:pt x="741402" y="475015"/>
                    </a:cubicBezTo>
                    <a:cubicBezTo>
                      <a:pt x="737601" y="462744"/>
                      <a:pt x="733561" y="450594"/>
                      <a:pt x="729251" y="438622"/>
                    </a:cubicBezTo>
                    <a:cubicBezTo>
                      <a:pt x="728802" y="437425"/>
                      <a:pt x="728354" y="436228"/>
                      <a:pt x="727905" y="435001"/>
                    </a:cubicBezTo>
                    <a:cubicBezTo>
                      <a:pt x="723385" y="422731"/>
                      <a:pt x="718627" y="410550"/>
                      <a:pt x="713569" y="398579"/>
                    </a:cubicBezTo>
                    <a:cubicBezTo>
                      <a:pt x="713270" y="397861"/>
                      <a:pt x="712941" y="397172"/>
                      <a:pt x="712641" y="396454"/>
                    </a:cubicBezTo>
                    <a:cubicBezTo>
                      <a:pt x="707344" y="384034"/>
                      <a:pt x="701748" y="371764"/>
                      <a:pt x="695852" y="359733"/>
                    </a:cubicBezTo>
                    <a:cubicBezTo>
                      <a:pt x="695852" y="359733"/>
                      <a:pt x="695852" y="359733"/>
                      <a:pt x="695852" y="359733"/>
                    </a:cubicBezTo>
                    <a:cubicBezTo>
                      <a:pt x="695852" y="359733"/>
                      <a:pt x="695852" y="359703"/>
                      <a:pt x="695852" y="359673"/>
                    </a:cubicBezTo>
                    <a:cubicBezTo>
                      <a:pt x="688849" y="345367"/>
                      <a:pt x="681397" y="331391"/>
                      <a:pt x="673586" y="317654"/>
                    </a:cubicBezTo>
                    <a:cubicBezTo>
                      <a:pt x="672957" y="316547"/>
                      <a:pt x="672299" y="315439"/>
                      <a:pt x="671670" y="314332"/>
                    </a:cubicBezTo>
                    <a:cubicBezTo>
                      <a:pt x="664338" y="301583"/>
                      <a:pt x="656646" y="289133"/>
                      <a:pt x="648626" y="276952"/>
                    </a:cubicBezTo>
                    <a:cubicBezTo>
                      <a:pt x="648177" y="276294"/>
                      <a:pt x="647788" y="275546"/>
                      <a:pt x="647339" y="274887"/>
                    </a:cubicBezTo>
                    <a:cubicBezTo>
                      <a:pt x="646680" y="273900"/>
                      <a:pt x="645992" y="272972"/>
                      <a:pt x="645334" y="272014"/>
                    </a:cubicBezTo>
                    <a:cubicBezTo>
                      <a:pt x="639977" y="264023"/>
                      <a:pt x="634560" y="256152"/>
                      <a:pt x="628933" y="248431"/>
                    </a:cubicBezTo>
                    <a:cubicBezTo>
                      <a:pt x="628754" y="248162"/>
                      <a:pt x="628544" y="247922"/>
                      <a:pt x="628365" y="247683"/>
                    </a:cubicBezTo>
                    <a:cubicBezTo>
                      <a:pt x="622888" y="240201"/>
                      <a:pt x="617231" y="232869"/>
                      <a:pt x="611515" y="225656"/>
                    </a:cubicBezTo>
                    <a:cubicBezTo>
                      <a:pt x="610737" y="224698"/>
                      <a:pt x="610049" y="223681"/>
                      <a:pt x="609271" y="222723"/>
                    </a:cubicBezTo>
                    <a:cubicBezTo>
                      <a:pt x="608433" y="221646"/>
                      <a:pt x="607505" y="220658"/>
                      <a:pt x="606667" y="219581"/>
                    </a:cubicBezTo>
                    <a:cubicBezTo>
                      <a:pt x="603165" y="215241"/>
                      <a:pt x="599574" y="210991"/>
                      <a:pt x="595983" y="206771"/>
                    </a:cubicBezTo>
                    <a:cubicBezTo>
                      <a:pt x="594337" y="204856"/>
                      <a:pt x="592721" y="202911"/>
                      <a:pt x="591075" y="201025"/>
                    </a:cubicBezTo>
                    <a:cubicBezTo>
                      <a:pt x="585837" y="195010"/>
                      <a:pt x="580510" y="189084"/>
                      <a:pt x="575063" y="183278"/>
                    </a:cubicBezTo>
                    <a:cubicBezTo>
                      <a:pt x="575063" y="183278"/>
                      <a:pt x="575063" y="183248"/>
                      <a:pt x="575003" y="183218"/>
                    </a:cubicBezTo>
                    <a:cubicBezTo>
                      <a:pt x="575003" y="183188"/>
                      <a:pt x="574943" y="183158"/>
                      <a:pt x="574914" y="183128"/>
                    </a:cubicBezTo>
                    <a:cubicBezTo>
                      <a:pt x="565007" y="172564"/>
                      <a:pt x="554772" y="162388"/>
                      <a:pt x="544237" y="152602"/>
                    </a:cubicBezTo>
                    <a:cubicBezTo>
                      <a:pt x="544058" y="152422"/>
                      <a:pt x="543908" y="152243"/>
                      <a:pt x="543729" y="152093"/>
                    </a:cubicBezTo>
                    <a:cubicBezTo>
                      <a:pt x="543280" y="151674"/>
                      <a:pt x="542831" y="151315"/>
                      <a:pt x="542382" y="150926"/>
                    </a:cubicBezTo>
                    <a:cubicBezTo>
                      <a:pt x="533045" y="142307"/>
                      <a:pt x="523498" y="133957"/>
                      <a:pt x="513711" y="125936"/>
                    </a:cubicBezTo>
                    <a:cubicBezTo>
                      <a:pt x="513651" y="125876"/>
                      <a:pt x="513561" y="125817"/>
                      <a:pt x="513502" y="125757"/>
                    </a:cubicBezTo>
                    <a:cubicBezTo>
                      <a:pt x="513292" y="125577"/>
                      <a:pt x="513053" y="125428"/>
                      <a:pt x="512813" y="125248"/>
                    </a:cubicBezTo>
                    <a:cubicBezTo>
                      <a:pt x="503685" y="117826"/>
                      <a:pt x="494348" y="110733"/>
                      <a:pt x="484861" y="103880"/>
                    </a:cubicBezTo>
                    <a:cubicBezTo>
                      <a:pt x="484292" y="103490"/>
                      <a:pt x="483783" y="103042"/>
                      <a:pt x="483245" y="102652"/>
                    </a:cubicBezTo>
                    <a:cubicBezTo>
                      <a:pt x="483005" y="102473"/>
                      <a:pt x="482766" y="102323"/>
                      <a:pt x="482496" y="102174"/>
                    </a:cubicBezTo>
                    <a:cubicBezTo>
                      <a:pt x="474087" y="96188"/>
                      <a:pt x="465527" y="90472"/>
                      <a:pt x="456818" y="84965"/>
                    </a:cubicBezTo>
                    <a:cubicBezTo>
                      <a:pt x="455891" y="84367"/>
                      <a:pt x="455023" y="83738"/>
                      <a:pt x="454095" y="83140"/>
                    </a:cubicBezTo>
                    <a:cubicBezTo>
                      <a:pt x="453317" y="82661"/>
                      <a:pt x="452539" y="82242"/>
                      <a:pt x="451761" y="81763"/>
                    </a:cubicBezTo>
                    <a:cubicBezTo>
                      <a:pt x="443201" y="76466"/>
                      <a:pt x="434552" y="71348"/>
                      <a:pt x="425723" y="66530"/>
                    </a:cubicBezTo>
                    <a:cubicBezTo>
                      <a:pt x="425185" y="66230"/>
                      <a:pt x="424646" y="65871"/>
                      <a:pt x="424107" y="65572"/>
                    </a:cubicBezTo>
                    <a:cubicBezTo>
                      <a:pt x="423090" y="65033"/>
                      <a:pt x="422042" y="64554"/>
                      <a:pt x="421025" y="64016"/>
                    </a:cubicBezTo>
                    <a:cubicBezTo>
                      <a:pt x="412914" y="59646"/>
                      <a:pt x="404684" y="55486"/>
                      <a:pt x="396334" y="51536"/>
                    </a:cubicBezTo>
                    <a:cubicBezTo>
                      <a:pt x="395616" y="51207"/>
                      <a:pt x="394928" y="50788"/>
                      <a:pt x="394179" y="50458"/>
                    </a:cubicBezTo>
                    <a:cubicBezTo>
                      <a:pt x="393940" y="50339"/>
                      <a:pt x="393671" y="50249"/>
                      <a:pt x="393431" y="50129"/>
                    </a:cubicBezTo>
                    <a:cubicBezTo>
                      <a:pt x="384513" y="45969"/>
                      <a:pt x="375475" y="42108"/>
                      <a:pt x="366317" y="38427"/>
                    </a:cubicBezTo>
                    <a:cubicBezTo>
                      <a:pt x="365299" y="38008"/>
                      <a:pt x="364341" y="37530"/>
                      <a:pt x="363324" y="37140"/>
                    </a:cubicBezTo>
                    <a:cubicBezTo>
                      <a:pt x="362396" y="36781"/>
                      <a:pt x="361408" y="36482"/>
                      <a:pt x="360481" y="36123"/>
                    </a:cubicBezTo>
                    <a:cubicBezTo>
                      <a:pt x="351203" y="32532"/>
                      <a:pt x="341866" y="29150"/>
                      <a:pt x="332349" y="26037"/>
                    </a:cubicBezTo>
                    <a:cubicBezTo>
                      <a:pt x="331929" y="25888"/>
                      <a:pt x="331540" y="25738"/>
                      <a:pt x="331121" y="25588"/>
                    </a:cubicBezTo>
                    <a:cubicBezTo>
                      <a:pt x="330194" y="25289"/>
                      <a:pt x="329236" y="25080"/>
                      <a:pt x="328308" y="24780"/>
                    </a:cubicBezTo>
                    <a:cubicBezTo>
                      <a:pt x="319120" y="21877"/>
                      <a:pt x="309843" y="19214"/>
                      <a:pt x="300445" y="16790"/>
                    </a:cubicBezTo>
                    <a:cubicBezTo>
                      <a:pt x="299518" y="16550"/>
                      <a:pt x="298620" y="16251"/>
                      <a:pt x="297692" y="16011"/>
                    </a:cubicBezTo>
                    <a:cubicBezTo>
                      <a:pt x="297333" y="15922"/>
                      <a:pt x="296944" y="15862"/>
                      <a:pt x="296585" y="15772"/>
                    </a:cubicBezTo>
                    <a:cubicBezTo>
                      <a:pt x="285990" y="13138"/>
                      <a:pt x="275246" y="10864"/>
                      <a:pt x="264382" y="8889"/>
                    </a:cubicBezTo>
                    <a:cubicBezTo>
                      <a:pt x="263305" y="8679"/>
                      <a:pt x="262258" y="8410"/>
                      <a:pt x="261180" y="8200"/>
                    </a:cubicBezTo>
                    <a:cubicBezTo>
                      <a:pt x="260402" y="8051"/>
                      <a:pt x="259594" y="8021"/>
                      <a:pt x="258816" y="7871"/>
                    </a:cubicBezTo>
                    <a:cubicBezTo>
                      <a:pt x="247563" y="5926"/>
                      <a:pt x="236160" y="4340"/>
                      <a:pt x="224638" y="3112"/>
                    </a:cubicBezTo>
                    <a:cubicBezTo>
                      <a:pt x="223681" y="3023"/>
                      <a:pt x="222783" y="2813"/>
                      <a:pt x="221825" y="2723"/>
                    </a:cubicBezTo>
                    <a:cubicBezTo>
                      <a:pt x="220029" y="2544"/>
                      <a:pt x="218204" y="2454"/>
                      <a:pt x="216408" y="2275"/>
                    </a:cubicBezTo>
                    <a:cubicBezTo>
                      <a:pt x="212697" y="1945"/>
                      <a:pt x="208956" y="1646"/>
                      <a:pt x="205215" y="1377"/>
                    </a:cubicBezTo>
                    <a:cubicBezTo>
                      <a:pt x="201684" y="1137"/>
                      <a:pt x="198152" y="928"/>
                      <a:pt x="194591" y="748"/>
                    </a:cubicBezTo>
                    <a:cubicBezTo>
                      <a:pt x="190820" y="569"/>
                      <a:pt x="187049" y="419"/>
                      <a:pt x="183278" y="299"/>
                    </a:cubicBezTo>
                    <a:cubicBezTo>
                      <a:pt x="181393" y="239"/>
                      <a:pt x="179537" y="120"/>
                      <a:pt x="177622" y="90"/>
                    </a:cubicBezTo>
                    <a:cubicBezTo>
                      <a:pt x="174180" y="30"/>
                      <a:pt x="170678" y="0"/>
                      <a:pt x="167207" y="0"/>
                    </a:cubicBezTo>
                    <a:lnTo>
                      <a:pt x="0" y="0"/>
                    </a:lnTo>
                    <a:cubicBezTo>
                      <a:pt x="198571" y="1736"/>
                      <a:pt x="378946" y="109356"/>
                      <a:pt x="495455" y="296136"/>
                    </a:cubicBezTo>
                    <a:cubicBezTo>
                      <a:pt x="564529" y="406869"/>
                      <a:pt x="605619" y="536846"/>
                      <a:pt x="614358" y="672090"/>
                    </a:cubicBezTo>
                    <a:cubicBezTo>
                      <a:pt x="623576" y="815025"/>
                      <a:pt x="595534" y="957781"/>
                      <a:pt x="533254" y="1084944"/>
                    </a:cubicBezTo>
                    <a:lnTo>
                      <a:pt x="52583" y="2066637"/>
                    </a:lnTo>
                    <a:cubicBezTo>
                      <a:pt x="42498" y="2087347"/>
                      <a:pt x="23613" y="2100844"/>
                      <a:pt x="2304" y="2103358"/>
                    </a:cubicBezTo>
                    <a:cubicBezTo>
                      <a:pt x="2304" y="2103418"/>
                      <a:pt x="2304" y="2103508"/>
                      <a:pt x="2245" y="2103568"/>
                    </a:cubicBezTo>
                    <a:cubicBezTo>
                      <a:pt x="2304" y="2103568"/>
                      <a:pt x="2364" y="2103568"/>
                      <a:pt x="2394" y="2103568"/>
                    </a:cubicBezTo>
                    <a:lnTo>
                      <a:pt x="147484" y="2103568"/>
                    </a:lnTo>
                    <a:cubicBezTo>
                      <a:pt x="176155" y="2103568"/>
                      <a:pt x="202342" y="2087227"/>
                      <a:pt x="214942" y="2061489"/>
                    </a:cubicBezTo>
                    <a:lnTo>
                      <a:pt x="695732" y="1079497"/>
                    </a:lnTo>
                    <a:cubicBezTo>
                      <a:pt x="697827" y="1075217"/>
                      <a:pt x="699892" y="1070908"/>
                      <a:pt x="701897" y="1066598"/>
                    </a:cubicBezTo>
                    <a:cubicBezTo>
                      <a:pt x="702376" y="1065551"/>
                      <a:pt x="702795" y="1064473"/>
                      <a:pt x="703274" y="1063426"/>
                    </a:cubicBezTo>
                    <a:cubicBezTo>
                      <a:pt x="708242" y="1052712"/>
                      <a:pt x="712971" y="1041938"/>
                      <a:pt x="717430" y="1031104"/>
                    </a:cubicBezTo>
                    <a:cubicBezTo>
                      <a:pt x="717639" y="1030565"/>
                      <a:pt x="717909" y="1030026"/>
                      <a:pt x="718148" y="1029488"/>
                    </a:cubicBezTo>
                    <a:cubicBezTo>
                      <a:pt x="718627" y="1028291"/>
                      <a:pt x="719046" y="1027094"/>
                      <a:pt x="719525" y="1025896"/>
                    </a:cubicBezTo>
                    <a:cubicBezTo>
                      <a:pt x="723595" y="1015811"/>
                      <a:pt x="727426" y="1005695"/>
                      <a:pt x="731047" y="995550"/>
                    </a:cubicBezTo>
                    <a:cubicBezTo>
                      <a:pt x="731436" y="994442"/>
                      <a:pt x="731915" y="993365"/>
                      <a:pt x="732304" y="992257"/>
                    </a:cubicBezTo>
                    <a:cubicBezTo>
                      <a:pt x="732484" y="991779"/>
                      <a:pt x="732603" y="991300"/>
                      <a:pt x="732783" y="990821"/>
                    </a:cubicBezTo>
                    <a:cubicBezTo>
                      <a:pt x="736554" y="980047"/>
                      <a:pt x="740055" y="969213"/>
                      <a:pt x="743347" y="958349"/>
                    </a:cubicBezTo>
                    <a:cubicBezTo>
                      <a:pt x="743677" y="957272"/>
                      <a:pt x="744066" y="956194"/>
                      <a:pt x="744395" y="955147"/>
                    </a:cubicBezTo>
                    <a:cubicBezTo>
                      <a:pt x="744784" y="953890"/>
                      <a:pt x="745053" y="952603"/>
                      <a:pt x="745442" y="951316"/>
                    </a:cubicBezTo>
                    <a:cubicBezTo>
                      <a:pt x="748704" y="940153"/>
                      <a:pt x="751817" y="928960"/>
                      <a:pt x="754570" y="917737"/>
                    </a:cubicBezTo>
                    <a:cubicBezTo>
                      <a:pt x="754630" y="917558"/>
                      <a:pt x="754660" y="917378"/>
                      <a:pt x="754720" y="917198"/>
                    </a:cubicBezTo>
                    <a:cubicBezTo>
                      <a:pt x="754870" y="916600"/>
                      <a:pt x="754959" y="916031"/>
                      <a:pt x="755109" y="915433"/>
                    </a:cubicBezTo>
                    <a:cubicBezTo>
                      <a:pt x="757832" y="904270"/>
                      <a:pt x="760257" y="893107"/>
                      <a:pt x="762501" y="881914"/>
                    </a:cubicBezTo>
                    <a:cubicBezTo>
                      <a:pt x="762741" y="880657"/>
                      <a:pt x="763070" y="879430"/>
                      <a:pt x="763309" y="878173"/>
                    </a:cubicBezTo>
                    <a:cubicBezTo>
                      <a:pt x="763429" y="877484"/>
                      <a:pt x="763519" y="876796"/>
                      <a:pt x="763668" y="876137"/>
                    </a:cubicBezTo>
                    <a:cubicBezTo>
                      <a:pt x="765943" y="864226"/>
                      <a:pt x="767948" y="852345"/>
                      <a:pt x="769684" y="840434"/>
                    </a:cubicBezTo>
                    <a:cubicBezTo>
                      <a:pt x="769833" y="839356"/>
                      <a:pt x="770073" y="838249"/>
                      <a:pt x="770252" y="837171"/>
                    </a:cubicBezTo>
                    <a:cubicBezTo>
                      <a:pt x="770402" y="836094"/>
                      <a:pt x="770492" y="834987"/>
                      <a:pt x="770642" y="833909"/>
                    </a:cubicBezTo>
                    <a:cubicBezTo>
                      <a:pt x="772377" y="821399"/>
                      <a:pt x="773814" y="808890"/>
                      <a:pt x="774981" y="796410"/>
                    </a:cubicBezTo>
                    <a:cubicBezTo>
                      <a:pt x="775041" y="795632"/>
                      <a:pt x="775191" y="794853"/>
                      <a:pt x="775250" y="794075"/>
                    </a:cubicBezTo>
                    <a:cubicBezTo>
                      <a:pt x="775340" y="793088"/>
                      <a:pt x="775340" y="792070"/>
                      <a:pt x="775430" y="791083"/>
                    </a:cubicBezTo>
                    <a:cubicBezTo>
                      <a:pt x="776657" y="776687"/>
                      <a:pt x="777525" y="762322"/>
                      <a:pt x="777974" y="747986"/>
                    </a:cubicBezTo>
                    <a:cubicBezTo>
                      <a:pt x="777974" y="747148"/>
                      <a:pt x="778094" y="746340"/>
                      <a:pt x="778124" y="745502"/>
                    </a:cubicBezTo>
                    <a:cubicBezTo>
                      <a:pt x="778183" y="743557"/>
                      <a:pt x="778153" y="741612"/>
                      <a:pt x="778213" y="739667"/>
                    </a:cubicBezTo>
                    <a:cubicBezTo>
                      <a:pt x="778333" y="734489"/>
                      <a:pt x="778393" y="729312"/>
                      <a:pt x="778423" y="724134"/>
                    </a:cubicBezTo>
                    <a:cubicBezTo>
                      <a:pt x="778423" y="720782"/>
                      <a:pt x="778423" y="717460"/>
                      <a:pt x="778423" y="714108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1813A401-8565-65B5-DF5E-C0E2624AAA5B}"/>
                  </a:ext>
                </a:extLst>
              </p:cNvPr>
              <p:cNvSpPr/>
              <p:nvPr/>
            </p:nvSpPr>
            <p:spPr>
              <a:xfrm>
                <a:off x="10134210" y="127178"/>
                <a:ext cx="1241715" cy="2103927"/>
              </a:xfrm>
              <a:custGeom>
                <a:avLst/>
                <a:gdLst>
                  <a:gd name="connsiteX0" fmla="*/ 563451 w 1241715"/>
                  <a:gd name="connsiteY0" fmla="*/ 2066577 h 2103927"/>
                  <a:gd name="connsiteX1" fmla="*/ 620853 w 1241715"/>
                  <a:gd name="connsiteY1" fmla="*/ 2103927 h 2103927"/>
                  <a:gd name="connsiteX2" fmla="*/ 678224 w 1241715"/>
                  <a:gd name="connsiteY2" fmla="*/ 2066637 h 2103927"/>
                  <a:gd name="connsiteX3" fmla="*/ 1158895 w 1241715"/>
                  <a:gd name="connsiteY3" fmla="*/ 1084944 h 2103927"/>
                  <a:gd name="connsiteX4" fmla="*/ 1240000 w 1241715"/>
                  <a:gd name="connsiteY4" fmla="*/ 672090 h 2103927"/>
                  <a:gd name="connsiteX5" fmla="*/ 1121096 w 1241715"/>
                  <a:gd name="connsiteY5" fmla="*/ 296136 h 2103927"/>
                  <a:gd name="connsiteX6" fmla="*/ 625641 w 1241715"/>
                  <a:gd name="connsiteY6" fmla="*/ 0 h 2103927"/>
                  <a:gd name="connsiteX7" fmla="*/ 618967 w 1241715"/>
                  <a:gd name="connsiteY7" fmla="*/ 0 h 2103927"/>
                  <a:gd name="connsiteX8" fmla="*/ 620134 w 1241715"/>
                  <a:gd name="connsiteY8" fmla="*/ 0 h 2103927"/>
                  <a:gd name="connsiteX9" fmla="*/ 120609 w 1241715"/>
                  <a:gd name="connsiteY9" fmla="*/ 296286 h 2103927"/>
                  <a:gd name="connsiteX10" fmla="*/ 1706 w 1241715"/>
                  <a:gd name="connsiteY10" fmla="*/ 672209 h 2103927"/>
                  <a:gd name="connsiteX11" fmla="*/ 0 w 1241715"/>
                  <a:gd name="connsiteY11" fmla="*/ 725720 h 2103927"/>
                  <a:gd name="connsiteX12" fmla="*/ 82810 w 1241715"/>
                  <a:gd name="connsiteY12" fmla="*/ 1084944 h 2103927"/>
                  <a:gd name="connsiteX13" fmla="*/ 563451 w 1241715"/>
                  <a:gd name="connsiteY13" fmla="*/ 2066577 h 2103927"/>
                  <a:gd name="connsiteX14" fmla="*/ 635009 w 1241715"/>
                  <a:gd name="connsiteY14" fmla="*/ 329 h 2103927"/>
                  <a:gd name="connsiteX15" fmla="*/ 646321 w 1241715"/>
                  <a:gd name="connsiteY15" fmla="*/ 778 h 2103927"/>
                  <a:gd name="connsiteX16" fmla="*/ 649913 w 1241715"/>
                  <a:gd name="connsiteY16" fmla="*/ 988 h 2103927"/>
                  <a:gd name="connsiteX17" fmla="*/ 623486 w 1241715"/>
                  <a:gd name="connsiteY17" fmla="*/ 90 h 2103927"/>
                  <a:gd name="connsiteX18" fmla="*/ 635009 w 1241715"/>
                  <a:gd name="connsiteY18" fmla="*/ 329 h 2103927"/>
                  <a:gd name="connsiteX19" fmla="*/ 71438 w 1241715"/>
                  <a:gd name="connsiteY19" fmla="*/ 676549 h 2103927"/>
                  <a:gd name="connsiteX20" fmla="*/ 179896 w 1241715"/>
                  <a:gd name="connsiteY20" fmla="*/ 333067 h 2103927"/>
                  <a:gd name="connsiteX21" fmla="*/ 367783 w 1241715"/>
                  <a:gd name="connsiteY21" fmla="*/ 141978 h 2103927"/>
                  <a:gd name="connsiteX22" fmla="*/ 620823 w 1241715"/>
                  <a:gd name="connsiteY22" fmla="*/ 69672 h 2103927"/>
                  <a:gd name="connsiteX23" fmla="*/ 873922 w 1241715"/>
                  <a:gd name="connsiteY23" fmla="*/ 141978 h 2103927"/>
                  <a:gd name="connsiteX24" fmla="*/ 1061839 w 1241715"/>
                  <a:gd name="connsiteY24" fmla="*/ 333067 h 2103927"/>
                  <a:gd name="connsiteX25" fmla="*/ 1170298 w 1241715"/>
                  <a:gd name="connsiteY25" fmla="*/ 676519 h 2103927"/>
                  <a:gd name="connsiteX26" fmla="*/ 1171854 w 1241715"/>
                  <a:gd name="connsiteY26" fmla="*/ 725600 h 2103927"/>
                  <a:gd name="connsiteX27" fmla="*/ 1096166 w 1241715"/>
                  <a:gd name="connsiteY27" fmla="*/ 1054328 h 2103927"/>
                  <a:gd name="connsiteX28" fmla="*/ 620883 w 1241715"/>
                  <a:gd name="connsiteY28" fmla="*/ 2025037 h 2103927"/>
                  <a:gd name="connsiteX29" fmla="*/ 145569 w 1241715"/>
                  <a:gd name="connsiteY29" fmla="*/ 1054388 h 2103927"/>
                  <a:gd name="connsiteX30" fmla="*/ 69881 w 1241715"/>
                  <a:gd name="connsiteY30" fmla="*/ 725660 h 2103927"/>
                  <a:gd name="connsiteX31" fmla="*/ 71438 w 1241715"/>
                  <a:gd name="connsiteY31" fmla="*/ 676549 h 2103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41715" h="2103927">
                    <a:moveTo>
                      <a:pt x="563451" y="2066577"/>
                    </a:moveTo>
                    <a:cubicBezTo>
                      <a:pt x="574674" y="2089621"/>
                      <a:pt x="596671" y="2103927"/>
                      <a:pt x="620853" y="2103927"/>
                    </a:cubicBezTo>
                    <a:cubicBezTo>
                      <a:pt x="645034" y="2103927"/>
                      <a:pt x="667031" y="2089621"/>
                      <a:pt x="678224" y="2066637"/>
                    </a:cubicBezTo>
                    <a:lnTo>
                      <a:pt x="1158895" y="1084944"/>
                    </a:lnTo>
                    <a:cubicBezTo>
                      <a:pt x="1221175" y="957781"/>
                      <a:pt x="1249217" y="815025"/>
                      <a:pt x="1240000" y="672090"/>
                    </a:cubicBezTo>
                    <a:cubicBezTo>
                      <a:pt x="1231291" y="536876"/>
                      <a:pt x="1190170" y="406869"/>
                      <a:pt x="1121096" y="296136"/>
                    </a:cubicBezTo>
                    <a:cubicBezTo>
                      <a:pt x="1004587" y="109356"/>
                      <a:pt x="824182" y="1736"/>
                      <a:pt x="625641" y="0"/>
                    </a:cubicBezTo>
                    <a:lnTo>
                      <a:pt x="618967" y="0"/>
                    </a:lnTo>
                    <a:cubicBezTo>
                      <a:pt x="619356" y="0"/>
                      <a:pt x="619745" y="0"/>
                      <a:pt x="620134" y="0"/>
                    </a:cubicBezTo>
                    <a:cubicBezTo>
                      <a:pt x="419947" y="269"/>
                      <a:pt x="237926" y="108189"/>
                      <a:pt x="120609" y="296286"/>
                    </a:cubicBezTo>
                    <a:cubicBezTo>
                      <a:pt x="51536" y="406989"/>
                      <a:pt x="10415" y="536995"/>
                      <a:pt x="1706" y="672209"/>
                    </a:cubicBezTo>
                    <a:cubicBezTo>
                      <a:pt x="569" y="690076"/>
                      <a:pt x="0" y="707913"/>
                      <a:pt x="0" y="725720"/>
                    </a:cubicBezTo>
                    <a:cubicBezTo>
                      <a:pt x="60" y="850519"/>
                      <a:pt x="28342" y="973702"/>
                      <a:pt x="82810" y="1084944"/>
                    </a:cubicBezTo>
                    <a:lnTo>
                      <a:pt x="563451" y="2066577"/>
                    </a:lnTo>
                    <a:close/>
                    <a:moveTo>
                      <a:pt x="635009" y="329"/>
                    </a:moveTo>
                    <a:cubicBezTo>
                      <a:pt x="638780" y="449"/>
                      <a:pt x="642550" y="599"/>
                      <a:pt x="646321" y="778"/>
                    </a:cubicBezTo>
                    <a:cubicBezTo>
                      <a:pt x="647518" y="838"/>
                      <a:pt x="648716" y="928"/>
                      <a:pt x="649913" y="988"/>
                    </a:cubicBezTo>
                    <a:cubicBezTo>
                      <a:pt x="641114" y="539"/>
                      <a:pt x="632345" y="150"/>
                      <a:pt x="623486" y="90"/>
                    </a:cubicBezTo>
                    <a:cubicBezTo>
                      <a:pt x="627347" y="120"/>
                      <a:pt x="631178" y="209"/>
                      <a:pt x="635009" y="329"/>
                    </a:cubicBezTo>
                    <a:close/>
                    <a:moveTo>
                      <a:pt x="71438" y="676549"/>
                    </a:moveTo>
                    <a:cubicBezTo>
                      <a:pt x="79399" y="552797"/>
                      <a:pt x="116898" y="434043"/>
                      <a:pt x="179896" y="333067"/>
                    </a:cubicBezTo>
                    <a:cubicBezTo>
                      <a:pt x="229726" y="253160"/>
                      <a:pt x="294729" y="187079"/>
                      <a:pt x="367783" y="141978"/>
                    </a:cubicBezTo>
                    <a:cubicBezTo>
                      <a:pt x="445536" y="94003"/>
                      <a:pt x="530680" y="69672"/>
                      <a:pt x="620823" y="69672"/>
                    </a:cubicBezTo>
                    <a:cubicBezTo>
                      <a:pt x="710965" y="69672"/>
                      <a:pt x="796140" y="94003"/>
                      <a:pt x="873922" y="141978"/>
                    </a:cubicBezTo>
                    <a:cubicBezTo>
                      <a:pt x="947006" y="187079"/>
                      <a:pt x="1011980" y="253160"/>
                      <a:pt x="1061839" y="333067"/>
                    </a:cubicBezTo>
                    <a:cubicBezTo>
                      <a:pt x="1124807" y="434014"/>
                      <a:pt x="1162307" y="552797"/>
                      <a:pt x="1170298" y="676519"/>
                    </a:cubicBezTo>
                    <a:cubicBezTo>
                      <a:pt x="1171345" y="692889"/>
                      <a:pt x="1171884" y="709260"/>
                      <a:pt x="1171854" y="725600"/>
                    </a:cubicBezTo>
                    <a:cubicBezTo>
                      <a:pt x="1171854" y="839835"/>
                      <a:pt x="1145966" y="952573"/>
                      <a:pt x="1096166" y="1054328"/>
                    </a:cubicBezTo>
                    <a:lnTo>
                      <a:pt x="620883" y="2025037"/>
                    </a:lnTo>
                    <a:lnTo>
                      <a:pt x="145569" y="1054388"/>
                    </a:lnTo>
                    <a:cubicBezTo>
                      <a:pt x="95739" y="952633"/>
                      <a:pt x="69911" y="839925"/>
                      <a:pt x="69881" y="725660"/>
                    </a:cubicBezTo>
                    <a:cubicBezTo>
                      <a:pt x="69881" y="709320"/>
                      <a:pt x="70390" y="692949"/>
                      <a:pt x="71438" y="676549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170111B6-C34B-7FED-8E38-D97265EE79C2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7" name="Graphique 9">
            <a:extLst>
              <a:ext uri="{FF2B5EF4-FFF2-40B4-BE49-F238E27FC236}">
                <a16:creationId xmlns:a16="http://schemas.microsoft.com/office/drawing/2014/main" id="{BEAECD45-FF76-8E9E-6FB4-955A6ACC0879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A7884B-7612-60ED-735A-DC8BBBD3C555}"/>
              </a:ext>
            </a:extLst>
          </p:cNvPr>
          <p:cNvSpPr/>
          <p:nvPr userDrawn="1"/>
        </p:nvSpPr>
        <p:spPr>
          <a:xfrm>
            <a:off x="0" y="1988820"/>
            <a:ext cx="330309" cy="24780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51BCE070-93D2-1596-7EA9-20AFBFFC96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319908" y="1561790"/>
            <a:ext cx="5663308" cy="3734421"/>
          </a:xfrm>
        </p:spPr>
        <p:txBody>
          <a:bodyPr>
            <a:noAutofit/>
          </a:bodyPr>
          <a:lstStyle>
            <a:lvl1pPr marL="0" indent="0" algn="l">
              <a:buNone/>
              <a:defRPr sz="28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0E77F5A-895E-F977-2327-8A0697FFDB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1979" y="2457574"/>
            <a:ext cx="7449712" cy="1976718"/>
          </a:xfr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</a:t>
            </a:r>
            <a:br>
              <a:rPr lang="fr-FR"/>
            </a:br>
            <a:r>
              <a:rPr lang="fr-FR"/>
              <a:t>le style du titre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0D9255-FA43-6E89-9FE4-66F14521E149}"/>
              </a:ext>
            </a:extLst>
          </p:cNvPr>
          <p:cNvSpPr/>
          <p:nvPr userDrawn="1"/>
        </p:nvSpPr>
        <p:spPr>
          <a:xfrm>
            <a:off x="4558074" y="4466251"/>
            <a:ext cx="498559" cy="95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579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hapitre (1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016EC84-C462-CB34-B42E-171C52AA743B}"/>
              </a:ext>
            </a:extLst>
          </p:cNvPr>
          <p:cNvGrpSpPr/>
          <p:nvPr userDrawn="1"/>
        </p:nvGrpSpPr>
        <p:grpSpPr>
          <a:xfrm>
            <a:off x="9434610" y="652717"/>
            <a:ext cx="3790324" cy="5552566"/>
            <a:chOff x="10134210" y="127177"/>
            <a:chExt cx="1430729" cy="2103927"/>
          </a:xfrm>
        </p:grpSpPr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08A5416E-1606-54F3-F675-4A166BB8462C}"/>
                </a:ext>
              </a:extLst>
            </p:cNvPr>
            <p:cNvSpPr/>
            <p:nvPr/>
          </p:nvSpPr>
          <p:spPr>
            <a:xfrm>
              <a:off x="10397395" y="688621"/>
              <a:ext cx="701478" cy="570904"/>
            </a:xfrm>
            <a:custGeom>
              <a:avLst/>
              <a:gdLst>
                <a:gd name="connsiteX0" fmla="*/ 700880 w 701478"/>
                <a:gd name="connsiteY0" fmla="*/ 121957 h 570904"/>
                <a:gd name="connsiteX1" fmla="*/ 700880 w 701478"/>
                <a:gd name="connsiteY1" fmla="*/ 121628 h 570904"/>
                <a:gd name="connsiteX2" fmla="*/ 700880 w 701478"/>
                <a:gd name="connsiteY2" fmla="*/ 121149 h 570904"/>
                <a:gd name="connsiteX3" fmla="*/ 700880 w 701478"/>
                <a:gd name="connsiteY3" fmla="*/ 120491 h 570904"/>
                <a:gd name="connsiteX4" fmla="*/ 700880 w 701478"/>
                <a:gd name="connsiteY4" fmla="*/ 120491 h 570904"/>
                <a:gd name="connsiteX5" fmla="*/ 700700 w 701478"/>
                <a:gd name="connsiteY5" fmla="*/ 115523 h 570904"/>
                <a:gd name="connsiteX6" fmla="*/ 700132 w 701478"/>
                <a:gd name="connsiteY6" fmla="*/ 109507 h 570904"/>
                <a:gd name="connsiteX7" fmla="*/ 698934 w 701478"/>
                <a:gd name="connsiteY7" fmla="*/ 101935 h 570904"/>
                <a:gd name="connsiteX8" fmla="*/ 697288 w 701478"/>
                <a:gd name="connsiteY8" fmla="*/ 94753 h 570904"/>
                <a:gd name="connsiteX9" fmla="*/ 695223 w 701478"/>
                <a:gd name="connsiteY9" fmla="*/ 87959 h 570904"/>
                <a:gd name="connsiteX10" fmla="*/ 692739 w 701478"/>
                <a:gd name="connsiteY10" fmla="*/ 81555 h 570904"/>
                <a:gd name="connsiteX11" fmla="*/ 689866 w 701478"/>
                <a:gd name="connsiteY11" fmla="*/ 75509 h 570904"/>
                <a:gd name="connsiteX12" fmla="*/ 686634 w 701478"/>
                <a:gd name="connsiteY12" fmla="*/ 69793 h 570904"/>
                <a:gd name="connsiteX13" fmla="*/ 683013 w 701478"/>
                <a:gd name="connsiteY13" fmla="*/ 64436 h 570904"/>
                <a:gd name="connsiteX14" fmla="*/ 679062 w 701478"/>
                <a:gd name="connsiteY14" fmla="*/ 59378 h 570904"/>
                <a:gd name="connsiteX15" fmla="*/ 674783 w 701478"/>
                <a:gd name="connsiteY15" fmla="*/ 54649 h 570904"/>
                <a:gd name="connsiteX16" fmla="*/ 670174 w 701478"/>
                <a:gd name="connsiteY16" fmla="*/ 50220 h 570904"/>
                <a:gd name="connsiteX17" fmla="*/ 665266 w 701478"/>
                <a:gd name="connsiteY17" fmla="*/ 46060 h 570904"/>
                <a:gd name="connsiteX18" fmla="*/ 660058 w 701478"/>
                <a:gd name="connsiteY18" fmla="*/ 42199 h 570904"/>
                <a:gd name="connsiteX19" fmla="*/ 654581 w 701478"/>
                <a:gd name="connsiteY19" fmla="*/ 38578 h 570904"/>
                <a:gd name="connsiteX20" fmla="*/ 648865 w 701478"/>
                <a:gd name="connsiteY20" fmla="*/ 35226 h 570904"/>
                <a:gd name="connsiteX21" fmla="*/ 642910 w 701478"/>
                <a:gd name="connsiteY21" fmla="*/ 32114 h 570904"/>
                <a:gd name="connsiteX22" fmla="*/ 636714 w 701478"/>
                <a:gd name="connsiteY22" fmla="*/ 29211 h 570904"/>
                <a:gd name="connsiteX23" fmla="*/ 630310 w 701478"/>
                <a:gd name="connsiteY23" fmla="*/ 26517 h 570904"/>
                <a:gd name="connsiteX24" fmla="*/ 623696 w 701478"/>
                <a:gd name="connsiteY24" fmla="*/ 24033 h 570904"/>
                <a:gd name="connsiteX25" fmla="*/ 617172 w 701478"/>
                <a:gd name="connsiteY25" fmla="*/ 21819 h 570904"/>
                <a:gd name="connsiteX26" fmla="*/ 610617 w 701478"/>
                <a:gd name="connsiteY26" fmla="*/ 19754 h 570904"/>
                <a:gd name="connsiteX27" fmla="*/ 604003 w 701478"/>
                <a:gd name="connsiteY27" fmla="*/ 17838 h 570904"/>
                <a:gd name="connsiteX28" fmla="*/ 598557 w 701478"/>
                <a:gd name="connsiteY28" fmla="*/ 16402 h 570904"/>
                <a:gd name="connsiteX29" fmla="*/ 598706 w 701478"/>
                <a:gd name="connsiteY29" fmla="*/ 16342 h 570904"/>
                <a:gd name="connsiteX30" fmla="*/ 596791 w 701478"/>
                <a:gd name="connsiteY30" fmla="*/ 15953 h 570904"/>
                <a:gd name="connsiteX31" fmla="*/ 590685 w 701478"/>
                <a:gd name="connsiteY31" fmla="*/ 14486 h 570904"/>
                <a:gd name="connsiteX32" fmla="*/ 583952 w 701478"/>
                <a:gd name="connsiteY32" fmla="*/ 13050 h 570904"/>
                <a:gd name="connsiteX33" fmla="*/ 577188 w 701478"/>
                <a:gd name="connsiteY33" fmla="*/ 11733 h 570904"/>
                <a:gd name="connsiteX34" fmla="*/ 570394 w 701478"/>
                <a:gd name="connsiteY34" fmla="*/ 10566 h 570904"/>
                <a:gd name="connsiteX35" fmla="*/ 563571 w 701478"/>
                <a:gd name="connsiteY35" fmla="*/ 9518 h 570904"/>
                <a:gd name="connsiteX36" fmla="*/ 556717 w 701478"/>
                <a:gd name="connsiteY36" fmla="*/ 8591 h 570904"/>
                <a:gd name="connsiteX37" fmla="*/ 549834 w 701478"/>
                <a:gd name="connsiteY37" fmla="*/ 7812 h 570904"/>
                <a:gd name="connsiteX38" fmla="*/ 542921 w 701478"/>
                <a:gd name="connsiteY38" fmla="*/ 7124 h 570904"/>
                <a:gd name="connsiteX39" fmla="*/ 535977 w 701478"/>
                <a:gd name="connsiteY39" fmla="*/ 6555 h 570904"/>
                <a:gd name="connsiteX40" fmla="*/ 533553 w 701478"/>
                <a:gd name="connsiteY40" fmla="*/ 6406 h 570904"/>
                <a:gd name="connsiteX41" fmla="*/ 35375 w 701478"/>
                <a:gd name="connsiteY41" fmla="*/ 167358 h 570904"/>
                <a:gd name="connsiteX42" fmla="*/ 33968 w 701478"/>
                <a:gd name="connsiteY42" fmla="*/ 169423 h 570904"/>
                <a:gd name="connsiteX43" fmla="*/ 30467 w 701478"/>
                <a:gd name="connsiteY43" fmla="*/ 174989 h 570904"/>
                <a:gd name="connsiteX44" fmla="*/ 27145 w 701478"/>
                <a:gd name="connsiteY44" fmla="*/ 180676 h 570904"/>
                <a:gd name="connsiteX45" fmla="*/ 24002 w 701478"/>
                <a:gd name="connsiteY45" fmla="*/ 186482 h 570904"/>
                <a:gd name="connsiteX46" fmla="*/ 21039 w 701478"/>
                <a:gd name="connsiteY46" fmla="*/ 192407 h 570904"/>
                <a:gd name="connsiteX47" fmla="*/ 18256 w 701478"/>
                <a:gd name="connsiteY47" fmla="*/ 198453 h 570904"/>
                <a:gd name="connsiteX48" fmla="*/ 15652 w 701478"/>
                <a:gd name="connsiteY48" fmla="*/ 204618 h 570904"/>
                <a:gd name="connsiteX49" fmla="*/ 13258 w 701478"/>
                <a:gd name="connsiteY49" fmla="*/ 210933 h 570904"/>
                <a:gd name="connsiteX50" fmla="*/ 11043 w 701478"/>
                <a:gd name="connsiteY50" fmla="*/ 217367 h 570904"/>
                <a:gd name="connsiteX51" fmla="*/ 9008 w 701478"/>
                <a:gd name="connsiteY51" fmla="*/ 223951 h 570904"/>
                <a:gd name="connsiteX52" fmla="*/ 7213 w 701478"/>
                <a:gd name="connsiteY52" fmla="*/ 230505 h 570904"/>
                <a:gd name="connsiteX53" fmla="*/ 5626 w 701478"/>
                <a:gd name="connsiteY53" fmla="*/ 237060 h 570904"/>
                <a:gd name="connsiteX54" fmla="*/ 4250 w 701478"/>
                <a:gd name="connsiteY54" fmla="*/ 243614 h 570904"/>
                <a:gd name="connsiteX55" fmla="*/ 3083 w 701478"/>
                <a:gd name="connsiteY55" fmla="*/ 250168 h 570904"/>
                <a:gd name="connsiteX56" fmla="*/ 2125 w 701478"/>
                <a:gd name="connsiteY56" fmla="*/ 256722 h 570904"/>
                <a:gd name="connsiteX57" fmla="*/ 1347 w 701478"/>
                <a:gd name="connsiteY57" fmla="*/ 263276 h 570904"/>
                <a:gd name="connsiteX58" fmla="*/ 748 w 701478"/>
                <a:gd name="connsiteY58" fmla="*/ 269831 h 570904"/>
                <a:gd name="connsiteX59" fmla="*/ 329 w 701478"/>
                <a:gd name="connsiteY59" fmla="*/ 276385 h 570904"/>
                <a:gd name="connsiteX60" fmla="*/ 90 w 701478"/>
                <a:gd name="connsiteY60" fmla="*/ 282939 h 570904"/>
                <a:gd name="connsiteX61" fmla="*/ 0 w 701478"/>
                <a:gd name="connsiteY61" fmla="*/ 289493 h 570904"/>
                <a:gd name="connsiteX62" fmla="*/ 60 w 701478"/>
                <a:gd name="connsiteY62" fmla="*/ 296047 h 570904"/>
                <a:gd name="connsiteX63" fmla="*/ 269 w 701478"/>
                <a:gd name="connsiteY63" fmla="*/ 302602 h 570904"/>
                <a:gd name="connsiteX64" fmla="*/ 628 w 701478"/>
                <a:gd name="connsiteY64" fmla="*/ 309186 h 570904"/>
                <a:gd name="connsiteX65" fmla="*/ 1107 w 701478"/>
                <a:gd name="connsiteY65" fmla="*/ 315770 h 570904"/>
                <a:gd name="connsiteX66" fmla="*/ 1736 w 701478"/>
                <a:gd name="connsiteY66" fmla="*/ 322354 h 570904"/>
                <a:gd name="connsiteX67" fmla="*/ 2484 w 701478"/>
                <a:gd name="connsiteY67" fmla="*/ 328938 h 570904"/>
                <a:gd name="connsiteX68" fmla="*/ 3352 w 701478"/>
                <a:gd name="connsiteY68" fmla="*/ 335522 h 570904"/>
                <a:gd name="connsiteX69" fmla="*/ 4340 w 701478"/>
                <a:gd name="connsiteY69" fmla="*/ 342136 h 570904"/>
                <a:gd name="connsiteX70" fmla="*/ 5507 w 701478"/>
                <a:gd name="connsiteY70" fmla="*/ 348990 h 570904"/>
                <a:gd name="connsiteX71" fmla="*/ 6853 w 701478"/>
                <a:gd name="connsiteY71" fmla="*/ 355753 h 570904"/>
                <a:gd name="connsiteX72" fmla="*/ 8350 w 701478"/>
                <a:gd name="connsiteY72" fmla="*/ 362427 h 570904"/>
                <a:gd name="connsiteX73" fmla="*/ 10026 w 701478"/>
                <a:gd name="connsiteY73" fmla="*/ 369011 h 570904"/>
                <a:gd name="connsiteX74" fmla="*/ 11881 w 701478"/>
                <a:gd name="connsiteY74" fmla="*/ 375506 h 570904"/>
                <a:gd name="connsiteX75" fmla="*/ 13887 w 701478"/>
                <a:gd name="connsiteY75" fmla="*/ 381910 h 570904"/>
                <a:gd name="connsiteX76" fmla="*/ 16071 w 701478"/>
                <a:gd name="connsiteY76" fmla="*/ 388195 h 570904"/>
                <a:gd name="connsiteX77" fmla="*/ 18436 w 701478"/>
                <a:gd name="connsiteY77" fmla="*/ 394390 h 570904"/>
                <a:gd name="connsiteX78" fmla="*/ 20979 w 701478"/>
                <a:gd name="connsiteY78" fmla="*/ 400496 h 570904"/>
                <a:gd name="connsiteX79" fmla="*/ 23703 w 701478"/>
                <a:gd name="connsiteY79" fmla="*/ 406511 h 570904"/>
                <a:gd name="connsiteX80" fmla="*/ 26576 w 701478"/>
                <a:gd name="connsiteY80" fmla="*/ 412437 h 570904"/>
                <a:gd name="connsiteX81" fmla="*/ 29629 w 701478"/>
                <a:gd name="connsiteY81" fmla="*/ 418243 h 570904"/>
                <a:gd name="connsiteX82" fmla="*/ 32861 w 701478"/>
                <a:gd name="connsiteY82" fmla="*/ 423959 h 570904"/>
                <a:gd name="connsiteX83" fmla="*/ 36273 w 701478"/>
                <a:gd name="connsiteY83" fmla="*/ 429556 h 570904"/>
                <a:gd name="connsiteX84" fmla="*/ 39864 w 701478"/>
                <a:gd name="connsiteY84" fmla="*/ 435062 h 570904"/>
                <a:gd name="connsiteX85" fmla="*/ 43635 w 701478"/>
                <a:gd name="connsiteY85" fmla="*/ 440479 h 570904"/>
                <a:gd name="connsiteX86" fmla="*/ 47585 w 701478"/>
                <a:gd name="connsiteY86" fmla="*/ 445776 h 570904"/>
                <a:gd name="connsiteX87" fmla="*/ 51715 w 701478"/>
                <a:gd name="connsiteY87" fmla="*/ 450954 h 570904"/>
                <a:gd name="connsiteX88" fmla="*/ 56025 w 701478"/>
                <a:gd name="connsiteY88" fmla="*/ 456042 h 570904"/>
                <a:gd name="connsiteX89" fmla="*/ 60514 w 701478"/>
                <a:gd name="connsiteY89" fmla="*/ 461010 h 570904"/>
                <a:gd name="connsiteX90" fmla="*/ 65183 w 701478"/>
                <a:gd name="connsiteY90" fmla="*/ 465888 h 570904"/>
                <a:gd name="connsiteX91" fmla="*/ 70031 w 701478"/>
                <a:gd name="connsiteY91" fmla="*/ 470646 h 570904"/>
                <a:gd name="connsiteX92" fmla="*/ 75059 w 701478"/>
                <a:gd name="connsiteY92" fmla="*/ 475285 h 570904"/>
                <a:gd name="connsiteX93" fmla="*/ 80266 w 701478"/>
                <a:gd name="connsiteY93" fmla="*/ 479804 h 570904"/>
                <a:gd name="connsiteX94" fmla="*/ 85653 w 701478"/>
                <a:gd name="connsiteY94" fmla="*/ 484234 h 570904"/>
                <a:gd name="connsiteX95" fmla="*/ 91220 w 701478"/>
                <a:gd name="connsiteY95" fmla="*/ 488543 h 570904"/>
                <a:gd name="connsiteX96" fmla="*/ 96996 w 701478"/>
                <a:gd name="connsiteY96" fmla="*/ 492733 h 570904"/>
                <a:gd name="connsiteX97" fmla="*/ 102952 w 701478"/>
                <a:gd name="connsiteY97" fmla="*/ 496803 h 570904"/>
                <a:gd name="connsiteX98" fmla="*/ 109087 w 701478"/>
                <a:gd name="connsiteY98" fmla="*/ 500754 h 570904"/>
                <a:gd name="connsiteX99" fmla="*/ 115282 w 701478"/>
                <a:gd name="connsiteY99" fmla="*/ 504555 h 570904"/>
                <a:gd name="connsiteX100" fmla="*/ 121477 w 701478"/>
                <a:gd name="connsiteY100" fmla="*/ 508236 h 570904"/>
                <a:gd name="connsiteX101" fmla="*/ 127702 w 701478"/>
                <a:gd name="connsiteY101" fmla="*/ 511797 h 570904"/>
                <a:gd name="connsiteX102" fmla="*/ 133957 w 701478"/>
                <a:gd name="connsiteY102" fmla="*/ 515239 h 570904"/>
                <a:gd name="connsiteX103" fmla="*/ 140212 w 701478"/>
                <a:gd name="connsiteY103" fmla="*/ 518561 h 570904"/>
                <a:gd name="connsiteX104" fmla="*/ 146497 w 701478"/>
                <a:gd name="connsiteY104" fmla="*/ 521763 h 570904"/>
                <a:gd name="connsiteX105" fmla="*/ 152811 w 701478"/>
                <a:gd name="connsiteY105" fmla="*/ 524876 h 570904"/>
                <a:gd name="connsiteX106" fmla="*/ 159156 w 701478"/>
                <a:gd name="connsiteY106" fmla="*/ 527868 h 570904"/>
                <a:gd name="connsiteX107" fmla="*/ 165501 w 701478"/>
                <a:gd name="connsiteY107" fmla="*/ 530742 h 570904"/>
                <a:gd name="connsiteX108" fmla="*/ 171875 w 701478"/>
                <a:gd name="connsiteY108" fmla="*/ 533525 h 570904"/>
                <a:gd name="connsiteX109" fmla="*/ 178280 w 701478"/>
                <a:gd name="connsiteY109" fmla="*/ 536188 h 570904"/>
                <a:gd name="connsiteX110" fmla="*/ 184685 w 701478"/>
                <a:gd name="connsiteY110" fmla="*/ 538732 h 570904"/>
                <a:gd name="connsiteX111" fmla="*/ 191119 w 701478"/>
                <a:gd name="connsiteY111" fmla="*/ 541186 h 570904"/>
                <a:gd name="connsiteX112" fmla="*/ 197584 w 701478"/>
                <a:gd name="connsiteY112" fmla="*/ 543521 h 570904"/>
                <a:gd name="connsiteX113" fmla="*/ 204048 w 701478"/>
                <a:gd name="connsiteY113" fmla="*/ 545765 h 570904"/>
                <a:gd name="connsiteX114" fmla="*/ 210542 w 701478"/>
                <a:gd name="connsiteY114" fmla="*/ 547890 h 570904"/>
                <a:gd name="connsiteX115" fmla="*/ 217067 w 701478"/>
                <a:gd name="connsiteY115" fmla="*/ 549925 h 570904"/>
                <a:gd name="connsiteX116" fmla="*/ 223591 w 701478"/>
                <a:gd name="connsiteY116" fmla="*/ 551871 h 570904"/>
                <a:gd name="connsiteX117" fmla="*/ 230145 w 701478"/>
                <a:gd name="connsiteY117" fmla="*/ 553696 h 570904"/>
                <a:gd name="connsiteX118" fmla="*/ 236699 w 701478"/>
                <a:gd name="connsiteY118" fmla="*/ 555432 h 570904"/>
                <a:gd name="connsiteX119" fmla="*/ 243283 w 701478"/>
                <a:gd name="connsiteY119" fmla="*/ 557078 h 570904"/>
                <a:gd name="connsiteX120" fmla="*/ 249897 w 701478"/>
                <a:gd name="connsiteY120" fmla="*/ 558604 h 570904"/>
                <a:gd name="connsiteX121" fmla="*/ 256511 w 701478"/>
                <a:gd name="connsiteY121" fmla="*/ 560041 h 570904"/>
                <a:gd name="connsiteX122" fmla="*/ 263155 w 701478"/>
                <a:gd name="connsiteY122" fmla="*/ 561388 h 570904"/>
                <a:gd name="connsiteX123" fmla="*/ 269829 w 701478"/>
                <a:gd name="connsiteY123" fmla="*/ 562645 h 570904"/>
                <a:gd name="connsiteX124" fmla="*/ 276503 w 701478"/>
                <a:gd name="connsiteY124" fmla="*/ 563812 h 570904"/>
                <a:gd name="connsiteX125" fmla="*/ 283207 w 701478"/>
                <a:gd name="connsiteY125" fmla="*/ 564889 h 570904"/>
                <a:gd name="connsiteX126" fmla="*/ 289911 w 701478"/>
                <a:gd name="connsiteY126" fmla="*/ 565877 h 570904"/>
                <a:gd name="connsiteX127" fmla="*/ 296645 w 701478"/>
                <a:gd name="connsiteY127" fmla="*/ 566775 h 570904"/>
                <a:gd name="connsiteX128" fmla="*/ 303378 w 701478"/>
                <a:gd name="connsiteY128" fmla="*/ 567583 h 570904"/>
                <a:gd name="connsiteX129" fmla="*/ 310142 w 701478"/>
                <a:gd name="connsiteY129" fmla="*/ 568301 h 570904"/>
                <a:gd name="connsiteX130" fmla="*/ 316936 w 701478"/>
                <a:gd name="connsiteY130" fmla="*/ 568929 h 570904"/>
                <a:gd name="connsiteX131" fmla="*/ 323729 w 701478"/>
                <a:gd name="connsiteY131" fmla="*/ 569468 h 570904"/>
                <a:gd name="connsiteX132" fmla="*/ 330553 w 701478"/>
                <a:gd name="connsiteY132" fmla="*/ 569917 h 570904"/>
                <a:gd name="connsiteX133" fmla="*/ 337376 w 701478"/>
                <a:gd name="connsiteY133" fmla="*/ 570276 h 570904"/>
                <a:gd name="connsiteX134" fmla="*/ 344230 w 701478"/>
                <a:gd name="connsiteY134" fmla="*/ 570546 h 570904"/>
                <a:gd name="connsiteX135" fmla="*/ 351083 w 701478"/>
                <a:gd name="connsiteY135" fmla="*/ 570755 h 570904"/>
                <a:gd name="connsiteX136" fmla="*/ 357967 w 701478"/>
                <a:gd name="connsiteY136" fmla="*/ 570875 h 570904"/>
                <a:gd name="connsiteX137" fmla="*/ 364850 w 701478"/>
                <a:gd name="connsiteY137" fmla="*/ 570905 h 570904"/>
                <a:gd name="connsiteX138" fmla="*/ 371763 w 701478"/>
                <a:gd name="connsiteY138" fmla="*/ 570875 h 570904"/>
                <a:gd name="connsiteX139" fmla="*/ 378677 w 701478"/>
                <a:gd name="connsiteY139" fmla="*/ 570755 h 570904"/>
                <a:gd name="connsiteX140" fmla="*/ 385620 w 701478"/>
                <a:gd name="connsiteY140" fmla="*/ 570546 h 570904"/>
                <a:gd name="connsiteX141" fmla="*/ 392563 w 701478"/>
                <a:gd name="connsiteY141" fmla="*/ 570276 h 570904"/>
                <a:gd name="connsiteX142" fmla="*/ 399536 w 701478"/>
                <a:gd name="connsiteY142" fmla="*/ 569917 h 570904"/>
                <a:gd name="connsiteX143" fmla="*/ 406510 w 701478"/>
                <a:gd name="connsiteY143" fmla="*/ 569498 h 570904"/>
                <a:gd name="connsiteX144" fmla="*/ 413513 w 701478"/>
                <a:gd name="connsiteY144" fmla="*/ 568989 h 570904"/>
                <a:gd name="connsiteX145" fmla="*/ 420516 w 701478"/>
                <a:gd name="connsiteY145" fmla="*/ 568421 h 570904"/>
                <a:gd name="connsiteX146" fmla="*/ 427519 w 701478"/>
                <a:gd name="connsiteY146" fmla="*/ 567792 h 570904"/>
                <a:gd name="connsiteX147" fmla="*/ 434552 w 701478"/>
                <a:gd name="connsiteY147" fmla="*/ 567074 h 570904"/>
                <a:gd name="connsiteX148" fmla="*/ 441585 w 701478"/>
                <a:gd name="connsiteY148" fmla="*/ 566296 h 570904"/>
                <a:gd name="connsiteX149" fmla="*/ 448648 w 701478"/>
                <a:gd name="connsiteY149" fmla="*/ 565458 h 570904"/>
                <a:gd name="connsiteX150" fmla="*/ 454993 w 701478"/>
                <a:gd name="connsiteY150" fmla="*/ 564560 h 570904"/>
                <a:gd name="connsiteX151" fmla="*/ 461307 w 701478"/>
                <a:gd name="connsiteY151" fmla="*/ 563453 h 570904"/>
                <a:gd name="connsiteX152" fmla="*/ 467622 w 701478"/>
                <a:gd name="connsiteY152" fmla="*/ 562136 h 570904"/>
                <a:gd name="connsiteX153" fmla="*/ 473907 w 701478"/>
                <a:gd name="connsiteY153" fmla="*/ 560669 h 570904"/>
                <a:gd name="connsiteX154" fmla="*/ 480192 w 701478"/>
                <a:gd name="connsiteY154" fmla="*/ 559053 h 570904"/>
                <a:gd name="connsiteX155" fmla="*/ 486477 w 701478"/>
                <a:gd name="connsiteY155" fmla="*/ 557347 h 570904"/>
                <a:gd name="connsiteX156" fmla="*/ 492762 w 701478"/>
                <a:gd name="connsiteY156" fmla="*/ 555552 h 570904"/>
                <a:gd name="connsiteX157" fmla="*/ 499076 w 701478"/>
                <a:gd name="connsiteY157" fmla="*/ 553726 h 570904"/>
                <a:gd name="connsiteX158" fmla="*/ 505391 w 701478"/>
                <a:gd name="connsiteY158" fmla="*/ 551901 h 570904"/>
                <a:gd name="connsiteX159" fmla="*/ 511736 w 701478"/>
                <a:gd name="connsiteY159" fmla="*/ 550075 h 570904"/>
                <a:gd name="connsiteX160" fmla="*/ 518081 w 701478"/>
                <a:gd name="connsiteY160" fmla="*/ 548309 h 570904"/>
                <a:gd name="connsiteX161" fmla="*/ 524455 w 701478"/>
                <a:gd name="connsiteY161" fmla="*/ 546603 h 570904"/>
                <a:gd name="connsiteX162" fmla="*/ 524754 w 701478"/>
                <a:gd name="connsiteY162" fmla="*/ 552320 h 570904"/>
                <a:gd name="connsiteX163" fmla="*/ 525054 w 701478"/>
                <a:gd name="connsiteY163" fmla="*/ 558544 h 570904"/>
                <a:gd name="connsiteX164" fmla="*/ 525413 w 701478"/>
                <a:gd name="connsiteY164" fmla="*/ 565188 h 570904"/>
                <a:gd name="connsiteX165" fmla="*/ 531907 w 701478"/>
                <a:gd name="connsiteY165" fmla="*/ 565188 h 570904"/>
                <a:gd name="connsiteX166" fmla="*/ 538222 w 701478"/>
                <a:gd name="connsiteY166" fmla="*/ 565188 h 570904"/>
                <a:gd name="connsiteX167" fmla="*/ 544417 w 701478"/>
                <a:gd name="connsiteY167" fmla="*/ 565218 h 570904"/>
                <a:gd name="connsiteX168" fmla="*/ 550492 w 701478"/>
                <a:gd name="connsiteY168" fmla="*/ 565218 h 570904"/>
                <a:gd name="connsiteX169" fmla="*/ 556478 w 701478"/>
                <a:gd name="connsiteY169" fmla="*/ 565188 h 570904"/>
                <a:gd name="connsiteX170" fmla="*/ 580360 w 701478"/>
                <a:gd name="connsiteY170" fmla="*/ 564350 h 570904"/>
                <a:gd name="connsiteX171" fmla="*/ 581348 w 701478"/>
                <a:gd name="connsiteY171" fmla="*/ 564291 h 570904"/>
                <a:gd name="connsiteX172" fmla="*/ 587842 w 701478"/>
                <a:gd name="connsiteY172" fmla="*/ 563842 h 570904"/>
                <a:gd name="connsiteX173" fmla="*/ 594337 w 701478"/>
                <a:gd name="connsiteY173" fmla="*/ 563273 h 570904"/>
                <a:gd name="connsiteX174" fmla="*/ 600801 w 701478"/>
                <a:gd name="connsiteY174" fmla="*/ 562585 h 570904"/>
                <a:gd name="connsiteX175" fmla="*/ 607236 w 701478"/>
                <a:gd name="connsiteY175" fmla="*/ 561717 h 570904"/>
                <a:gd name="connsiteX176" fmla="*/ 613670 w 701478"/>
                <a:gd name="connsiteY176" fmla="*/ 560669 h 570904"/>
                <a:gd name="connsiteX177" fmla="*/ 620075 w 701478"/>
                <a:gd name="connsiteY177" fmla="*/ 559412 h 570904"/>
                <a:gd name="connsiteX178" fmla="*/ 626449 w 701478"/>
                <a:gd name="connsiteY178" fmla="*/ 557916 h 570904"/>
                <a:gd name="connsiteX179" fmla="*/ 632764 w 701478"/>
                <a:gd name="connsiteY179" fmla="*/ 556180 h 570904"/>
                <a:gd name="connsiteX180" fmla="*/ 639049 w 701478"/>
                <a:gd name="connsiteY180" fmla="*/ 554145 h 570904"/>
                <a:gd name="connsiteX181" fmla="*/ 644077 w 701478"/>
                <a:gd name="connsiteY181" fmla="*/ 552290 h 570904"/>
                <a:gd name="connsiteX182" fmla="*/ 701119 w 701478"/>
                <a:gd name="connsiteY182" fmla="*/ 495127 h 570904"/>
                <a:gd name="connsiteX183" fmla="*/ 701119 w 701478"/>
                <a:gd name="connsiteY183" fmla="*/ 121957 h 570904"/>
                <a:gd name="connsiteX184" fmla="*/ 520774 w 701478"/>
                <a:gd name="connsiteY184" fmla="*/ 165562 h 570904"/>
                <a:gd name="connsiteX185" fmla="*/ 520624 w 701478"/>
                <a:gd name="connsiteY185" fmla="*/ 173523 h 570904"/>
                <a:gd name="connsiteX186" fmla="*/ 520505 w 701478"/>
                <a:gd name="connsiteY186" fmla="*/ 181065 h 570904"/>
                <a:gd name="connsiteX187" fmla="*/ 520385 w 701478"/>
                <a:gd name="connsiteY187" fmla="*/ 188247 h 570904"/>
                <a:gd name="connsiteX188" fmla="*/ 520265 w 701478"/>
                <a:gd name="connsiteY188" fmla="*/ 195101 h 570904"/>
                <a:gd name="connsiteX189" fmla="*/ 520146 w 701478"/>
                <a:gd name="connsiteY189" fmla="*/ 201715 h 570904"/>
                <a:gd name="connsiteX190" fmla="*/ 520026 w 701478"/>
                <a:gd name="connsiteY190" fmla="*/ 208119 h 570904"/>
                <a:gd name="connsiteX191" fmla="*/ 519906 w 701478"/>
                <a:gd name="connsiteY191" fmla="*/ 214374 h 570904"/>
                <a:gd name="connsiteX192" fmla="*/ 519786 w 701478"/>
                <a:gd name="connsiteY192" fmla="*/ 220539 h 570904"/>
                <a:gd name="connsiteX193" fmla="*/ 519667 w 701478"/>
                <a:gd name="connsiteY193" fmla="*/ 226705 h 570904"/>
                <a:gd name="connsiteX194" fmla="*/ 519547 w 701478"/>
                <a:gd name="connsiteY194" fmla="*/ 232870 h 570904"/>
                <a:gd name="connsiteX195" fmla="*/ 519427 w 701478"/>
                <a:gd name="connsiteY195" fmla="*/ 239125 h 570904"/>
                <a:gd name="connsiteX196" fmla="*/ 519308 w 701478"/>
                <a:gd name="connsiteY196" fmla="*/ 245529 h 570904"/>
                <a:gd name="connsiteX197" fmla="*/ 519188 w 701478"/>
                <a:gd name="connsiteY197" fmla="*/ 252143 h 570904"/>
                <a:gd name="connsiteX198" fmla="*/ 519068 w 701478"/>
                <a:gd name="connsiteY198" fmla="*/ 258997 h 570904"/>
                <a:gd name="connsiteX199" fmla="*/ 518948 w 701478"/>
                <a:gd name="connsiteY199" fmla="*/ 266179 h 570904"/>
                <a:gd name="connsiteX200" fmla="*/ 518829 w 701478"/>
                <a:gd name="connsiteY200" fmla="*/ 273721 h 570904"/>
                <a:gd name="connsiteX201" fmla="*/ 518679 w 701478"/>
                <a:gd name="connsiteY201" fmla="*/ 281682 h 570904"/>
                <a:gd name="connsiteX202" fmla="*/ 518559 w 701478"/>
                <a:gd name="connsiteY202" fmla="*/ 288506 h 570904"/>
                <a:gd name="connsiteX203" fmla="*/ 518440 w 701478"/>
                <a:gd name="connsiteY203" fmla="*/ 295329 h 570904"/>
                <a:gd name="connsiteX204" fmla="*/ 518320 w 701478"/>
                <a:gd name="connsiteY204" fmla="*/ 302153 h 570904"/>
                <a:gd name="connsiteX205" fmla="*/ 518200 w 701478"/>
                <a:gd name="connsiteY205" fmla="*/ 308976 h 570904"/>
                <a:gd name="connsiteX206" fmla="*/ 518051 w 701478"/>
                <a:gd name="connsiteY206" fmla="*/ 315800 h 570904"/>
                <a:gd name="connsiteX207" fmla="*/ 517931 w 701478"/>
                <a:gd name="connsiteY207" fmla="*/ 322623 h 570904"/>
                <a:gd name="connsiteX208" fmla="*/ 517811 w 701478"/>
                <a:gd name="connsiteY208" fmla="*/ 329447 h 570904"/>
                <a:gd name="connsiteX209" fmla="*/ 517692 w 701478"/>
                <a:gd name="connsiteY209" fmla="*/ 336270 h 570904"/>
                <a:gd name="connsiteX210" fmla="*/ 517572 w 701478"/>
                <a:gd name="connsiteY210" fmla="*/ 343094 h 570904"/>
                <a:gd name="connsiteX211" fmla="*/ 517452 w 701478"/>
                <a:gd name="connsiteY211" fmla="*/ 349918 h 570904"/>
                <a:gd name="connsiteX212" fmla="*/ 517332 w 701478"/>
                <a:gd name="connsiteY212" fmla="*/ 356741 h 570904"/>
                <a:gd name="connsiteX213" fmla="*/ 517213 w 701478"/>
                <a:gd name="connsiteY213" fmla="*/ 363565 h 570904"/>
                <a:gd name="connsiteX214" fmla="*/ 517123 w 701478"/>
                <a:gd name="connsiteY214" fmla="*/ 370388 h 570904"/>
                <a:gd name="connsiteX215" fmla="*/ 517033 w 701478"/>
                <a:gd name="connsiteY215" fmla="*/ 377212 h 570904"/>
                <a:gd name="connsiteX216" fmla="*/ 516943 w 701478"/>
                <a:gd name="connsiteY216" fmla="*/ 384035 h 570904"/>
                <a:gd name="connsiteX217" fmla="*/ 516883 w 701478"/>
                <a:gd name="connsiteY217" fmla="*/ 390859 h 570904"/>
                <a:gd name="connsiteX218" fmla="*/ 516824 w 701478"/>
                <a:gd name="connsiteY218" fmla="*/ 397682 h 570904"/>
                <a:gd name="connsiteX219" fmla="*/ 516794 w 701478"/>
                <a:gd name="connsiteY219" fmla="*/ 404506 h 570904"/>
                <a:gd name="connsiteX220" fmla="*/ 516135 w 701478"/>
                <a:gd name="connsiteY220" fmla="*/ 411030 h 570904"/>
                <a:gd name="connsiteX221" fmla="*/ 514070 w 701478"/>
                <a:gd name="connsiteY221" fmla="*/ 416208 h 570904"/>
                <a:gd name="connsiteX222" fmla="*/ 510419 w 701478"/>
                <a:gd name="connsiteY222" fmla="*/ 420398 h 570904"/>
                <a:gd name="connsiteX223" fmla="*/ 505002 w 701478"/>
                <a:gd name="connsiteY223" fmla="*/ 423959 h 570904"/>
                <a:gd name="connsiteX224" fmla="*/ 498957 w 701478"/>
                <a:gd name="connsiteY224" fmla="*/ 427072 h 570904"/>
                <a:gd name="connsiteX225" fmla="*/ 492881 w 701478"/>
                <a:gd name="connsiteY225" fmla="*/ 429975 h 570904"/>
                <a:gd name="connsiteX226" fmla="*/ 486776 w 701478"/>
                <a:gd name="connsiteY226" fmla="*/ 432668 h 570904"/>
                <a:gd name="connsiteX227" fmla="*/ 480641 w 701478"/>
                <a:gd name="connsiteY227" fmla="*/ 435152 h 570904"/>
                <a:gd name="connsiteX228" fmla="*/ 474446 w 701478"/>
                <a:gd name="connsiteY228" fmla="*/ 437456 h 570904"/>
                <a:gd name="connsiteX229" fmla="*/ 468221 w 701478"/>
                <a:gd name="connsiteY229" fmla="*/ 439551 h 570904"/>
                <a:gd name="connsiteX230" fmla="*/ 461966 w 701478"/>
                <a:gd name="connsiteY230" fmla="*/ 441467 h 570904"/>
                <a:gd name="connsiteX231" fmla="*/ 455681 w 701478"/>
                <a:gd name="connsiteY231" fmla="*/ 443203 h 570904"/>
                <a:gd name="connsiteX232" fmla="*/ 449336 w 701478"/>
                <a:gd name="connsiteY232" fmla="*/ 444759 h 570904"/>
                <a:gd name="connsiteX233" fmla="*/ 442962 w 701478"/>
                <a:gd name="connsiteY233" fmla="*/ 446136 h 570904"/>
                <a:gd name="connsiteX234" fmla="*/ 436557 w 701478"/>
                <a:gd name="connsiteY234" fmla="*/ 447363 h 570904"/>
                <a:gd name="connsiteX235" fmla="*/ 430123 w 701478"/>
                <a:gd name="connsiteY235" fmla="*/ 448410 h 570904"/>
                <a:gd name="connsiteX236" fmla="*/ 423628 w 701478"/>
                <a:gd name="connsiteY236" fmla="*/ 449278 h 570904"/>
                <a:gd name="connsiteX237" fmla="*/ 417104 w 701478"/>
                <a:gd name="connsiteY237" fmla="*/ 449996 h 570904"/>
                <a:gd name="connsiteX238" fmla="*/ 410550 w 701478"/>
                <a:gd name="connsiteY238" fmla="*/ 450565 h 570904"/>
                <a:gd name="connsiteX239" fmla="*/ 403966 w 701478"/>
                <a:gd name="connsiteY239" fmla="*/ 450984 h 570904"/>
                <a:gd name="connsiteX240" fmla="*/ 397262 w 701478"/>
                <a:gd name="connsiteY240" fmla="*/ 451253 h 570904"/>
                <a:gd name="connsiteX241" fmla="*/ 390588 w 701478"/>
                <a:gd name="connsiteY241" fmla="*/ 451433 h 570904"/>
                <a:gd name="connsiteX242" fmla="*/ 383914 w 701478"/>
                <a:gd name="connsiteY242" fmla="*/ 451493 h 570904"/>
                <a:gd name="connsiteX243" fmla="*/ 377270 w 701478"/>
                <a:gd name="connsiteY243" fmla="*/ 451433 h 570904"/>
                <a:gd name="connsiteX244" fmla="*/ 370656 w 701478"/>
                <a:gd name="connsiteY244" fmla="*/ 451253 h 570904"/>
                <a:gd name="connsiteX245" fmla="*/ 364042 w 701478"/>
                <a:gd name="connsiteY245" fmla="*/ 450954 h 570904"/>
                <a:gd name="connsiteX246" fmla="*/ 357458 w 701478"/>
                <a:gd name="connsiteY246" fmla="*/ 450535 h 570904"/>
                <a:gd name="connsiteX247" fmla="*/ 350904 w 701478"/>
                <a:gd name="connsiteY247" fmla="*/ 449996 h 570904"/>
                <a:gd name="connsiteX248" fmla="*/ 344350 w 701478"/>
                <a:gd name="connsiteY248" fmla="*/ 449308 h 570904"/>
                <a:gd name="connsiteX249" fmla="*/ 337825 w 701478"/>
                <a:gd name="connsiteY249" fmla="*/ 448500 h 570904"/>
                <a:gd name="connsiteX250" fmla="*/ 331331 w 701478"/>
                <a:gd name="connsiteY250" fmla="*/ 447542 h 570904"/>
                <a:gd name="connsiteX251" fmla="*/ 324837 w 701478"/>
                <a:gd name="connsiteY251" fmla="*/ 446465 h 570904"/>
                <a:gd name="connsiteX252" fmla="*/ 318372 w 701478"/>
                <a:gd name="connsiteY252" fmla="*/ 445238 h 570904"/>
                <a:gd name="connsiteX253" fmla="*/ 311908 w 701478"/>
                <a:gd name="connsiteY253" fmla="*/ 443891 h 570904"/>
                <a:gd name="connsiteX254" fmla="*/ 305473 w 701478"/>
                <a:gd name="connsiteY254" fmla="*/ 442395 h 570904"/>
                <a:gd name="connsiteX255" fmla="*/ 299069 w 701478"/>
                <a:gd name="connsiteY255" fmla="*/ 440749 h 570904"/>
                <a:gd name="connsiteX256" fmla="*/ 292694 w 701478"/>
                <a:gd name="connsiteY256" fmla="*/ 438953 h 570904"/>
                <a:gd name="connsiteX257" fmla="*/ 286320 w 701478"/>
                <a:gd name="connsiteY257" fmla="*/ 437037 h 570904"/>
                <a:gd name="connsiteX258" fmla="*/ 279975 w 701478"/>
                <a:gd name="connsiteY258" fmla="*/ 434972 h 570904"/>
                <a:gd name="connsiteX259" fmla="*/ 272792 w 701478"/>
                <a:gd name="connsiteY259" fmla="*/ 432369 h 570904"/>
                <a:gd name="connsiteX260" fmla="*/ 265849 w 701478"/>
                <a:gd name="connsiteY260" fmla="*/ 429556 h 570904"/>
                <a:gd name="connsiteX261" fmla="*/ 259145 w 701478"/>
                <a:gd name="connsiteY261" fmla="*/ 426503 h 570904"/>
                <a:gd name="connsiteX262" fmla="*/ 252681 w 701478"/>
                <a:gd name="connsiteY262" fmla="*/ 423241 h 570904"/>
                <a:gd name="connsiteX263" fmla="*/ 246486 w 701478"/>
                <a:gd name="connsiteY263" fmla="*/ 419769 h 570904"/>
                <a:gd name="connsiteX264" fmla="*/ 240530 w 701478"/>
                <a:gd name="connsiteY264" fmla="*/ 416088 h 570904"/>
                <a:gd name="connsiteX265" fmla="*/ 234844 w 701478"/>
                <a:gd name="connsiteY265" fmla="*/ 412197 h 570904"/>
                <a:gd name="connsiteX266" fmla="*/ 229397 w 701478"/>
                <a:gd name="connsiteY266" fmla="*/ 408097 h 570904"/>
                <a:gd name="connsiteX267" fmla="*/ 224219 w 701478"/>
                <a:gd name="connsiteY267" fmla="*/ 403788 h 570904"/>
                <a:gd name="connsiteX268" fmla="*/ 219311 w 701478"/>
                <a:gd name="connsiteY268" fmla="*/ 399298 h 570904"/>
                <a:gd name="connsiteX269" fmla="*/ 214642 w 701478"/>
                <a:gd name="connsiteY269" fmla="*/ 394600 h 570904"/>
                <a:gd name="connsiteX270" fmla="*/ 210243 w 701478"/>
                <a:gd name="connsiteY270" fmla="*/ 389722 h 570904"/>
                <a:gd name="connsiteX271" fmla="*/ 206113 w 701478"/>
                <a:gd name="connsiteY271" fmla="*/ 384634 h 570904"/>
                <a:gd name="connsiteX272" fmla="*/ 202252 w 701478"/>
                <a:gd name="connsiteY272" fmla="*/ 379367 h 570904"/>
                <a:gd name="connsiteX273" fmla="*/ 198661 w 701478"/>
                <a:gd name="connsiteY273" fmla="*/ 373920 h 570904"/>
                <a:gd name="connsiteX274" fmla="*/ 195339 w 701478"/>
                <a:gd name="connsiteY274" fmla="*/ 368263 h 570904"/>
                <a:gd name="connsiteX275" fmla="*/ 192286 w 701478"/>
                <a:gd name="connsiteY275" fmla="*/ 362427 h 570904"/>
                <a:gd name="connsiteX276" fmla="*/ 189533 w 701478"/>
                <a:gd name="connsiteY276" fmla="*/ 356412 h 570904"/>
                <a:gd name="connsiteX277" fmla="*/ 187049 w 701478"/>
                <a:gd name="connsiteY277" fmla="*/ 350217 h 570904"/>
                <a:gd name="connsiteX278" fmla="*/ 184834 w 701478"/>
                <a:gd name="connsiteY278" fmla="*/ 343842 h 570904"/>
                <a:gd name="connsiteX279" fmla="*/ 182919 w 701478"/>
                <a:gd name="connsiteY279" fmla="*/ 337288 h 570904"/>
                <a:gd name="connsiteX280" fmla="*/ 181303 w 701478"/>
                <a:gd name="connsiteY280" fmla="*/ 330584 h 570904"/>
                <a:gd name="connsiteX281" fmla="*/ 179956 w 701478"/>
                <a:gd name="connsiteY281" fmla="*/ 323701 h 570904"/>
                <a:gd name="connsiteX282" fmla="*/ 178909 w 701478"/>
                <a:gd name="connsiteY282" fmla="*/ 316638 h 570904"/>
                <a:gd name="connsiteX283" fmla="*/ 178160 w 701478"/>
                <a:gd name="connsiteY283" fmla="*/ 309425 h 570904"/>
                <a:gd name="connsiteX284" fmla="*/ 177711 w 701478"/>
                <a:gd name="connsiteY284" fmla="*/ 302033 h 570904"/>
                <a:gd name="connsiteX285" fmla="*/ 177532 w 701478"/>
                <a:gd name="connsiteY285" fmla="*/ 294521 h 570904"/>
                <a:gd name="connsiteX286" fmla="*/ 177622 w 701478"/>
                <a:gd name="connsiteY286" fmla="*/ 287189 h 570904"/>
                <a:gd name="connsiteX287" fmla="*/ 177981 w 701478"/>
                <a:gd name="connsiteY287" fmla="*/ 280036 h 570904"/>
                <a:gd name="connsiteX288" fmla="*/ 462774 w 701478"/>
                <a:gd name="connsiteY288" fmla="*/ 126357 h 570904"/>
                <a:gd name="connsiteX289" fmla="*/ 469687 w 701478"/>
                <a:gd name="connsiteY289" fmla="*/ 126835 h 570904"/>
                <a:gd name="connsiteX290" fmla="*/ 476601 w 701478"/>
                <a:gd name="connsiteY290" fmla="*/ 127434 h 570904"/>
                <a:gd name="connsiteX291" fmla="*/ 483484 w 701478"/>
                <a:gd name="connsiteY291" fmla="*/ 128122 h 570904"/>
                <a:gd name="connsiteX292" fmla="*/ 490367 w 701478"/>
                <a:gd name="connsiteY292" fmla="*/ 128900 h 570904"/>
                <a:gd name="connsiteX293" fmla="*/ 499376 w 701478"/>
                <a:gd name="connsiteY293" fmla="*/ 130337 h 570904"/>
                <a:gd name="connsiteX294" fmla="*/ 506469 w 701478"/>
                <a:gd name="connsiteY294" fmla="*/ 132252 h 570904"/>
                <a:gd name="connsiteX295" fmla="*/ 511856 w 701478"/>
                <a:gd name="connsiteY295" fmla="*/ 134856 h 570904"/>
                <a:gd name="connsiteX296" fmla="*/ 515776 w 701478"/>
                <a:gd name="connsiteY296" fmla="*/ 138358 h 570904"/>
                <a:gd name="connsiteX297" fmla="*/ 518410 w 701478"/>
                <a:gd name="connsiteY297" fmla="*/ 142937 h 570904"/>
                <a:gd name="connsiteX298" fmla="*/ 519966 w 701478"/>
                <a:gd name="connsiteY298" fmla="*/ 148802 h 570904"/>
                <a:gd name="connsiteX299" fmla="*/ 520684 w 701478"/>
                <a:gd name="connsiteY299" fmla="*/ 156165 h 570904"/>
                <a:gd name="connsiteX300" fmla="*/ 520744 w 701478"/>
                <a:gd name="connsiteY300" fmla="*/ 165203 h 570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</a:cxnLst>
              <a:rect l="l" t="t" r="r" b="b"/>
              <a:pathLst>
                <a:path w="701478" h="570904">
                  <a:moveTo>
                    <a:pt x="700880" y="121957"/>
                  </a:moveTo>
                  <a:cubicBezTo>
                    <a:pt x="700880" y="121957"/>
                    <a:pt x="700880" y="121748"/>
                    <a:pt x="700880" y="121628"/>
                  </a:cubicBezTo>
                  <a:cubicBezTo>
                    <a:pt x="700880" y="121478"/>
                    <a:pt x="700880" y="121299"/>
                    <a:pt x="700880" y="121149"/>
                  </a:cubicBezTo>
                  <a:cubicBezTo>
                    <a:pt x="700880" y="120730"/>
                    <a:pt x="700880" y="120491"/>
                    <a:pt x="700880" y="120491"/>
                  </a:cubicBezTo>
                  <a:lnTo>
                    <a:pt x="700880" y="120491"/>
                  </a:lnTo>
                  <a:cubicBezTo>
                    <a:pt x="700880" y="118815"/>
                    <a:pt x="700820" y="117169"/>
                    <a:pt x="700700" y="115523"/>
                  </a:cubicBezTo>
                  <a:cubicBezTo>
                    <a:pt x="700580" y="113488"/>
                    <a:pt x="700401" y="111482"/>
                    <a:pt x="700132" y="109507"/>
                  </a:cubicBezTo>
                  <a:cubicBezTo>
                    <a:pt x="699802" y="106933"/>
                    <a:pt x="699413" y="104390"/>
                    <a:pt x="698934" y="101935"/>
                  </a:cubicBezTo>
                  <a:cubicBezTo>
                    <a:pt x="698456" y="99481"/>
                    <a:pt x="697917" y="97087"/>
                    <a:pt x="697288" y="94753"/>
                  </a:cubicBezTo>
                  <a:cubicBezTo>
                    <a:pt x="696660" y="92418"/>
                    <a:pt x="695972" y="90174"/>
                    <a:pt x="695223" y="87959"/>
                  </a:cubicBezTo>
                  <a:cubicBezTo>
                    <a:pt x="694475" y="85774"/>
                    <a:pt x="693637" y="83620"/>
                    <a:pt x="692739" y="81555"/>
                  </a:cubicBezTo>
                  <a:cubicBezTo>
                    <a:pt x="691841" y="79490"/>
                    <a:pt x="690884" y="77454"/>
                    <a:pt x="689866" y="75509"/>
                  </a:cubicBezTo>
                  <a:cubicBezTo>
                    <a:pt x="688849" y="73564"/>
                    <a:pt x="687771" y="71648"/>
                    <a:pt x="686634" y="69793"/>
                  </a:cubicBezTo>
                  <a:cubicBezTo>
                    <a:pt x="685497" y="67937"/>
                    <a:pt x="684300" y="66172"/>
                    <a:pt x="683013" y="64436"/>
                  </a:cubicBezTo>
                  <a:cubicBezTo>
                    <a:pt x="681756" y="62700"/>
                    <a:pt x="680439" y="61024"/>
                    <a:pt x="679062" y="59378"/>
                  </a:cubicBezTo>
                  <a:cubicBezTo>
                    <a:pt x="677686" y="57762"/>
                    <a:pt x="676249" y="56176"/>
                    <a:pt x="674783" y="54649"/>
                  </a:cubicBezTo>
                  <a:cubicBezTo>
                    <a:pt x="673286" y="53123"/>
                    <a:pt x="671760" y="51657"/>
                    <a:pt x="670174" y="50220"/>
                  </a:cubicBezTo>
                  <a:cubicBezTo>
                    <a:pt x="668588" y="48784"/>
                    <a:pt x="666942" y="47407"/>
                    <a:pt x="665266" y="46060"/>
                  </a:cubicBezTo>
                  <a:cubicBezTo>
                    <a:pt x="663590" y="44713"/>
                    <a:pt x="661854" y="43427"/>
                    <a:pt x="660058" y="42199"/>
                  </a:cubicBezTo>
                  <a:cubicBezTo>
                    <a:pt x="658292" y="40943"/>
                    <a:pt x="656467" y="39745"/>
                    <a:pt x="654581" y="38578"/>
                  </a:cubicBezTo>
                  <a:cubicBezTo>
                    <a:pt x="652726" y="37411"/>
                    <a:pt x="650810" y="36304"/>
                    <a:pt x="648865" y="35226"/>
                  </a:cubicBezTo>
                  <a:cubicBezTo>
                    <a:pt x="646920" y="34149"/>
                    <a:pt x="644915" y="33101"/>
                    <a:pt x="642910" y="32114"/>
                  </a:cubicBezTo>
                  <a:cubicBezTo>
                    <a:pt x="640904" y="31126"/>
                    <a:pt x="638809" y="30139"/>
                    <a:pt x="636714" y="29211"/>
                  </a:cubicBezTo>
                  <a:cubicBezTo>
                    <a:pt x="634620" y="28283"/>
                    <a:pt x="632465" y="27385"/>
                    <a:pt x="630310" y="26517"/>
                  </a:cubicBezTo>
                  <a:cubicBezTo>
                    <a:pt x="628155" y="25649"/>
                    <a:pt x="625940" y="24841"/>
                    <a:pt x="623696" y="24033"/>
                  </a:cubicBezTo>
                  <a:cubicBezTo>
                    <a:pt x="621541" y="23255"/>
                    <a:pt x="619356" y="22507"/>
                    <a:pt x="617172" y="21819"/>
                  </a:cubicBezTo>
                  <a:cubicBezTo>
                    <a:pt x="614987" y="21100"/>
                    <a:pt x="612802" y="20412"/>
                    <a:pt x="610617" y="19754"/>
                  </a:cubicBezTo>
                  <a:cubicBezTo>
                    <a:pt x="608433" y="19095"/>
                    <a:pt x="606218" y="18467"/>
                    <a:pt x="604003" y="17838"/>
                  </a:cubicBezTo>
                  <a:cubicBezTo>
                    <a:pt x="602178" y="17329"/>
                    <a:pt x="600382" y="16881"/>
                    <a:pt x="598557" y="16402"/>
                  </a:cubicBezTo>
                  <a:lnTo>
                    <a:pt x="598706" y="16342"/>
                  </a:lnTo>
                  <a:cubicBezTo>
                    <a:pt x="598706" y="16342"/>
                    <a:pt x="598048" y="16192"/>
                    <a:pt x="596791" y="15953"/>
                  </a:cubicBezTo>
                  <a:cubicBezTo>
                    <a:pt x="594756" y="15444"/>
                    <a:pt x="592721" y="14965"/>
                    <a:pt x="590685" y="14486"/>
                  </a:cubicBezTo>
                  <a:cubicBezTo>
                    <a:pt x="588441" y="13978"/>
                    <a:pt x="586196" y="13499"/>
                    <a:pt x="583952" y="13050"/>
                  </a:cubicBezTo>
                  <a:cubicBezTo>
                    <a:pt x="581707" y="12601"/>
                    <a:pt x="579433" y="12152"/>
                    <a:pt x="577188" y="11733"/>
                  </a:cubicBezTo>
                  <a:cubicBezTo>
                    <a:pt x="574943" y="11314"/>
                    <a:pt x="572669" y="10925"/>
                    <a:pt x="570394" y="10566"/>
                  </a:cubicBezTo>
                  <a:cubicBezTo>
                    <a:pt x="568120" y="10207"/>
                    <a:pt x="565845" y="9847"/>
                    <a:pt x="563571" y="9518"/>
                  </a:cubicBezTo>
                  <a:cubicBezTo>
                    <a:pt x="561296" y="9189"/>
                    <a:pt x="558992" y="8890"/>
                    <a:pt x="556717" y="8591"/>
                  </a:cubicBezTo>
                  <a:cubicBezTo>
                    <a:pt x="554443" y="8291"/>
                    <a:pt x="552138" y="8052"/>
                    <a:pt x="549834" y="7812"/>
                  </a:cubicBezTo>
                  <a:cubicBezTo>
                    <a:pt x="547530" y="7573"/>
                    <a:pt x="545225" y="7334"/>
                    <a:pt x="542921" y="7124"/>
                  </a:cubicBezTo>
                  <a:cubicBezTo>
                    <a:pt x="540616" y="6915"/>
                    <a:pt x="538282" y="6735"/>
                    <a:pt x="535977" y="6555"/>
                  </a:cubicBezTo>
                  <a:cubicBezTo>
                    <a:pt x="535169" y="6496"/>
                    <a:pt x="534361" y="6466"/>
                    <a:pt x="533553" y="6406"/>
                  </a:cubicBezTo>
                  <a:cubicBezTo>
                    <a:pt x="409622" y="-7750"/>
                    <a:pt x="142905" y="-14484"/>
                    <a:pt x="35375" y="167358"/>
                  </a:cubicBezTo>
                  <a:cubicBezTo>
                    <a:pt x="34896" y="168046"/>
                    <a:pt x="34417" y="168734"/>
                    <a:pt x="33968" y="169423"/>
                  </a:cubicBezTo>
                  <a:cubicBezTo>
                    <a:pt x="32771" y="171248"/>
                    <a:pt x="31604" y="173104"/>
                    <a:pt x="30467" y="174989"/>
                  </a:cubicBezTo>
                  <a:cubicBezTo>
                    <a:pt x="29329" y="176875"/>
                    <a:pt x="28222" y="178760"/>
                    <a:pt x="27145" y="180676"/>
                  </a:cubicBezTo>
                  <a:cubicBezTo>
                    <a:pt x="26067" y="182591"/>
                    <a:pt x="25020" y="184536"/>
                    <a:pt x="24002" y="186482"/>
                  </a:cubicBezTo>
                  <a:cubicBezTo>
                    <a:pt x="22985" y="188427"/>
                    <a:pt x="21997" y="190402"/>
                    <a:pt x="21039" y="192407"/>
                  </a:cubicBezTo>
                  <a:cubicBezTo>
                    <a:pt x="20082" y="194412"/>
                    <a:pt x="19154" y="196418"/>
                    <a:pt x="18256" y="198453"/>
                  </a:cubicBezTo>
                  <a:cubicBezTo>
                    <a:pt x="17358" y="200488"/>
                    <a:pt x="16490" y="202553"/>
                    <a:pt x="15652" y="204618"/>
                  </a:cubicBezTo>
                  <a:cubicBezTo>
                    <a:pt x="14814" y="206713"/>
                    <a:pt x="14006" y="208808"/>
                    <a:pt x="13258" y="210933"/>
                  </a:cubicBezTo>
                  <a:cubicBezTo>
                    <a:pt x="12510" y="213058"/>
                    <a:pt x="11762" y="215212"/>
                    <a:pt x="11043" y="217367"/>
                  </a:cubicBezTo>
                  <a:cubicBezTo>
                    <a:pt x="10325" y="219522"/>
                    <a:pt x="9667" y="221737"/>
                    <a:pt x="9008" y="223951"/>
                  </a:cubicBezTo>
                  <a:cubicBezTo>
                    <a:pt x="8380" y="226136"/>
                    <a:pt x="7781" y="228321"/>
                    <a:pt x="7213" y="230505"/>
                  </a:cubicBezTo>
                  <a:cubicBezTo>
                    <a:pt x="6644" y="232690"/>
                    <a:pt x="6135" y="234875"/>
                    <a:pt x="5626" y="237060"/>
                  </a:cubicBezTo>
                  <a:cubicBezTo>
                    <a:pt x="5148" y="239244"/>
                    <a:pt x="4669" y="241429"/>
                    <a:pt x="4250" y="243614"/>
                  </a:cubicBezTo>
                  <a:cubicBezTo>
                    <a:pt x="3831" y="245799"/>
                    <a:pt x="3442" y="247983"/>
                    <a:pt x="3083" y="250168"/>
                  </a:cubicBezTo>
                  <a:cubicBezTo>
                    <a:pt x="2723" y="252353"/>
                    <a:pt x="2394" y="254537"/>
                    <a:pt x="2125" y="256722"/>
                  </a:cubicBezTo>
                  <a:cubicBezTo>
                    <a:pt x="1826" y="258907"/>
                    <a:pt x="1586" y="261092"/>
                    <a:pt x="1347" y="263276"/>
                  </a:cubicBezTo>
                  <a:cubicBezTo>
                    <a:pt x="1107" y="265461"/>
                    <a:pt x="928" y="267646"/>
                    <a:pt x="748" y="269831"/>
                  </a:cubicBezTo>
                  <a:cubicBezTo>
                    <a:pt x="569" y="272015"/>
                    <a:pt x="449" y="274200"/>
                    <a:pt x="329" y="276385"/>
                  </a:cubicBezTo>
                  <a:cubicBezTo>
                    <a:pt x="209" y="278570"/>
                    <a:pt x="120" y="280754"/>
                    <a:pt x="90" y="282939"/>
                  </a:cubicBezTo>
                  <a:cubicBezTo>
                    <a:pt x="30" y="285124"/>
                    <a:pt x="0" y="287309"/>
                    <a:pt x="0" y="289493"/>
                  </a:cubicBezTo>
                  <a:cubicBezTo>
                    <a:pt x="0" y="291678"/>
                    <a:pt x="0" y="293863"/>
                    <a:pt x="60" y="296047"/>
                  </a:cubicBezTo>
                  <a:cubicBezTo>
                    <a:pt x="120" y="298232"/>
                    <a:pt x="180" y="300417"/>
                    <a:pt x="269" y="302602"/>
                  </a:cubicBezTo>
                  <a:cubicBezTo>
                    <a:pt x="359" y="304786"/>
                    <a:pt x="479" y="306971"/>
                    <a:pt x="628" y="309186"/>
                  </a:cubicBezTo>
                  <a:cubicBezTo>
                    <a:pt x="778" y="311400"/>
                    <a:pt x="928" y="313555"/>
                    <a:pt x="1107" y="315770"/>
                  </a:cubicBezTo>
                  <a:cubicBezTo>
                    <a:pt x="1287" y="317955"/>
                    <a:pt x="1496" y="320169"/>
                    <a:pt x="1736" y="322354"/>
                  </a:cubicBezTo>
                  <a:cubicBezTo>
                    <a:pt x="1975" y="324539"/>
                    <a:pt x="2215" y="326753"/>
                    <a:pt x="2484" y="328938"/>
                  </a:cubicBezTo>
                  <a:cubicBezTo>
                    <a:pt x="2753" y="331123"/>
                    <a:pt x="3053" y="333337"/>
                    <a:pt x="3352" y="335522"/>
                  </a:cubicBezTo>
                  <a:cubicBezTo>
                    <a:pt x="3651" y="337737"/>
                    <a:pt x="3980" y="339922"/>
                    <a:pt x="4340" y="342136"/>
                  </a:cubicBezTo>
                  <a:cubicBezTo>
                    <a:pt x="4699" y="344441"/>
                    <a:pt x="5088" y="346715"/>
                    <a:pt x="5507" y="348990"/>
                  </a:cubicBezTo>
                  <a:cubicBezTo>
                    <a:pt x="5926" y="351264"/>
                    <a:pt x="6375" y="353509"/>
                    <a:pt x="6853" y="355753"/>
                  </a:cubicBezTo>
                  <a:cubicBezTo>
                    <a:pt x="7332" y="357998"/>
                    <a:pt x="7841" y="360213"/>
                    <a:pt x="8350" y="362427"/>
                  </a:cubicBezTo>
                  <a:cubicBezTo>
                    <a:pt x="8889" y="364642"/>
                    <a:pt x="9427" y="366827"/>
                    <a:pt x="10026" y="369011"/>
                  </a:cubicBezTo>
                  <a:cubicBezTo>
                    <a:pt x="10624" y="371196"/>
                    <a:pt x="11223" y="373351"/>
                    <a:pt x="11881" y="375506"/>
                  </a:cubicBezTo>
                  <a:cubicBezTo>
                    <a:pt x="12540" y="377661"/>
                    <a:pt x="13198" y="379786"/>
                    <a:pt x="13887" y="381910"/>
                  </a:cubicBezTo>
                  <a:cubicBezTo>
                    <a:pt x="14575" y="384035"/>
                    <a:pt x="15323" y="386130"/>
                    <a:pt x="16071" y="388195"/>
                  </a:cubicBezTo>
                  <a:cubicBezTo>
                    <a:pt x="16819" y="390290"/>
                    <a:pt x="17627" y="392355"/>
                    <a:pt x="18436" y="394390"/>
                  </a:cubicBezTo>
                  <a:cubicBezTo>
                    <a:pt x="19244" y="396455"/>
                    <a:pt x="20112" y="398490"/>
                    <a:pt x="20979" y="400496"/>
                  </a:cubicBezTo>
                  <a:cubicBezTo>
                    <a:pt x="21847" y="402501"/>
                    <a:pt x="22745" y="404506"/>
                    <a:pt x="23703" y="406511"/>
                  </a:cubicBezTo>
                  <a:cubicBezTo>
                    <a:pt x="24631" y="408486"/>
                    <a:pt x="25588" y="410462"/>
                    <a:pt x="26576" y="412437"/>
                  </a:cubicBezTo>
                  <a:cubicBezTo>
                    <a:pt x="27564" y="414382"/>
                    <a:pt x="28581" y="416327"/>
                    <a:pt x="29629" y="418243"/>
                  </a:cubicBezTo>
                  <a:cubicBezTo>
                    <a:pt x="30676" y="420158"/>
                    <a:pt x="31753" y="422074"/>
                    <a:pt x="32861" y="423959"/>
                  </a:cubicBezTo>
                  <a:cubicBezTo>
                    <a:pt x="33968" y="425844"/>
                    <a:pt x="35105" y="427730"/>
                    <a:pt x="36273" y="429556"/>
                  </a:cubicBezTo>
                  <a:cubicBezTo>
                    <a:pt x="37440" y="431411"/>
                    <a:pt x="38637" y="433237"/>
                    <a:pt x="39864" y="435062"/>
                  </a:cubicBezTo>
                  <a:cubicBezTo>
                    <a:pt x="41091" y="436888"/>
                    <a:pt x="42348" y="438684"/>
                    <a:pt x="43635" y="440479"/>
                  </a:cubicBezTo>
                  <a:cubicBezTo>
                    <a:pt x="44922" y="442275"/>
                    <a:pt x="46238" y="444041"/>
                    <a:pt x="47585" y="445776"/>
                  </a:cubicBezTo>
                  <a:cubicBezTo>
                    <a:pt x="48932" y="447512"/>
                    <a:pt x="50309" y="449248"/>
                    <a:pt x="51715" y="450954"/>
                  </a:cubicBezTo>
                  <a:cubicBezTo>
                    <a:pt x="53122" y="452660"/>
                    <a:pt x="54558" y="454366"/>
                    <a:pt x="56025" y="456042"/>
                  </a:cubicBezTo>
                  <a:cubicBezTo>
                    <a:pt x="57491" y="457718"/>
                    <a:pt x="58988" y="459364"/>
                    <a:pt x="60514" y="461010"/>
                  </a:cubicBezTo>
                  <a:cubicBezTo>
                    <a:pt x="62040" y="462656"/>
                    <a:pt x="63597" y="464272"/>
                    <a:pt x="65183" y="465888"/>
                  </a:cubicBezTo>
                  <a:cubicBezTo>
                    <a:pt x="66769" y="467504"/>
                    <a:pt x="68385" y="469090"/>
                    <a:pt x="70031" y="470646"/>
                  </a:cubicBezTo>
                  <a:cubicBezTo>
                    <a:pt x="71677" y="472203"/>
                    <a:pt x="73353" y="473759"/>
                    <a:pt x="75059" y="475285"/>
                  </a:cubicBezTo>
                  <a:cubicBezTo>
                    <a:pt x="76765" y="476812"/>
                    <a:pt x="78501" y="478338"/>
                    <a:pt x="80266" y="479804"/>
                  </a:cubicBezTo>
                  <a:cubicBezTo>
                    <a:pt x="82032" y="481301"/>
                    <a:pt x="83828" y="482767"/>
                    <a:pt x="85653" y="484234"/>
                  </a:cubicBezTo>
                  <a:cubicBezTo>
                    <a:pt x="87479" y="485700"/>
                    <a:pt x="89335" y="487107"/>
                    <a:pt x="91220" y="488543"/>
                  </a:cubicBezTo>
                  <a:cubicBezTo>
                    <a:pt x="93105" y="489950"/>
                    <a:pt x="95021" y="491357"/>
                    <a:pt x="96996" y="492733"/>
                  </a:cubicBezTo>
                  <a:cubicBezTo>
                    <a:pt x="98971" y="494110"/>
                    <a:pt x="100917" y="495457"/>
                    <a:pt x="102952" y="496803"/>
                  </a:cubicBezTo>
                  <a:cubicBezTo>
                    <a:pt x="104957" y="498150"/>
                    <a:pt x="107022" y="499467"/>
                    <a:pt x="109087" y="500754"/>
                  </a:cubicBezTo>
                  <a:cubicBezTo>
                    <a:pt x="111152" y="502041"/>
                    <a:pt x="113217" y="503298"/>
                    <a:pt x="115282" y="504555"/>
                  </a:cubicBezTo>
                  <a:cubicBezTo>
                    <a:pt x="117347" y="505812"/>
                    <a:pt x="119412" y="507009"/>
                    <a:pt x="121477" y="508236"/>
                  </a:cubicBezTo>
                  <a:cubicBezTo>
                    <a:pt x="123542" y="509433"/>
                    <a:pt x="125637" y="510630"/>
                    <a:pt x="127702" y="511797"/>
                  </a:cubicBezTo>
                  <a:cubicBezTo>
                    <a:pt x="129767" y="512964"/>
                    <a:pt x="131862" y="514102"/>
                    <a:pt x="133957" y="515239"/>
                  </a:cubicBezTo>
                  <a:cubicBezTo>
                    <a:pt x="136052" y="516376"/>
                    <a:pt x="138147" y="517483"/>
                    <a:pt x="140212" y="518561"/>
                  </a:cubicBezTo>
                  <a:cubicBezTo>
                    <a:pt x="142307" y="519638"/>
                    <a:pt x="144402" y="520716"/>
                    <a:pt x="146497" y="521763"/>
                  </a:cubicBezTo>
                  <a:cubicBezTo>
                    <a:pt x="148592" y="522811"/>
                    <a:pt x="150687" y="523858"/>
                    <a:pt x="152811" y="524876"/>
                  </a:cubicBezTo>
                  <a:cubicBezTo>
                    <a:pt x="154906" y="525893"/>
                    <a:pt x="157031" y="526881"/>
                    <a:pt x="159156" y="527868"/>
                  </a:cubicBezTo>
                  <a:cubicBezTo>
                    <a:pt x="161281" y="528856"/>
                    <a:pt x="163376" y="529814"/>
                    <a:pt x="165501" y="530742"/>
                  </a:cubicBezTo>
                  <a:cubicBezTo>
                    <a:pt x="167626" y="531669"/>
                    <a:pt x="169751" y="532597"/>
                    <a:pt x="171875" y="533525"/>
                  </a:cubicBezTo>
                  <a:cubicBezTo>
                    <a:pt x="174000" y="534423"/>
                    <a:pt x="176125" y="535320"/>
                    <a:pt x="178280" y="536188"/>
                  </a:cubicBezTo>
                  <a:cubicBezTo>
                    <a:pt x="180405" y="537056"/>
                    <a:pt x="182560" y="537924"/>
                    <a:pt x="184685" y="538732"/>
                  </a:cubicBezTo>
                  <a:cubicBezTo>
                    <a:pt x="186839" y="539570"/>
                    <a:pt x="188964" y="540378"/>
                    <a:pt x="191119" y="541186"/>
                  </a:cubicBezTo>
                  <a:cubicBezTo>
                    <a:pt x="193274" y="541994"/>
                    <a:pt x="195429" y="542773"/>
                    <a:pt x="197584" y="543521"/>
                  </a:cubicBezTo>
                  <a:cubicBezTo>
                    <a:pt x="199738" y="544299"/>
                    <a:pt x="201893" y="545047"/>
                    <a:pt x="204048" y="545765"/>
                  </a:cubicBezTo>
                  <a:cubicBezTo>
                    <a:pt x="206203" y="546484"/>
                    <a:pt x="208358" y="547202"/>
                    <a:pt x="210542" y="547890"/>
                  </a:cubicBezTo>
                  <a:cubicBezTo>
                    <a:pt x="212697" y="548579"/>
                    <a:pt x="214882" y="549267"/>
                    <a:pt x="217067" y="549925"/>
                  </a:cubicBezTo>
                  <a:cubicBezTo>
                    <a:pt x="219251" y="550584"/>
                    <a:pt x="221406" y="551242"/>
                    <a:pt x="223591" y="551871"/>
                  </a:cubicBezTo>
                  <a:cubicBezTo>
                    <a:pt x="225776" y="552499"/>
                    <a:pt x="227960" y="553098"/>
                    <a:pt x="230145" y="553696"/>
                  </a:cubicBezTo>
                  <a:cubicBezTo>
                    <a:pt x="232330" y="554295"/>
                    <a:pt x="234514" y="554863"/>
                    <a:pt x="236699" y="555432"/>
                  </a:cubicBezTo>
                  <a:cubicBezTo>
                    <a:pt x="238884" y="556001"/>
                    <a:pt x="241099" y="556539"/>
                    <a:pt x="243283" y="557078"/>
                  </a:cubicBezTo>
                  <a:cubicBezTo>
                    <a:pt x="245468" y="557617"/>
                    <a:pt x="247683" y="558126"/>
                    <a:pt x="249897" y="558604"/>
                  </a:cubicBezTo>
                  <a:cubicBezTo>
                    <a:pt x="252112" y="559113"/>
                    <a:pt x="254297" y="559592"/>
                    <a:pt x="256511" y="560041"/>
                  </a:cubicBezTo>
                  <a:cubicBezTo>
                    <a:pt x="258726" y="560490"/>
                    <a:pt x="260941" y="560969"/>
                    <a:pt x="263155" y="561388"/>
                  </a:cubicBezTo>
                  <a:cubicBezTo>
                    <a:pt x="265370" y="561807"/>
                    <a:pt x="267585" y="562226"/>
                    <a:pt x="269829" y="562645"/>
                  </a:cubicBezTo>
                  <a:cubicBezTo>
                    <a:pt x="272044" y="563034"/>
                    <a:pt x="274289" y="563423"/>
                    <a:pt x="276503" y="563812"/>
                  </a:cubicBezTo>
                  <a:cubicBezTo>
                    <a:pt x="278718" y="564171"/>
                    <a:pt x="280962" y="564530"/>
                    <a:pt x="283207" y="564889"/>
                  </a:cubicBezTo>
                  <a:cubicBezTo>
                    <a:pt x="285452" y="565218"/>
                    <a:pt x="287666" y="565548"/>
                    <a:pt x="289911" y="565877"/>
                  </a:cubicBezTo>
                  <a:cubicBezTo>
                    <a:pt x="292155" y="566176"/>
                    <a:pt x="294400" y="566475"/>
                    <a:pt x="296645" y="566775"/>
                  </a:cubicBezTo>
                  <a:cubicBezTo>
                    <a:pt x="298889" y="567044"/>
                    <a:pt x="301134" y="567313"/>
                    <a:pt x="303378" y="567583"/>
                  </a:cubicBezTo>
                  <a:cubicBezTo>
                    <a:pt x="305623" y="567822"/>
                    <a:pt x="307897" y="568062"/>
                    <a:pt x="310142" y="568301"/>
                  </a:cubicBezTo>
                  <a:cubicBezTo>
                    <a:pt x="312387" y="568511"/>
                    <a:pt x="314661" y="568720"/>
                    <a:pt x="316936" y="568929"/>
                  </a:cubicBezTo>
                  <a:cubicBezTo>
                    <a:pt x="319210" y="569109"/>
                    <a:pt x="321455" y="569289"/>
                    <a:pt x="323729" y="569468"/>
                  </a:cubicBezTo>
                  <a:cubicBezTo>
                    <a:pt x="326004" y="569618"/>
                    <a:pt x="328278" y="569767"/>
                    <a:pt x="330553" y="569917"/>
                  </a:cubicBezTo>
                  <a:cubicBezTo>
                    <a:pt x="332827" y="570067"/>
                    <a:pt x="335102" y="570186"/>
                    <a:pt x="337376" y="570276"/>
                  </a:cubicBezTo>
                  <a:cubicBezTo>
                    <a:pt x="339651" y="570396"/>
                    <a:pt x="341925" y="570486"/>
                    <a:pt x="344230" y="570546"/>
                  </a:cubicBezTo>
                  <a:cubicBezTo>
                    <a:pt x="346504" y="570635"/>
                    <a:pt x="348809" y="570695"/>
                    <a:pt x="351083" y="570755"/>
                  </a:cubicBezTo>
                  <a:cubicBezTo>
                    <a:pt x="353358" y="570815"/>
                    <a:pt x="355662" y="570845"/>
                    <a:pt x="357967" y="570875"/>
                  </a:cubicBezTo>
                  <a:cubicBezTo>
                    <a:pt x="360271" y="570875"/>
                    <a:pt x="362546" y="570905"/>
                    <a:pt x="364850" y="570905"/>
                  </a:cubicBezTo>
                  <a:cubicBezTo>
                    <a:pt x="367155" y="570905"/>
                    <a:pt x="369459" y="570905"/>
                    <a:pt x="371763" y="570875"/>
                  </a:cubicBezTo>
                  <a:cubicBezTo>
                    <a:pt x="374068" y="570875"/>
                    <a:pt x="376372" y="570815"/>
                    <a:pt x="378677" y="570755"/>
                  </a:cubicBezTo>
                  <a:cubicBezTo>
                    <a:pt x="380981" y="570695"/>
                    <a:pt x="383286" y="570635"/>
                    <a:pt x="385620" y="570546"/>
                  </a:cubicBezTo>
                  <a:cubicBezTo>
                    <a:pt x="387924" y="570456"/>
                    <a:pt x="390259" y="570366"/>
                    <a:pt x="392563" y="570276"/>
                  </a:cubicBezTo>
                  <a:cubicBezTo>
                    <a:pt x="394868" y="570186"/>
                    <a:pt x="397202" y="570067"/>
                    <a:pt x="399536" y="569917"/>
                  </a:cubicBezTo>
                  <a:cubicBezTo>
                    <a:pt x="401871" y="569797"/>
                    <a:pt x="404175" y="569648"/>
                    <a:pt x="406510" y="569498"/>
                  </a:cubicBezTo>
                  <a:cubicBezTo>
                    <a:pt x="408844" y="569348"/>
                    <a:pt x="411178" y="569169"/>
                    <a:pt x="413513" y="568989"/>
                  </a:cubicBezTo>
                  <a:cubicBezTo>
                    <a:pt x="415847" y="568810"/>
                    <a:pt x="418181" y="568630"/>
                    <a:pt x="420516" y="568421"/>
                  </a:cubicBezTo>
                  <a:cubicBezTo>
                    <a:pt x="422850" y="568211"/>
                    <a:pt x="425185" y="568002"/>
                    <a:pt x="427519" y="567792"/>
                  </a:cubicBezTo>
                  <a:cubicBezTo>
                    <a:pt x="429853" y="567583"/>
                    <a:pt x="432188" y="567343"/>
                    <a:pt x="434552" y="567074"/>
                  </a:cubicBezTo>
                  <a:cubicBezTo>
                    <a:pt x="436886" y="566834"/>
                    <a:pt x="439251" y="566565"/>
                    <a:pt x="441585" y="566296"/>
                  </a:cubicBezTo>
                  <a:cubicBezTo>
                    <a:pt x="443919" y="566026"/>
                    <a:pt x="446284" y="565757"/>
                    <a:pt x="448648" y="565458"/>
                  </a:cubicBezTo>
                  <a:cubicBezTo>
                    <a:pt x="450773" y="565188"/>
                    <a:pt x="452898" y="564889"/>
                    <a:pt x="454993" y="564560"/>
                  </a:cubicBezTo>
                  <a:cubicBezTo>
                    <a:pt x="457088" y="564231"/>
                    <a:pt x="459213" y="563842"/>
                    <a:pt x="461307" y="563453"/>
                  </a:cubicBezTo>
                  <a:cubicBezTo>
                    <a:pt x="463402" y="563034"/>
                    <a:pt x="465527" y="562615"/>
                    <a:pt x="467622" y="562136"/>
                  </a:cubicBezTo>
                  <a:cubicBezTo>
                    <a:pt x="469717" y="561657"/>
                    <a:pt x="471812" y="561178"/>
                    <a:pt x="473907" y="560669"/>
                  </a:cubicBezTo>
                  <a:cubicBezTo>
                    <a:pt x="476002" y="560161"/>
                    <a:pt x="478097" y="559622"/>
                    <a:pt x="480192" y="559053"/>
                  </a:cubicBezTo>
                  <a:cubicBezTo>
                    <a:pt x="482287" y="558485"/>
                    <a:pt x="484382" y="557916"/>
                    <a:pt x="486477" y="557347"/>
                  </a:cubicBezTo>
                  <a:cubicBezTo>
                    <a:pt x="488572" y="556779"/>
                    <a:pt x="490667" y="556180"/>
                    <a:pt x="492762" y="555552"/>
                  </a:cubicBezTo>
                  <a:cubicBezTo>
                    <a:pt x="494857" y="554953"/>
                    <a:pt x="496952" y="554325"/>
                    <a:pt x="499076" y="553726"/>
                  </a:cubicBezTo>
                  <a:cubicBezTo>
                    <a:pt x="501171" y="553128"/>
                    <a:pt x="503296" y="552499"/>
                    <a:pt x="505391" y="551901"/>
                  </a:cubicBezTo>
                  <a:cubicBezTo>
                    <a:pt x="507486" y="551302"/>
                    <a:pt x="509611" y="550673"/>
                    <a:pt x="511736" y="550075"/>
                  </a:cubicBezTo>
                  <a:cubicBezTo>
                    <a:pt x="513861" y="549476"/>
                    <a:pt x="515956" y="548878"/>
                    <a:pt x="518081" y="548309"/>
                  </a:cubicBezTo>
                  <a:cubicBezTo>
                    <a:pt x="520205" y="547741"/>
                    <a:pt x="522330" y="547172"/>
                    <a:pt x="524455" y="546603"/>
                  </a:cubicBezTo>
                  <a:cubicBezTo>
                    <a:pt x="524545" y="548399"/>
                    <a:pt x="524635" y="550314"/>
                    <a:pt x="524754" y="552320"/>
                  </a:cubicBezTo>
                  <a:cubicBezTo>
                    <a:pt x="524874" y="554325"/>
                    <a:pt x="524964" y="556390"/>
                    <a:pt x="525054" y="558544"/>
                  </a:cubicBezTo>
                  <a:cubicBezTo>
                    <a:pt x="525144" y="560699"/>
                    <a:pt x="525293" y="562914"/>
                    <a:pt x="525413" y="565188"/>
                  </a:cubicBezTo>
                  <a:cubicBezTo>
                    <a:pt x="527598" y="565188"/>
                    <a:pt x="529752" y="565188"/>
                    <a:pt x="531907" y="565188"/>
                  </a:cubicBezTo>
                  <a:cubicBezTo>
                    <a:pt x="534032" y="565188"/>
                    <a:pt x="536157" y="565188"/>
                    <a:pt x="538222" y="565188"/>
                  </a:cubicBezTo>
                  <a:cubicBezTo>
                    <a:pt x="540317" y="565188"/>
                    <a:pt x="542352" y="565188"/>
                    <a:pt x="544417" y="565218"/>
                  </a:cubicBezTo>
                  <a:cubicBezTo>
                    <a:pt x="546452" y="565218"/>
                    <a:pt x="548487" y="565218"/>
                    <a:pt x="550492" y="565218"/>
                  </a:cubicBezTo>
                  <a:cubicBezTo>
                    <a:pt x="552498" y="565218"/>
                    <a:pt x="554503" y="565218"/>
                    <a:pt x="556478" y="565188"/>
                  </a:cubicBezTo>
                  <a:cubicBezTo>
                    <a:pt x="556478" y="565188"/>
                    <a:pt x="566085" y="565398"/>
                    <a:pt x="580360" y="564350"/>
                  </a:cubicBezTo>
                  <a:cubicBezTo>
                    <a:pt x="580690" y="564350"/>
                    <a:pt x="581019" y="564321"/>
                    <a:pt x="581348" y="564291"/>
                  </a:cubicBezTo>
                  <a:cubicBezTo>
                    <a:pt x="583503" y="564171"/>
                    <a:pt x="585688" y="564021"/>
                    <a:pt x="587842" y="563842"/>
                  </a:cubicBezTo>
                  <a:cubicBezTo>
                    <a:pt x="589997" y="563662"/>
                    <a:pt x="592152" y="563483"/>
                    <a:pt x="594337" y="563273"/>
                  </a:cubicBezTo>
                  <a:cubicBezTo>
                    <a:pt x="596491" y="563064"/>
                    <a:pt x="598646" y="562824"/>
                    <a:pt x="600801" y="562585"/>
                  </a:cubicBezTo>
                  <a:cubicBezTo>
                    <a:pt x="602956" y="562315"/>
                    <a:pt x="605111" y="562046"/>
                    <a:pt x="607236" y="561717"/>
                  </a:cubicBezTo>
                  <a:cubicBezTo>
                    <a:pt x="609390" y="561388"/>
                    <a:pt x="611515" y="561058"/>
                    <a:pt x="613670" y="560669"/>
                  </a:cubicBezTo>
                  <a:cubicBezTo>
                    <a:pt x="615795" y="560280"/>
                    <a:pt x="617950" y="559861"/>
                    <a:pt x="620075" y="559412"/>
                  </a:cubicBezTo>
                  <a:cubicBezTo>
                    <a:pt x="622199" y="558964"/>
                    <a:pt x="624324" y="558455"/>
                    <a:pt x="626449" y="557916"/>
                  </a:cubicBezTo>
                  <a:cubicBezTo>
                    <a:pt x="628574" y="557377"/>
                    <a:pt x="630669" y="556809"/>
                    <a:pt x="632764" y="556180"/>
                  </a:cubicBezTo>
                  <a:cubicBezTo>
                    <a:pt x="634859" y="555552"/>
                    <a:pt x="636954" y="554893"/>
                    <a:pt x="639049" y="554145"/>
                  </a:cubicBezTo>
                  <a:cubicBezTo>
                    <a:pt x="640725" y="553576"/>
                    <a:pt x="642401" y="552948"/>
                    <a:pt x="644077" y="552290"/>
                  </a:cubicBezTo>
                  <a:cubicBezTo>
                    <a:pt x="672598" y="542503"/>
                    <a:pt x="697857" y="525295"/>
                    <a:pt x="701119" y="495127"/>
                  </a:cubicBezTo>
                  <a:cubicBezTo>
                    <a:pt x="701897" y="404207"/>
                    <a:pt x="701179" y="143685"/>
                    <a:pt x="701119" y="121957"/>
                  </a:cubicBezTo>
                  <a:close/>
                  <a:moveTo>
                    <a:pt x="520774" y="165562"/>
                  </a:moveTo>
                  <a:cubicBezTo>
                    <a:pt x="520714" y="168285"/>
                    <a:pt x="520684" y="170949"/>
                    <a:pt x="520624" y="173523"/>
                  </a:cubicBezTo>
                  <a:cubicBezTo>
                    <a:pt x="520565" y="176097"/>
                    <a:pt x="520535" y="178611"/>
                    <a:pt x="520505" y="181065"/>
                  </a:cubicBezTo>
                  <a:cubicBezTo>
                    <a:pt x="520475" y="183519"/>
                    <a:pt x="520415" y="185913"/>
                    <a:pt x="520385" y="188247"/>
                  </a:cubicBezTo>
                  <a:cubicBezTo>
                    <a:pt x="520355" y="190582"/>
                    <a:pt x="520295" y="192856"/>
                    <a:pt x="520265" y="195101"/>
                  </a:cubicBezTo>
                  <a:cubicBezTo>
                    <a:pt x="520235" y="197345"/>
                    <a:pt x="520176" y="199530"/>
                    <a:pt x="520146" y="201715"/>
                  </a:cubicBezTo>
                  <a:cubicBezTo>
                    <a:pt x="520116" y="203870"/>
                    <a:pt x="520056" y="206024"/>
                    <a:pt x="520026" y="208119"/>
                  </a:cubicBezTo>
                  <a:cubicBezTo>
                    <a:pt x="519996" y="210214"/>
                    <a:pt x="519966" y="212309"/>
                    <a:pt x="519906" y="214374"/>
                  </a:cubicBezTo>
                  <a:cubicBezTo>
                    <a:pt x="519876" y="216439"/>
                    <a:pt x="519846" y="218504"/>
                    <a:pt x="519786" y="220539"/>
                  </a:cubicBezTo>
                  <a:cubicBezTo>
                    <a:pt x="519756" y="222604"/>
                    <a:pt x="519727" y="224640"/>
                    <a:pt x="519667" y="226705"/>
                  </a:cubicBezTo>
                  <a:cubicBezTo>
                    <a:pt x="519637" y="228770"/>
                    <a:pt x="519607" y="230805"/>
                    <a:pt x="519547" y="232870"/>
                  </a:cubicBezTo>
                  <a:cubicBezTo>
                    <a:pt x="519517" y="234935"/>
                    <a:pt x="519487" y="237030"/>
                    <a:pt x="519427" y="239125"/>
                  </a:cubicBezTo>
                  <a:cubicBezTo>
                    <a:pt x="519397" y="241220"/>
                    <a:pt x="519338" y="243374"/>
                    <a:pt x="519308" y="245529"/>
                  </a:cubicBezTo>
                  <a:cubicBezTo>
                    <a:pt x="519278" y="247684"/>
                    <a:pt x="519218" y="249899"/>
                    <a:pt x="519188" y="252143"/>
                  </a:cubicBezTo>
                  <a:cubicBezTo>
                    <a:pt x="519158" y="254388"/>
                    <a:pt x="519098" y="256662"/>
                    <a:pt x="519068" y="258997"/>
                  </a:cubicBezTo>
                  <a:cubicBezTo>
                    <a:pt x="519038" y="261331"/>
                    <a:pt x="518978" y="263725"/>
                    <a:pt x="518948" y="266179"/>
                  </a:cubicBezTo>
                  <a:cubicBezTo>
                    <a:pt x="518919" y="268634"/>
                    <a:pt x="518859" y="271147"/>
                    <a:pt x="518829" y="273721"/>
                  </a:cubicBezTo>
                  <a:cubicBezTo>
                    <a:pt x="518769" y="276295"/>
                    <a:pt x="518739" y="278959"/>
                    <a:pt x="518679" y="281682"/>
                  </a:cubicBezTo>
                  <a:cubicBezTo>
                    <a:pt x="518649" y="283957"/>
                    <a:pt x="518589" y="286231"/>
                    <a:pt x="518559" y="288506"/>
                  </a:cubicBezTo>
                  <a:cubicBezTo>
                    <a:pt x="518530" y="290780"/>
                    <a:pt x="518470" y="293055"/>
                    <a:pt x="518440" y="295329"/>
                  </a:cubicBezTo>
                  <a:cubicBezTo>
                    <a:pt x="518410" y="297604"/>
                    <a:pt x="518350" y="299878"/>
                    <a:pt x="518320" y="302153"/>
                  </a:cubicBezTo>
                  <a:cubicBezTo>
                    <a:pt x="518290" y="304427"/>
                    <a:pt x="518230" y="306702"/>
                    <a:pt x="518200" y="308976"/>
                  </a:cubicBezTo>
                  <a:cubicBezTo>
                    <a:pt x="518170" y="311251"/>
                    <a:pt x="518110" y="313525"/>
                    <a:pt x="518051" y="315800"/>
                  </a:cubicBezTo>
                  <a:cubicBezTo>
                    <a:pt x="517991" y="318074"/>
                    <a:pt x="517961" y="320349"/>
                    <a:pt x="517931" y="322623"/>
                  </a:cubicBezTo>
                  <a:cubicBezTo>
                    <a:pt x="517901" y="324898"/>
                    <a:pt x="517841" y="327172"/>
                    <a:pt x="517811" y="329447"/>
                  </a:cubicBezTo>
                  <a:cubicBezTo>
                    <a:pt x="517781" y="331721"/>
                    <a:pt x="517721" y="333996"/>
                    <a:pt x="517692" y="336270"/>
                  </a:cubicBezTo>
                  <a:cubicBezTo>
                    <a:pt x="517662" y="338545"/>
                    <a:pt x="517602" y="340819"/>
                    <a:pt x="517572" y="343094"/>
                  </a:cubicBezTo>
                  <a:cubicBezTo>
                    <a:pt x="517542" y="345369"/>
                    <a:pt x="517482" y="347643"/>
                    <a:pt x="517452" y="349918"/>
                  </a:cubicBezTo>
                  <a:cubicBezTo>
                    <a:pt x="517422" y="352192"/>
                    <a:pt x="517362" y="354467"/>
                    <a:pt x="517332" y="356741"/>
                  </a:cubicBezTo>
                  <a:cubicBezTo>
                    <a:pt x="517302" y="359016"/>
                    <a:pt x="517273" y="361290"/>
                    <a:pt x="517213" y="363565"/>
                  </a:cubicBezTo>
                  <a:cubicBezTo>
                    <a:pt x="517183" y="365839"/>
                    <a:pt x="517153" y="368114"/>
                    <a:pt x="517123" y="370388"/>
                  </a:cubicBezTo>
                  <a:cubicBezTo>
                    <a:pt x="517093" y="372663"/>
                    <a:pt x="517063" y="374937"/>
                    <a:pt x="517033" y="377212"/>
                  </a:cubicBezTo>
                  <a:cubicBezTo>
                    <a:pt x="517033" y="379486"/>
                    <a:pt x="516973" y="381761"/>
                    <a:pt x="516943" y="384035"/>
                  </a:cubicBezTo>
                  <a:cubicBezTo>
                    <a:pt x="516943" y="386310"/>
                    <a:pt x="516913" y="388584"/>
                    <a:pt x="516883" y="390859"/>
                  </a:cubicBezTo>
                  <a:cubicBezTo>
                    <a:pt x="516883" y="393133"/>
                    <a:pt x="516854" y="395408"/>
                    <a:pt x="516824" y="397682"/>
                  </a:cubicBezTo>
                  <a:cubicBezTo>
                    <a:pt x="516824" y="399957"/>
                    <a:pt x="516824" y="402231"/>
                    <a:pt x="516794" y="404506"/>
                  </a:cubicBezTo>
                  <a:cubicBezTo>
                    <a:pt x="516794" y="406930"/>
                    <a:pt x="516584" y="409085"/>
                    <a:pt x="516135" y="411030"/>
                  </a:cubicBezTo>
                  <a:cubicBezTo>
                    <a:pt x="515686" y="412946"/>
                    <a:pt x="515028" y="414681"/>
                    <a:pt x="514070" y="416208"/>
                  </a:cubicBezTo>
                  <a:cubicBezTo>
                    <a:pt x="513142" y="417764"/>
                    <a:pt x="511915" y="419141"/>
                    <a:pt x="510419" y="420398"/>
                  </a:cubicBezTo>
                  <a:cubicBezTo>
                    <a:pt x="508923" y="421655"/>
                    <a:pt x="507127" y="422852"/>
                    <a:pt x="505002" y="423959"/>
                  </a:cubicBezTo>
                  <a:cubicBezTo>
                    <a:pt x="502997" y="425036"/>
                    <a:pt x="500992" y="426054"/>
                    <a:pt x="498957" y="427072"/>
                  </a:cubicBezTo>
                  <a:cubicBezTo>
                    <a:pt x="496952" y="428059"/>
                    <a:pt x="494916" y="429047"/>
                    <a:pt x="492881" y="429975"/>
                  </a:cubicBezTo>
                  <a:cubicBezTo>
                    <a:pt x="490846" y="430902"/>
                    <a:pt x="488811" y="431800"/>
                    <a:pt x="486776" y="432668"/>
                  </a:cubicBezTo>
                  <a:cubicBezTo>
                    <a:pt x="484741" y="433536"/>
                    <a:pt x="482676" y="434374"/>
                    <a:pt x="480641" y="435152"/>
                  </a:cubicBezTo>
                  <a:cubicBezTo>
                    <a:pt x="478576" y="435960"/>
                    <a:pt x="476511" y="436708"/>
                    <a:pt x="474446" y="437456"/>
                  </a:cubicBezTo>
                  <a:cubicBezTo>
                    <a:pt x="472381" y="438205"/>
                    <a:pt x="470316" y="438893"/>
                    <a:pt x="468221" y="439551"/>
                  </a:cubicBezTo>
                  <a:cubicBezTo>
                    <a:pt x="466126" y="440210"/>
                    <a:pt x="464061" y="440868"/>
                    <a:pt x="461966" y="441467"/>
                  </a:cubicBezTo>
                  <a:cubicBezTo>
                    <a:pt x="459871" y="442065"/>
                    <a:pt x="457776" y="442664"/>
                    <a:pt x="455681" y="443203"/>
                  </a:cubicBezTo>
                  <a:cubicBezTo>
                    <a:pt x="453586" y="443741"/>
                    <a:pt x="451461" y="444280"/>
                    <a:pt x="449336" y="444759"/>
                  </a:cubicBezTo>
                  <a:cubicBezTo>
                    <a:pt x="447211" y="445238"/>
                    <a:pt x="445087" y="445717"/>
                    <a:pt x="442962" y="446136"/>
                  </a:cubicBezTo>
                  <a:cubicBezTo>
                    <a:pt x="440837" y="446555"/>
                    <a:pt x="438682" y="446974"/>
                    <a:pt x="436557" y="447363"/>
                  </a:cubicBezTo>
                  <a:cubicBezTo>
                    <a:pt x="434402" y="447752"/>
                    <a:pt x="432278" y="448081"/>
                    <a:pt x="430123" y="448410"/>
                  </a:cubicBezTo>
                  <a:cubicBezTo>
                    <a:pt x="427968" y="448739"/>
                    <a:pt x="425813" y="449039"/>
                    <a:pt x="423628" y="449278"/>
                  </a:cubicBezTo>
                  <a:cubicBezTo>
                    <a:pt x="421474" y="449547"/>
                    <a:pt x="419289" y="449787"/>
                    <a:pt x="417104" y="449996"/>
                  </a:cubicBezTo>
                  <a:cubicBezTo>
                    <a:pt x="414919" y="450206"/>
                    <a:pt x="412735" y="450385"/>
                    <a:pt x="410550" y="450565"/>
                  </a:cubicBezTo>
                  <a:cubicBezTo>
                    <a:pt x="408365" y="450714"/>
                    <a:pt x="406150" y="450864"/>
                    <a:pt x="403966" y="450984"/>
                  </a:cubicBezTo>
                  <a:cubicBezTo>
                    <a:pt x="401721" y="451104"/>
                    <a:pt x="399507" y="451193"/>
                    <a:pt x="397262" y="451253"/>
                  </a:cubicBezTo>
                  <a:cubicBezTo>
                    <a:pt x="395047" y="451343"/>
                    <a:pt x="392803" y="451373"/>
                    <a:pt x="390588" y="451433"/>
                  </a:cubicBezTo>
                  <a:cubicBezTo>
                    <a:pt x="388373" y="451463"/>
                    <a:pt x="386159" y="451493"/>
                    <a:pt x="383914" y="451493"/>
                  </a:cubicBezTo>
                  <a:cubicBezTo>
                    <a:pt x="381699" y="451493"/>
                    <a:pt x="379485" y="451493"/>
                    <a:pt x="377270" y="451433"/>
                  </a:cubicBezTo>
                  <a:cubicBezTo>
                    <a:pt x="375055" y="451403"/>
                    <a:pt x="372841" y="451343"/>
                    <a:pt x="370656" y="451253"/>
                  </a:cubicBezTo>
                  <a:cubicBezTo>
                    <a:pt x="368441" y="451163"/>
                    <a:pt x="366257" y="451074"/>
                    <a:pt x="364042" y="450954"/>
                  </a:cubicBezTo>
                  <a:cubicBezTo>
                    <a:pt x="361857" y="450834"/>
                    <a:pt x="359643" y="450685"/>
                    <a:pt x="357458" y="450535"/>
                  </a:cubicBezTo>
                  <a:cubicBezTo>
                    <a:pt x="355273" y="450385"/>
                    <a:pt x="353088" y="450176"/>
                    <a:pt x="350904" y="449996"/>
                  </a:cubicBezTo>
                  <a:cubicBezTo>
                    <a:pt x="348719" y="449787"/>
                    <a:pt x="346534" y="449577"/>
                    <a:pt x="344350" y="449308"/>
                  </a:cubicBezTo>
                  <a:cubicBezTo>
                    <a:pt x="342165" y="449068"/>
                    <a:pt x="339980" y="448799"/>
                    <a:pt x="337825" y="448500"/>
                  </a:cubicBezTo>
                  <a:cubicBezTo>
                    <a:pt x="335641" y="448201"/>
                    <a:pt x="333486" y="447901"/>
                    <a:pt x="331331" y="447542"/>
                  </a:cubicBezTo>
                  <a:cubicBezTo>
                    <a:pt x="329176" y="447213"/>
                    <a:pt x="326991" y="446854"/>
                    <a:pt x="324837" y="446465"/>
                  </a:cubicBezTo>
                  <a:cubicBezTo>
                    <a:pt x="322682" y="446076"/>
                    <a:pt x="320527" y="445687"/>
                    <a:pt x="318372" y="445238"/>
                  </a:cubicBezTo>
                  <a:cubicBezTo>
                    <a:pt x="316217" y="444819"/>
                    <a:pt x="314063" y="444370"/>
                    <a:pt x="311908" y="443891"/>
                  </a:cubicBezTo>
                  <a:cubicBezTo>
                    <a:pt x="309753" y="443412"/>
                    <a:pt x="307628" y="442903"/>
                    <a:pt x="305473" y="442395"/>
                  </a:cubicBezTo>
                  <a:cubicBezTo>
                    <a:pt x="303348" y="441886"/>
                    <a:pt x="301194" y="441317"/>
                    <a:pt x="299069" y="440749"/>
                  </a:cubicBezTo>
                  <a:cubicBezTo>
                    <a:pt x="296944" y="440180"/>
                    <a:pt x="294819" y="439581"/>
                    <a:pt x="292694" y="438953"/>
                  </a:cubicBezTo>
                  <a:cubicBezTo>
                    <a:pt x="290569" y="438324"/>
                    <a:pt x="288444" y="437696"/>
                    <a:pt x="286320" y="437037"/>
                  </a:cubicBezTo>
                  <a:cubicBezTo>
                    <a:pt x="284195" y="436379"/>
                    <a:pt x="282100" y="435691"/>
                    <a:pt x="279975" y="434972"/>
                  </a:cubicBezTo>
                  <a:cubicBezTo>
                    <a:pt x="277551" y="434134"/>
                    <a:pt x="275156" y="433267"/>
                    <a:pt x="272792" y="432369"/>
                  </a:cubicBezTo>
                  <a:cubicBezTo>
                    <a:pt x="270428" y="431471"/>
                    <a:pt x="268123" y="430513"/>
                    <a:pt x="265849" y="429556"/>
                  </a:cubicBezTo>
                  <a:cubicBezTo>
                    <a:pt x="263574" y="428598"/>
                    <a:pt x="261330" y="427550"/>
                    <a:pt x="259145" y="426503"/>
                  </a:cubicBezTo>
                  <a:cubicBezTo>
                    <a:pt x="256960" y="425455"/>
                    <a:pt x="254806" y="424378"/>
                    <a:pt x="252681" y="423241"/>
                  </a:cubicBezTo>
                  <a:cubicBezTo>
                    <a:pt x="250586" y="422133"/>
                    <a:pt x="248491" y="420966"/>
                    <a:pt x="246486" y="419769"/>
                  </a:cubicBezTo>
                  <a:cubicBezTo>
                    <a:pt x="244450" y="418572"/>
                    <a:pt x="242475" y="417345"/>
                    <a:pt x="240530" y="416088"/>
                  </a:cubicBezTo>
                  <a:cubicBezTo>
                    <a:pt x="238585" y="414831"/>
                    <a:pt x="236699" y="413514"/>
                    <a:pt x="234844" y="412197"/>
                  </a:cubicBezTo>
                  <a:cubicBezTo>
                    <a:pt x="232988" y="410881"/>
                    <a:pt x="231162" y="409504"/>
                    <a:pt x="229397" y="408097"/>
                  </a:cubicBezTo>
                  <a:cubicBezTo>
                    <a:pt x="227631" y="406691"/>
                    <a:pt x="225895" y="405254"/>
                    <a:pt x="224219" y="403788"/>
                  </a:cubicBezTo>
                  <a:cubicBezTo>
                    <a:pt x="222543" y="402321"/>
                    <a:pt x="220897" y="400825"/>
                    <a:pt x="219311" y="399298"/>
                  </a:cubicBezTo>
                  <a:cubicBezTo>
                    <a:pt x="217725" y="397772"/>
                    <a:pt x="216169" y="396186"/>
                    <a:pt x="214642" y="394600"/>
                  </a:cubicBezTo>
                  <a:cubicBezTo>
                    <a:pt x="213146" y="393014"/>
                    <a:pt x="211679" y="391368"/>
                    <a:pt x="210243" y="389722"/>
                  </a:cubicBezTo>
                  <a:cubicBezTo>
                    <a:pt x="208836" y="388046"/>
                    <a:pt x="207460" y="386370"/>
                    <a:pt x="206113" y="384634"/>
                  </a:cubicBezTo>
                  <a:cubicBezTo>
                    <a:pt x="204766" y="382898"/>
                    <a:pt x="203479" y="381162"/>
                    <a:pt x="202252" y="379367"/>
                  </a:cubicBezTo>
                  <a:cubicBezTo>
                    <a:pt x="200995" y="377571"/>
                    <a:pt x="199798" y="375745"/>
                    <a:pt x="198661" y="373920"/>
                  </a:cubicBezTo>
                  <a:cubicBezTo>
                    <a:pt x="197524" y="372064"/>
                    <a:pt x="196416" y="370179"/>
                    <a:pt x="195339" y="368263"/>
                  </a:cubicBezTo>
                  <a:cubicBezTo>
                    <a:pt x="194291" y="366348"/>
                    <a:pt x="193274" y="364403"/>
                    <a:pt x="192286" y="362427"/>
                  </a:cubicBezTo>
                  <a:cubicBezTo>
                    <a:pt x="191329" y="360452"/>
                    <a:pt x="190401" y="358447"/>
                    <a:pt x="189533" y="356412"/>
                  </a:cubicBezTo>
                  <a:cubicBezTo>
                    <a:pt x="188665" y="354377"/>
                    <a:pt x="187827" y="352312"/>
                    <a:pt x="187049" y="350217"/>
                  </a:cubicBezTo>
                  <a:cubicBezTo>
                    <a:pt x="186271" y="348122"/>
                    <a:pt x="185523" y="345997"/>
                    <a:pt x="184834" y="343842"/>
                  </a:cubicBezTo>
                  <a:cubicBezTo>
                    <a:pt x="184146" y="341687"/>
                    <a:pt x="183517" y="339503"/>
                    <a:pt x="182919" y="337288"/>
                  </a:cubicBezTo>
                  <a:cubicBezTo>
                    <a:pt x="182320" y="335073"/>
                    <a:pt x="181782" y="332829"/>
                    <a:pt x="181303" y="330584"/>
                  </a:cubicBezTo>
                  <a:cubicBezTo>
                    <a:pt x="180794" y="328310"/>
                    <a:pt x="180375" y="326035"/>
                    <a:pt x="179956" y="323701"/>
                  </a:cubicBezTo>
                  <a:cubicBezTo>
                    <a:pt x="179567" y="321366"/>
                    <a:pt x="179208" y="319032"/>
                    <a:pt x="178909" y="316638"/>
                  </a:cubicBezTo>
                  <a:cubicBezTo>
                    <a:pt x="178609" y="314244"/>
                    <a:pt x="178370" y="311849"/>
                    <a:pt x="178160" y="309425"/>
                  </a:cubicBezTo>
                  <a:cubicBezTo>
                    <a:pt x="177951" y="307001"/>
                    <a:pt x="177801" y="304517"/>
                    <a:pt x="177711" y="302033"/>
                  </a:cubicBezTo>
                  <a:cubicBezTo>
                    <a:pt x="177622" y="299489"/>
                    <a:pt x="177562" y="297005"/>
                    <a:pt x="177532" y="294521"/>
                  </a:cubicBezTo>
                  <a:cubicBezTo>
                    <a:pt x="177532" y="292037"/>
                    <a:pt x="177532" y="289613"/>
                    <a:pt x="177622" y="287189"/>
                  </a:cubicBezTo>
                  <a:cubicBezTo>
                    <a:pt x="177681" y="284765"/>
                    <a:pt x="177801" y="282400"/>
                    <a:pt x="177981" y="280036"/>
                  </a:cubicBezTo>
                  <a:cubicBezTo>
                    <a:pt x="180465" y="94813"/>
                    <a:pt x="462774" y="126357"/>
                    <a:pt x="462774" y="126357"/>
                  </a:cubicBezTo>
                  <a:cubicBezTo>
                    <a:pt x="465078" y="126506"/>
                    <a:pt x="467383" y="126656"/>
                    <a:pt x="469687" y="126835"/>
                  </a:cubicBezTo>
                  <a:cubicBezTo>
                    <a:pt x="471992" y="127015"/>
                    <a:pt x="474296" y="127224"/>
                    <a:pt x="476601" y="127434"/>
                  </a:cubicBezTo>
                  <a:cubicBezTo>
                    <a:pt x="478905" y="127643"/>
                    <a:pt x="481209" y="127883"/>
                    <a:pt x="483484" y="128122"/>
                  </a:cubicBezTo>
                  <a:cubicBezTo>
                    <a:pt x="485788" y="128362"/>
                    <a:pt x="488093" y="128631"/>
                    <a:pt x="490367" y="128900"/>
                  </a:cubicBezTo>
                  <a:cubicBezTo>
                    <a:pt x="493719" y="129319"/>
                    <a:pt x="496712" y="129768"/>
                    <a:pt x="499376" y="130337"/>
                  </a:cubicBezTo>
                  <a:cubicBezTo>
                    <a:pt x="502039" y="130876"/>
                    <a:pt x="504404" y="131504"/>
                    <a:pt x="506469" y="132252"/>
                  </a:cubicBezTo>
                  <a:cubicBezTo>
                    <a:pt x="508534" y="133001"/>
                    <a:pt x="510329" y="133868"/>
                    <a:pt x="511856" y="134856"/>
                  </a:cubicBezTo>
                  <a:cubicBezTo>
                    <a:pt x="513382" y="135874"/>
                    <a:pt x="514699" y="137011"/>
                    <a:pt x="515776" y="138358"/>
                  </a:cubicBezTo>
                  <a:cubicBezTo>
                    <a:pt x="516854" y="139704"/>
                    <a:pt x="517721" y="141201"/>
                    <a:pt x="518410" y="142937"/>
                  </a:cubicBezTo>
                  <a:cubicBezTo>
                    <a:pt x="519098" y="144672"/>
                    <a:pt x="519607" y="146618"/>
                    <a:pt x="519966" y="148802"/>
                  </a:cubicBezTo>
                  <a:cubicBezTo>
                    <a:pt x="520325" y="150987"/>
                    <a:pt x="520565" y="153441"/>
                    <a:pt x="520684" y="156165"/>
                  </a:cubicBezTo>
                  <a:cubicBezTo>
                    <a:pt x="520804" y="158888"/>
                    <a:pt x="520804" y="161881"/>
                    <a:pt x="520744" y="165203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 w="29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Graphique 13">
              <a:extLst>
                <a:ext uri="{FF2B5EF4-FFF2-40B4-BE49-F238E27FC236}">
                  <a16:creationId xmlns:a16="http://schemas.microsoft.com/office/drawing/2014/main" id="{D7D098D8-46B7-837D-CF59-E81FA5CD3E63}"/>
                </a:ext>
              </a:extLst>
            </p:cNvPr>
            <p:cNvGrpSpPr/>
            <p:nvPr/>
          </p:nvGrpSpPr>
          <p:grpSpPr>
            <a:xfrm>
              <a:off x="10134210" y="127177"/>
              <a:ext cx="1430729" cy="2103927"/>
              <a:chOff x="10134210" y="127177"/>
              <a:chExt cx="1430729" cy="2103927"/>
            </a:xfrm>
            <a:solidFill>
              <a:schemeClr val="bg1">
                <a:alpha val="25000"/>
              </a:schemeClr>
            </a:solidFill>
          </p:grpSpPr>
          <p:sp>
            <p:nvSpPr>
              <p:cNvPr id="11" name="Forme libre : forme 10">
                <a:extLst>
                  <a:ext uri="{FF2B5EF4-FFF2-40B4-BE49-F238E27FC236}">
                    <a16:creationId xmlns:a16="http://schemas.microsoft.com/office/drawing/2014/main" id="{11D5B53A-7B15-9900-A65A-C8E9D6B0B436}"/>
                  </a:ext>
                </a:extLst>
              </p:cNvPr>
              <p:cNvSpPr/>
              <p:nvPr/>
            </p:nvSpPr>
            <p:spPr>
              <a:xfrm>
                <a:off x="10786486" y="127178"/>
                <a:ext cx="778452" cy="2103567"/>
              </a:xfrm>
              <a:custGeom>
                <a:avLst/>
                <a:gdLst>
                  <a:gd name="connsiteX0" fmla="*/ 778453 w 778452"/>
                  <a:gd name="connsiteY0" fmla="*/ 714048 h 2103567"/>
                  <a:gd name="connsiteX1" fmla="*/ 778153 w 778452"/>
                  <a:gd name="connsiteY1" fmla="*/ 698157 h 2103567"/>
                  <a:gd name="connsiteX2" fmla="*/ 778034 w 778452"/>
                  <a:gd name="connsiteY2" fmla="*/ 691662 h 2103567"/>
                  <a:gd name="connsiteX3" fmla="*/ 777884 w 778452"/>
                  <a:gd name="connsiteY3" fmla="*/ 689178 h 2103567"/>
                  <a:gd name="connsiteX4" fmla="*/ 776298 w 778452"/>
                  <a:gd name="connsiteY4" fmla="*/ 660118 h 2103567"/>
                  <a:gd name="connsiteX5" fmla="*/ 775849 w 778452"/>
                  <a:gd name="connsiteY5" fmla="*/ 654671 h 2103567"/>
                  <a:gd name="connsiteX6" fmla="*/ 773574 w 778452"/>
                  <a:gd name="connsiteY6" fmla="*/ 630430 h 2103567"/>
                  <a:gd name="connsiteX7" fmla="*/ 773155 w 778452"/>
                  <a:gd name="connsiteY7" fmla="*/ 626031 h 2103567"/>
                  <a:gd name="connsiteX8" fmla="*/ 772617 w 778452"/>
                  <a:gd name="connsiteY8" fmla="*/ 621930 h 2103567"/>
                  <a:gd name="connsiteX9" fmla="*/ 770402 w 778452"/>
                  <a:gd name="connsiteY9" fmla="*/ 605081 h 2103567"/>
                  <a:gd name="connsiteX10" fmla="*/ 769235 w 778452"/>
                  <a:gd name="connsiteY10" fmla="*/ 596701 h 2103567"/>
                  <a:gd name="connsiteX11" fmla="*/ 765644 w 778452"/>
                  <a:gd name="connsiteY11" fmla="*/ 574854 h 2103567"/>
                  <a:gd name="connsiteX12" fmla="*/ 765135 w 778452"/>
                  <a:gd name="connsiteY12" fmla="*/ 571801 h 2103567"/>
                  <a:gd name="connsiteX13" fmla="*/ 760257 w 778452"/>
                  <a:gd name="connsiteY13" fmla="*/ 547171 h 2103567"/>
                  <a:gd name="connsiteX14" fmla="*/ 758611 w 778452"/>
                  <a:gd name="connsiteY14" fmla="*/ 539808 h 2103567"/>
                  <a:gd name="connsiteX15" fmla="*/ 754630 w 778452"/>
                  <a:gd name="connsiteY15" fmla="*/ 522720 h 2103567"/>
                  <a:gd name="connsiteX16" fmla="*/ 753852 w 778452"/>
                  <a:gd name="connsiteY16" fmla="*/ 519308 h 2103567"/>
                  <a:gd name="connsiteX17" fmla="*/ 752984 w 778452"/>
                  <a:gd name="connsiteY17" fmla="*/ 516225 h 2103567"/>
                  <a:gd name="connsiteX18" fmla="*/ 742839 w 778452"/>
                  <a:gd name="connsiteY18" fmla="*/ 479653 h 2103567"/>
                  <a:gd name="connsiteX19" fmla="*/ 741402 w 778452"/>
                  <a:gd name="connsiteY19" fmla="*/ 475015 h 2103567"/>
                  <a:gd name="connsiteX20" fmla="*/ 729251 w 778452"/>
                  <a:gd name="connsiteY20" fmla="*/ 438622 h 2103567"/>
                  <a:gd name="connsiteX21" fmla="*/ 727905 w 778452"/>
                  <a:gd name="connsiteY21" fmla="*/ 435001 h 2103567"/>
                  <a:gd name="connsiteX22" fmla="*/ 713569 w 778452"/>
                  <a:gd name="connsiteY22" fmla="*/ 398579 h 2103567"/>
                  <a:gd name="connsiteX23" fmla="*/ 712641 w 778452"/>
                  <a:gd name="connsiteY23" fmla="*/ 396454 h 2103567"/>
                  <a:gd name="connsiteX24" fmla="*/ 695852 w 778452"/>
                  <a:gd name="connsiteY24" fmla="*/ 359733 h 2103567"/>
                  <a:gd name="connsiteX25" fmla="*/ 695852 w 778452"/>
                  <a:gd name="connsiteY25" fmla="*/ 359733 h 2103567"/>
                  <a:gd name="connsiteX26" fmla="*/ 695852 w 778452"/>
                  <a:gd name="connsiteY26" fmla="*/ 359673 h 2103567"/>
                  <a:gd name="connsiteX27" fmla="*/ 673586 w 778452"/>
                  <a:gd name="connsiteY27" fmla="*/ 317654 h 2103567"/>
                  <a:gd name="connsiteX28" fmla="*/ 671670 w 778452"/>
                  <a:gd name="connsiteY28" fmla="*/ 314332 h 2103567"/>
                  <a:gd name="connsiteX29" fmla="*/ 648626 w 778452"/>
                  <a:gd name="connsiteY29" fmla="*/ 276952 h 2103567"/>
                  <a:gd name="connsiteX30" fmla="*/ 647339 w 778452"/>
                  <a:gd name="connsiteY30" fmla="*/ 274887 h 2103567"/>
                  <a:gd name="connsiteX31" fmla="*/ 645334 w 778452"/>
                  <a:gd name="connsiteY31" fmla="*/ 272014 h 2103567"/>
                  <a:gd name="connsiteX32" fmla="*/ 628933 w 778452"/>
                  <a:gd name="connsiteY32" fmla="*/ 248431 h 2103567"/>
                  <a:gd name="connsiteX33" fmla="*/ 628365 w 778452"/>
                  <a:gd name="connsiteY33" fmla="*/ 247683 h 2103567"/>
                  <a:gd name="connsiteX34" fmla="*/ 611515 w 778452"/>
                  <a:gd name="connsiteY34" fmla="*/ 225656 h 2103567"/>
                  <a:gd name="connsiteX35" fmla="*/ 609271 w 778452"/>
                  <a:gd name="connsiteY35" fmla="*/ 222723 h 2103567"/>
                  <a:gd name="connsiteX36" fmla="*/ 606667 w 778452"/>
                  <a:gd name="connsiteY36" fmla="*/ 219581 h 2103567"/>
                  <a:gd name="connsiteX37" fmla="*/ 595983 w 778452"/>
                  <a:gd name="connsiteY37" fmla="*/ 206771 h 2103567"/>
                  <a:gd name="connsiteX38" fmla="*/ 591075 w 778452"/>
                  <a:gd name="connsiteY38" fmla="*/ 201025 h 2103567"/>
                  <a:gd name="connsiteX39" fmla="*/ 575063 w 778452"/>
                  <a:gd name="connsiteY39" fmla="*/ 183278 h 2103567"/>
                  <a:gd name="connsiteX40" fmla="*/ 575003 w 778452"/>
                  <a:gd name="connsiteY40" fmla="*/ 183218 h 2103567"/>
                  <a:gd name="connsiteX41" fmla="*/ 574914 w 778452"/>
                  <a:gd name="connsiteY41" fmla="*/ 183128 h 2103567"/>
                  <a:gd name="connsiteX42" fmla="*/ 544237 w 778452"/>
                  <a:gd name="connsiteY42" fmla="*/ 152602 h 2103567"/>
                  <a:gd name="connsiteX43" fmla="*/ 543729 w 778452"/>
                  <a:gd name="connsiteY43" fmla="*/ 152093 h 2103567"/>
                  <a:gd name="connsiteX44" fmla="*/ 542382 w 778452"/>
                  <a:gd name="connsiteY44" fmla="*/ 150926 h 2103567"/>
                  <a:gd name="connsiteX45" fmla="*/ 513711 w 778452"/>
                  <a:gd name="connsiteY45" fmla="*/ 125936 h 2103567"/>
                  <a:gd name="connsiteX46" fmla="*/ 513502 w 778452"/>
                  <a:gd name="connsiteY46" fmla="*/ 125757 h 2103567"/>
                  <a:gd name="connsiteX47" fmla="*/ 512813 w 778452"/>
                  <a:gd name="connsiteY47" fmla="*/ 125248 h 2103567"/>
                  <a:gd name="connsiteX48" fmla="*/ 484861 w 778452"/>
                  <a:gd name="connsiteY48" fmla="*/ 103880 h 2103567"/>
                  <a:gd name="connsiteX49" fmla="*/ 483245 w 778452"/>
                  <a:gd name="connsiteY49" fmla="*/ 102652 h 2103567"/>
                  <a:gd name="connsiteX50" fmla="*/ 482496 w 778452"/>
                  <a:gd name="connsiteY50" fmla="*/ 102174 h 2103567"/>
                  <a:gd name="connsiteX51" fmla="*/ 456818 w 778452"/>
                  <a:gd name="connsiteY51" fmla="*/ 84965 h 2103567"/>
                  <a:gd name="connsiteX52" fmla="*/ 454095 w 778452"/>
                  <a:gd name="connsiteY52" fmla="*/ 83140 h 2103567"/>
                  <a:gd name="connsiteX53" fmla="*/ 451761 w 778452"/>
                  <a:gd name="connsiteY53" fmla="*/ 81763 h 2103567"/>
                  <a:gd name="connsiteX54" fmla="*/ 425723 w 778452"/>
                  <a:gd name="connsiteY54" fmla="*/ 66530 h 2103567"/>
                  <a:gd name="connsiteX55" fmla="*/ 424107 w 778452"/>
                  <a:gd name="connsiteY55" fmla="*/ 65572 h 2103567"/>
                  <a:gd name="connsiteX56" fmla="*/ 421025 w 778452"/>
                  <a:gd name="connsiteY56" fmla="*/ 64016 h 2103567"/>
                  <a:gd name="connsiteX57" fmla="*/ 396334 w 778452"/>
                  <a:gd name="connsiteY57" fmla="*/ 51536 h 2103567"/>
                  <a:gd name="connsiteX58" fmla="*/ 394179 w 778452"/>
                  <a:gd name="connsiteY58" fmla="*/ 50458 h 2103567"/>
                  <a:gd name="connsiteX59" fmla="*/ 393431 w 778452"/>
                  <a:gd name="connsiteY59" fmla="*/ 50129 h 2103567"/>
                  <a:gd name="connsiteX60" fmla="*/ 366317 w 778452"/>
                  <a:gd name="connsiteY60" fmla="*/ 38427 h 2103567"/>
                  <a:gd name="connsiteX61" fmla="*/ 363324 w 778452"/>
                  <a:gd name="connsiteY61" fmla="*/ 37140 h 2103567"/>
                  <a:gd name="connsiteX62" fmla="*/ 360481 w 778452"/>
                  <a:gd name="connsiteY62" fmla="*/ 36123 h 2103567"/>
                  <a:gd name="connsiteX63" fmla="*/ 332349 w 778452"/>
                  <a:gd name="connsiteY63" fmla="*/ 26037 h 2103567"/>
                  <a:gd name="connsiteX64" fmla="*/ 331121 w 778452"/>
                  <a:gd name="connsiteY64" fmla="*/ 25588 h 2103567"/>
                  <a:gd name="connsiteX65" fmla="*/ 328308 w 778452"/>
                  <a:gd name="connsiteY65" fmla="*/ 24780 h 2103567"/>
                  <a:gd name="connsiteX66" fmla="*/ 300445 w 778452"/>
                  <a:gd name="connsiteY66" fmla="*/ 16790 h 2103567"/>
                  <a:gd name="connsiteX67" fmla="*/ 297692 w 778452"/>
                  <a:gd name="connsiteY67" fmla="*/ 16011 h 2103567"/>
                  <a:gd name="connsiteX68" fmla="*/ 296585 w 778452"/>
                  <a:gd name="connsiteY68" fmla="*/ 15772 h 2103567"/>
                  <a:gd name="connsiteX69" fmla="*/ 264382 w 778452"/>
                  <a:gd name="connsiteY69" fmla="*/ 8889 h 2103567"/>
                  <a:gd name="connsiteX70" fmla="*/ 261180 w 778452"/>
                  <a:gd name="connsiteY70" fmla="*/ 8200 h 2103567"/>
                  <a:gd name="connsiteX71" fmla="*/ 258816 w 778452"/>
                  <a:gd name="connsiteY71" fmla="*/ 7871 h 2103567"/>
                  <a:gd name="connsiteX72" fmla="*/ 224638 w 778452"/>
                  <a:gd name="connsiteY72" fmla="*/ 3112 h 2103567"/>
                  <a:gd name="connsiteX73" fmla="*/ 221825 w 778452"/>
                  <a:gd name="connsiteY73" fmla="*/ 2723 h 2103567"/>
                  <a:gd name="connsiteX74" fmla="*/ 216408 w 778452"/>
                  <a:gd name="connsiteY74" fmla="*/ 2275 h 2103567"/>
                  <a:gd name="connsiteX75" fmla="*/ 205215 w 778452"/>
                  <a:gd name="connsiteY75" fmla="*/ 1377 h 2103567"/>
                  <a:gd name="connsiteX76" fmla="*/ 194591 w 778452"/>
                  <a:gd name="connsiteY76" fmla="*/ 748 h 2103567"/>
                  <a:gd name="connsiteX77" fmla="*/ 183278 w 778452"/>
                  <a:gd name="connsiteY77" fmla="*/ 299 h 2103567"/>
                  <a:gd name="connsiteX78" fmla="*/ 177622 w 778452"/>
                  <a:gd name="connsiteY78" fmla="*/ 90 h 2103567"/>
                  <a:gd name="connsiteX79" fmla="*/ 167207 w 778452"/>
                  <a:gd name="connsiteY79" fmla="*/ 0 h 2103567"/>
                  <a:gd name="connsiteX80" fmla="*/ 0 w 778452"/>
                  <a:gd name="connsiteY80" fmla="*/ 0 h 2103567"/>
                  <a:gd name="connsiteX81" fmla="*/ 495455 w 778452"/>
                  <a:gd name="connsiteY81" fmla="*/ 296136 h 2103567"/>
                  <a:gd name="connsiteX82" fmla="*/ 614358 w 778452"/>
                  <a:gd name="connsiteY82" fmla="*/ 672090 h 2103567"/>
                  <a:gd name="connsiteX83" fmla="*/ 533254 w 778452"/>
                  <a:gd name="connsiteY83" fmla="*/ 1084944 h 2103567"/>
                  <a:gd name="connsiteX84" fmla="*/ 52583 w 778452"/>
                  <a:gd name="connsiteY84" fmla="*/ 2066637 h 2103567"/>
                  <a:gd name="connsiteX85" fmla="*/ 2304 w 778452"/>
                  <a:gd name="connsiteY85" fmla="*/ 2103358 h 2103567"/>
                  <a:gd name="connsiteX86" fmla="*/ 2245 w 778452"/>
                  <a:gd name="connsiteY86" fmla="*/ 2103568 h 2103567"/>
                  <a:gd name="connsiteX87" fmla="*/ 2394 w 778452"/>
                  <a:gd name="connsiteY87" fmla="*/ 2103568 h 2103567"/>
                  <a:gd name="connsiteX88" fmla="*/ 147484 w 778452"/>
                  <a:gd name="connsiteY88" fmla="*/ 2103568 h 2103567"/>
                  <a:gd name="connsiteX89" fmla="*/ 214942 w 778452"/>
                  <a:gd name="connsiteY89" fmla="*/ 2061489 h 2103567"/>
                  <a:gd name="connsiteX90" fmla="*/ 695732 w 778452"/>
                  <a:gd name="connsiteY90" fmla="*/ 1079497 h 2103567"/>
                  <a:gd name="connsiteX91" fmla="*/ 701897 w 778452"/>
                  <a:gd name="connsiteY91" fmla="*/ 1066598 h 2103567"/>
                  <a:gd name="connsiteX92" fmla="*/ 703274 w 778452"/>
                  <a:gd name="connsiteY92" fmla="*/ 1063426 h 2103567"/>
                  <a:gd name="connsiteX93" fmla="*/ 717430 w 778452"/>
                  <a:gd name="connsiteY93" fmla="*/ 1031104 h 2103567"/>
                  <a:gd name="connsiteX94" fmla="*/ 718148 w 778452"/>
                  <a:gd name="connsiteY94" fmla="*/ 1029488 h 2103567"/>
                  <a:gd name="connsiteX95" fmla="*/ 719525 w 778452"/>
                  <a:gd name="connsiteY95" fmla="*/ 1025896 h 2103567"/>
                  <a:gd name="connsiteX96" fmla="*/ 731047 w 778452"/>
                  <a:gd name="connsiteY96" fmla="*/ 995550 h 2103567"/>
                  <a:gd name="connsiteX97" fmla="*/ 732304 w 778452"/>
                  <a:gd name="connsiteY97" fmla="*/ 992257 h 2103567"/>
                  <a:gd name="connsiteX98" fmla="*/ 732783 w 778452"/>
                  <a:gd name="connsiteY98" fmla="*/ 990821 h 2103567"/>
                  <a:gd name="connsiteX99" fmla="*/ 743347 w 778452"/>
                  <a:gd name="connsiteY99" fmla="*/ 958349 h 2103567"/>
                  <a:gd name="connsiteX100" fmla="*/ 744395 w 778452"/>
                  <a:gd name="connsiteY100" fmla="*/ 955147 h 2103567"/>
                  <a:gd name="connsiteX101" fmla="*/ 745442 w 778452"/>
                  <a:gd name="connsiteY101" fmla="*/ 951316 h 2103567"/>
                  <a:gd name="connsiteX102" fmla="*/ 754570 w 778452"/>
                  <a:gd name="connsiteY102" fmla="*/ 917737 h 2103567"/>
                  <a:gd name="connsiteX103" fmla="*/ 754720 w 778452"/>
                  <a:gd name="connsiteY103" fmla="*/ 917198 h 2103567"/>
                  <a:gd name="connsiteX104" fmla="*/ 755109 w 778452"/>
                  <a:gd name="connsiteY104" fmla="*/ 915433 h 2103567"/>
                  <a:gd name="connsiteX105" fmla="*/ 762501 w 778452"/>
                  <a:gd name="connsiteY105" fmla="*/ 881914 h 2103567"/>
                  <a:gd name="connsiteX106" fmla="*/ 763309 w 778452"/>
                  <a:gd name="connsiteY106" fmla="*/ 878173 h 2103567"/>
                  <a:gd name="connsiteX107" fmla="*/ 763668 w 778452"/>
                  <a:gd name="connsiteY107" fmla="*/ 876137 h 2103567"/>
                  <a:gd name="connsiteX108" fmla="*/ 769684 w 778452"/>
                  <a:gd name="connsiteY108" fmla="*/ 840434 h 2103567"/>
                  <a:gd name="connsiteX109" fmla="*/ 770252 w 778452"/>
                  <a:gd name="connsiteY109" fmla="*/ 837171 h 2103567"/>
                  <a:gd name="connsiteX110" fmla="*/ 770642 w 778452"/>
                  <a:gd name="connsiteY110" fmla="*/ 833909 h 2103567"/>
                  <a:gd name="connsiteX111" fmla="*/ 774981 w 778452"/>
                  <a:gd name="connsiteY111" fmla="*/ 796410 h 2103567"/>
                  <a:gd name="connsiteX112" fmla="*/ 775250 w 778452"/>
                  <a:gd name="connsiteY112" fmla="*/ 794075 h 2103567"/>
                  <a:gd name="connsiteX113" fmla="*/ 775430 w 778452"/>
                  <a:gd name="connsiteY113" fmla="*/ 791083 h 2103567"/>
                  <a:gd name="connsiteX114" fmla="*/ 777974 w 778452"/>
                  <a:gd name="connsiteY114" fmla="*/ 747986 h 2103567"/>
                  <a:gd name="connsiteX115" fmla="*/ 778124 w 778452"/>
                  <a:gd name="connsiteY115" fmla="*/ 745502 h 2103567"/>
                  <a:gd name="connsiteX116" fmla="*/ 778213 w 778452"/>
                  <a:gd name="connsiteY116" fmla="*/ 739667 h 2103567"/>
                  <a:gd name="connsiteX117" fmla="*/ 778423 w 778452"/>
                  <a:gd name="connsiteY117" fmla="*/ 724134 h 2103567"/>
                  <a:gd name="connsiteX118" fmla="*/ 778423 w 778452"/>
                  <a:gd name="connsiteY118" fmla="*/ 714108 h 2103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</a:cxnLst>
                <a:rect l="l" t="t" r="r" b="b"/>
                <a:pathLst>
                  <a:path w="778452" h="2103567">
                    <a:moveTo>
                      <a:pt x="778453" y="714048"/>
                    </a:moveTo>
                    <a:cubicBezTo>
                      <a:pt x="778423" y="708751"/>
                      <a:pt x="778303" y="703454"/>
                      <a:pt x="778153" y="698157"/>
                    </a:cubicBezTo>
                    <a:cubicBezTo>
                      <a:pt x="778094" y="696002"/>
                      <a:pt x="778094" y="693817"/>
                      <a:pt x="778034" y="691662"/>
                    </a:cubicBezTo>
                    <a:cubicBezTo>
                      <a:pt x="778034" y="690824"/>
                      <a:pt x="777944" y="690016"/>
                      <a:pt x="777884" y="689178"/>
                    </a:cubicBezTo>
                    <a:cubicBezTo>
                      <a:pt x="777525" y="679452"/>
                      <a:pt x="776986" y="669785"/>
                      <a:pt x="776298" y="660118"/>
                    </a:cubicBezTo>
                    <a:cubicBezTo>
                      <a:pt x="776178" y="658293"/>
                      <a:pt x="775999" y="656497"/>
                      <a:pt x="775849" y="654671"/>
                    </a:cubicBezTo>
                    <a:cubicBezTo>
                      <a:pt x="775221" y="646561"/>
                      <a:pt x="774442" y="638481"/>
                      <a:pt x="773574" y="630430"/>
                    </a:cubicBezTo>
                    <a:cubicBezTo>
                      <a:pt x="773425" y="628963"/>
                      <a:pt x="773335" y="627497"/>
                      <a:pt x="773155" y="626031"/>
                    </a:cubicBezTo>
                    <a:cubicBezTo>
                      <a:pt x="773006" y="624654"/>
                      <a:pt x="772766" y="623307"/>
                      <a:pt x="772617" y="621930"/>
                    </a:cubicBezTo>
                    <a:cubicBezTo>
                      <a:pt x="771958" y="616304"/>
                      <a:pt x="771210" y="610678"/>
                      <a:pt x="770402" y="605081"/>
                    </a:cubicBezTo>
                    <a:cubicBezTo>
                      <a:pt x="770013" y="602298"/>
                      <a:pt x="769654" y="599485"/>
                      <a:pt x="769235" y="596701"/>
                    </a:cubicBezTo>
                    <a:cubicBezTo>
                      <a:pt x="768128" y="589399"/>
                      <a:pt x="766930" y="582096"/>
                      <a:pt x="765644" y="574854"/>
                    </a:cubicBezTo>
                    <a:cubicBezTo>
                      <a:pt x="765464" y="573836"/>
                      <a:pt x="765314" y="572819"/>
                      <a:pt x="765135" y="571801"/>
                    </a:cubicBezTo>
                    <a:cubicBezTo>
                      <a:pt x="763638" y="563541"/>
                      <a:pt x="761992" y="555341"/>
                      <a:pt x="760257" y="547171"/>
                    </a:cubicBezTo>
                    <a:cubicBezTo>
                      <a:pt x="759718" y="544717"/>
                      <a:pt x="759149" y="542263"/>
                      <a:pt x="758611" y="539808"/>
                    </a:cubicBezTo>
                    <a:cubicBezTo>
                      <a:pt x="757354" y="534092"/>
                      <a:pt x="756037" y="528406"/>
                      <a:pt x="754630" y="522720"/>
                    </a:cubicBezTo>
                    <a:cubicBezTo>
                      <a:pt x="754361" y="521582"/>
                      <a:pt x="754121" y="520445"/>
                      <a:pt x="753852" y="519308"/>
                    </a:cubicBezTo>
                    <a:cubicBezTo>
                      <a:pt x="753583" y="518260"/>
                      <a:pt x="753253" y="517273"/>
                      <a:pt x="752984" y="516225"/>
                    </a:cubicBezTo>
                    <a:cubicBezTo>
                      <a:pt x="749872" y="503925"/>
                      <a:pt x="746520" y="491744"/>
                      <a:pt x="742839" y="479653"/>
                    </a:cubicBezTo>
                    <a:cubicBezTo>
                      <a:pt x="742360" y="478097"/>
                      <a:pt x="741881" y="476571"/>
                      <a:pt x="741402" y="475015"/>
                    </a:cubicBezTo>
                    <a:cubicBezTo>
                      <a:pt x="737601" y="462744"/>
                      <a:pt x="733561" y="450594"/>
                      <a:pt x="729251" y="438622"/>
                    </a:cubicBezTo>
                    <a:cubicBezTo>
                      <a:pt x="728802" y="437425"/>
                      <a:pt x="728354" y="436228"/>
                      <a:pt x="727905" y="435001"/>
                    </a:cubicBezTo>
                    <a:cubicBezTo>
                      <a:pt x="723385" y="422731"/>
                      <a:pt x="718627" y="410550"/>
                      <a:pt x="713569" y="398579"/>
                    </a:cubicBezTo>
                    <a:cubicBezTo>
                      <a:pt x="713270" y="397861"/>
                      <a:pt x="712941" y="397172"/>
                      <a:pt x="712641" y="396454"/>
                    </a:cubicBezTo>
                    <a:cubicBezTo>
                      <a:pt x="707344" y="384034"/>
                      <a:pt x="701748" y="371764"/>
                      <a:pt x="695852" y="359733"/>
                    </a:cubicBezTo>
                    <a:cubicBezTo>
                      <a:pt x="695852" y="359733"/>
                      <a:pt x="695852" y="359733"/>
                      <a:pt x="695852" y="359733"/>
                    </a:cubicBezTo>
                    <a:cubicBezTo>
                      <a:pt x="695852" y="359733"/>
                      <a:pt x="695852" y="359703"/>
                      <a:pt x="695852" y="359673"/>
                    </a:cubicBezTo>
                    <a:cubicBezTo>
                      <a:pt x="688849" y="345367"/>
                      <a:pt x="681397" y="331391"/>
                      <a:pt x="673586" y="317654"/>
                    </a:cubicBezTo>
                    <a:cubicBezTo>
                      <a:pt x="672957" y="316547"/>
                      <a:pt x="672299" y="315439"/>
                      <a:pt x="671670" y="314332"/>
                    </a:cubicBezTo>
                    <a:cubicBezTo>
                      <a:pt x="664338" y="301583"/>
                      <a:pt x="656646" y="289133"/>
                      <a:pt x="648626" y="276952"/>
                    </a:cubicBezTo>
                    <a:cubicBezTo>
                      <a:pt x="648177" y="276294"/>
                      <a:pt x="647788" y="275546"/>
                      <a:pt x="647339" y="274887"/>
                    </a:cubicBezTo>
                    <a:cubicBezTo>
                      <a:pt x="646680" y="273900"/>
                      <a:pt x="645992" y="272972"/>
                      <a:pt x="645334" y="272014"/>
                    </a:cubicBezTo>
                    <a:cubicBezTo>
                      <a:pt x="639977" y="264023"/>
                      <a:pt x="634560" y="256152"/>
                      <a:pt x="628933" y="248431"/>
                    </a:cubicBezTo>
                    <a:cubicBezTo>
                      <a:pt x="628754" y="248162"/>
                      <a:pt x="628544" y="247922"/>
                      <a:pt x="628365" y="247683"/>
                    </a:cubicBezTo>
                    <a:cubicBezTo>
                      <a:pt x="622888" y="240201"/>
                      <a:pt x="617231" y="232869"/>
                      <a:pt x="611515" y="225656"/>
                    </a:cubicBezTo>
                    <a:cubicBezTo>
                      <a:pt x="610737" y="224698"/>
                      <a:pt x="610049" y="223681"/>
                      <a:pt x="609271" y="222723"/>
                    </a:cubicBezTo>
                    <a:cubicBezTo>
                      <a:pt x="608433" y="221646"/>
                      <a:pt x="607505" y="220658"/>
                      <a:pt x="606667" y="219581"/>
                    </a:cubicBezTo>
                    <a:cubicBezTo>
                      <a:pt x="603165" y="215241"/>
                      <a:pt x="599574" y="210991"/>
                      <a:pt x="595983" y="206771"/>
                    </a:cubicBezTo>
                    <a:cubicBezTo>
                      <a:pt x="594337" y="204856"/>
                      <a:pt x="592721" y="202911"/>
                      <a:pt x="591075" y="201025"/>
                    </a:cubicBezTo>
                    <a:cubicBezTo>
                      <a:pt x="585837" y="195010"/>
                      <a:pt x="580510" y="189084"/>
                      <a:pt x="575063" y="183278"/>
                    </a:cubicBezTo>
                    <a:cubicBezTo>
                      <a:pt x="575063" y="183278"/>
                      <a:pt x="575063" y="183248"/>
                      <a:pt x="575003" y="183218"/>
                    </a:cubicBezTo>
                    <a:cubicBezTo>
                      <a:pt x="575003" y="183188"/>
                      <a:pt x="574943" y="183158"/>
                      <a:pt x="574914" y="183128"/>
                    </a:cubicBezTo>
                    <a:cubicBezTo>
                      <a:pt x="565007" y="172564"/>
                      <a:pt x="554772" y="162388"/>
                      <a:pt x="544237" y="152602"/>
                    </a:cubicBezTo>
                    <a:cubicBezTo>
                      <a:pt x="544058" y="152422"/>
                      <a:pt x="543908" y="152243"/>
                      <a:pt x="543729" y="152093"/>
                    </a:cubicBezTo>
                    <a:cubicBezTo>
                      <a:pt x="543280" y="151674"/>
                      <a:pt x="542831" y="151315"/>
                      <a:pt x="542382" y="150926"/>
                    </a:cubicBezTo>
                    <a:cubicBezTo>
                      <a:pt x="533045" y="142307"/>
                      <a:pt x="523498" y="133957"/>
                      <a:pt x="513711" y="125936"/>
                    </a:cubicBezTo>
                    <a:cubicBezTo>
                      <a:pt x="513651" y="125876"/>
                      <a:pt x="513561" y="125817"/>
                      <a:pt x="513502" y="125757"/>
                    </a:cubicBezTo>
                    <a:cubicBezTo>
                      <a:pt x="513292" y="125577"/>
                      <a:pt x="513053" y="125428"/>
                      <a:pt x="512813" y="125248"/>
                    </a:cubicBezTo>
                    <a:cubicBezTo>
                      <a:pt x="503685" y="117826"/>
                      <a:pt x="494348" y="110733"/>
                      <a:pt x="484861" y="103880"/>
                    </a:cubicBezTo>
                    <a:cubicBezTo>
                      <a:pt x="484292" y="103490"/>
                      <a:pt x="483783" y="103042"/>
                      <a:pt x="483245" y="102652"/>
                    </a:cubicBezTo>
                    <a:cubicBezTo>
                      <a:pt x="483005" y="102473"/>
                      <a:pt x="482766" y="102323"/>
                      <a:pt x="482496" y="102174"/>
                    </a:cubicBezTo>
                    <a:cubicBezTo>
                      <a:pt x="474087" y="96188"/>
                      <a:pt x="465527" y="90472"/>
                      <a:pt x="456818" y="84965"/>
                    </a:cubicBezTo>
                    <a:cubicBezTo>
                      <a:pt x="455891" y="84367"/>
                      <a:pt x="455023" y="83738"/>
                      <a:pt x="454095" y="83140"/>
                    </a:cubicBezTo>
                    <a:cubicBezTo>
                      <a:pt x="453317" y="82661"/>
                      <a:pt x="452539" y="82242"/>
                      <a:pt x="451761" y="81763"/>
                    </a:cubicBezTo>
                    <a:cubicBezTo>
                      <a:pt x="443201" y="76466"/>
                      <a:pt x="434552" y="71348"/>
                      <a:pt x="425723" y="66530"/>
                    </a:cubicBezTo>
                    <a:cubicBezTo>
                      <a:pt x="425185" y="66230"/>
                      <a:pt x="424646" y="65871"/>
                      <a:pt x="424107" y="65572"/>
                    </a:cubicBezTo>
                    <a:cubicBezTo>
                      <a:pt x="423090" y="65033"/>
                      <a:pt x="422042" y="64554"/>
                      <a:pt x="421025" y="64016"/>
                    </a:cubicBezTo>
                    <a:cubicBezTo>
                      <a:pt x="412914" y="59646"/>
                      <a:pt x="404684" y="55486"/>
                      <a:pt x="396334" y="51536"/>
                    </a:cubicBezTo>
                    <a:cubicBezTo>
                      <a:pt x="395616" y="51207"/>
                      <a:pt x="394928" y="50788"/>
                      <a:pt x="394179" y="50458"/>
                    </a:cubicBezTo>
                    <a:cubicBezTo>
                      <a:pt x="393940" y="50339"/>
                      <a:pt x="393671" y="50249"/>
                      <a:pt x="393431" y="50129"/>
                    </a:cubicBezTo>
                    <a:cubicBezTo>
                      <a:pt x="384513" y="45969"/>
                      <a:pt x="375475" y="42108"/>
                      <a:pt x="366317" y="38427"/>
                    </a:cubicBezTo>
                    <a:cubicBezTo>
                      <a:pt x="365299" y="38008"/>
                      <a:pt x="364341" y="37530"/>
                      <a:pt x="363324" y="37140"/>
                    </a:cubicBezTo>
                    <a:cubicBezTo>
                      <a:pt x="362396" y="36781"/>
                      <a:pt x="361408" y="36482"/>
                      <a:pt x="360481" y="36123"/>
                    </a:cubicBezTo>
                    <a:cubicBezTo>
                      <a:pt x="351203" y="32532"/>
                      <a:pt x="341866" y="29150"/>
                      <a:pt x="332349" y="26037"/>
                    </a:cubicBezTo>
                    <a:cubicBezTo>
                      <a:pt x="331929" y="25888"/>
                      <a:pt x="331540" y="25738"/>
                      <a:pt x="331121" y="25588"/>
                    </a:cubicBezTo>
                    <a:cubicBezTo>
                      <a:pt x="330194" y="25289"/>
                      <a:pt x="329236" y="25080"/>
                      <a:pt x="328308" y="24780"/>
                    </a:cubicBezTo>
                    <a:cubicBezTo>
                      <a:pt x="319120" y="21877"/>
                      <a:pt x="309843" y="19214"/>
                      <a:pt x="300445" y="16790"/>
                    </a:cubicBezTo>
                    <a:cubicBezTo>
                      <a:pt x="299518" y="16550"/>
                      <a:pt x="298620" y="16251"/>
                      <a:pt x="297692" y="16011"/>
                    </a:cubicBezTo>
                    <a:cubicBezTo>
                      <a:pt x="297333" y="15922"/>
                      <a:pt x="296944" y="15862"/>
                      <a:pt x="296585" y="15772"/>
                    </a:cubicBezTo>
                    <a:cubicBezTo>
                      <a:pt x="285990" y="13138"/>
                      <a:pt x="275246" y="10864"/>
                      <a:pt x="264382" y="8889"/>
                    </a:cubicBezTo>
                    <a:cubicBezTo>
                      <a:pt x="263305" y="8679"/>
                      <a:pt x="262258" y="8410"/>
                      <a:pt x="261180" y="8200"/>
                    </a:cubicBezTo>
                    <a:cubicBezTo>
                      <a:pt x="260402" y="8051"/>
                      <a:pt x="259594" y="8021"/>
                      <a:pt x="258816" y="7871"/>
                    </a:cubicBezTo>
                    <a:cubicBezTo>
                      <a:pt x="247563" y="5926"/>
                      <a:pt x="236160" y="4340"/>
                      <a:pt x="224638" y="3112"/>
                    </a:cubicBezTo>
                    <a:cubicBezTo>
                      <a:pt x="223681" y="3023"/>
                      <a:pt x="222783" y="2813"/>
                      <a:pt x="221825" y="2723"/>
                    </a:cubicBezTo>
                    <a:cubicBezTo>
                      <a:pt x="220029" y="2544"/>
                      <a:pt x="218204" y="2454"/>
                      <a:pt x="216408" y="2275"/>
                    </a:cubicBezTo>
                    <a:cubicBezTo>
                      <a:pt x="212697" y="1945"/>
                      <a:pt x="208956" y="1646"/>
                      <a:pt x="205215" y="1377"/>
                    </a:cubicBezTo>
                    <a:cubicBezTo>
                      <a:pt x="201684" y="1137"/>
                      <a:pt x="198152" y="928"/>
                      <a:pt x="194591" y="748"/>
                    </a:cubicBezTo>
                    <a:cubicBezTo>
                      <a:pt x="190820" y="569"/>
                      <a:pt x="187049" y="419"/>
                      <a:pt x="183278" y="299"/>
                    </a:cubicBezTo>
                    <a:cubicBezTo>
                      <a:pt x="181393" y="239"/>
                      <a:pt x="179537" y="120"/>
                      <a:pt x="177622" y="90"/>
                    </a:cubicBezTo>
                    <a:cubicBezTo>
                      <a:pt x="174180" y="30"/>
                      <a:pt x="170678" y="0"/>
                      <a:pt x="167207" y="0"/>
                    </a:cubicBezTo>
                    <a:lnTo>
                      <a:pt x="0" y="0"/>
                    </a:lnTo>
                    <a:cubicBezTo>
                      <a:pt x="198571" y="1736"/>
                      <a:pt x="378946" y="109356"/>
                      <a:pt x="495455" y="296136"/>
                    </a:cubicBezTo>
                    <a:cubicBezTo>
                      <a:pt x="564529" y="406869"/>
                      <a:pt x="605619" y="536846"/>
                      <a:pt x="614358" y="672090"/>
                    </a:cubicBezTo>
                    <a:cubicBezTo>
                      <a:pt x="623576" y="815025"/>
                      <a:pt x="595534" y="957781"/>
                      <a:pt x="533254" y="1084944"/>
                    </a:cubicBezTo>
                    <a:lnTo>
                      <a:pt x="52583" y="2066637"/>
                    </a:lnTo>
                    <a:cubicBezTo>
                      <a:pt x="42498" y="2087347"/>
                      <a:pt x="23613" y="2100844"/>
                      <a:pt x="2304" y="2103358"/>
                    </a:cubicBezTo>
                    <a:cubicBezTo>
                      <a:pt x="2304" y="2103418"/>
                      <a:pt x="2304" y="2103508"/>
                      <a:pt x="2245" y="2103568"/>
                    </a:cubicBezTo>
                    <a:cubicBezTo>
                      <a:pt x="2304" y="2103568"/>
                      <a:pt x="2364" y="2103568"/>
                      <a:pt x="2394" y="2103568"/>
                    </a:cubicBezTo>
                    <a:lnTo>
                      <a:pt x="147484" y="2103568"/>
                    </a:lnTo>
                    <a:cubicBezTo>
                      <a:pt x="176155" y="2103568"/>
                      <a:pt x="202342" y="2087227"/>
                      <a:pt x="214942" y="2061489"/>
                    </a:cubicBezTo>
                    <a:lnTo>
                      <a:pt x="695732" y="1079497"/>
                    </a:lnTo>
                    <a:cubicBezTo>
                      <a:pt x="697827" y="1075217"/>
                      <a:pt x="699892" y="1070908"/>
                      <a:pt x="701897" y="1066598"/>
                    </a:cubicBezTo>
                    <a:cubicBezTo>
                      <a:pt x="702376" y="1065551"/>
                      <a:pt x="702795" y="1064473"/>
                      <a:pt x="703274" y="1063426"/>
                    </a:cubicBezTo>
                    <a:cubicBezTo>
                      <a:pt x="708242" y="1052712"/>
                      <a:pt x="712971" y="1041938"/>
                      <a:pt x="717430" y="1031104"/>
                    </a:cubicBezTo>
                    <a:cubicBezTo>
                      <a:pt x="717639" y="1030565"/>
                      <a:pt x="717909" y="1030026"/>
                      <a:pt x="718148" y="1029488"/>
                    </a:cubicBezTo>
                    <a:cubicBezTo>
                      <a:pt x="718627" y="1028291"/>
                      <a:pt x="719046" y="1027094"/>
                      <a:pt x="719525" y="1025896"/>
                    </a:cubicBezTo>
                    <a:cubicBezTo>
                      <a:pt x="723595" y="1015811"/>
                      <a:pt x="727426" y="1005695"/>
                      <a:pt x="731047" y="995550"/>
                    </a:cubicBezTo>
                    <a:cubicBezTo>
                      <a:pt x="731436" y="994442"/>
                      <a:pt x="731915" y="993365"/>
                      <a:pt x="732304" y="992257"/>
                    </a:cubicBezTo>
                    <a:cubicBezTo>
                      <a:pt x="732484" y="991779"/>
                      <a:pt x="732603" y="991300"/>
                      <a:pt x="732783" y="990821"/>
                    </a:cubicBezTo>
                    <a:cubicBezTo>
                      <a:pt x="736554" y="980047"/>
                      <a:pt x="740055" y="969213"/>
                      <a:pt x="743347" y="958349"/>
                    </a:cubicBezTo>
                    <a:cubicBezTo>
                      <a:pt x="743677" y="957272"/>
                      <a:pt x="744066" y="956194"/>
                      <a:pt x="744395" y="955147"/>
                    </a:cubicBezTo>
                    <a:cubicBezTo>
                      <a:pt x="744784" y="953890"/>
                      <a:pt x="745053" y="952603"/>
                      <a:pt x="745442" y="951316"/>
                    </a:cubicBezTo>
                    <a:cubicBezTo>
                      <a:pt x="748704" y="940153"/>
                      <a:pt x="751817" y="928960"/>
                      <a:pt x="754570" y="917737"/>
                    </a:cubicBezTo>
                    <a:cubicBezTo>
                      <a:pt x="754630" y="917558"/>
                      <a:pt x="754660" y="917378"/>
                      <a:pt x="754720" y="917198"/>
                    </a:cubicBezTo>
                    <a:cubicBezTo>
                      <a:pt x="754870" y="916600"/>
                      <a:pt x="754959" y="916031"/>
                      <a:pt x="755109" y="915433"/>
                    </a:cubicBezTo>
                    <a:cubicBezTo>
                      <a:pt x="757832" y="904270"/>
                      <a:pt x="760257" y="893107"/>
                      <a:pt x="762501" y="881914"/>
                    </a:cubicBezTo>
                    <a:cubicBezTo>
                      <a:pt x="762741" y="880657"/>
                      <a:pt x="763070" y="879430"/>
                      <a:pt x="763309" y="878173"/>
                    </a:cubicBezTo>
                    <a:cubicBezTo>
                      <a:pt x="763429" y="877484"/>
                      <a:pt x="763519" y="876796"/>
                      <a:pt x="763668" y="876137"/>
                    </a:cubicBezTo>
                    <a:cubicBezTo>
                      <a:pt x="765943" y="864226"/>
                      <a:pt x="767948" y="852345"/>
                      <a:pt x="769684" y="840434"/>
                    </a:cubicBezTo>
                    <a:cubicBezTo>
                      <a:pt x="769833" y="839356"/>
                      <a:pt x="770073" y="838249"/>
                      <a:pt x="770252" y="837171"/>
                    </a:cubicBezTo>
                    <a:cubicBezTo>
                      <a:pt x="770402" y="836094"/>
                      <a:pt x="770492" y="834987"/>
                      <a:pt x="770642" y="833909"/>
                    </a:cubicBezTo>
                    <a:cubicBezTo>
                      <a:pt x="772377" y="821399"/>
                      <a:pt x="773814" y="808890"/>
                      <a:pt x="774981" y="796410"/>
                    </a:cubicBezTo>
                    <a:cubicBezTo>
                      <a:pt x="775041" y="795632"/>
                      <a:pt x="775191" y="794853"/>
                      <a:pt x="775250" y="794075"/>
                    </a:cubicBezTo>
                    <a:cubicBezTo>
                      <a:pt x="775340" y="793088"/>
                      <a:pt x="775340" y="792070"/>
                      <a:pt x="775430" y="791083"/>
                    </a:cubicBezTo>
                    <a:cubicBezTo>
                      <a:pt x="776657" y="776687"/>
                      <a:pt x="777525" y="762322"/>
                      <a:pt x="777974" y="747986"/>
                    </a:cubicBezTo>
                    <a:cubicBezTo>
                      <a:pt x="777974" y="747148"/>
                      <a:pt x="778094" y="746340"/>
                      <a:pt x="778124" y="745502"/>
                    </a:cubicBezTo>
                    <a:cubicBezTo>
                      <a:pt x="778183" y="743557"/>
                      <a:pt x="778153" y="741612"/>
                      <a:pt x="778213" y="739667"/>
                    </a:cubicBezTo>
                    <a:cubicBezTo>
                      <a:pt x="778333" y="734489"/>
                      <a:pt x="778393" y="729312"/>
                      <a:pt x="778423" y="724134"/>
                    </a:cubicBezTo>
                    <a:cubicBezTo>
                      <a:pt x="778423" y="720782"/>
                      <a:pt x="778423" y="717460"/>
                      <a:pt x="778423" y="714108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orme libre : forme 11">
                <a:extLst>
                  <a:ext uri="{FF2B5EF4-FFF2-40B4-BE49-F238E27FC236}">
                    <a16:creationId xmlns:a16="http://schemas.microsoft.com/office/drawing/2014/main" id="{488D57F5-6F9D-58B4-A3F3-0CFAAFE3BD62}"/>
                  </a:ext>
                </a:extLst>
              </p:cNvPr>
              <p:cNvSpPr/>
              <p:nvPr/>
            </p:nvSpPr>
            <p:spPr>
              <a:xfrm>
                <a:off x="10134210" y="127178"/>
                <a:ext cx="1241715" cy="2103927"/>
              </a:xfrm>
              <a:custGeom>
                <a:avLst/>
                <a:gdLst>
                  <a:gd name="connsiteX0" fmla="*/ 563451 w 1241715"/>
                  <a:gd name="connsiteY0" fmla="*/ 2066577 h 2103927"/>
                  <a:gd name="connsiteX1" fmla="*/ 620853 w 1241715"/>
                  <a:gd name="connsiteY1" fmla="*/ 2103927 h 2103927"/>
                  <a:gd name="connsiteX2" fmla="*/ 678224 w 1241715"/>
                  <a:gd name="connsiteY2" fmla="*/ 2066637 h 2103927"/>
                  <a:gd name="connsiteX3" fmla="*/ 1158895 w 1241715"/>
                  <a:gd name="connsiteY3" fmla="*/ 1084944 h 2103927"/>
                  <a:gd name="connsiteX4" fmla="*/ 1240000 w 1241715"/>
                  <a:gd name="connsiteY4" fmla="*/ 672090 h 2103927"/>
                  <a:gd name="connsiteX5" fmla="*/ 1121096 w 1241715"/>
                  <a:gd name="connsiteY5" fmla="*/ 296136 h 2103927"/>
                  <a:gd name="connsiteX6" fmla="*/ 625641 w 1241715"/>
                  <a:gd name="connsiteY6" fmla="*/ 0 h 2103927"/>
                  <a:gd name="connsiteX7" fmla="*/ 618967 w 1241715"/>
                  <a:gd name="connsiteY7" fmla="*/ 0 h 2103927"/>
                  <a:gd name="connsiteX8" fmla="*/ 620134 w 1241715"/>
                  <a:gd name="connsiteY8" fmla="*/ 0 h 2103927"/>
                  <a:gd name="connsiteX9" fmla="*/ 120609 w 1241715"/>
                  <a:gd name="connsiteY9" fmla="*/ 296286 h 2103927"/>
                  <a:gd name="connsiteX10" fmla="*/ 1706 w 1241715"/>
                  <a:gd name="connsiteY10" fmla="*/ 672209 h 2103927"/>
                  <a:gd name="connsiteX11" fmla="*/ 0 w 1241715"/>
                  <a:gd name="connsiteY11" fmla="*/ 725720 h 2103927"/>
                  <a:gd name="connsiteX12" fmla="*/ 82810 w 1241715"/>
                  <a:gd name="connsiteY12" fmla="*/ 1084944 h 2103927"/>
                  <a:gd name="connsiteX13" fmla="*/ 563451 w 1241715"/>
                  <a:gd name="connsiteY13" fmla="*/ 2066577 h 2103927"/>
                  <a:gd name="connsiteX14" fmla="*/ 635009 w 1241715"/>
                  <a:gd name="connsiteY14" fmla="*/ 329 h 2103927"/>
                  <a:gd name="connsiteX15" fmla="*/ 646321 w 1241715"/>
                  <a:gd name="connsiteY15" fmla="*/ 778 h 2103927"/>
                  <a:gd name="connsiteX16" fmla="*/ 649913 w 1241715"/>
                  <a:gd name="connsiteY16" fmla="*/ 988 h 2103927"/>
                  <a:gd name="connsiteX17" fmla="*/ 623486 w 1241715"/>
                  <a:gd name="connsiteY17" fmla="*/ 90 h 2103927"/>
                  <a:gd name="connsiteX18" fmla="*/ 635009 w 1241715"/>
                  <a:gd name="connsiteY18" fmla="*/ 329 h 2103927"/>
                  <a:gd name="connsiteX19" fmla="*/ 71438 w 1241715"/>
                  <a:gd name="connsiteY19" fmla="*/ 676549 h 2103927"/>
                  <a:gd name="connsiteX20" fmla="*/ 179896 w 1241715"/>
                  <a:gd name="connsiteY20" fmla="*/ 333067 h 2103927"/>
                  <a:gd name="connsiteX21" fmla="*/ 367783 w 1241715"/>
                  <a:gd name="connsiteY21" fmla="*/ 141978 h 2103927"/>
                  <a:gd name="connsiteX22" fmla="*/ 620823 w 1241715"/>
                  <a:gd name="connsiteY22" fmla="*/ 69672 h 2103927"/>
                  <a:gd name="connsiteX23" fmla="*/ 873922 w 1241715"/>
                  <a:gd name="connsiteY23" fmla="*/ 141978 h 2103927"/>
                  <a:gd name="connsiteX24" fmla="*/ 1061839 w 1241715"/>
                  <a:gd name="connsiteY24" fmla="*/ 333067 h 2103927"/>
                  <a:gd name="connsiteX25" fmla="*/ 1170298 w 1241715"/>
                  <a:gd name="connsiteY25" fmla="*/ 676519 h 2103927"/>
                  <a:gd name="connsiteX26" fmla="*/ 1171854 w 1241715"/>
                  <a:gd name="connsiteY26" fmla="*/ 725600 h 2103927"/>
                  <a:gd name="connsiteX27" fmla="*/ 1096166 w 1241715"/>
                  <a:gd name="connsiteY27" fmla="*/ 1054328 h 2103927"/>
                  <a:gd name="connsiteX28" fmla="*/ 620883 w 1241715"/>
                  <a:gd name="connsiteY28" fmla="*/ 2025037 h 2103927"/>
                  <a:gd name="connsiteX29" fmla="*/ 145569 w 1241715"/>
                  <a:gd name="connsiteY29" fmla="*/ 1054388 h 2103927"/>
                  <a:gd name="connsiteX30" fmla="*/ 69881 w 1241715"/>
                  <a:gd name="connsiteY30" fmla="*/ 725660 h 2103927"/>
                  <a:gd name="connsiteX31" fmla="*/ 71438 w 1241715"/>
                  <a:gd name="connsiteY31" fmla="*/ 676549 h 2103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241715" h="2103927">
                    <a:moveTo>
                      <a:pt x="563451" y="2066577"/>
                    </a:moveTo>
                    <a:cubicBezTo>
                      <a:pt x="574674" y="2089621"/>
                      <a:pt x="596671" y="2103927"/>
                      <a:pt x="620853" y="2103927"/>
                    </a:cubicBezTo>
                    <a:cubicBezTo>
                      <a:pt x="645034" y="2103927"/>
                      <a:pt x="667031" y="2089621"/>
                      <a:pt x="678224" y="2066637"/>
                    </a:cubicBezTo>
                    <a:lnTo>
                      <a:pt x="1158895" y="1084944"/>
                    </a:lnTo>
                    <a:cubicBezTo>
                      <a:pt x="1221175" y="957781"/>
                      <a:pt x="1249217" y="815025"/>
                      <a:pt x="1240000" y="672090"/>
                    </a:cubicBezTo>
                    <a:cubicBezTo>
                      <a:pt x="1231291" y="536876"/>
                      <a:pt x="1190170" y="406869"/>
                      <a:pt x="1121096" y="296136"/>
                    </a:cubicBezTo>
                    <a:cubicBezTo>
                      <a:pt x="1004587" y="109356"/>
                      <a:pt x="824182" y="1736"/>
                      <a:pt x="625641" y="0"/>
                    </a:cubicBezTo>
                    <a:lnTo>
                      <a:pt x="618967" y="0"/>
                    </a:lnTo>
                    <a:cubicBezTo>
                      <a:pt x="619356" y="0"/>
                      <a:pt x="619745" y="0"/>
                      <a:pt x="620134" y="0"/>
                    </a:cubicBezTo>
                    <a:cubicBezTo>
                      <a:pt x="419947" y="269"/>
                      <a:pt x="237926" y="108189"/>
                      <a:pt x="120609" y="296286"/>
                    </a:cubicBezTo>
                    <a:cubicBezTo>
                      <a:pt x="51536" y="406989"/>
                      <a:pt x="10415" y="536995"/>
                      <a:pt x="1706" y="672209"/>
                    </a:cubicBezTo>
                    <a:cubicBezTo>
                      <a:pt x="569" y="690076"/>
                      <a:pt x="0" y="707913"/>
                      <a:pt x="0" y="725720"/>
                    </a:cubicBezTo>
                    <a:cubicBezTo>
                      <a:pt x="60" y="850519"/>
                      <a:pt x="28342" y="973702"/>
                      <a:pt x="82810" y="1084944"/>
                    </a:cubicBezTo>
                    <a:lnTo>
                      <a:pt x="563451" y="2066577"/>
                    </a:lnTo>
                    <a:close/>
                    <a:moveTo>
                      <a:pt x="635009" y="329"/>
                    </a:moveTo>
                    <a:cubicBezTo>
                      <a:pt x="638780" y="449"/>
                      <a:pt x="642550" y="599"/>
                      <a:pt x="646321" y="778"/>
                    </a:cubicBezTo>
                    <a:cubicBezTo>
                      <a:pt x="647518" y="838"/>
                      <a:pt x="648716" y="928"/>
                      <a:pt x="649913" y="988"/>
                    </a:cubicBezTo>
                    <a:cubicBezTo>
                      <a:pt x="641114" y="539"/>
                      <a:pt x="632345" y="150"/>
                      <a:pt x="623486" y="90"/>
                    </a:cubicBezTo>
                    <a:cubicBezTo>
                      <a:pt x="627347" y="120"/>
                      <a:pt x="631178" y="209"/>
                      <a:pt x="635009" y="329"/>
                    </a:cubicBezTo>
                    <a:close/>
                    <a:moveTo>
                      <a:pt x="71438" y="676549"/>
                    </a:moveTo>
                    <a:cubicBezTo>
                      <a:pt x="79399" y="552797"/>
                      <a:pt x="116898" y="434043"/>
                      <a:pt x="179896" y="333067"/>
                    </a:cubicBezTo>
                    <a:cubicBezTo>
                      <a:pt x="229726" y="253160"/>
                      <a:pt x="294729" y="187079"/>
                      <a:pt x="367783" y="141978"/>
                    </a:cubicBezTo>
                    <a:cubicBezTo>
                      <a:pt x="445536" y="94003"/>
                      <a:pt x="530680" y="69672"/>
                      <a:pt x="620823" y="69672"/>
                    </a:cubicBezTo>
                    <a:cubicBezTo>
                      <a:pt x="710965" y="69672"/>
                      <a:pt x="796140" y="94003"/>
                      <a:pt x="873922" y="141978"/>
                    </a:cubicBezTo>
                    <a:cubicBezTo>
                      <a:pt x="947006" y="187079"/>
                      <a:pt x="1011980" y="253160"/>
                      <a:pt x="1061839" y="333067"/>
                    </a:cubicBezTo>
                    <a:cubicBezTo>
                      <a:pt x="1124807" y="434014"/>
                      <a:pt x="1162307" y="552797"/>
                      <a:pt x="1170298" y="676519"/>
                    </a:cubicBezTo>
                    <a:cubicBezTo>
                      <a:pt x="1171345" y="692889"/>
                      <a:pt x="1171884" y="709260"/>
                      <a:pt x="1171854" y="725600"/>
                    </a:cubicBezTo>
                    <a:cubicBezTo>
                      <a:pt x="1171854" y="839835"/>
                      <a:pt x="1145966" y="952573"/>
                      <a:pt x="1096166" y="1054328"/>
                    </a:cubicBezTo>
                    <a:lnTo>
                      <a:pt x="620883" y="2025037"/>
                    </a:lnTo>
                    <a:lnTo>
                      <a:pt x="145569" y="1054388"/>
                    </a:lnTo>
                    <a:cubicBezTo>
                      <a:pt x="95739" y="952633"/>
                      <a:pt x="69911" y="839925"/>
                      <a:pt x="69881" y="725660"/>
                    </a:cubicBezTo>
                    <a:cubicBezTo>
                      <a:pt x="69881" y="709320"/>
                      <a:pt x="70390" y="692949"/>
                      <a:pt x="71438" y="676549"/>
                    </a:cubicBezTo>
                    <a:close/>
                  </a:path>
                </a:pathLst>
              </a:custGeom>
              <a:solidFill>
                <a:schemeClr val="bg1">
                  <a:alpha val="25000"/>
                </a:schemeClr>
              </a:solidFill>
              <a:ln w="298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170111B6-C34B-7FED-8E38-D97265EE79C2}"/>
              </a:ext>
            </a:extLst>
          </p:cNvPr>
          <p:cNvSpPr/>
          <p:nvPr userDrawn="1"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7" name="Graphique 9">
            <a:extLst>
              <a:ext uri="{FF2B5EF4-FFF2-40B4-BE49-F238E27FC236}">
                <a16:creationId xmlns:a16="http://schemas.microsoft.com/office/drawing/2014/main" id="{BEAECD45-FF76-8E9E-6FB4-955A6ACC0879}"/>
              </a:ext>
            </a:extLst>
          </p:cNvPr>
          <p:cNvSpPr/>
          <p:nvPr userDrawn="1"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A7884B-7612-60ED-735A-DC8BBBD3C555}"/>
              </a:ext>
            </a:extLst>
          </p:cNvPr>
          <p:cNvSpPr/>
          <p:nvPr userDrawn="1"/>
        </p:nvSpPr>
        <p:spPr>
          <a:xfrm>
            <a:off x="0" y="1988820"/>
            <a:ext cx="330309" cy="247802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space réservé du texte 4">
            <a:extLst>
              <a:ext uri="{FF2B5EF4-FFF2-40B4-BE49-F238E27FC236}">
                <a16:creationId xmlns:a16="http://schemas.microsoft.com/office/drawing/2014/main" id="{51BCE070-93D2-1596-7EA9-20AFBFFC96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-1319908" y="1561790"/>
            <a:ext cx="5663308" cy="3734421"/>
          </a:xfrm>
        </p:spPr>
        <p:txBody>
          <a:bodyPr>
            <a:noAutofit/>
          </a:bodyPr>
          <a:lstStyle>
            <a:lvl1pPr marL="0" indent="0" algn="l">
              <a:buNone/>
              <a:defRPr sz="287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E899D5B3-61BC-7727-1D9C-82C1FDAFFD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1979" y="2457574"/>
            <a:ext cx="7449712" cy="1976718"/>
          </a:xfr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</a:t>
            </a:r>
            <a:br>
              <a:rPr lang="fr-FR"/>
            </a:br>
            <a:r>
              <a:rPr lang="fr-FR"/>
              <a:t>le style du titre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EB7EA2-E408-B150-7504-6A07F9CB8146}"/>
              </a:ext>
            </a:extLst>
          </p:cNvPr>
          <p:cNvSpPr/>
          <p:nvPr userDrawn="1"/>
        </p:nvSpPr>
        <p:spPr>
          <a:xfrm>
            <a:off x="4558074" y="4466251"/>
            <a:ext cx="498559" cy="952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2800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3394E54-6B93-4107-8C68-382EE478F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1" y="484940"/>
            <a:ext cx="11924021" cy="584776"/>
          </a:xfrm>
          <a:prstGeom prst="rect">
            <a:avLst/>
          </a:prstGeom>
        </p:spPr>
        <p:txBody>
          <a:bodyPr vert="horz" lIns="91440" tIns="72000" rIns="91440" bIns="45720" rtlCol="0" anchor="t">
            <a:no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B44D379-D00C-D5E8-445D-163929B23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custDataLst>
      <p:tags r:id="rId16"/>
    </p:custDataLst>
    <p:extLst>
      <p:ext uri="{BB962C8B-B14F-4D97-AF65-F5344CB8AC3E}">
        <p14:creationId xmlns:p14="http://schemas.microsoft.com/office/powerpoint/2010/main" val="699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37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9388" indent="0" algn="l" defTabSz="914400" rtl="0" eaLnBrk="1" latinLnBrk="0" hangingPunct="1">
        <a:lnSpc>
          <a:spcPct val="90000"/>
        </a:lnSpc>
        <a:spcBef>
          <a:spcPts val="1000"/>
        </a:spcBef>
        <a:buFont typeface="Malgun Gothic" panose="020B0503020000020004" pitchFamily="34" charset="-127"/>
        <a:buChar char="​"/>
        <a:defRPr sz="2800" b="1" kern="1200">
          <a:solidFill>
            <a:schemeClr val="tx2"/>
          </a:solidFill>
          <a:latin typeface="+mj-lt"/>
          <a:ea typeface="+mn-ea"/>
          <a:cs typeface="+mn-cs"/>
        </a:defRPr>
      </a:lvl1pPr>
      <a:lvl2pPr marL="179388" indent="0" algn="l" defTabSz="914400" rtl="0" eaLnBrk="1" latinLnBrk="0" hangingPunct="1">
        <a:lnSpc>
          <a:spcPct val="90000"/>
        </a:lnSpc>
        <a:spcBef>
          <a:spcPts val="500"/>
        </a:spcBef>
        <a:buFont typeface="Malgun Gothic" panose="020B0503020000020004" pitchFamily="34" charset="-127"/>
        <a:buChar char="​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360363" indent="-180975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EB86_D669B6A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1.xml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Relationship Id="rId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3.xml"/><Relationship Id="rId6" Type="http://schemas.openxmlformats.org/officeDocument/2006/relationships/image" Target="../media/image31.png"/><Relationship Id="rId5" Type="http://schemas.openxmlformats.org/officeDocument/2006/relationships/image" Target="../media/image33.jpeg"/><Relationship Id="rId4" Type="http://schemas.microsoft.com/office/2018/10/relationships/comments" Target="../comments/modernComment_7FFFEBD4_3A271EE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Relationship Id="rId5" Type="http://schemas.openxmlformats.org/officeDocument/2006/relationships/image" Target="../media/image31.png"/><Relationship Id="rId4" Type="http://schemas.openxmlformats.org/officeDocument/2006/relationships/image" Target="../media/image3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4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4_5273BC6E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5.xml"/><Relationship Id="rId4" Type="http://schemas.openxmlformats.org/officeDocument/2006/relationships/image" Target="../media/image40.jpe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EBA8_BFE9894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6.xml"/><Relationship Id="rId4" Type="http://schemas.openxmlformats.org/officeDocument/2006/relationships/image" Target="../media/image36.jpe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EBA9_DA200F8C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Relationship Id="rId4" Type="http://schemas.openxmlformats.org/officeDocument/2006/relationships/image" Target="../media/image4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8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EBE3_1792FB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9.xml"/><Relationship Id="rId4" Type="http://schemas.openxmlformats.org/officeDocument/2006/relationships/image" Target="../media/image3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0.xml"/><Relationship Id="rId4" Type="http://schemas.openxmlformats.org/officeDocument/2006/relationships/image" Target="../media/image4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5" Type="http://schemas.openxmlformats.org/officeDocument/2006/relationships/image" Target="../media/image31.png"/><Relationship Id="rId4" Type="http://schemas.openxmlformats.org/officeDocument/2006/relationships/image" Target="../media/image44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Relationship Id="rId5" Type="http://schemas.openxmlformats.org/officeDocument/2006/relationships/image" Target="../media/image31.png"/><Relationship Id="rId4" Type="http://schemas.openxmlformats.org/officeDocument/2006/relationships/image" Target="../media/image45.jpeg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C6_2F8EE41A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3.xml"/><Relationship Id="rId6" Type="http://schemas.openxmlformats.org/officeDocument/2006/relationships/chart" Target="../charts/chart1.xml"/><Relationship Id="rId5" Type="http://schemas.openxmlformats.org/officeDocument/2006/relationships/image" Target="../media/image31.png"/><Relationship Id="rId4" Type="http://schemas.openxmlformats.org/officeDocument/2006/relationships/image" Target="../media/image46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Relationship Id="rId5" Type="http://schemas.openxmlformats.org/officeDocument/2006/relationships/image" Target="../media/image31.png"/><Relationship Id="rId4" Type="http://schemas.openxmlformats.org/officeDocument/2006/relationships/image" Target="../media/image47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5.xml"/><Relationship Id="rId5" Type="http://schemas.openxmlformats.org/officeDocument/2006/relationships/image" Target="../media/image2.png"/><Relationship Id="rId4" Type="http://schemas.openxmlformats.org/officeDocument/2006/relationships/image" Target="../media/image48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6.xml"/><Relationship Id="rId5" Type="http://schemas.openxmlformats.org/officeDocument/2006/relationships/image" Target="../media/image2.png"/><Relationship Id="rId4" Type="http://schemas.openxmlformats.org/officeDocument/2006/relationships/image" Target="../media/image36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7.xml"/><Relationship Id="rId5" Type="http://schemas.openxmlformats.org/officeDocument/2006/relationships/image" Target="../media/image2.png"/><Relationship Id="rId4" Type="http://schemas.openxmlformats.org/officeDocument/2006/relationships/image" Target="../media/image3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8.xml"/><Relationship Id="rId5" Type="http://schemas.openxmlformats.org/officeDocument/2006/relationships/image" Target="../media/image2.png"/><Relationship Id="rId4" Type="http://schemas.openxmlformats.org/officeDocument/2006/relationships/image" Target="../media/image49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9.xml"/><Relationship Id="rId5" Type="http://schemas.openxmlformats.org/officeDocument/2006/relationships/image" Target="../media/image31.png"/><Relationship Id="rId4" Type="http://schemas.openxmlformats.org/officeDocument/2006/relationships/image" Target="../media/image50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0.xml"/><Relationship Id="rId4" Type="http://schemas.openxmlformats.org/officeDocument/2006/relationships/image" Target="../media/image3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52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6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1.xml"/><Relationship Id="rId6" Type="http://schemas.openxmlformats.org/officeDocument/2006/relationships/image" Target="../media/image55.jpg"/><Relationship Id="rId5" Type="http://schemas.openxmlformats.org/officeDocument/2006/relationships/image" Target="../media/image50.jpg"/><Relationship Id="rId4" Type="http://schemas.openxmlformats.org/officeDocument/2006/relationships/image" Target="../media/image54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2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33.jpeg"/><Relationship Id="rId3" Type="http://schemas.openxmlformats.org/officeDocument/2006/relationships/image" Target="../media/image61.jpeg"/><Relationship Id="rId7" Type="http://schemas.openxmlformats.org/officeDocument/2006/relationships/image" Target="../media/image63.jpeg"/><Relationship Id="rId12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3.xml"/><Relationship Id="rId6" Type="http://schemas.openxmlformats.org/officeDocument/2006/relationships/image" Target="../media/image62.jpeg"/><Relationship Id="rId11" Type="http://schemas.openxmlformats.org/officeDocument/2006/relationships/image" Target="../media/image66.jpeg"/><Relationship Id="rId5" Type="http://schemas.openxmlformats.org/officeDocument/2006/relationships/image" Target="../media/image28.jpeg"/><Relationship Id="rId10" Type="http://schemas.openxmlformats.org/officeDocument/2006/relationships/image" Target="../media/image48.jpeg"/><Relationship Id="rId4" Type="http://schemas.openxmlformats.org/officeDocument/2006/relationships/image" Target="../media/image24.jpeg"/><Relationship Id="rId9" Type="http://schemas.openxmlformats.org/officeDocument/2006/relationships/image" Target="../media/image65.jpeg"/><Relationship Id="rId14" Type="http://schemas.openxmlformats.org/officeDocument/2006/relationships/image" Target="../media/image67.jpeg"/></Relationships>
</file>

<file path=ppt/slides/_rels/slide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52.jpeg"/><Relationship Id="rId7" Type="http://schemas.openxmlformats.org/officeDocument/2006/relationships/image" Target="../media/image14.jpg"/><Relationship Id="rId12" Type="http://schemas.openxmlformats.org/officeDocument/2006/relationships/image" Target="../media/image7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.xml"/><Relationship Id="rId6" Type="http://schemas.openxmlformats.org/officeDocument/2006/relationships/image" Target="../media/image27.jpeg"/><Relationship Id="rId11" Type="http://schemas.openxmlformats.org/officeDocument/2006/relationships/image" Target="../media/image72.jpeg"/><Relationship Id="rId5" Type="http://schemas.openxmlformats.org/officeDocument/2006/relationships/image" Target="../media/image68.jpeg"/><Relationship Id="rId10" Type="http://schemas.openxmlformats.org/officeDocument/2006/relationships/image" Target="../media/image71.jpeg"/><Relationship Id="rId4" Type="http://schemas.openxmlformats.org/officeDocument/2006/relationships/image" Target="../media/image15.jpg"/><Relationship Id="rId9" Type="http://schemas.openxmlformats.org/officeDocument/2006/relationships/image" Target="../media/image70.jpeg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25.jpeg"/><Relationship Id="rId7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10" Type="http://schemas.openxmlformats.org/officeDocument/2006/relationships/image" Target="../media/image32.jpeg"/><Relationship Id="rId4" Type="http://schemas.openxmlformats.org/officeDocument/2006/relationships/image" Target="../media/image74.jpeg"/><Relationship Id="rId9" Type="http://schemas.openxmlformats.org/officeDocument/2006/relationships/image" Target="../media/image78.jpe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79.jpeg"/><Relationship Id="rId7" Type="http://schemas.openxmlformats.org/officeDocument/2006/relationships/image" Target="../media/image8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6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Relationship Id="rId9" Type="http://schemas.openxmlformats.org/officeDocument/2006/relationships/image" Target="../media/image84.jpe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85.jpeg"/><Relationship Id="rId7" Type="http://schemas.openxmlformats.org/officeDocument/2006/relationships/image" Target="../media/image8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7.xml"/><Relationship Id="rId6" Type="http://schemas.openxmlformats.org/officeDocument/2006/relationships/image" Target="../media/image44.jpeg"/><Relationship Id="rId11" Type="http://schemas.openxmlformats.org/officeDocument/2006/relationships/image" Target="../media/image49.jpeg"/><Relationship Id="rId5" Type="http://schemas.openxmlformats.org/officeDocument/2006/relationships/image" Target="../media/image86.jpeg"/><Relationship Id="rId10" Type="http://schemas.openxmlformats.org/officeDocument/2006/relationships/image" Target="../media/image26.jpeg"/><Relationship Id="rId4" Type="http://schemas.openxmlformats.org/officeDocument/2006/relationships/image" Target="../media/image23.jpeg"/><Relationship Id="rId9" Type="http://schemas.openxmlformats.org/officeDocument/2006/relationships/image" Target="../media/image45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Relationship Id="rId4" Type="http://schemas.openxmlformats.org/officeDocument/2006/relationships/image" Target="../media/image89.sv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93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0.xml"/><Relationship Id="rId6" Type="http://schemas.openxmlformats.org/officeDocument/2006/relationships/image" Target="../media/image92.png"/><Relationship Id="rId5" Type="http://schemas.openxmlformats.org/officeDocument/2006/relationships/image" Target="../media/image91.svg"/><Relationship Id="rId4" Type="http://schemas.openxmlformats.org/officeDocument/2006/relationships/image" Target="../media/image90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notesSlide" Target="../notesSlides/notesSlide36.xml"/><Relationship Id="rId7" Type="http://schemas.openxmlformats.org/officeDocument/2006/relationships/image" Target="../media/image97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1.xml"/><Relationship Id="rId6" Type="http://schemas.openxmlformats.org/officeDocument/2006/relationships/image" Target="../media/image96.png"/><Relationship Id="rId11" Type="http://schemas.openxmlformats.org/officeDocument/2006/relationships/image" Target="../media/image101.svg"/><Relationship Id="rId5" Type="http://schemas.openxmlformats.org/officeDocument/2006/relationships/image" Target="../media/image95.sv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2.xml"/><Relationship Id="rId4" Type="http://schemas.openxmlformats.org/officeDocument/2006/relationships/image" Target="../media/image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7EA4EAEA-A9CA-EF69-C961-74FBDEF9B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Gamme couleur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D869713-B5BB-08AC-8C13-D60481FC1111}"/>
              </a:ext>
            </a:extLst>
          </p:cNvPr>
          <p:cNvSpPr/>
          <p:nvPr/>
        </p:nvSpPr>
        <p:spPr>
          <a:xfrm>
            <a:off x="628660" y="2695315"/>
            <a:ext cx="1467369" cy="1467369"/>
          </a:xfrm>
          <a:prstGeom prst="rect">
            <a:avLst/>
          </a:prstGeom>
          <a:solidFill>
            <a:srgbClr val="A026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C72D01-AF42-CA8C-CE19-4B09FBE6A5F9}"/>
              </a:ext>
            </a:extLst>
          </p:cNvPr>
          <p:cNvSpPr/>
          <p:nvPr/>
        </p:nvSpPr>
        <p:spPr>
          <a:xfrm>
            <a:off x="2380576" y="2695315"/>
            <a:ext cx="1467369" cy="14673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503E6C-F7FE-9A3A-7100-3E8BEA10D56F}"/>
              </a:ext>
            </a:extLst>
          </p:cNvPr>
          <p:cNvSpPr/>
          <p:nvPr/>
        </p:nvSpPr>
        <p:spPr>
          <a:xfrm>
            <a:off x="4132492" y="2695315"/>
            <a:ext cx="1467369" cy="14673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2331E37-E52A-724D-2785-89605C1F10DD}"/>
              </a:ext>
            </a:extLst>
          </p:cNvPr>
          <p:cNvSpPr txBox="1"/>
          <p:nvPr/>
        </p:nvSpPr>
        <p:spPr>
          <a:xfrm>
            <a:off x="5491508" y="5710512"/>
            <a:ext cx="12089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Couleur texte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CF1EF19-9CB6-5F57-68EE-96857E897922}"/>
              </a:ext>
            </a:extLst>
          </p:cNvPr>
          <p:cNvSpPr txBox="1"/>
          <p:nvPr/>
        </p:nvSpPr>
        <p:spPr>
          <a:xfrm>
            <a:off x="132521" y="2127474"/>
            <a:ext cx="596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Couleurs principales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9F40E91B-DF51-5F44-60C3-8CCD28A19837}"/>
              </a:ext>
            </a:extLst>
          </p:cNvPr>
          <p:cNvCxnSpPr>
            <a:cxnSpLocks/>
          </p:cNvCxnSpPr>
          <p:nvPr/>
        </p:nvCxnSpPr>
        <p:spPr>
          <a:xfrm>
            <a:off x="6096000" y="2127474"/>
            <a:ext cx="0" cy="2035210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F57AF3D9-3851-130C-7AF9-8E9CA7F0B921}"/>
              </a:ext>
            </a:extLst>
          </p:cNvPr>
          <p:cNvSpPr txBox="1"/>
          <p:nvPr/>
        </p:nvSpPr>
        <p:spPr>
          <a:xfrm>
            <a:off x="6093181" y="2127474"/>
            <a:ext cx="5963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Couleurs secondaires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33D20F-BDA7-38AF-545D-B624BF6EBFE6}"/>
              </a:ext>
            </a:extLst>
          </p:cNvPr>
          <p:cNvSpPr/>
          <p:nvPr/>
        </p:nvSpPr>
        <p:spPr>
          <a:xfrm>
            <a:off x="5686829" y="4785269"/>
            <a:ext cx="812704" cy="8127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F9523A-3584-E759-3DB5-43C679DA223F}"/>
              </a:ext>
            </a:extLst>
          </p:cNvPr>
          <p:cNvSpPr/>
          <p:nvPr/>
        </p:nvSpPr>
        <p:spPr>
          <a:xfrm>
            <a:off x="6592140" y="2695315"/>
            <a:ext cx="1467369" cy="146736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3B46B0-D11B-EBC2-4608-0B7E750D95F1}"/>
              </a:ext>
            </a:extLst>
          </p:cNvPr>
          <p:cNvSpPr/>
          <p:nvPr/>
        </p:nvSpPr>
        <p:spPr>
          <a:xfrm>
            <a:off x="8344056" y="2695315"/>
            <a:ext cx="1467369" cy="146736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3DF638-FF10-DC7A-35B5-D7034A734DF1}"/>
              </a:ext>
            </a:extLst>
          </p:cNvPr>
          <p:cNvSpPr/>
          <p:nvPr/>
        </p:nvSpPr>
        <p:spPr>
          <a:xfrm>
            <a:off x="10095971" y="2695315"/>
            <a:ext cx="1467369" cy="14673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45904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8D3E0AA-32B4-70F6-A54D-800C2D1CB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 37">
            <a:extLst>
              <a:ext uri="{FF2B5EF4-FFF2-40B4-BE49-F238E27FC236}">
                <a16:creationId xmlns:a16="http://schemas.microsoft.com/office/drawing/2014/main" id="{4E6D9181-D6E0-5592-F4FB-07DE3E78B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5687" y="2215674"/>
            <a:ext cx="6458412" cy="3632857"/>
          </a:xfrm>
          <a:prstGeom prst="rect">
            <a:avLst/>
          </a:prstGeom>
        </p:spPr>
      </p:pic>
      <p:sp>
        <p:nvSpPr>
          <p:cNvPr id="16" name="Titre 15">
            <a:extLst>
              <a:ext uri="{FF2B5EF4-FFF2-40B4-BE49-F238E27FC236}">
                <a16:creationId xmlns:a16="http://schemas.microsoft.com/office/drawing/2014/main" id="{706E1C57-CDEF-520D-AFFA-E75376FEC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Changer le visuel d’arrière plan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328ED2-FB8B-CBDD-60AD-C914546E810D}"/>
              </a:ext>
            </a:extLst>
          </p:cNvPr>
          <p:cNvSpPr txBox="1"/>
          <p:nvPr/>
        </p:nvSpPr>
        <p:spPr>
          <a:xfrm>
            <a:off x="1138428" y="1615229"/>
            <a:ext cx="5251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Faire un clic droit sur la slide 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+mn-cs"/>
              <a:sym typeface="Wingdings" panose="05000000000000000000" pitchFamily="2" charset="2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E8860968-97C1-A0DF-250E-179228B9F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9592" y="1615229"/>
            <a:ext cx="2394430" cy="3837584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F1AFEBF-55F8-D930-63C4-9C0F7148C295}"/>
              </a:ext>
            </a:extLst>
          </p:cNvPr>
          <p:cNvSpPr/>
          <p:nvPr/>
        </p:nvSpPr>
        <p:spPr>
          <a:xfrm>
            <a:off x="8256692" y="2762646"/>
            <a:ext cx="1586824" cy="198853"/>
          </a:xfrm>
          <a:prstGeom prst="rect">
            <a:avLst/>
          </a:prstGeom>
          <a:noFill/>
          <a:ln w="38100">
            <a:solidFill>
              <a:srgbClr val="EA8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DA12B3F-3A9F-F907-75CB-90FC492E8EC2}"/>
              </a:ext>
            </a:extLst>
          </p:cNvPr>
          <p:cNvSpPr/>
          <p:nvPr/>
        </p:nvSpPr>
        <p:spPr>
          <a:xfrm>
            <a:off x="8320700" y="3480247"/>
            <a:ext cx="520456" cy="240612"/>
          </a:xfrm>
          <a:prstGeom prst="rect">
            <a:avLst/>
          </a:prstGeom>
          <a:noFill/>
          <a:ln w="38100">
            <a:solidFill>
              <a:srgbClr val="EA8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82210875-C520-ADD2-BAB8-33091806D451}"/>
              </a:ext>
            </a:extLst>
          </p:cNvPr>
          <p:cNvSpPr/>
          <p:nvPr/>
        </p:nvSpPr>
        <p:spPr>
          <a:xfrm>
            <a:off x="735171" y="1581651"/>
            <a:ext cx="405710" cy="4057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40DE4E94-41C5-BBC6-936B-37DC44D223CA}"/>
              </a:ext>
            </a:extLst>
          </p:cNvPr>
          <p:cNvGrpSpPr/>
          <p:nvPr/>
        </p:nvGrpSpPr>
        <p:grpSpPr>
          <a:xfrm>
            <a:off x="5244783" y="3271806"/>
            <a:ext cx="1699495" cy="2291252"/>
            <a:chOff x="4764567" y="3186685"/>
            <a:chExt cx="1641340" cy="2212848"/>
          </a:xfrm>
        </p:grpSpPr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A41BDA26-27DB-E4E1-36FE-6D30EF1EC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4341" t="3411" r="4079" b="4862"/>
            <a:stretch/>
          </p:blipFill>
          <p:spPr>
            <a:xfrm>
              <a:off x="4764567" y="3186685"/>
              <a:ext cx="1641340" cy="2212848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05549DF-D407-CCAB-9B95-640972678644}"/>
                </a:ext>
              </a:extLst>
            </p:cNvPr>
            <p:cNvSpPr/>
            <p:nvPr/>
          </p:nvSpPr>
          <p:spPr>
            <a:xfrm>
              <a:off x="4791719" y="5006504"/>
              <a:ext cx="1505582" cy="198853"/>
            </a:xfrm>
            <a:prstGeom prst="rect">
              <a:avLst/>
            </a:prstGeom>
            <a:noFill/>
            <a:ln w="38100">
              <a:solidFill>
                <a:srgbClr val="EA84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33" name="Ellipse 32">
            <a:extLst>
              <a:ext uri="{FF2B5EF4-FFF2-40B4-BE49-F238E27FC236}">
                <a16:creationId xmlns:a16="http://schemas.microsoft.com/office/drawing/2014/main" id="{8D23FDE2-7B7B-E03D-2613-1FBFCA885030}"/>
              </a:ext>
            </a:extLst>
          </p:cNvPr>
          <p:cNvSpPr/>
          <p:nvPr/>
        </p:nvSpPr>
        <p:spPr>
          <a:xfrm>
            <a:off x="4764402" y="5032728"/>
            <a:ext cx="420085" cy="4200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02394A2A-1D33-D4A1-0A1B-A3CA51B7C160}"/>
              </a:ext>
            </a:extLst>
          </p:cNvPr>
          <p:cNvSpPr/>
          <p:nvPr/>
        </p:nvSpPr>
        <p:spPr>
          <a:xfrm>
            <a:off x="7648560" y="2659217"/>
            <a:ext cx="405710" cy="4057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EE9106BA-F49E-7A28-E0A2-017D726D1A01}"/>
              </a:ext>
            </a:extLst>
          </p:cNvPr>
          <p:cNvSpPr/>
          <p:nvPr/>
        </p:nvSpPr>
        <p:spPr>
          <a:xfrm>
            <a:off x="7648560" y="3397698"/>
            <a:ext cx="405710" cy="4057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9918853-1891-12B9-513D-EAE618540FD4}"/>
              </a:ext>
            </a:extLst>
          </p:cNvPr>
          <p:cNvSpPr txBox="1"/>
          <p:nvPr/>
        </p:nvSpPr>
        <p:spPr>
          <a:xfrm>
            <a:off x="8051817" y="5641336"/>
            <a:ext cx="3533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Sélectionner le nouveau visuel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AA155667-EB53-0560-4C44-0B7E80F39C5F}"/>
              </a:ext>
            </a:extLst>
          </p:cNvPr>
          <p:cNvSpPr/>
          <p:nvPr/>
        </p:nvSpPr>
        <p:spPr>
          <a:xfrm>
            <a:off x="7648560" y="5607758"/>
            <a:ext cx="405710" cy="4057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73778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09CC6A8-7B72-A586-41E8-146890C25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5AE5D84A-B442-F2F1-7F5E-40228DFAC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0078" y="1944237"/>
            <a:ext cx="3045477" cy="1713080"/>
          </a:xfrm>
          <a:prstGeom prst="rect">
            <a:avLst/>
          </a:prstGeom>
        </p:spPr>
      </p:pic>
      <p:sp>
        <p:nvSpPr>
          <p:cNvPr id="16" name="Titre 15">
            <a:extLst>
              <a:ext uri="{FF2B5EF4-FFF2-40B4-BE49-F238E27FC236}">
                <a16:creationId xmlns:a16="http://schemas.microsoft.com/office/drawing/2014/main" id="{32B0B5CC-DDA0-8018-235B-DCEDBEDB7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Changer un visuel dans une forme 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AAD51A7-42F1-27B4-4E7A-CCC5263A70EC}"/>
              </a:ext>
            </a:extLst>
          </p:cNvPr>
          <p:cNvSpPr txBox="1"/>
          <p:nvPr/>
        </p:nvSpPr>
        <p:spPr>
          <a:xfrm>
            <a:off x="1138428" y="1332781"/>
            <a:ext cx="52514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Ici, on veut changer ce visuel :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CEE8E363-D6AE-9977-FB5E-C0C03EE62E45}"/>
              </a:ext>
            </a:extLst>
          </p:cNvPr>
          <p:cNvSpPr/>
          <p:nvPr/>
        </p:nvSpPr>
        <p:spPr>
          <a:xfrm>
            <a:off x="752934" y="3830129"/>
            <a:ext cx="405710" cy="4057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B2761F0B-DFAE-378B-02AF-10FAE5C8452C}"/>
              </a:ext>
            </a:extLst>
          </p:cNvPr>
          <p:cNvSpPr/>
          <p:nvPr/>
        </p:nvSpPr>
        <p:spPr>
          <a:xfrm>
            <a:off x="6573537" y="1292016"/>
            <a:ext cx="420085" cy="4200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E280E9EA-B6A7-B1D4-2453-BF9CFE69A109}"/>
              </a:ext>
            </a:extLst>
          </p:cNvPr>
          <p:cNvSpPr/>
          <p:nvPr/>
        </p:nvSpPr>
        <p:spPr>
          <a:xfrm>
            <a:off x="6587912" y="3830129"/>
            <a:ext cx="405710" cy="4057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648277-168D-D19C-16CE-5C4F46FDD092}"/>
              </a:ext>
            </a:extLst>
          </p:cNvPr>
          <p:cNvSpPr/>
          <p:nvPr/>
        </p:nvSpPr>
        <p:spPr>
          <a:xfrm>
            <a:off x="2273486" y="1878830"/>
            <a:ext cx="2207788" cy="1843894"/>
          </a:xfrm>
          <a:prstGeom prst="rect">
            <a:avLst/>
          </a:prstGeom>
          <a:noFill/>
          <a:ln w="38100">
            <a:solidFill>
              <a:srgbClr val="EA8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DA8257B-E830-267F-3D8D-C0E6CD8D6CFE}"/>
              </a:ext>
            </a:extLst>
          </p:cNvPr>
          <p:cNvSpPr txBox="1"/>
          <p:nvPr/>
        </p:nvSpPr>
        <p:spPr>
          <a:xfrm>
            <a:off x="1138428" y="3830129"/>
            <a:ext cx="52514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Sélectionner le nouveau visuel dans la banque d’images proposée (clic sur le visuel) puis actionner le pinceau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+mn-cs"/>
              <a:sym typeface="Wingdings" panose="05000000000000000000" pitchFamily="2" charset="2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1BA81A1-5C8B-9CF4-7C09-4D16B67AC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5407" y="4743402"/>
            <a:ext cx="3073267" cy="172871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46EBE00-2568-6ECD-7A88-F89D8BC5C011}"/>
              </a:ext>
            </a:extLst>
          </p:cNvPr>
          <p:cNvSpPr/>
          <p:nvPr/>
        </p:nvSpPr>
        <p:spPr>
          <a:xfrm>
            <a:off x="2062467" y="5875178"/>
            <a:ext cx="847880" cy="531891"/>
          </a:xfrm>
          <a:prstGeom prst="rect">
            <a:avLst/>
          </a:prstGeom>
          <a:noFill/>
          <a:ln w="38100">
            <a:solidFill>
              <a:srgbClr val="EA8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838B6E5-B634-A606-51AE-85906F5C8C87}"/>
              </a:ext>
            </a:extLst>
          </p:cNvPr>
          <p:cNvSpPr txBox="1"/>
          <p:nvPr/>
        </p:nvSpPr>
        <p:spPr>
          <a:xfrm>
            <a:off x="7082028" y="1332781"/>
            <a:ext cx="4402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600" b="1">
                <a:solidFill>
                  <a:srgbClr val="202020"/>
                </a:solidFill>
                <a:sym typeface="Wingdings" panose="05000000000000000000" pitchFamily="2" charset="2"/>
              </a:rPr>
              <a:t>Appliquer sur le visuel à changer </a:t>
            </a:r>
            <a:br>
              <a:rPr lang="fr-FR" sz="1600" b="1">
                <a:solidFill>
                  <a:srgbClr val="202020"/>
                </a:solidFill>
                <a:sym typeface="Wingdings" panose="05000000000000000000" pitchFamily="2" charset="2"/>
              </a:rPr>
            </a:br>
            <a:r>
              <a:rPr lang="fr-FR" sz="1600" b="1">
                <a:solidFill>
                  <a:srgbClr val="202020"/>
                </a:solidFill>
                <a:sym typeface="Wingdings" panose="05000000000000000000" pitchFamily="2" charset="2"/>
              </a:rPr>
              <a:t>en cliquant dessus avec le pinceau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9F994A5-B19C-F39F-CB19-1EEBFCF58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416" y="4974257"/>
            <a:ext cx="1162212" cy="126700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478BEFC-3C02-8154-6DE9-811F0E0DAE36}"/>
              </a:ext>
            </a:extLst>
          </p:cNvPr>
          <p:cNvSpPr/>
          <p:nvPr/>
        </p:nvSpPr>
        <p:spPr>
          <a:xfrm>
            <a:off x="5282881" y="5767568"/>
            <a:ext cx="356872" cy="291140"/>
          </a:xfrm>
          <a:prstGeom prst="rect">
            <a:avLst/>
          </a:prstGeom>
          <a:noFill/>
          <a:ln w="38100">
            <a:solidFill>
              <a:srgbClr val="EA8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F2EA301-1AFA-2971-C115-CAC51FAA5813}"/>
              </a:ext>
            </a:extLst>
          </p:cNvPr>
          <p:cNvSpPr txBox="1"/>
          <p:nvPr/>
        </p:nvSpPr>
        <p:spPr>
          <a:xfrm>
            <a:off x="7082027" y="3830129"/>
            <a:ext cx="44020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>
                <a:solidFill>
                  <a:srgbClr val="202020"/>
                </a:solidFill>
                <a:latin typeface="Poppins"/>
                <a:sym typeface="Wingdings" panose="05000000000000000000" pitchFamily="2" charset="2"/>
              </a:rPr>
              <a:t>Ajuster le visuel en sélectionnant Format image / Rogner / Remplir </a:t>
            </a:r>
            <a:endParaRPr kumimoji="0" lang="fr-FR" sz="1600" b="1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+mn-cs"/>
              <a:sym typeface="Wingdings" panose="05000000000000000000" pitchFamily="2" charset="2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CF12256-969B-4C1F-B276-743FC1FB8C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8029" y="1938207"/>
            <a:ext cx="3066915" cy="172514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9F7BC8A6-1D1A-CC13-D173-AFAE2D3930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7248" y="4796592"/>
            <a:ext cx="3865461" cy="144466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BD14A2C-EF99-23E0-36F3-52DD3F66CE8B}"/>
              </a:ext>
            </a:extLst>
          </p:cNvPr>
          <p:cNvSpPr/>
          <p:nvPr/>
        </p:nvSpPr>
        <p:spPr>
          <a:xfrm>
            <a:off x="7156229" y="4728344"/>
            <a:ext cx="719409" cy="291140"/>
          </a:xfrm>
          <a:prstGeom prst="rect">
            <a:avLst/>
          </a:prstGeom>
          <a:noFill/>
          <a:ln w="38100">
            <a:solidFill>
              <a:srgbClr val="EA8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9DDD89-BE13-E25C-2D5D-332304B94F52}"/>
              </a:ext>
            </a:extLst>
          </p:cNvPr>
          <p:cNvSpPr/>
          <p:nvPr/>
        </p:nvSpPr>
        <p:spPr>
          <a:xfrm>
            <a:off x="9943882" y="5856637"/>
            <a:ext cx="1053287" cy="198853"/>
          </a:xfrm>
          <a:prstGeom prst="rect">
            <a:avLst/>
          </a:prstGeom>
          <a:noFill/>
          <a:ln w="38100">
            <a:solidFill>
              <a:srgbClr val="EA84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8362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ADAE94E-7316-02E7-49DF-B596B18C0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5">
            <a:extLst>
              <a:ext uri="{FF2B5EF4-FFF2-40B4-BE49-F238E27FC236}">
                <a16:creationId xmlns:a16="http://schemas.microsoft.com/office/drawing/2014/main" id="{9C8561C6-7B71-B8D7-3DAA-9EC771FEC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Le rectangle arrondi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11EEA-FE4D-028E-3668-BBEF8456225B}"/>
              </a:ext>
            </a:extLst>
          </p:cNvPr>
          <p:cNvSpPr txBox="1"/>
          <p:nvPr/>
        </p:nvSpPr>
        <p:spPr>
          <a:xfrm>
            <a:off x="663311" y="1054806"/>
            <a:ext cx="108653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rPr>
              <a:t>Le rectangle arrondi avec une pointe, de la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rPr>
              <a:t>charte graphique Atlantic</a:t>
            </a: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rPr>
              <a:t>, est une fusion de 2 formes. </a:t>
            </a:r>
            <a:b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rPr>
            </a:b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rPr>
              <a:t>ATTENTION : lorsque l’on étire la forme déjà fusionnée, elle se déforme et ne respecte plus la charte. </a:t>
            </a:r>
            <a:b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rPr>
            </a:b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rPr>
              <a:t>Il convient donc de créer la forme sur mesure.</a:t>
            </a:r>
          </a:p>
        </p:txBody>
      </p:sp>
      <p:sp>
        <p:nvSpPr>
          <p:cNvPr id="32" name="Ellipse 31">
            <a:extLst>
              <a:ext uri="{FF2B5EF4-FFF2-40B4-BE49-F238E27FC236}">
                <a16:creationId xmlns:a16="http://schemas.microsoft.com/office/drawing/2014/main" id="{A5CDED80-06A3-E3B5-3834-63A1967447D0}"/>
              </a:ext>
            </a:extLst>
          </p:cNvPr>
          <p:cNvSpPr/>
          <p:nvPr/>
        </p:nvSpPr>
        <p:spPr>
          <a:xfrm>
            <a:off x="752934" y="1788354"/>
            <a:ext cx="405710" cy="4057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DE1BCA52-C7F1-63BD-574B-8C29731EA92F}"/>
              </a:ext>
            </a:extLst>
          </p:cNvPr>
          <p:cNvSpPr/>
          <p:nvPr/>
        </p:nvSpPr>
        <p:spPr>
          <a:xfrm>
            <a:off x="752934" y="4512222"/>
            <a:ext cx="420085" cy="4200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34" name="Ellipse 33">
            <a:extLst>
              <a:ext uri="{FF2B5EF4-FFF2-40B4-BE49-F238E27FC236}">
                <a16:creationId xmlns:a16="http://schemas.microsoft.com/office/drawing/2014/main" id="{776EC0A1-FA68-6B0F-A941-F6159B770DA6}"/>
              </a:ext>
            </a:extLst>
          </p:cNvPr>
          <p:cNvSpPr/>
          <p:nvPr/>
        </p:nvSpPr>
        <p:spPr>
          <a:xfrm>
            <a:off x="6125565" y="1788354"/>
            <a:ext cx="405710" cy="4057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/>
                </a:solidFill>
                <a:latin typeface="Poppins"/>
              </a:rPr>
              <a:t>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FF3315-8565-99F7-CAA7-DA1A6D15CE55}"/>
              </a:ext>
            </a:extLst>
          </p:cNvPr>
          <p:cNvSpPr txBox="1"/>
          <p:nvPr/>
        </p:nvSpPr>
        <p:spPr>
          <a:xfrm>
            <a:off x="1170271" y="1821932"/>
            <a:ext cx="3893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Insérer les 2 formes sur la slide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D6C1F77-6F21-3371-2F78-284D3F5B43A7}"/>
              </a:ext>
            </a:extLst>
          </p:cNvPr>
          <p:cNvSpPr txBox="1"/>
          <p:nvPr/>
        </p:nvSpPr>
        <p:spPr>
          <a:xfrm>
            <a:off x="1170271" y="4512222"/>
            <a:ext cx="44020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202020"/>
                </a:solidFill>
                <a:sym typeface="Wingdings" panose="05000000000000000000" pitchFamily="2" charset="2"/>
              </a:rPr>
              <a:t>Taper votre texte dans une zone de texte séparée </a:t>
            </a:r>
          </a:p>
          <a:p>
            <a:pPr lvl="0">
              <a:defRPr/>
            </a:pPr>
            <a:r>
              <a:rPr lang="fr-FR" sz="1000" dirty="0">
                <a:solidFill>
                  <a:srgbClr val="202020"/>
                </a:solidFill>
                <a:sym typeface="Wingdings" panose="05000000000000000000" pitchFamily="2" charset="2"/>
              </a:rPr>
              <a:t>Pas dans la forme car lors de la fusion, le texte disparaît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DB9DABA-CBF1-CE08-A682-E47F29DF0B66}"/>
              </a:ext>
            </a:extLst>
          </p:cNvPr>
          <p:cNvSpPr txBox="1"/>
          <p:nvPr/>
        </p:nvSpPr>
        <p:spPr>
          <a:xfrm>
            <a:off x="6533244" y="1788354"/>
            <a:ext cx="4693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rPr>
              <a:t>Disposer</a:t>
            </a:r>
            <a:r>
              <a:rPr lang="fr-FR" sz="1200" b="1" dirty="0">
                <a:solidFill>
                  <a:srgbClr val="202020"/>
                </a:solidFill>
                <a:latin typeface="Poppins"/>
                <a:sym typeface="Wingdings" panose="05000000000000000000" pitchFamily="2" charset="2"/>
              </a:rPr>
              <a:t> le rectangle ajusté dans le coin inférieur droit </a:t>
            </a:r>
            <a:br>
              <a:rPr lang="fr-FR" sz="1200" b="1" dirty="0">
                <a:solidFill>
                  <a:srgbClr val="202020"/>
                </a:solidFill>
                <a:latin typeface="Poppins"/>
                <a:sym typeface="Wingdings" panose="05000000000000000000" pitchFamily="2" charset="2"/>
              </a:rPr>
            </a:br>
            <a:r>
              <a:rPr lang="fr-FR" sz="1200" b="1" dirty="0">
                <a:solidFill>
                  <a:srgbClr val="202020"/>
                </a:solidFill>
                <a:latin typeface="Poppins"/>
                <a:sym typeface="Wingdings" panose="05000000000000000000" pitchFamily="2" charset="2"/>
              </a:rPr>
              <a:t>du rectangle arrondi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6" name="Ellipse 35">
            <a:extLst>
              <a:ext uri="{FF2B5EF4-FFF2-40B4-BE49-F238E27FC236}">
                <a16:creationId xmlns:a16="http://schemas.microsoft.com/office/drawing/2014/main" id="{47F2542E-FCE0-E3B0-5545-40DBE65F289C}"/>
              </a:ext>
            </a:extLst>
          </p:cNvPr>
          <p:cNvSpPr/>
          <p:nvPr/>
        </p:nvSpPr>
        <p:spPr>
          <a:xfrm>
            <a:off x="752934" y="5212652"/>
            <a:ext cx="420085" cy="42008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/>
                </a:solidFill>
                <a:latin typeface="Poppins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17D0EEF-75FD-956B-B75A-30AA9217817A}"/>
              </a:ext>
            </a:extLst>
          </p:cNvPr>
          <p:cNvSpPr txBox="1"/>
          <p:nvPr/>
        </p:nvSpPr>
        <p:spPr>
          <a:xfrm>
            <a:off x="1261425" y="5212652"/>
            <a:ext cx="44020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202020"/>
                </a:solidFill>
                <a:sym typeface="Wingdings" panose="05000000000000000000" pitchFamily="2" charset="2"/>
              </a:rPr>
              <a:t>Ajuster la hauteur et la longueur du rectangle arrondi selon la taille de votre texte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dirty="0">
                <a:solidFill>
                  <a:srgbClr val="202020"/>
                </a:solidFill>
                <a:latin typeface="Poppins"/>
                <a:sym typeface="Wingdings" panose="05000000000000000000" pitchFamily="2" charset="2"/>
              </a:rPr>
              <a:t>Le texte doit respirer dans son rectangle, sans qu’il n’y ait trop de vide : on adapte la taille du rectangle au texte.</a:t>
            </a: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938201CB-01E0-25A5-E45F-E17E6AF25C58}"/>
              </a:ext>
            </a:extLst>
          </p:cNvPr>
          <p:cNvSpPr/>
          <p:nvPr/>
        </p:nvSpPr>
        <p:spPr>
          <a:xfrm>
            <a:off x="6640402" y="2316881"/>
            <a:ext cx="1564748" cy="52000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4383730-F970-38FF-E132-41C34FB2D8D5}"/>
              </a:ext>
            </a:extLst>
          </p:cNvPr>
          <p:cNvSpPr/>
          <p:nvPr/>
        </p:nvSpPr>
        <p:spPr>
          <a:xfrm>
            <a:off x="7858458" y="2576882"/>
            <a:ext cx="346692" cy="2609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8A2DFC0B-EBC1-AAE6-6600-79EB29ED6867}"/>
              </a:ext>
            </a:extLst>
          </p:cNvPr>
          <p:cNvGrpSpPr/>
          <p:nvPr/>
        </p:nvGrpSpPr>
        <p:grpSpPr>
          <a:xfrm>
            <a:off x="1278854" y="2114692"/>
            <a:ext cx="2578820" cy="2125358"/>
            <a:chOff x="1278854" y="2222272"/>
            <a:chExt cx="2578820" cy="2125358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692B130-A2BF-5BC5-EFB0-A67C003EFCC6}"/>
                </a:ext>
              </a:extLst>
            </p:cNvPr>
            <p:cNvSpPr/>
            <p:nvPr/>
          </p:nvSpPr>
          <p:spPr>
            <a:xfrm>
              <a:off x="1278854" y="3857331"/>
              <a:ext cx="1122959" cy="4902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/>
                <a:t>1 rectangle</a:t>
              </a:r>
              <a:endParaRPr lang="en-US" sz="1200" dirty="0"/>
            </a:p>
          </p:txBody>
        </p:sp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5648832-0863-D005-FE91-9A0E848D1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8854" y="2222272"/>
              <a:ext cx="2389953" cy="1109968"/>
            </a:xfrm>
            <a:prstGeom prst="rect">
              <a:avLst/>
            </a:prstGeom>
          </p:spPr>
        </p:pic>
        <p:pic>
          <p:nvPicPr>
            <p:cNvPr id="13" name="Image 12" descr="Une image contenant texte, capture d’écran, Police, nombre&#10;&#10;Le contenu généré par l’IA peut être incorrect.">
              <a:extLst>
                <a:ext uri="{FF2B5EF4-FFF2-40B4-BE49-F238E27FC236}">
                  <a16:creationId xmlns:a16="http://schemas.microsoft.com/office/drawing/2014/main" id="{D39E243C-3070-6184-096D-B2021B047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76372"/>
            <a:stretch>
              <a:fillRect/>
            </a:stretch>
          </p:blipFill>
          <p:spPr>
            <a:xfrm>
              <a:off x="2667254" y="2851119"/>
              <a:ext cx="1120719" cy="75437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7BA4F1A-6585-DADE-46CA-C0E90A888AAF}"/>
                </a:ext>
              </a:extLst>
            </p:cNvPr>
            <p:cNvSpPr/>
            <p:nvPr/>
          </p:nvSpPr>
          <p:spPr>
            <a:xfrm>
              <a:off x="2667254" y="2495520"/>
              <a:ext cx="218137" cy="295702"/>
            </a:xfrm>
            <a:prstGeom prst="rect">
              <a:avLst/>
            </a:prstGeom>
            <a:noFill/>
            <a:ln w="38100">
              <a:solidFill>
                <a:srgbClr val="EA84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A23C637-7C86-EDDF-2D7A-8A395D6146F4}"/>
                </a:ext>
              </a:extLst>
            </p:cNvPr>
            <p:cNvSpPr/>
            <p:nvPr/>
          </p:nvSpPr>
          <p:spPr>
            <a:xfrm>
              <a:off x="1705088" y="2367497"/>
              <a:ext cx="269289" cy="192845"/>
            </a:xfrm>
            <a:prstGeom prst="rect">
              <a:avLst/>
            </a:prstGeom>
            <a:noFill/>
            <a:ln w="38100">
              <a:solidFill>
                <a:srgbClr val="EA84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66676DE-BFA1-E292-5EAF-E07F02390AB7}"/>
                </a:ext>
              </a:extLst>
            </p:cNvPr>
            <p:cNvSpPr txBox="1"/>
            <p:nvPr/>
          </p:nvSpPr>
          <p:spPr>
            <a:xfrm>
              <a:off x="2399293" y="3933203"/>
              <a:ext cx="3379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600" b="1" dirty="0">
                  <a:solidFill>
                    <a:srgbClr val="202020"/>
                  </a:solidFill>
                  <a:latin typeface="Poppins"/>
                  <a:sym typeface="Wingdings" panose="05000000000000000000" pitchFamily="2" charset="2"/>
                </a:rPr>
                <a:t>+</a:t>
              </a:r>
              <a:endPara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0DB5A95-E7DA-0FA4-EF94-B856F80C4891}"/>
                </a:ext>
              </a:extLst>
            </p:cNvPr>
            <p:cNvSpPr/>
            <p:nvPr/>
          </p:nvSpPr>
          <p:spPr>
            <a:xfrm>
              <a:off x="2734715" y="3857331"/>
              <a:ext cx="1122959" cy="490299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200" dirty="0"/>
                <a:t>1 rectangle arrondi</a:t>
              </a:r>
              <a:endParaRPr lang="en-US" sz="1200" dirty="0"/>
            </a:p>
          </p:txBody>
        </p:sp>
        <p:cxnSp>
          <p:nvCxnSpPr>
            <p:cNvPr id="45" name="Connecteur droit avec flèche 44">
              <a:extLst>
                <a:ext uri="{FF2B5EF4-FFF2-40B4-BE49-F238E27FC236}">
                  <a16:creationId xmlns:a16="http://schemas.microsoft.com/office/drawing/2014/main" id="{C2F5467C-9A48-6D24-FFC7-586F035878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40334" y="3023232"/>
              <a:ext cx="1134878" cy="8340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B7A0ADDD-33FF-73BF-16DB-AE623FB0D0F8}"/>
                </a:ext>
              </a:extLst>
            </p:cNvPr>
            <p:cNvCxnSpPr/>
            <p:nvPr/>
          </p:nvCxnSpPr>
          <p:spPr>
            <a:xfrm>
              <a:off x="3143535" y="3023232"/>
              <a:ext cx="152660" cy="8340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Ellipse 49">
            <a:extLst>
              <a:ext uri="{FF2B5EF4-FFF2-40B4-BE49-F238E27FC236}">
                <a16:creationId xmlns:a16="http://schemas.microsoft.com/office/drawing/2014/main" id="{314EC1ED-E1BF-3BF7-977C-335D8A88C065}"/>
              </a:ext>
            </a:extLst>
          </p:cNvPr>
          <p:cNvSpPr/>
          <p:nvPr/>
        </p:nvSpPr>
        <p:spPr>
          <a:xfrm>
            <a:off x="6125565" y="3076569"/>
            <a:ext cx="405710" cy="4057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1E89EEAE-D3C6-AA66-0C32-CB692A07B3D6}"/>
              </a:ext>
            </a:extLst>
          </p:cNvPr>
          <p:cNvSpPr txBox="1"/>
          <p:nvPr/>
        </p:nvSpPr>
        <p:spPr>
          <a:xfrm>
            <a:off x="6533244" y="3076569"/>
            <a:ext cx="4402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rPr>
              <a:t>Sélectionner les 2 rectangles et « UNIR » via le bouton « Fusionner les formes »</a:t>
            </a:r>
          </a:p>
        </p:txBody>
      </p: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C205EEA6-4F75-0AFD-57F3-AE73ED2ED065}"/>
              </a:ext>
            </a:extLst>
          </p:cNvPr>
          <p:cNvGrpSpPr/>
          <p:nvPr/>
        </p:nvGrpSpPr>
        <p:grpSpPr>
          <a:xfrm>
            <a:off x="6619682" y="3553641"/>
            <a:ext cx="5088337" cy="1442433"/>
            <a:chOff x="6619682" y="3622098"/>
            <a:chExt cx="5088337" cy="1442433"/>
          </a:xfrm>
        </p:grpSpPr>
        <p:pic>
          <p:nvPicPr>
            <p:cNvPr id="53" name="Image 52">
              <a:extLst>
                <a:ext uri="{FF2B5EF4-FFF2-40B4-BE49-F238E27FC236}">
                  <a16:creationId xmlns:a16="http://schemas.microsoft.com/office/drawing/2014/main" id="{C8FFABA1-30B4-A927-709D-EBC97CAA6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19682" y="3622098"/>
              <a:ext cx="5088337" cy="1442433"/>
            </a:xfrm>
            <a:prstGeom prst="rect">
              <a:avLst/>
            </a:prstGeom>
          </p:spPr>
        </p:pic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4765481-FAD5-525E-9BDA-FE47459B1AE0}"/>
                </a:ext>
              </a:extLst>
            </p:cNvPr>
            <p:cNvSpPr/>
            <p:nvPr/>
          </p:nvSpPr>
          <p:spPr>
            <a:xfrm>
              <a:off x="11181811" y="3830425"/>
              <a:ext cx="524768" cy="192845"/>
            </a:xfrm>
            <a:prstGeom prst="rect">
              <a:avLst/>
            </a:prstGeom>
            <a:noFill/>
            <a:ln w="38100">
              <a:solidFill>
                <a:srgbClr val="EA84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15362FA-6134-ACA2-6F2F-B1BE7D436711}"/>
                </a:ext>
              </a:extLst>
            </p:cNvPr>
            <p:cNvSpPr/>
            <p:nvPr/>
          </p:nvSpPr>
          <p:spPr>
            <a:xfrm>
              <a:off x="7471281" y="4327417"/>
              <a:ext cx="358424" cy="127228"/>
            </a:xfrm>
            <a:prstGeom prst="rect">
              <a:avLst/>
            </a:prstGeom>
            <a:noFill/>
            <a:ln w="38100">
              <a:solidFill>
                <a:srgbClr val="EA844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57" name="Ellipse 56">
            <a:extLst>
              <a:ext uri="{FF2B5EF4-FFF2-40B4-BE49-F238E27FC236}">
                <a16:creationId xmlns:a16="http://schemas.microsoft.com/office/drawing/2014/main" id="{001B7952-3425-E844-48F1-4D7415251E49}"/>
              </a:ext>
            </a:extLst>
          </p:cNvPr>
          <p:cNvSpPr/>
          <p:nvPr/>
        </p:nvSpPr>
        <p:spPr>
          <a:xfrm>
            <a:off x="6125565" y="5212652"/>
            <a:ext cx="405710" cy="40571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/>
                </a:solidFill>
                <a:latin typeface="Poppins"/>
              </a:rPr>
              <a:t>6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145F670A-A86C-6348-EC76-B6D680FC16B4}"/>
              </a:ext>
            </a:extLst>
          </p:cNvPr>
          <p:cNvSpPr txBox="1"/>
          <p:nvPr/>
        </p:nvSpPr>
        <p:spPr>
          <a:xfrm>
            <a:off x="6533244" y="5212652"/>
            <a:ext cx="5173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  <a:sym typeface="Wingdings" panose="05000000000000000000" pitchFamily="2" charset="2"/>
              </a:rPr>
              <a:t>Vous pouvez maintenant </a:t>
            </a:r>
            <a:r>
              <a:rPr lang="fr-FR" sz="1200" b="1" dirty="0">
                <a:solidFill>
                  <a:srgbClr val="202020"/>
                </a:solidFill>
                <a:latin typeface="Poppins"/>
                <a:sym typeface="Wingdings" panose="05000000000000000000" pitchFamily="2" charset="2"/>
              </a:rPr>
              <a:t>coller votre texte dans la forme, changer la couleur de remplissage, la passer en filaire, etc.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+mn-cs"/>
              <a:sym typeface="Wingdings" panose="05000000000000000000" pitchFamily="2" charset="2"/>
            </a:endParaRPr>
          </a:p>
        </p:txBody>
      </p:sp>
      <p:sp>
        <p:nvSpPr>
          <p:cNvPr id="66" name="Forme libre : forme 65">
            <a:extLst>
              <a:ext uri="{FF2B5EF4-FFF2-40B4-BE49-F238E27FC236}">
                <a16:creationId xmlns:a16="http://schemas.microsoft.com/office/drawing/2014/main" id="{1182DFD3-F7A4-6434-BDD7-E9AFEDBCB1E8}"/>
              </a:ext>
            </a:extLst>
          </p:cNvPr>
          <p:cNvSpPr/>
          <p:nvPr/>
        </p:nvSpPr>
        <p:spPr>
          <a:xfrm>
            <a:off x="6640402" y="5762879"/>
            <a:ext cx="1564748" cy="520943"/>
          </a:xfrm>
          <a:custGeom>
            <a:avLst/>
            <a:gdLst>
              <a:gd name="csX0" fmla="*/ 86669 w 1564748"/>
              <a:gd name="csY0" fmla="*/ 0 h 520943"/>
              <a:gd name="csX1" fmla="*/ 1478079 w 1564748"/>
              <a:gd name="csY1" fmla="*/ 0 h 520943"/>
              <a:gd name="csX2" fmla="*/ 1564748 w 1564748"/>
              <a:gd name="csY2" fmla="*/ 86669 h 520943"/>
              <a:gd name="csX3" fmla="*/ 1564748 w 1564748"/>
              <a:gd name="csY3" fmla="*/ 260001 h 520943"/>
              <a:gd name="csX4" fmla="*/ 1564748 w 1564748"/>
              <a:gd name="csY4" fmla="*/ 433334 h 520943"/>
              <a:gd name="csX5" fmla="*/ 1564748 w 1564748"/>
              <a:gd name="csY5" fmla="*/ 520943 h 520943"/>
              <a:gd name="csX6" fmla="*/ 1218056 w 1564748"/>
              <a:gd name="csY6" fmla="*/ 520943 h 520943"/>
              <a:gd name="csX7" fmla="*/ 1218056 w 1564748"/>
              <a:gd name="csY7" fmla="*/ 520003 h 520943"/>
              <a:gd name="csX8" fmla="*/ 86669 w 1564748"/>
              <a:gd name="csY8" fmla="*/ 520003 h 520943"/>
              <a:gd name="csX9" fmla="*/ 0 w 1564748"/>
              <a:gd name="csY9" fmla="*/ 433334 h 520943"/>
              <a:gd name="csX10" fmla="*/ 0 w 1564748"/>
              <a:gd name="csY10" fmla="*/ 86669 h 520943"/>
              <a:gd name="csX11" fmla="*/ 86669 w 1564748"/>
              <a:gd name="csY11" fmla="*/ 0 h 5209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564748" h="520943">
                <a:moveTo>
                  <a:pt x="86669" y="0"/>
                </a:moveTo>
                <a:lnTo>
                  <a:pt x="1478079" y="0"/>
                </a:lnTo>
                <a:cubicBezTo>
                  <a:pt x="1525945" y="0"/>
                  <a:pt x="1564748" y="38803"/>
                  <a:pt x="1564748" y="86669"/>
                </a:cubicBezTo>
                <a:lnTo>
                  <a:pt x="1564748" y="260001"/>
                </a:lnTo>
                <a:lnTo>
                  <a:pt x="1564748" y="433334"/>
                </a:lnTo>
                <a:lnTo>
                  <a:pt x="1564748" y="520943"/>
                </a:lnTo>
                <a:lnTo>
                  <a:pt x="1218056" y="520943"/>
                </a:lnTo>
                <a:lnTo>
                  <a:pt x="1218056" y="520003"/>
                </a:lnTo>
                <a:lnTo>
                  <a:pt x="86669" y="520003"/>
                </a:lnTo>
                <a:cubicBezTo>
                  <a:pt x="38803" y="520003"/>
                  <a:pt x="0" y="481200"/>
                  <a:pt x="0" y="433334"/>
                </a:cubicBezTo>
                <a:lnTo>
                  <a:pt x="0" y="86669"/>
                </a:lnTo>
                <a:cubicBezTo>
                  <a:pt x="0" y="38803"/>
                  <a:pt x="38803" y="0"/>
                  <a:pt x="866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1200" dirty="0"/>
              <a:t>Votre texte ici</a:t>
            </a:r>
            <a:endParaRPr lang="en-US" sz="1200" dirty="0"/>
          </a:p>
        </p:txBody>
      </p:sp>
      <p:sp>
        <p:nvSpPr>
          <p:cNvPr id="67" name="Forme libre : forme 66">
            <a:extLst>
              <a:ext uri="{FF2B5EF4-FFF2-40B4-BE49-F238E27FC236}">
                <a16:creationId xmlns:a16="http://schemas.microsoft.com/office/drawing/2014/main" id="{4E2A5A3E-1A3D-AC8E-8925-45CA4DD0A518}"/>
              </a:ext>
            </a:extLst>
          </p:cNvPr>
          <p:cNvSpPr/>
          <p:nvPr/>
        </p:nvSpPr>
        <p:spPr>
          <a:xfrm>
            <a:off x="8616712" y="5762879"/>
            <a:ext cx="1564748" cy="520943"/>
          </a:xfrm>
          <a:custGeom>
            <a:avLst/>
            <a:gdLst>
              <a:gd name="csX0" fmla="*/ 86669 w 1564748"/>
              <a:gd name="csY0" fmla="*/ 0 h 520943"/>
              <a:gd name="csX1" fmla="*/ 1478079 w 1564748"/>
              <a:gd name="csY1" fmla="*/ 0 h 520943"/>
              <a:gd name="csX2" fmla="*/ 1564748 w 1564748"/>
              <a:gd name="csY2" fmla="*/ 86669 h 520943"/>
              <a:gd name="csX3" fmla="*/ 1564748 w 1564748"/>
              <a:gd name="csY3" fmla="*/ 260001 h 520943"/>
              <a:gd name="csX4" fmla="*/ 1564748 w 1564748"/>
              <a:gd name="csY4" fmla="*/ 433334 h 520943"/>
              <a:gd name="csX5" fmla="*/ 1564748 w 1564748"/>
              <a:gd name="csY5" fmla="*/ 520943 h 520943"/>
              <a:gd name="csX6" fmla="*/ 1218056 w 1564748"/>
              <a:gd name="csY6" fmla="*/ 520943 h 520943"/>
              <a:gd name="csX7" fmla="*/ 1218056 w 1564748"/>
              <a:gd name="csY7" fmla="*/ 520003 h 520943"/>
              <a:gd name="csX8" fmla="*/ 86669 w 1564748"/>
              <a:gd name="csY8" fmla="*/ 520003 h 520943"/>
              <a:gd name="csX9" fmla="*/ 0 w 1564748"/>
              <a:gd name="csY9" fmla="*/ 433334 h 520943"/>
              <a:gd name="csX10" fmla="*/ 0 w 1564748"/>
              <a:gd name="csY10" fmla="*/ 86669 h 520943"/>
              <a:gd name="csX11" fmla="*/ 86669 w 1564748"/>
              <a:gd name="csY11" fmla="*/ 0 h 5209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564748" h="520943">
                <a:moveTo>
                  <a:pt x="86669" y="0"/>
                </a:moveTo>
                <a:lnTo>
                  <a:pt x="1478079" y="0"/>
                </a:lnTo>
                <a:cubicBezTo>
                  <a:pt x="1525945" y="0"/>
                  <a:pt x="1564748" y="38803"/>
                  <a:pt x="1564748" y="86669"/>
                </a:cubicBezTo>
                <a:lnTo>
                  <a:pt x="1564748" y="260001"/>
                </a:lnTo>
                <a:lnTo>
                  <a:pt x="1564748" y="433334"/>
                </a:lnTo>
                <a:lnTo>
                  <a:pt x="1564748" y="520943"/>
                </a:lnTo>
                <a:lnTo>
                  <a:pt x="1218056" y="520943"/>
                </a:lnTo>
                <a:lnTo>
                  <a:pt x="1218056" y="520003"/>
                </a:lnTo>
                <a:lnTo>
                  <a:pt x="86669" y="520003"/>
                </a:lnTo>
                <a:cubicBezTo>
                  <a:pt x="38803" y="520003"/>
                  <a:pt x="0" y="481200"/>
                  <a:pt x="0" y="433334"/>
                </a:cubicBezTo>
                <a:lnTo>
                  <a:pt x="0" y="86669"/>
                </a:lnTo>
                <a:cubicBezTo>
                  <a:pt x="0" y="38803"/>
                  <a:pt x="38803" y="0"/>
                  <a:pt x="86669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sz="1200" b="1" dirty="0">
                <a:solidFill>
                  <a:schemeClr val="accent1"/>
                </a:solidFill>
              </a:rPr>
              <a:t>Votre texte ici</a:t>
            </a:r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639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49F043-AAAD-8573-9372-E9A686819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B56536-41BA-DA30-BDC3-E8D8B07679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/>
              <a:t>TITRE DE LA </a:t>
            </a:r>
            <a:r>
              <a:rPr lang="fr-FR" noProof="0" err="1"/>
              <a:t>PRésentation</a:t>
            </a:r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5F408B-35AE-3B78-6246-27B00286F3AE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2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297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83D69-B18D-9409-FE7E-FB8A3E37B6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/>
              <a:t>TITRE DE LA </a:t>
            </a:r>
            <a:r>
              <a:rPr lang="fr-FR" noProof="0" err="1"/>
              <a:t>PRésentation</a:t>
            </a:r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EE543B-81B8-3AD9-35F2-3C3D748468D9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2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93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4B5B49-025C-F7DE-D40E-6700991D2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A34BFF-96BD-99E5-8E88-D3039FE705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/>
              <a:t>TITRE DE LA </a:t>
            </a:r>
            <a:r>
              <a:rPr lang="fr-FR" noProof="0" err="1"/>
              <a:t>PRésentation</a:t>
            </a:r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D5277B-3748-1B04-9CB3-003316B487FE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2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2826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DFD9F8-B5C2-C900-2C05-36BB558AA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2992E0-D080-18C6-2533-3BDDC99669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/>
              <a:t>TITRE DE LA </a:t>
            </a:r>
            <a:r>
              <a:rPr lang="fr-FR" noProof="0" err="1"/>
              <a:t>PRésentation</a:t>
            </a:r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C1F80-B85A-8497-2965-635BE30CBC89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2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007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FABDFE-BD80-34A1-9524-90EC1BF07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A1BD67-DE4E-210B-0455-3BA91F2E73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/>
              <a:t>TITRE DE LA </a:t>
            </a:r>
            <a:r>
              <a:rPr lang="fr-FR" noProof="0" err="1"/>
              <a:t>PRésentation</a:t>
            </a:r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0E1439-8DED-3BE2-9561-167A5FBC1804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2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047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5C21DB-3ECE-2448-3774-FC8EA887C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853048-FF51-C86D-E5A9-29AD005E9A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/>
              <a:t>TITRE DE LA </a:t>
            </a:r>
            <a:r>
              <a:rPr lang="fr-FR" noProof="0" err="1"/>
              <a:t>PRésentation</a:t>
            </a:r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978224-D691-9934-1F37-477B77DFEDB9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2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0980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31E77-C2EA-C4B3-465A-EE109E62F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CC46E51-135F-37F2-AE1B-43EBAFD5E96C}"/>
              </a:ext>
            </a:extLst>
          </p:cNvPr>
          <p:cNvSpPr>
            <a:spLocks/>
          </p:cNvSpPr>
          <p:nvPr/>
        </p:nvSpPr>
        <p:spPr>
          <a:xfrm>
            <a:off x="0" y="0"/>
            <a:ext cx="2990370" cy="6888479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6055" t="-221" r="-53161" b="2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285A5CA4-39FC-5598-BB88-EA127F50EC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noProof="0"/>
              <a:t>01</a:t>
            </a:r>
          </a:p>
        </p:txBody>
      </p:sp>
      <p:sp>
        <p:nvSpPr>
          <p:cNvPr id="35" name="Espace réservé du texte 34">
            <a:extLst>
              <a:ext uri="{FF2B5EF4-FFF2-40B4-BE49-F238E27FC236}">
                <a16:creationId xmlns:a16="http://schemas.microsoft.com/office/drawing/2014/main" id="{54C44269-65F4-BAF3-F717-C8DE61160E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2000" noProof="0" dirty="0">
                <a:solidFill>
                  <a:schemeClr val="tx2"/>
                </a:solidFill>
              </a:rPr>
              <a:t>Lorem ipsum </a:t>
            </a:r>
            <a:r>
              <a:rPr lang="fr-FR" sz="2000" noProof="0" dirty="0" err="1">
                <a:solidFill>
                  <a:schemeClr val="tx2"/>
                </a:solidFill>
              </a:rPr>
              <a:t>dolor</a:t>
            </a:r>
            <a:r>
              <a:rPr lang="fr-FR" sz="2000" noProof="0" dirty="0">
                <a:solidFill>
                  <a:schemeClr val="tx2"/>
                </a:solidFill>
              </a:rPr>
              <a:t> </a:t>
            </a:r>
            <a:r>
              <a:rPr lang="fr-FR" sz="2000" noProof="0" dirty="0" err="1">
                <a:solidFill>
                  <a:schemeClr val="tx2"/>
                </a:solidFill>
              </a:rPr>
              <a:t>sit</a:t>
            </a:r>
            <a:r>
              <a:rPr lang="fr-FR" sz="2000" noProof="0" dirty="0">
                <a:solidFill>
                  <a:schemeClr val="tx2"/>
                </a:solidFill>
              </a:rPr>
              <a:t> </a:t>
            </a:r>
            <a:r>
              <a:rPr lang="fr-FR" sz="2000" noProof="0" dirty="0" err="1">
                <a:solidFill>
                  <a:schemeClr val="tx2"/>
                </a:solidFill>
              </a:rPr>
              <a:t>amet</a:t>
            </a:r>
            <a:r>
              <a:rPr lang="fr-FR" sz="2000" noProof="0" dirty="0">
                <a:solidFill>
                  <a:schemeClr val="tx2"/>
                </a:solidFill>
              </a:rPr>
              <a:t>, </a:t>
            </a:r>
            <a:r>
              <a:rPr lang="fr-FR" sz="2000" noProof="0" dirty="0" err="1">
                <a:solidFill>
                  <a:schemeClr val="tx2"/>
                </a:solidFill>
              </a:rPr>
              <a:t>consectetuer</a:t>
            </a:r>
            <a:r>
              <a:rPr lang="fr-FR" sz="2000" noProof="0" dirty="0">
                <a:solidFill>
                  <a:schemeClr val="tx2"/>
                </a:solidFill>
              </a:rPr>
              <a:t> </a:t>
            </a:r>
            <a:r>
              <a:rPr lang="fr-FR" sz="2000" noProof="0" dirty="0" err="1">
                <a:solidFill>
                  <a:schemeClr val="tx2"/>
                </a:solidFill>
              </a:rPr>
              <a:t>adipiscing</a:t>
            </a:r>
            <a:endParaRPr lang="fr-FR" sz="2000" noProof="0" dirty="0">
              <a:solidFill>
                <a:schemeClr val="tx2"/>
              </a:solidFill>
            </a:endParaRP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898F5C7A-6269-2C19-908D-65A799251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/>
              <a:t>02</a:t>
            </a:r>
          </a:p>
        </p:txBody>
      </p:sp>
      <p:sp>
        <p:nvSpPr>
          <p:cNvPr id="37" name="Espace réservé du texte 36">
            <a:extLst>
              <a:ext uri="{FF2B5EF4-FFF2-40B4-BE49-F238E27FC236}">
                <a16:creationId xmlns:a16="http://schemas.microsoft.com/office/drawing/2014/main" id="{4521D0FA-4432-3A28-6B74-0048984234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sz="2000" noProof="0">
                <a:solidFill>
                  <a:schemeClr val="tx2"/>
                </a:solidFill>
              </a:rPr>
              <a:t>Lorem ipsum </a:t>
            </a:r>
            <a:r>
              <a:rPr lang="fr-FR" sz="2000" noProof="0" err="1">
                <a:solidFill>
                  <a:schemeClr val="tx2"/>
                </a:solidFill>
              </a:rPr>
              <a:t>dolor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sit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amet</a:t>
            </a:r>
            <a:r>
              <a:rPr lang="fr-FR" sz="2000" noProof="0">
                <a:solidFill>
                  <a:schemeClr val="tx2"/>
                </a:solidFill>
              </a:rPr>
              <a:t>, </a:t>
            </a:r>
            <a:r>
              <a:rPr lang="fr-FR" sz="2000" noProof="0" err="1">
                <a:solidFill>
                  <a:schemeClr val="tx2"/>
                </a:solidFill>
              </a:rPr>
              <a:t>consectetuer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adipiscing</a:t>
            </a:r>
            <a:endParaRPr lang="fr-FR" sz="2000" noProof="0">
              <a:solidFill>
                <a:schemeClr val="tx2"/>
              </a:solidFill>
            </a:endParaRPr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2E1541F2-E55E-4A86-7E9A-01250BB847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noProof="0"/>
              <a:t>03</a:t>
            </a:r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2885F2A5-0171-2A8B-4EE7-7CC10CD72EB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sz="2000" noProof="0">
                <a:solidFill>
                  <a:schemeClr val="tx2"/>
                </a:solidFill>
              </a:rPr>
              <a:t>Lorem ipsum </a:t>
            </a:r>
            <a:r>
              <a:rPr lang="fr-FR" sz="2000" noProof="0" err="1">
                <a:solidFill>
                  <a:schemeClr val="tx2"/>
                </a:solidFill>
              </a:rPr>
              <a:t>dolor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sit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amet</a:t>
            </a:r>
            <a:r>
              <a:rPr lang="fr-FR" sz="2000" noProof="0">
                <a:solidFill>
                  <a:schemeClr val="tx2"/>
                </a:solidFill>
              </a:rPr>
              <a:t>, </a:t>
            </a:r>
            <a:r>
              <a:rPr lang="fr-FR" sz="2000" noProof="0" err="1">
                <a:solidFill>
                  <a:schemeClr val="tx2"/>
                </a:solidFill>
              </a:rPr>
              <a:t>consectetuer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adipiscing</a:t>
            </a:r>
            <a:endParaRPr lang="fr-FR" sz="2000" noProof="0">
              <a:solidFill>
                <a:schemeClr val="tx2"/>
              </a:solidFill>
            </a:endParaRPr>
          </a:p>
        </p:txBody>
      </p:sp>
      <p:sp>
        <p:nvSpPr>
          <p:cNvPr id="40" name="Espace réservé du texte 39">
            <a:extLst>
              <a:ext uri="{FF2B5EF4-FFF2-40B4-BE49-F238E27FC236}">
                <a16:creationId xmlns:a16="http://schemas.microsoft.com/office/drawing/2014/main" id="{B26515D7-264D-133C-ECA0-9650B5E8E4A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noProof="0"/>
              <a:t>04</a:t>
            </a: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CD23EDDE-6C99-B7F6-F4EC-E04287A12A2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sz="2000" noProof="0">
                <a:solidFill>
                  <a:schemeClr val="tx2"/>
                </a:solidFill>
              </a:rPr>
              <a:t>Lorem ipsum </a:t>
            </a:r>
            <a:r>
              <a:rPr lang="fr-FR" sz="2000" noProof="0" err="1">
                <a:solidFill>
                  <a:schemeClr val="tx2"/>
                </a:solidFill>
              </a:rPr>
              <a:t>dolor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sit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amet</a:t>
            </a:r>
            <a:r>
              <a:rPr lang="fr-FR" sz="2000" noProof="0">
                <a:solidFill>
                  <a:schemeClr val="tx2"/>
                </a:solidFill>
              </a:rPr>
              <a:t>, </a:t>
            </a:r>
            <a:r>
              <a:rPr lang="fr-FR" sz="2000" noProof="0" err="1">
                <a:solidFill>
                  <a:schemeClr val="tx2"/>
                </a:solidFill>
              </a:rPr>
              <a:t>consectetuer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adipiscing</a:t>
            </a:r>
            <a:endParaRPr lang="fr-FR" sz="2000" noProof="0">
              <a:solidFill>
                <a:schemeClr val="tx2"/>
              </a:solidFill>
            </a:endParaRPr>
          </a:p>
        </p:txBody>
      </p:sp>
      <p:sp>
        <p:nvSpPr>
          <p:cNvPr id="42" name="Espace réservé du texte 41">
            <a:extLst>
              <a:ext uri="{FF2B5EF4-FFF2-40B4-BE49-F238E27FC236}">
                <a16:creationId xmlns:a16="http://schemas.microsoft.com/office/drawing/2014/main" id="{115F004C-E416-7CBB-27C8-02D0EA66CF5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noProof="0"/>
              <a:t>05</a:t>
            </a:r>
          </a:p>
        </p:txBody>
      </p:sp>
      <p:sp>
        <p:nvSpPr>
          <p:cNvPr id="43" name="Espace réservé du texte 42">
            <a:extLst>
              <a:ext uri="{FF2B5EF4-FFF2-40B4-BE49-F238E27FC236}">
                <a16:creationId xmlns:a16="http://schemas.microsoft.com/office/drawing/2014/main" id="{CDCBD124-8143-DAB6-5A07-CE04723F7F1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FR" sz="2000" noProof="0">
                <a:solidFill>
                  <a:schemeClr val="tx2"/>
                </a:solidFill>
              </a:rPr>
              <a:t>Lorem ipsum </a:t>
            </a:r>
            <a:r>
              <a:rPr lang="fr-FR" sz="2000" noProof="0" err="1">
                <a:solidFill>
                  <a:schemeClr val="tx2"/>
                </a:solidFill>
              </a:rPr>
              <a:t>dolor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sit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amet</a:t>
            </a:r>
            <a:r>
              <a:rPr lang="fr-FR" sz="2000" noProof="0">
                <a:solidFill>
                  <a:schemeClr val="tx2"/>
                </a:solidFill>
              </a:rPr>
              <a:t>, </a:t>
            </a:r>
            <a:r>
              <a:rPr lang="fr-FR" sz="2000" noProof="0" err="1">
                <a:solidFill>
                  <a:schemeClr val="tx2"/>
                </a:solidFill>
              </a:rPr>
              <a:t>consectetuer</a:t>
            </a:r>
            <a:r>
              <a:rPr lang="fr-FR" sz="2000" noProof="0">
                <a:solidFill>
                  <a:schemeClr val="tx2"/>
                </a:solidFill>
              </a:rPr>
              <a:t> </a:t>
            </a:r>
            <a:r>
              <a:rPr lang="fr-FR" sz="2000" noProof="0" err="1">
                <a:solidFill>
                  <a:schemeClr val="tx2"/>
                </a:solidFill>
              </a:rPr>
              <a:t>adipiscing</a:t>
            </a:r>
            <a:endParaRPr lang="fr-FR" sz="2000" noProof="0">
              <a:solidFill>
                <a:schemeClr val="tx2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5FF33263-4600-C90D-725A-15D669006395}"/>
              </a:ext>
            </a:extLst>
          </p:cNvPr>
          <p:cNvGrpSpPr/>
          <p:nvPr/>
        </p:nvGrpSpPr>
        <p:grpSpPr>
          <a:xfrm>
            <a:off x="411488" y="698226"/>
            <a:ext cx="2167394" cy="677829"/>
            <a:chOff x="3362099" y="2034216"/>
            <a:chExt cx="1948899" cy="677829"/>
          </a:xfrm>
          <a:solidFill>
            <a:schemeClr val="accent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4DD2559-D640-C68A-08E8-DF27BD6079C6}"/>
                </a:ext>
              </a:extLst>
            </p:cNvPr>
            <p:cNvSpPr/>
            <p:nvPr/>
          </p:nvSpPr>
          <p:spPr>
            <a:xfrm>
              <a:off x="4705350" y="2352675"/>
              <a:ext cx="605647" cy="3593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2153CF9A-C6A6-DDFB-D299-CDEC9C0F476E}"/>
                </a:ext>
              </a:extLst>
            </p:cNvPr>
            <p:cNvSpPr/>
            <p:nvPr/>
          </p:nvSpPr>
          <p:spPr>
            <a:xfrm>
              <a:off x="3362099" y="2034216"/>
              <a:ext cx="1948899" cy="677829"/>
            </a:xfrm>
            <a:prstGeom prst="roundRect">
              <a:avLst>
                <a:gd name="adj" fmla="val 17637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SOMMAIRE</a:t>
              </a:r>
            </a:p>
          </p:txBody>
        </p:sp>
      </p:grp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A91E23B8-3037-6D04-E169-61A6BE0C0DD5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C85AB5-7CD5-F45F-0863-C3D302D773D9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415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DD97E-8003-326A-CC0D-5E9141266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ABEEC5-9F5D-299A-03F3-578883CCBE1D}"/>
              </a:ext>
            </a:extLst>
          </p:cNvPr>
          <p:cNvSpPr>
            <a:spLocks/>
          </p:cNvSpPr>
          <p:nvPr/>
        </p:nvSpPr>
        <p:spPr>
          <a:xfrm>
            <a:off x="0" y="0"/>
            <a:ext cx="2980801" cy="6858000"/>
          </a:xfrm>
          <a:prstGeom prst="rect">
            <a:avLst/>
          </a:prstGeom>
          <a:blipFill>
            <a:blip r:embed="rId3"/>
            <a:srcRect/>
            <a:stretch>
              <a:fillRect l="-2" r="-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BFDBC82-6323-8F9D-1498-B7145DB70A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fr-FR" dirty="0"/>
              <a:t>01</a:t>
            </a:r>
            <a:endParaRPr lang="fr-FR" noProof="0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EA2C7B49-32A4-3990-91A2-3A8AD00D4E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en-US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6349CA7-03C9-4D2B-64FC-C6FB5BC4B0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02</a:t>
            </a:r>
            <a:endParaRPr lang="en-US" dirty="0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0E85DD6-CA09-FA2F-9072-F2616BDEFF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en-US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5814431C-B0EF-1993-0CFA-5BF66C3B3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dirty="0"/>
              <a:t>03</a:t>
            </a:r>
            <a:endParaRPr lang="en-US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A4E68F0-BEC3-691B-DB4D-9A70B5D2D7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en-US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8B3E8FB6-CA6D-C12F-1FC1-B31711E38B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04</a:t>
            </a:r>
            <a:endParaRPr lang="en-US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52888E-CD01-967F-9904-5CBE2FBC78F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en-US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1AE93FBA-6A92-809D-522A-7DC4AF628A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fr-FR" dirty="0"/>
              <a:t>05</a:t>
            </a:r>
            <a:endParaRPr lang="en-US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CCF3E03B-B97E-A08D-DF03-6C31ED12193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en-US" dirty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6099D5FC-225F-7D16-B132-2FB451A61B9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FR" dirty="0"/>
              <a:t>06</a:t>
            </a:r>
            <a:endParaRPr lang="en-US" dirty="0"/>
          </a:p>
        </p:txBody>
      </p:sp>
      <p:sp>
        <p:nvSpPr>
          <p:cNvPr id="18" name="Espace réservé du texte 17">
            <a:extLst>
              <a:ext uri="{FF2B5EF4-FFF2-40B4-BE49-F238E27FC236}">
                <a16:creationId xmlns:a16="http://schemas.microsoft.com/office/drawing/2014/main" id="{91B5E4E0-9D85-2D97-8447-5D72B89809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en-US" dirty="0"/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F78FAD06-69C4-7A64-F80C-B32CC5D4DFF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fr-FR" dirty="0"/>
              <a:t>07</a:t>
            </a:r>
            <a:endParaRPr lang="en-US" dirty="0"/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75121B14-528E-96C2-4B9B-1A70B929092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en-US" dirty="0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D65A33D3-AC1E-E63F-66B7-01C03B6BC51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fr-FR" dirty="0"/>
              <a:t>08</a:t>
            </a:r>
            <a:endParaRPr lang="en-US" dirty="0"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4B92D808-BF32-7E99-7C74-E5CBEA2703E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en-US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F6BB3DC-F3BA-CB72-2699-87712829E244}"/>
              </a:ext>
            </a:extLst>
          </p:cNvPr>
          <p:cNvGrpSpPr/>
          <p:nvPr/>
        </p:nvGrpSpPr>
        <p:grpSpPr>
          <a:xfrm>
            <a:off x="411488" y="698226"/>
            <a:ext cx="2167394" cy="677829"/>
            <a:chOff x="3362099" y="2034216"/>
            <a:chExt cx="1948899" cy="677829"/>
          </a:xfrm>
          <a:solidFill>
            <a:schemeClr val="accent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F669572-25E9-B6C4-CA73-E1C73E0A1720}"/>
                </a:ext>
              </a:extLst>
            </p:cNvPr>
            <p:cNvSpPr/>
            <p:nvPr/>
          </p:nvSpPr>
          <p:spPr>
            <a:xfrm>
              <a:off x="4705350" y="2352675"/>
              <a:ext cx="605647" cy="35937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>
                <a:solidFill>
                  <a:schemeClr val="bg1"/>
                </a:solidFill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6FD1C110-01FF-DC07-293E-D88B562BFC18}"/>
                </a:ext>
              </a:extLst>
            </p:cNvPr>
            <p:cNvSpPr/>
            <p:nvPr/>
          </p:nvSpPr>
          <p:spPr>
            <a:xfrm>
              <a:off x="3362099" y="2034216"/>
              <a:ext cx="1948899" cy="677829"/>
            </a:xfrm>
            <a:prstGeom prst="roundRect">
              <a:avLst>
                <a:gd name="adj" fmla="val 17637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kern="0" noProof="0">
                  <a:solidFill>
                    <a:schemeClr val="bg1"/>
                  </a:solidFill>
                  <a:latin typeface="+mj-lt"/>
                </a:rPr>
                <a:t>SOMMAIRE</a:t>
              </a:r>
              <a:endParaRPr kumimoji="0" lang="fr-FR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54951999-8EA7-8E72-907D-9577698660CE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E99BC7-F8F5-F7B0-B538-0965E35154E5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681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9D73F46F-2C51-9AE0-BA61-D8A96A4FA2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/>
              <a:t>01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3149888-5E6D-C365-DBCC-BB17FCC94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Titre </a:t>
            </a:r>
            <a:br>
              <a:rPr lang="fr-FR" noProof="0"/>
            </a:br>
            <a:r>
              <a:rPr lang="fr-FR" noProof="0"/>
              <a:t>du chapitre</a:t>
            </a:r>
          </a:p>
        </p:txBody>
      </p:sp>
    </p:spTree>
    <p:extLst>
      <p:ext uri="{BB962C8B-B14F-4D97-AF65-F5344CB8AC3E}">
        <p14:creationId xmlns:p14="http://schemas.microsoft.com/office/powerpoint/2010/main" val="1763850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5DAA53F-D577-3699-76CB-0DBC922F2F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/>
              <a:t>02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A7F354A-2371-3067-2834-B906244B9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979" y="2440641"/>
            <a:ext cx="7449712" cy="1976718"/>
          </a:xfrm>
        </p:spPr>
        <p:txBody>
          <a:bodyPr/>
          <a:lstStyle/>
          <a:p>
            <a:r>
              <a:rPr lang="fr-FR" noProof="0"/>
              <a:t>Titre </a:t>
            </a:r>
            <a:br>
              <a:rPr lang="fr-FR" noProof="0"/>
            </a:br>
            <a:r>
              <a:rPr lang="fr-FR" noProof="0"/>
              <a:t>du chapitre</a:t>
            </a:r>
          </a:p>
        </p:txBody>
      </p:sp>
    </p:spTree>
    <p:extLst>
      <p:ext uri="{BB962C8B-B14F-4D97-AF65-F5344CB8AC3E}">
        <p14:creationId xmlns:p14="http://schemas.microsoft.com/office/powerpoint/2010/main" val="2651108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1A69EB-E9C3-5EFA-DCE3-2DBCA991459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/>
              <a:t>03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30AD80C-58EA-D42B-BFC6-E7B490614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979" y="2440641"/>
            <a:ext cx="7449712" cy="1976718"/>
          </a:xfrm>
        </p:spPr>
        <p:txBody>
          <a:bodyPr/>
          <a:lstStyle/>
          <a:p>
            <a:r>
              <a:rPr lang="fr-FR" noProof="0"/>
              <a:t>Titre </a:t>
            </a:r>
            <a:br>
              <a:rPr lang="fr-FR" noProof="0"/>
            </a:br>
            <a:r>
              <a:rPr lang="fr-FR" noProof="0"/>
              <a:t>du chapitre</a:t>
            </a:r>
          </a:p>
        </p:txBody>
      </p:sp>
    </p:spTree>
    <p:extLst>
      <p:ext uri="{BB962C8B-B14F-4D97-AF65-F5344CB8AC3E}">
        <p14:creationId xmlns:p14="http://schemas.microsoft.com/office/powerpoint/2010/main" val="331229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A87F3F9-C89C-3C79-3D37-41A09C2548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/>
              <a:t>04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176119C-F970-850D-FC3A-CAF068058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979" y="2440641"/>
            <a:ext cx="7449712" cy="1976718"/>
          </a:xfrm>
        </p:spPr>
        <p:txBody>
          <a:bodyPr/>
          <a:lstStyle/>
          <a:p>
            <a:r>
              <a:rPr lang="fr-FR" noProof="0"/>
              <a:t>Titre </a:t>
            </a:r>
            <a:br>
              <a:rPr lang="fr-FR" noProof="0"/>
            </a:br>
            <a:r>
              <a:rPr lang="fr-FR" noProof="0"/>
              <a:t>du chapitre</a:t>
            </a:r>
          </a:p>
        </p:txBody>
      </p:sp>
    </p:spTree>
    <p:extLst>
      <p:ext uri="{BB962C8B-B14F-4D97-AF65-F5344CB8AC3E}">
        <p14:creationId xmlns:p14="http://schemas.microsoft.com/office/powerpoint/2010/main" val="2170857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07ECB0-B582-0A25-74B1-C93480B6E6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/>
              <a:t>05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A86202E-7426-0128-9CDA-E7FC76AF5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979" y="2440641"/>
            <a:ext cx="7449712" cy="1976718"/>
          </a:xfrm>
        </p:spPr>
        <p:txBody>
          <a:bodyPr/>
          <a:lstStyle/>
          <a:p>
            <a:r>
              <a:rPr lang="fr-FR" noProof="0"/>
              <a:t>Titre </a:t>
            </a:r>
            <a:br>
              <a:rPr lang="fr-FR" noProof="0"/>
            </a:br>
            <a:r>
              <a:rPr lang="fr-FR" noProof="0"/>
              <a:t>du chapitre</a:t>
            </a:r>
          </a:p>
        </p:txBody>
      </p:sp>
    </p:spTree>
    <p:extLst>
      <p:ext uri="{BB962C8B-B14F-4D97-AF65-F5344CB8AC3E}">
        <p14:creationId xmlns:p14="http://schemas.microsoft.com/office/powerpoint/2010/main" val="2096440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825F92C-3B8F-A451-387D-66A62B1399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/>
              <a:t>06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BD2BDDE-0FD4-6831-2C7F-BCB67C154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1979" y="2440641"/>
            <a:ext cx="7449712" cy="1976718"/>
          </a:xfrm>
        </p:spPr>
        <p:txBody>
          <a:bodyPr/>
          <a:lstStyle/>
          <a:p>
            <a:r>
              <a:rPr lang="fr-FR" noProof="0"/>
              <a:t>Titre </a:t>
            </a:r>
            <a:br>
              <a:rPr lang="fr-FR" noProof="0"/>
            </a:br>
            <a:r>
              <a:rPr lang="fr-FR" noProof="0"/>
              <a:t>du chapitre</a:t>
            </a:r>
          </a:p>
        </p:txBody>
      </p:sp>
    </p:spTree>
    <p:extLst>
      <p:ext uri="{BB962C8B-B14F-4D97-AF65-F5344CB8AC3E}">
        <p14:creationId xmlns:p14="http://schemas.microsoft.com/office/powerpoint/2010/main" val="35131800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EC7F4-FBDD-8800-BC74-A3B6AA888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3AD5FBA-A040-07DE-6619-69809333EE78}"/>
              </a:ext>
            </a:extLst>
          </p:cNvPr>
          <p:cNvSpPr/>
          <p:nvPr/>
        </p:nvSpPr>
        <p:spPr>
          <a:xfrm>
            <a:off x="5040630" y="0"/>
            <a:ext cx="715137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5242" r="-352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oppin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12945D4-D6C5-7F46-2348-CF60931B3FEC}"/>
              </a:ext>
            </a:extLst>
          </p:cNvPr>
          <p:cNvSpPr txBox="1"/>
          <p:nvPr/>
        </p:nvSpPr>
        <p:spPr>
          <a:xfrm>
            <a:off x="133990" y="3250820"/>
            <a:ext cx="49066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Lorem ipsum </a:t>
            </a:r>
            <a:r>
              <a:rPr lang="fr-FR" sz="2800" b="1" noProof="0" err="1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dolor</a:t>
            </a:r>
            <a:br>
              <a:rPr lang="fr-FR" sz="28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</a:br>
            <a:r>
              <a:rPr lang="fr-FR" sz="2800" b="1" noProof="0" err="1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sit</a:t>
            </a:r>
            <a:r>
              <a:rPr lang="fr-FR" sz="28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fr-FR" sz="2800" b="1" noProof="0" err="1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amet</a:t>
            </a:r>
            <a:r>
              <a:rPr lang="fr-FR" sz="28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, </a:t>
            </a:r>
            <a:r>
              <a:rPr lang="fr-FR" sz="2800" b="1" noProof="0" err="1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consectetuer</a:t>
            </a:r>
            <a:r>
              <a:rPr lang="fr-FR" sz="28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fr-FR" sz="2800" b="1" noProof="0" err="1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adipiscing</a:t>
            </a:r>
            <a:endParaRPr lang="fr-FR" sz="2800" b="1" noProof="0">
              <a:solidFill>
                <a:schemeClr val="tx2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BA4C4B28-7BB9-8C4C-1016-E39E7EC7EC05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14" name="Image 13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82964855-761D-5ED5-10E7-1F2BB3C96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504608" y="1356038"/>
            <a:ext cx="2165405" cy="1914611"/>
          </a:xfrm>
          <a:prstGeom prst="rect">
            <a:avLst/>
          </a:prstGeom>
        </p:spPr>
      </p:pic>
      <p:sp>
        <p:nvSpPr>
          <p:cNvPr id="17" name="Graphique 9">
            <a:extLst>
              <a:ext uri="{FF2B5EF4-FFF2-40B4-BE49-F238E27FC236}">
                <a16:creationId xmlns:a16="http://schemas.microsoft.com/office/drawing/2014/main" id="{D6B70138-6361-2AEB-63DB-9E2A4CF0356F}"/>
              </a:ext>
            </a:extLst>
          </p:cNvPr>
          <p:cNvSpPr/>
          <p:nvPr/>
        </p:nvSpPr>
        <p:spPr>
          <a:xfrm>
            <a:off x="1866114" y="6222096"/>
            <a:ext cx="1224582" cy="220965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8C3E848-473D-CA38-EAAC-EDA7828B8D06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739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35F5E-212F-05FE-E944-F34AFD516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C732B2F-5D27-D704-277C-1BA0C2DBF882}"/>
              </a:ext>
            </a:extLst>
          </p:cNvPr>
          <p:cNvSpPr/>
          <p:nvPr/>
        </p:nvSpPr>
        <p:spPr>
          <a:xfrm>
            <a:off x="5040630" y="0"/>
            <a:ext cx="715137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5675" r="-248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oppins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0DFEF1D1-0F1B-AA1A-D508-B67F0EBA4A54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14" name="Image 13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3C7F674A-CB4D-9BFB-776A-F52C0F3E4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692887" y="1625867"/>
            <a:ext cx="1788846" cy="1581664"/>
          </a:xfrm>
          <a:prstGeom prst="rect">
            <a:avLst/>
          </a:prstGeom>
        </p:spPr>
      </p:pic>
      <p:sp>
        <p:nvSpPr>
          <p:cNvPr id="2" name="Graphique 9">
            <a:extLst>
              <a:ext uri="{FF2B5EF4-FFF2-40B4-BE49-F238E27FC236}">
                <a16:creationId xmlns:a16="http://schemas.microsoft.com/office/drawing/2014/main" id="{887FF1C0-98AB-0760-10C1-86767E5D1BA0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CC0FF4D-ADAE-2D1B-5B26-6B99421B2925}"/>
              </a:ext>
            </a:extLst>
          </p:cNvPr>
          <p:cNvSpPr txBox="1"/>
          <p:nvPr/>
        </p:nvSpPr>
        <p:spPr>
          <a:xfrm>
            <a:off x="133990" y="3151102"/>
            <a:ext cx="490664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Titre court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A8E133B-BCCD-D456-90AF-6B98D2960897}"/>
              </a:ext>
            </a:extLst>
          </p:cNvPr>
          <p:cNvSpPr/>
          <p:nvPr/>
        </p:nvSpPr>
        <p:spPr>
          <a:xfrm>
            <a:off x="2338031" y="4037567"/>
            <a:ext cx="498559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>
              <a:solidFill>
                <a:sysClr val="windowText" lastClr="000000"/>
              </a:solidFill>
            </a:endParaRP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7343866B-1D91-BDB7-1ED0-F2722C199896}"/>
              </a:ext>
            </a:extLst>
          </p:cNvPr>
          <p:cNvSpPr txBox="1">
            <a:spLocks/>
          </p:cNvSpPr>
          <p:nvPr/>
        </p:nvSpPr>
        <p:spPr>
          <a:xfrm>
            <a:off x="4354383" y="4001011"/>
            <a:ext cx="5499586" cy="25629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Malgun Gothic" panose="020B0503020000020004" pitchFamily="34" charset="-127"/>
              <a:buNone/>
              <a:defRPr sz="8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793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algun Gothic" panose="020B0503020000020004" pitchFamily="34" charset="-127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3900" noProof="0"/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A39069-DBD6-EE4B-DC85-8A6E46AA1990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0157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8DAC8-6E43-414B-1DB9-18AB7FC73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F537B0-0926-3BC6-C81D-CC695CBECB4B}"/>
              </a:ext>
            </a:extLst>
          </p:cNvPr>
          <p:cNvSpPr/>
          <p:nvPr/>
        </p:nvSpPr>
        <p:spPr>
          <a:xfrm>
            <a:off x="5040630" y="0"/>
            <a:ext cx="715137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8092" r="-223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oppins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128D4A05-1F97-C150-45DC-DE6D9A88DDA1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14" name="Image 13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58362099-2BBC-A021-E049-4E5D12E62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692887" y="1625867"/>
            <a:ext cx="1788846" cy="1581664"/>
          </a:xfrm>
          <a:prstGeom prst="rect">
            <a:avLst/>
          </a:prstGeom>
        </p:spPr>
      </p:pic>
      <p:sp>
        <p:nvSpPr>
          <p:cNvPr id="2" name="Graphique 9">
            <a:extLst>
              <a:ext uri="{FF2B5EF4-FFF2-40B4-BE49-F238E27FC236}">
                <a16:creationId xmlns:a16="http://schemas.microsoft.com/office/drawing/2014/main" id="{3D45F2B8-DC31-4768-5754-3391A8DAACA8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8B2E96-F187-1E70-9AC9-B3E2037B6045}"/>
              </a:ext>
            </a:extLst>
          </p:cNvPr>
          <p:cNvSpPr txBox="1"/>
          <p:nvPr/>
        </p:nvSpPr>
        <p:spPr>
          <a:xfrm>
            <a:off x="133990" y="3151102"/>
            <a:ext cx="490664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Titre court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DF17BD-EBC5-2D76-7E8D-6C674D6C6FCD}"/>
              </a:ext>
            </a:extLst>
          </p:cNvPr>
          <p:cNvSpPr/>
          <p:nvPr/>
        </p:nvSpPr>
        <p:spPr>
          <a:xfrm>
            <a:off x="2338031" y="4037567"/>
            <a:ext cx="498559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>
              <a:solidFill>
                <a:sysClr val="windowText" lastClr="000000"/>
              </a:solidFill>
            </a:endParaRP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E2FEDFE4-29FB-7A7E-686E-67DC5F0A01C0}"/>
              </a:ext>
            </a:extLst>
          </p:cNvPr>
          <p:cNvSpPr txBox="1">
            <a:spLocks/>
          </p:cNvSpPr>
          <p:nvPr/>
        </p:nvSpPr>
        <p:spPr>
          <a:xfrm>
            <a:off x="4354383" y="4001011"/>
            <a:ext cx="5499586" cy="25629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Malgun Gothic" panose="020B0503020000020004" pitchFamily="34" charset="-127"/>
              <a:buNone/>
              <a:defRPr sz="8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793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algun Gothic" panose="020B0503020000020004" pitchFamily="34" charset="-127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3900" noProof="0"/>
              <a:t>02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B8FD11-8998-1674-4592-5919887D9AD3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701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8FDD6-2F62-8C07-8D72-5C30ED1F6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6A09883-EE68-9466-5AF1-90317F4180FC}"/>
              </a:ext>
            </a:extLst>
          </p:cNvPr>
          <p:cNvSpPr/>
          <p:nvPr/>
        </p:nvSpPr>
        <p:spPr>
          <a:xfrm>
            <a:off x="5040630" y="0"/>
            <a:ext cx="715137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6179" r="-343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oppins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11F374EE-24C8-DC84-8E89-4050363DA1C8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14" name="Image 13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D3530350-4265-E380-80C5-B478D732B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692887" y="1625867"/>
            <a:ext cx="1788846" cy="1581664"/>
          </a:xfrm>
          <a:prstGeom prst="rect">
            <a:avLst/>
          </a:prstGeom>
        </p:spPr>
      </p:pic>
      <p:sp>
        <p:nvSpPr>
          <p:cNvPr id="2" name="Graphique 9">
            <a:extLst>
              <a:ext uri="{FF2B5EF4-FFF2-40B4-BE49-F238E27FC236}">
                <a16:creationId xmlns:a16="http://schemas.microsoft.com/office/drawing/2014/main" id="{DB936579-FE0B-8915-2F21-3464F21FA3FF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82A137D-74B8-D65F-6148-7E4806E82D98}"/>
              </a:ext>
            </a:extLst>
          </p:cNvPr>
          <p:cNvSpPr txBox="1"/>
          <p:nvPr/>
        </p:nvSpPr>
        <p:spPr>
          <a:xfrm>
            <a:off x="133990" y="3151102"/>
            <a:ext cx="490664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44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Titre court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18EDF0-AC58-87C9-F835-B83326F311C5}"/>
              </a:ext>
            </a:extLst>
          </p:cNvPr>
          <p:cNvSpPr/>
          <p:nvPr/>
        </p:nvSpPr>
        <p:spPr>
          <a:xfrm>
            <a:off x="2338031" y="4037567"/>
            <a:ext cx="498559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>
              <a:solidFill>
                <a:sysClr val="windowText" lastClr="000000"/>
              </a:solidFill>
            </a:endParaRP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E06950E-F297-0E75-6879-B8A1A2B28697}"/>
              </a:ext>
            </a:extLst>
          </p:cNvPr>
          <p:cNvSpPr txBox="1">
            <a:spLocks/>
          </p:cNvSpPr>
          <p:nvPr/>
        </p:nvSpPr>
        <p:spPr>
          <a:xfrm>
            <a:off x="4354383" y="4001011"/>
            <a:ext cx="5499586" cy="25629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Malgun Gothic" panose="020B0503020000020004" pitchFamily="34" charset="-127"/>
              <a:buNone/>
              <a:defRPr sz="8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793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algun Gothic" panose="020B0503020000020004" pitchFamily="34" charset="-127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3900" noProof="0"/>
              <a:t>03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41916C0-2294-BA55-7430-8639588AAB70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516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8F2F5-AC7D-21F9-BFD0-563F167AB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AECEF36-4A30-FFC3-499B-51CF2C556A99}"/>
              </a:ext>
            </a:extLst>
          </p:cNvPr>
          <p:cNvSpPr/>
          <p:nvPr/>
        </p:nvSpPr>
        <p:spPr>
          <a:xfrm>
            <a:off x="5040630" y="0"/>
            <a:ext cx="715137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6387" r="-14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oppins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C0F52218-092C-34F4-3D6B-21C717DCB6F0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14" name="Image 13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63AA0958-A4D4-8EFF-8CCA-01B6C74AB2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692887" y="1625867"/>
            <a:ext cx="1788846" cy="1581664"/>
          </a:xfrm>
          <a:prstGeom prst="rect">
            <a:avLst/>
          </a:prstGeom>
        </p:spPr>
      </p:pic>
      <p:sp>
        <p:nvSpPr>
          <p:cNvPr id="2" name="Graphique 9">
            <a:extLst>
              <a:ext uri="{FF2B5EF4-FFF2-40B4-BE49-F238E27FC236}">
                <a16:creationId xmlns:a16="http://schemas.microsoft.com/office/drawing/2014/main" id="{943CA39A-9EFF-CC68-DF85-7D4C7D9B6E9D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08229A-B495-5837-08B6-06ACF096571C}"/>
              </a:ext>
            </a:extLst>
          </p:cNvPr>
          <p:cNvSpPr txBox="1"/>
          <p:nvPr/>
        </p:nvSpPr>
        <p:spPr>
          <a:xfrm>
            <a:off x="357019" y="3304929"/>
            <a:ext cx="44605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Titre de chapitre version longue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1C42D5-0501-D713-C2E0-C70A7347E120}"/>
              </a:ext>
            </a:extLst>
          </p:cNvPr>
          <p:cNvSpPr/>
          <p:nvPr/>
        </p:nvSpPr>
        <p:spPr>
          <a:xfrm>
            <a:off x="2338031" y="4507592"/>
            <a:ext cx="498559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>
              <a:solidFill>
                <a:sysClr val="windowText" lastClr="000000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43B4561-20B2-01A3-2F04-8E90D792C0EB}"/>
              </a:ext>
            </a:extLst>
          </p:cNvPr>
          <p:cNvGrpSpPr/>
          <p:nvPr/>
        </p:nvGrpSpPr>
        <p:grpSpPr>
          <a:xfrm>
            <a:off x="1833968" y="2801676"/>
            <a:ext cx="1506682" cy="451978"/>
            <a:chOff x="-742861" y="800352"/>
            <a:chExt cx="2936096" cy="451978"/>
          </a:xfrm>
          <a:solidFill>
            <a:schemeClr val="accent1"/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0DFC1ED-C5B8-DD2C-A558-20750364A54F}"/>
                </a:ext>
              </a:extLst>
            </p:cNvPr>
            <p:cNvSpPr/>
            <p:nvPr/>
          </p:nvSpPr>
          <p:spPr>
            <a:xfrm>
              <a:off x="-742861" y="800352"/>
              <a:ext cx="293609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>
                  <a:latin typeface="+mj-lt"/>
                </a:rPr>
                <a:t>PILIER 1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ABC95C8-4680-EDAA-E29C-A48002898621}"/>
                </a:ext>
              </a:extLst>
            </p:cNvPr>
            <p:cNvSpPr/>
            <p:nvPr/>
          </p:nvSpPr>
          <p:spPr>
            <a:xfrm>
              <a:off x="-74286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08CF6896-D883-8014-7730-BEEA3A97074D}"/>
              </a:ext>
            </a:extLst>
          </p:cNvPr>
          <p:cNvSpPr txBox="1">
            <a:spLocks/>
          </p:cNvSpPr>
          <p:nvPr/>
        </p:nvSpPr>
        <p:spPr>
          <a:xfrm>
            <a:off x="4354383" y="4001011"/>
            <a:ext cx="5499586" cy="25629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Malgun Gothic" panose="020B0503020000020004" pitchFamily="34" charset="-127"/>
              <a:buNone/>
              <a:defRPr sz="8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793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algun Gothic" panose="020B0503020000020004" pitchFamily="34" charset="-127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3900" noProof="0"/>
              <a:t>04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A02B57-D403-E4FE-6E3E-AEA5C5197DE8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0473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C4B1F-DAA1-C84A-E0F3-5B6DABDD4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EB45531-0796-81E9-5932-28B416B3DFCE}"/>
              </a:ext>
            </a:extLst>
          </p:cNvPr>
          <p:cNvSpPr/>
          <p:nvPr/>
        </p:nvSpPr>
        <p:spPr>
          <a:xfrm>
            <a:off x="5040630" y="0"/>
            <a:ext cx="715137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5242" r="-352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oppins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DA33098F-0935-7469-0334-13CA0C117CB0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14" name="Image 13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52A48B61-7A93-627B-D2F3-B7E103B9ED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692887" y="1625867"/>
            <a:ext cx="1788846" cy="1581664"/>
          </a:xfrm>
          <a:prstGeom prst="rect">
            <a:avLst/>
          </a:prstGeom>
        </p:spPr>
      </p:pic>
      <p:sp>
        <p:nvSpPr>
          <p:cNvPr id="2" name="Graphique 9">
            <a:extLst>
              <a:ext uri="{FF2B5EF4-FFF2-40B4-BE49-F238E27FC236}">
                <a16:creationId xmlns:a16="http://schemas.microsoft.com/office/drawing/2014/main" id="{D4998F85-118F-E48D-6EC2-FAA422755A67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44316C8-95CE-40B8-3288-6198BAAEEFF6}"/>
              </a:ext>
            </a:extLst>
          </p:cNvPr>
          <p:cNvSpPr txBox="1"/>
          <p:nvPr/>
        </p:nvSpPr>
        <p:spPr>
          <a:xfrm>
            <a:off x="357019" y="3304929"/>
            <a:ext cx="44605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Titre de chapitre version longue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27626E-F768-22BF-8BE0-51797F675B8D}"/>
              </a:ext>
            </a:extLst>
          </p:cNvPr>
          <p:cNvSpPr/>
          <p:nvPr/>
        </p:nvSpPr>
        <p:spPr>
          <a:xfrm>
            <a:off x="2338031" y="4507592"/>
            <a:ext cx="498559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>
              <a:solidFill>
                <a:sysClr val="windowText" lastClr="000000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53F1A0F2-ADEF-F429-EB08-F56390A354A9}"/>
              </a:ext>
            </a:extLst>
          </p:cNvPr>
          <p:cNvGrpSpPr/>
          <p:nvPr/>
        </p:nvGrpSpPr>
        <p:grpSpPr>
          <a:xfrm>
            <a:off x="1833968" y="2801676"/>
            <a:ext cx="1506682" cy="451978"/>
            <a:chOff x="-742861" y="800352"/>
            <a:chExt cx="2936096" cy="451978"/>
          </a:xfrm>
          <a:solidFill>
            <a:schemeClr val="accent1"/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7C86A8F2-23F2-898C-AA67-A24E3C75C1C8}"/>
                </a:ext>
              </a:extLst>
            </p:cNvPr>
            <p:cNvSpPr/>
            <p:nvPr/>
          </p:nvSpPr>
          <p:spPr>
            <a:xfrm>
              <a:off x="-742861" y="800352"/>
              <a:ext cx="293609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>
                  <a:latin typeface="+mj-lt"/>
                </a:rPr>
                <a:t>PILIER 2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37AE188-7FCD-0F60-AD32-6A67D06FFD33}"/>
                </a:ext>
              </a:extLst>
            </p:cNvPr>
            <p:cNvSpPr/>
            <p:nvPr/>
          </p:nvSpPr>
          <p:spPr>
            <a:xfrm>
              <a:off x="-74286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7BB87E7D-1150-F279-3402-2D45102C4DCE}"/>
              </a:ext>
            </a:extLst>
          </p:cNvPr>
          <p:cNvSpPr txBox="1">
            <a:spLocks/>
          </p:cNvSpPr>
          <p:nvPr/>
        </p:nvSpPr>
        <p:spPr>
          <a:xfrm>
            <a:off x="4354383" y="4001011"/>
            <a:ext cx="5499586" cy="25629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Malgun Gothic" panose="020B0503020000020004" pitchFamily="34" charset="-127"/>
              <a:buNone/>
              <a:defRPr sz="8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793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algun Gothic" panose="020B0503020000020004" pitchFamily="34" charset="-127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3900" noProof="0"/>
              <a:t>05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C050358-707A-4D73-9F5D-F966035E0981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4242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D28ED1-87BE-45C3-532B-567E29C18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3DCE7C-E736-624B-2CBA-DAE87B50CB12}"/>
              </a:ext>
            </a:extLst>
          </p:cNvPr>
          <p:cNvSpPr/>
          <p:nvPr/>
        </p:nvSpPr>
        <p:spPr>
          <a:xfrm>
            <a:off x="5040630" y="0"/>
            <a:ext cx="715137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557" t="4" r="-68927" b="-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oppins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E7347793-4571-675C-A3CD-89B1B3C6E32E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14" name="Image 13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A348604A-0C90-DF4F-060F-069A6ADBB3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692887" y="1625867"/>
            <a:ext cx="1788846" cy="1581664"/>
          </a:xfrm>
          <a:prstGeom prst="rect">
            <a:avLst/>
          </a:prstGeom>
        </p:spPr>
      </p:pic>
      <p:sp>
        <p:nvSpPr>
          <p:cNvPr id="2" name="Graphique 9">
            <a:extLst>
              <a:ext uri="{FF2B5EF4-FFF2-40B4-BE49-F238E27FC236}">
                <a16:creationId xmlns:a16="http://schemas.microsoft.com/office/drawing/2014/main" id="{147E4D71-154A-0389-58F7-B33BA9F163F7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C4BFD9A-742D-63C8-AA53-9C57150C2981}"/>
              </a:ext>
            </a:extLst>
          </p:cNvPr>
          <p:cNvSpPr txBox="1"/>
          <p:nvPr/>
        </p:nvSpPr>
        <p:spPr>
          <a:xfrm>
            <a:off x="357019" y="3304929"/>
            <a:ext cx="44605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Titre de chapitre version longue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653EEB7-9B72-0E7B-72DC-E79255DD7799}"/>
              </a:ext>
            </a:extLst>
          </p:cNvPr>
          <p:cNvSpPr/>
          <p:nvPr/>
        </p:nvSpPr>
        <p:spPr>
          <a:xfrm>
            <a:off x="2338031" y="4507592"/>
            <a:ext cx="498559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>
              <a:solidFill>
                <a:sysClr val="windowText" lastClr="000000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D607E7C-9557-9CF9-4E72-2F1A1D2FABA6}"/>
              </a:ext>
            </a:extLst>
          </p:cNvPr>
          <p:cNvGrpSpPr/>
          <p:nvPr/>
        </p:nvGrpSpPr>
        <p:grpSpPr>
          <a:xfrm>
            <a:off x="1833968" y="2801676"/>
            <a:ext cx="1506682" cy="451978"/>
            <a:chOff x="-742861" y="800352"/>
            <a:chExt cx="2936096" cy="451978"/>
          </a:xfrm>
          <a:solidFill>
            <a:schemeClr val="accent1"/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6B66D543-C51F-2974-B9EC-4D2046DF499D}"/>
                </a:ext>
              </a:extLst>
            </p:cNvPr>
            <p:cNvSpPr/>
            <p:nvPr/>
          </p:nvSpPr>
          <p:spPr>
            <a:xfrm>
              <a:off x="-742861" y="800352"/>
              <a:ext cx="293609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>
                  <a:latin typeface="+mj-lt"/>
                </a:rPr>
                <a:t>PILIER 3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ADB9096-C552-57B3-98BF-784EA61F365F}"/>
                </a:ext>
              </a:extLst>
            </p:cNvPr>
            <p:cNvSpPr/>
            <p:nvPr/>
          </p:nvSpPr>
          <p:spPr>
            <a:xfrm>
              <a:off x="-74286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208BBB13-07FA-4770-F01B-8F9244F6A053}"/>
              </a:ext>
            </a:extLst>
          </p:cNvPr>
          <p:cNvSpPr txBox="1">
            <a:spLocks/>
          </p:cNvSpPr>
          <p:nvPr/>
        </p:nvSpPr>
        <p:spPr>
          <a:xfrm>
            <a:off x="4354383" y="4001011"/>
            <a:ext cx="5499586" cy="25629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Malgun Gothic" panose="020B0503020000020004" pitchFamily="34" charset="-127"/>
              <a:buNone/>
              <a:defRPr sz="8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793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algun Gothic" panose="020B0503020000020004" pitchFamily="34" charset="-127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3900" noProof="0"/>
              <a:t>06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6F5F83-A485-9148-9745-A7C66FC2A02C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4360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AF709-482C-E6AF-11A0-F3FEEF521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28E374-1004-25C8-4F88-6C6681724BC5}"/>
              </a:ext>
            </a:extLst>
          </p:cNvPr>
          <p:cNvSpPr/>
          <p:nvPr/>
        </p:nvSpPr>
        <p:spPr>
          <a:xfrm>
            <a:off x="5040630" y="0"/>
            <a:ext cx="7151370" cy="6858000"/>
          </a:xfrm>
          <a:prstGeom prst="rect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5242" r="-3524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Poppins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8AA0E853-A6B9-1EEC-CB86-E2495C2988A5}"/>
              </a:ext>
            </a:extLst>
          </p:cNvPr>
          <p:cNvSpPr/>
          <p:nvPr/>
        </p:nvSpPr>
        <p:spPr>
          <a:xfrm>
            <a:off x="133989" y="102793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14" name="Image 13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461070EB-4D2D-9B4E-7D45-BB91EC826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692887" y="1625867"/>
            <a:ext cx="1788846" cy="1581664"/>
          </a:xfrm>
          <a:prstGeom prst="rect">
            <a:avLst/>
          </a:prstGeom>
        </p:spPr>
      </p:pic>
      <p:sp>
        <p:nvSpPr>
          <p:cNvPr id="2" name="Graphique 9">
            <a:extLst>
              <a:ext uri="{FF2B5EF4-FFF2-40B4-BE49-F238E27FC236}">
                <a16:creationId xmlns:a16="http://schemas.microsoft.com/office/drawing/2014/main" id="{8666C281-FC65-3565-26C5-D5CCAAA55DBE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3F52F91-7CDB-9753-CD62-406ACE505328}"/>
              </a:ext>
            </a:extLst>
          </p:cNvPr>
          <p:cNvSpPr txBox="1"/>
          <p:nvPr/>
        </p:nvSpPr>
        <p:spPr>
          <a:xfrm>
            <a:off x="357019" y="3304929"/>
            <a:ext cx="44605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32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Titre de chapitre version longue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AC6D65-7745-AA51-A3F5-86C1CA8B7060}"/>
              </a:ext>
            </a:extLst>
          </p:cNvPr>
          <p:cNvSpPr/>
          <p:nvPr/>
        </p:nvSpPr>
        <p:spPr>
          <a:xfrm>
            <a:off x="2338031" y="4507592"/>
            <a:ext cx="498559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>
              <a:solidFill>
                <a:sysClr val="windowText" lastClr="000000"/>
              </a:solidFill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33632BEA-DF22-81FD-AEF7-D5EABD6C9B94}"/>
              </a:ext>
            </a:extLst>
          </p:cNvPr>
          <p:cNvGrpSpPr/>
          <p:nvPr/>
        </p:nvGrpSpPr>
        <p:grpSpPr>
          <a:xfrm>
            <a:off x="1833968" y="2801676"/>
            <a:ext cx="1506682" cy="451978"/>
            <a:chOff x="-742861" y="800352"/>
            <a:chExt cx="2936096" cy="451978"/>
          </a:xfrm>
          <a:solidFill>
            <a:schemeClr val="accent1"/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B403F9C-D8B6-093A-3FB6-E2C52175626C}"/>
                </a:ext>
              </a:extLst>
            </p:cNvPr>
            <p:cNvSpPr/>
            <p:nvPr/>
          </p:nvSpPr>
          <p:spPr>
            <a:xfrm>
              <a:off x="-742861" y="800352"/>
              <a:ext cx="293609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>
                  <a:latin typeface="+mj-lt"/>
                </a:rPr>
                <a:t>PILIER 4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782ECD6-5BEB-DD91-FF71-B053156511B6}"/>
                </a:ext>
              </a:extLst>
            </p:cNvPr>
            <p:cNvSpPr/>
            <p:nvPr/>
          </p:nvSpPr>
          <p:spPr>
            <a:xfrm>
              <a:off x="-74286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EF7FE7F2-1098-6A51-3B06-32624605329E}"/>
              </a:ext>
            </a:extLst>
          </p:cNvPr>
          <p:cNvSpPr txBox="1">
            <a:spLocks/>
          </p:cNvSpPr>
          <p:nvPr/>
        </p:nvSpPr>
        <p:spPr>
          <a:xfrm>
            <a:off x="4354383" y="4001011"/>
            <a:ext cx="5499586" cy="25629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Malgun Gothic" panose="020B0503020000020004" pitchFamily="34" charset="-127"/>
              <a:buNone/>
              <a:defRPr sz="8800" b="1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1793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Malgun Gothic" panose="020B0503020000020004" pitchFamily="34" charset="-127"/>
              <a:buChar char="​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60363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23900" noProof="0"/>
              <a:t>07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0DD339-DAE1-BE62-E725-F07B6653C34D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1880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413126-775A-072A-2F70-0DA1EDE7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Lorem ipsum </a:t>
            </a:r>
            <a:r>
              <a:rPr lang="fr-FR" dirty="0" err="1"/>
              <a:t>dolor</a:t>
            </a:r>
            <a:r>
              <a:rPr lang="fr-FR" dirty="0"/>
              <a:t> </a:t>
            </a:r>
            <a:r>
              <a:rPr lang="fr-FR" dirty="0" err="1"/>
              <a:t>sit</a:t>
            </a:r>
            <a:r>
              <a:rPr lang="fr-FR" dirty="0"/>
              <a:t> </a:t>
            </a:r>
            <a:r>
              <a:rPr lang="fr-FR" dirty="0" err="1"/>
              <a:t>amet</a:t>
            </a:r>
            <a:endParaRPr lang="en-US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AAE31AB-6ECE-C895-1BE3-7E5B04F197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</a:p>
          <a:p>
            <a:pPr lvl="1"/>
            <a:r>
              <a:rPr lang="fr-FR" dirty="0" err="1"/>
              <a:t>Fusce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, magna pulvinar </a:t>
            </a:r>
            <a:r>
              <a:rPr lang="fr-FR" dirty="0" err="1"/>
              <a:t>ultricies</a:t>
            </a:r>
            <a:endParaRPr lang="fr-FR" dirty="0"/>
          </a:p>
          <a:p>
            <a:pPr lvl="2"/>
            <a:r>
              <a:rPr lang="fr-FR" dirty="0"/>
              <a:t>Purus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 </a:t>
            </a:r>
          </a:p>
          <a:p>
            <a:pPr lvl="2"/>
            <a:r>
              <a:rPr lang="fr-FR" dirty="0"/>
              <a:t>Purus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9802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6E0EB3-5E6F-CB88-D0D8-3F5AF7995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3">
            <a:extLst>
              <a:ext uri="{FF2B5EF4-FFF2-40B4-BE49-F238E27FC236}">
                <a16:creationId xmlns:a16="http://schemas.microsoft.com/office/drawing/2014/main" id="{E26C3AF7-545A-59D6-2FDC-F941D2011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1" y="484940"/>
            <a:ext cx="11924021" cy="584776"/>
          </a:xfrm>
        </p:spPr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4B51D6-0109-5AC8-872D-3FA1C44FC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/>
              <a:t>Maecenas</a:t>
            </a:r>
            <a:r>
              <a:rPr lang="fr-FR" dirty="0"/>
              <a:t> </a:t>
            </a:r>
            <a:r>
              <a:rPr lang="fr-FR" dirty="0" err="1"/>
              <a:t>porttitor</a:t>
            </a:r>
            <a:r>
              <a:rPr lang="fr-FR" dirty="0"/>
              <a:t> </a:t>
            </a:r>
            <a:r>
              <a:rPr lang="fr-FR" dirty="0" err="1"/>
              <a:t>congue</a:t>
            </a:r>
            <a:r>
              <a:rPr lang="fr-FR" dirty="0"/>
              <a:t> </a:t>
            </a:r>
          </a:p>
          <a:p>
            <a:pPr lvl="1"/>
            <a:r>
              <a:rPr lang="fr-FR" dirty="0" err="1"/>
              <a:t>Fusce</a:t>
            </a:r>
            <a:r>
              <a:rPr lang="fr-FR" dirty="0"/>
              <a:t> </a:t>
            </a:r>
            <a:r>
              <a:rPr lang="fr-FR" dirty="0" err="1"/>
              <a:t>posuere</a:t>
            </a:r>
            <a:r>
              <a:rPr lang="fr-FR" dirty="0"/>
              <a:t>, magna pulvinar </a:t>
            </a:r>
            <a:r>
              <a:rPr lang="fr-FR" dirty="0" err="1"/>
              <a:t>ultricies</a:t>
            </a:r>
            <a:endParaRPr lang="fr-FR" dirty="0"/>
          </a:p>
          <a:p>
            <a:pPr lvl="2"/>
            <a:r>
              <a:rPr lang="fr-FR" dirty="0"/>
              <a:t>Purus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malesuada</a:t>
            </a:r>
            <a:r>
              <a:rPr lang="fr-FR" dirty="0"/>
              <a:t> </a:t>
            </a:r>
          </a:p>
          <a:p>
            <a:pPr lvl="2"/>
            <a:r>
              <a:rPr lang="fr-FR" dirty="0"/>
              <a:t>Purus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malesuada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836EE5-7544-0777-9148-9D93DAAD41D4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2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4244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A1001-03BA-9899-DCF6-00B738BA0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e 50">
            <a:extLst>
              <a:ext uri="{FF2B5EF4-FFF2-40B4-BE49-F238E27FC236}">
                <a16:creationId xmlns:a16="http://schemas.microsoft.com/office/drawing/2014/main" id="{D7DE39E5-532E-0AFD-1949-A2762F00A2AF}"/>
              </a:ext>
            </a:extLst>
          </p:cNvPr>
          <p:cNvGrpSpPr/>
          <p:nvPr/>
        </p:nvGrpSpPr>
        <p:grpSpPr>
          <a:xfrm>
            <a:off x="8654955" y="1671059"/>
            <a:ext cx="842632" cy="842631"/>
            <a:chOff x="9459613" y="1870678"/>
            <a:chExt cx="696390" cy="696389"/>
          </a:xfrm>
        </p:grpSpPr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47AF6353-9E53-8D8E-D92E-3D6DE2E8AA91}"/>
                </a:ext>
              </a:extLst>
            </p:cNvPr>
            <p:cNvSpPr/>
            <p:nvPr/>
          </p:nvSpPr>
          <p:spPr>
            <a:xfrm>
              <a:off x="9459613" y="1870678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1 h 696389"/>
                <a:gd name="connsiteX4" fmla="*/ 696390 w 696390"/>
                <a:gd name="connsiteY4" fmla="*/ 557341 h 696389"/>
                <a:gd name="connsiteX5" fmla="*/ 696390 w 696390"/>
                <a:gd name="connsiteY5" fmla="*/ 696389 h 696389"/>
                <a:gd name="connsiteX6" fmla="*/ 580322 w 696390"/>
                <a:gd name="connsiteY6" fmla="*/ 696389 h 696389"/>
                <a:gd name="connsiteX7" fmla="*/ 522795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1"/>
                  </a:lnTo>
                  <a:lnTo>
                    <a:pt x="696390" y="557341"/>
                  </a:lnTo>
                  <a:lnTo>
                    <a:pt x="696390" y="696389"/>
                  </a:lnTo>
                  <a:lnTo>
                    <a:pt x="580322" y="696389"/>
                  </a:lnTo>
                  <a:lnTo>
                    <a:pt x="522795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53" name="Graphic 60">
              <a:extLst>
                <a:ext uri="{FF2B5EF4-FFF2-40B4-BE49-F238E27FC236}">
                  <a16:creationId xmlns:a16="http://schemas.microsoft.com/office/drawing/2014/main" id="{E0466E8A-BCB4-8978-BD0A-2CC8EB874F97}"/>
                </a:ext>
              </a:extLst>
            </p:cNvPr>
            <p:cNvGrpSpPr/>
            <p:nvPr/>
          </p:nvGrpSpPr>
          <p:grpSpPr>
            <a:xfrm>
              <a:off x="9581103" y="2011871"/>
              <a:ext cx="453412" cy="414002"/>
              <a:chOff x="8699890" y="5512191"/>
              <a:chExt cx="532249" cy="485987"/>
            </a:xfrm>
            <a:noFill/>
          </p:grpSpPr>
          <p:sp>
            <p:nvSpPr>
              <p:cNvPr id="54" name="Freeform: Shape 390">
                <a:extLst>
                  <a:ext uri="{FF2B5EF4-FFF2-40B4-BE49-F238E27FC236}">
                    <a16:creationId xmlns:a16="http://schemas.microsoft.com/office/drawing/2014/main" id="{9095143A-9DB5-346A-7671-50E8D509C310}"/>
                  </a:ext>
                </a:extLst>
              </p:cNvPr>
              <p:cNvSpPr/>
              <p:nvPr/>
            </p:nvSpPr>
            <p:spPr>
              <a:xfrm>
                <a:off x="8898595" y="5768035"/>
                <a:ext cx="263683" cy="230142"/>
              </a:xfrm>
              <a:custGeom>
                <a:avLst/>
                <a:gdLst>
                  <a:gd name="connsiteX0" fmla="*/ 263684 w 263683"/>
                  <a:gd name="connsiteY0" fmla="*/ 0 h 230142"/>
                  <a:gd name="connsiteX1" fmla="*/ 263684 w 263683"/>
                  <a:gd name="connsiteY1" fmla="*/ 230143 h 230142"/>
                  <a:gd name="connsiteX2" fmla="*/ 95458 w 263683"/>
                  <a:gd name="connsiteY2" fmla="*/ 230143 h 230142"/>
                  <a:gd name="connsiteX3" fmla="*/ 1999 w 263683"/>
                  <a:gd name="connsiteY3" fmla="*/ 127338 h 230142"/>
                  <a:gd name="connsiteX4" fmla="*/ 75598 w 263683"/>
                  <a:gd name="connsiteY4" fmla="*/ 43225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683" h="230142">
                    <a:moveTo>
                      <a:pt x="263684" y="0"/>
                    </a:moveTo>
                    <a:lnTo>
                      <a:pt x="263684" y="230143"/>
                    </a:lnTo>
                    <a:lnTo>
                      <a:pt x="95458" y="230143"/>
                    </a:lnTo>
                    <a:cubicBezTo>
                      <a:pt x="39382" y="230143"/>
                      <a:pt x="-10735" y="194862"/>
                      <a:pt x="1999" y="127338"/>
                    </a:cubicBezTo>
                    <a:cubicBezTo>
                      <a:pt x="8424" y="93109"/>
                      <a:pt x="38214" y="61917"/>
                      <a:pt x="75598" y="43225"/>
                    </a:cubicBez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391">
                <a:extLst>
                  <a:ext uri="{FF2B5EF4-FFF2-40B4-BE49-F238E27FC236}">
                    <a16:creationId xmlns:a16="http://schemas.microsoft.com/office/drawing/2014/main" id="{A7FE371C-7E2F-AB07-60CE-8116C163F6EC}"/>
                  </a:ext>
                </a:extLst>
              </p:cNvPr>
              <p:cNvSpPr/>
              <p:nvPr/>
            </p:nvSpPr>
            <p:spPr>
              <a:xfrm>
                <a:off x="8769750" y="5768035"/>
                <a:ext cx="121496" cy="230142"/>
              </a:xfrm>
              <a:custGeom>
                <a:avLst/>
                <a:gdLst>
                  <a:gd name="connsiteX0" fmla="*/ 121497 w 121496"/>
                  <a:gd name="connsiteY0" fmla="*/ 230143 h 230142"/>
                  <a:gd name="connsiteX1" fmla="*/ 0 w 121496"/>
                  <a:gd name="connsiteY1" fmla="*/ 230143 h 230142"/>
                  <a:gd name="connsiteX2" fmla="*/ 0 w 121496"/>
                  <a:gd name="connsiteY2" fmla="*/ 0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96" h="230142">
                    <a:moveTo>
                      <a:pt x="121497" y="230143"/>
                    </a:moveTo>
                    <a:lnTo>
                      <a:pt x="0" y="230143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392">
                <a:extLst>
                  <a:ext uri="{FF2B5EF4-FFF2-40B4-BE49-F238E27FC236}">
                    <a16:creationId xmlns:a16="http://schemas.microsoft.com/office/drawing/2014/main" id="{DD1D4865-4A0B-F6DA-45B0-558FF2AC62FF}"/>
                  </a:ext>
                </a:extLst>
              </p:cNvPr>
              <p:cNvSpPr/>
              <p:nvPr/>
            </p:nvSpPr>
            <p:spPr>
              <a:xfrm>
                <a:off x="8797788" y="5558920"/>
                <a:ext cx="56075" cy="104090"/>
              </a:xfrm>
              <a:custGeom>
                <a:avLst/>
                <a:gdLst>
                  <a:gd name="connsiteX0" fmla="*/ 56075 w 56075"/>
                  <a:gd name="connsiteY0" fmla="*/ 53856 h 104090"/>
                  <a:gd name="connsiteX1" fmla="*/ 56075 w 56075"/>
                  <a:gd name="connsiteY1" fmla="*/ 0 h 104090"/>
                  <a:gd name="connsiteX2" fmla="*/ 0 w 56075"/>
                  <a:gd name="connsiteY2" fmla="*/ 0 h 104090"/>
                  <a:gd name="connsiteX3" fmla="*/ 0 w 56075"/>
                  <a:gd name="connsiteY3" fmla="*/ 104090 h 10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5" h="104090">
                    <a:moveTo>
                      <a:pt x="56075" y="53856"/>
                    </a:moveTo>
                    <a:lnTo>
                      <a:pt x="56075" y="0"/>
                    </a:lnTo>
                    <a:lnTo>
                      <a:pt x="0" y="0"/>
                    </a:lnTo>
                    <a:lnTo>
                      <a:pt x="0" y="104090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393">
                <a:extLst>
                  <a:ext uri="{FF2B5EF4-FFF2-40B4-BE49-F238E27FC236}">
                    <a16:creationId xmlns:a16="http://schemas.microsoft.com/office/drawing/2014/main" id="{DB45EF87-D498-6EAA-3E01-6CFBA51795D9}"/>
                  </a:ext>
                </a:extLst>
              </p:cNvPr>
              <p:cNvSpPr/>
              <p:nvPr/>
            </p:nvSpPr>
            <p:spPr>
              <a:xfrm>
                <a:off x="8837918" y="5736493"/>
                <a:ext cx="205165" cy="187648"/>
              </a:xfrm>
              <a:custGeom>
                <a:avLst/>
                <a:gdLst>
                  <a:gd name="connsiteX0" fmla="*/ 60689 w 205165"/>
                  <a:gd name="connsiteY0" fmla="*/ 182479 h 187648"/>
                  <a:gd name="connsiteX1" fmla="*/ 201812 w 205165"/>
                  <a:gd name="connsiteY1" fmla="*/ 0 h 187648"/>
                  <a:gd name="connsiteX2" fmla="*/ 24240 w 205165"/>
                  <a:gd name="connsiteY2" fmla="*/ 64954 h 187648"/>
                  <a:gd name="connsiteX3" fmla="*/ 25291 w 205165"/>
                  <a:gd name="connsiteY3" fmla="*/ 170095 h 1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65" h="187648">
                    <a:moveTo>
                      <a:pt x="60689" y="182479"/>
                    </a:moveTo>
                    <a:cubicBezTo>
                      <a:pt x="152396" y="197082"/>
                      <a:pt x="221438" y="193110"/>
                      <a:pt x="201812" y="0"/>
                    </a:cubicBezTo>
                    <a:cubicBezTo>
                      <a:pt x="140713" y="35982"/>
                      <a:pt x="61740" y="30608"/>
                      <a:pt x="24240" y="64954"/>
                    </a:cubicBezTo>
                    <a:cubicBezTo>
                      <a:pt x="-13261" y="99300"/>
                      <a:pt x="-2746" y="144745"/>
                      <a:pt x="25291" y="170095"/>
                    </a:cubicBez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394">
                <a:extLst>
                  <a:ext uri="{FF2B5EF4-FFF2-40B4-BE49-F238E27FC236}">
                    <a16:creationId xmlns:a16="http://schemas.microsoft.com/office/drawing/2014/main" id="{31BA71D9-FBBD-14B0-7F9A-AACCB904AADB}"/>
                  </a:ext>
                </a:extLst>
              </p:cNvPr>
              <p:cNvSpPr/>
              <p:nvPr/>
            </p:nvSpPr>
            <p:spPr>
              <a:xfrm>
                <a:off x="8699890" y="5512191"/>
                <a:ext cx="532249" cy="280377"/>
              </a:xfrm>
              <a:custGeom>
                <a:avLst/>
                <a:gdLst>
                  <a:gd name="connsiteX0" fmla="*/ 266125 w 532249"/>
                  <a:gd name="connsiteY0" fmla="*/ 0 h 280377"/>
                  <a:gd name="connsiteX1" fmla="*/ 532249 w 532249"/>
                  <a:gd name="connsiteY1" fmla="*/ 238554 h 280377"/>
                  <a:gd name="connsiteX2" fmla="*/ 490426 w 532249"/>
                  <a:gd name="connsiteY2" fmla="*/ 280377 h 280377"/>
                  <a:gd name="connsiteX3" fmla="*/ 266125 w 532249"/>
                  <a:gd name="connsiteY3" fmla="*/ 84113 h 280377"/>
                  <a:gd name="connsiteX4" fmla="*/ 41823 w 532249"/>
                  <a:gd name="connsiteY4" fmla="*/ 280377 h 280377"/>
                  <a:gd name="connsiteX5" fmla="*/ 0 w 532249"/>
                  <a:gd name="connsiteY5" fmla="*/ 238554 h 2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2249" h="280377">
                    <a:moveTo>
                      <a:pt x="266125" y="0"/>
                    </a:moveTo>
                    <a:lnTo>
                      <a:pt x="532249" y="238554"/>
                    </a:lnTo>
                    <a:lnTo>
                      <a:pt x="490426" y="280377"/>
                    </a:lnTo>
                    <a:lnTo>
                      <a:pt x="266125" y="84113"/>
                    </a:lnTo>
                    <a:lnTo>
                      <a:pt x="41823" y="280377"/>
                    </a:lnTo>
                    <a:lnTo>
                      <a:pt x="0" y="23855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B2DD6D8B-97AE-203D-9927-B8FE0CCF1BE8}"/>
              </a:ext>
            </a:extLst>
          </p:cNvPr>
          <p:cNvGrpSpPr/>
          <p:nvPr/>
        </p:nvGrpSpPr>
        <p:grpSpPr>
          <a:xfrm>
            <a:off x="2667453" y="1671059"/>
            <a:ext cx="842632" cy="842631"/>
            <a:chOff x="5746335" y="1873326"/>
            <a:chExt cx="696390" cy="696389"/>
          </a:xfrm>
        </p:grpSpPr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AA27EB0E-E95E-111C-FA02-400FE399B98F}"/>
                </a:ext>
              </a:extLst>
            </p:cNvPr>
            <p:cNvSpPr/>
            <p:nvPr/>
          </p:nvSpPr>
          <p:spPr>
            <a:xfrm>
              <a:off x="5746335" y="1873326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3 h 696389"/>
                <a:gd name="connsiteX4" fmla="*/ 696390 w 696390"/>
                <a:gd name="connsiteY4" fmla="*/ 557343 h 696389"/>
                <a:gd name="connsiteX5" fmla="*/ 696390 w 696390"/>
                <a:gd name="connsiteY5" fmla="*/ 696086 h 696389"/>
                <a:gd name="connsiteX6" fmla="*/ 581823 w 696390"/>
                <a:gd name="connsiteY6" fmla="*/ 696086 h 696389"/>
                <a:gd name="connsiteX7" fmla="*/ 580322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90" y="557343"/>
                  </a:lnTo>
                  <a:lnTo>
                    <a:pt x="696390" y="696086"/>
                  </a:lnTo>
                  <a:lnTo>
                    <a:pt x="581823" y="696086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36" name="Graphique 31">
              <a:extLst>
                <a:ext uri="{FF2B5EF4-FFF2-40B4-BE49-F238E27FC236}">
                  <a16:creationId xmlns:a16="http://schemas.microsoft.com/office/drawing/2014/main" id="{58843B29-B756-B520-93C0-0F728A26E212}"/>
                </a:ext>
              </a:extLst>
            </p:cNvPr>
            <p:cNvGrpSpPr/>
            <p:nvPr/>
          </p:nvGrpSpPr>
          <p:grpSpPr>
            <a:xfrm>
              <a:off x="5932141" y="1967213"/>
              <a:ext cx="324778" cy="508614"/>
              <a:chOff x="-843815" y="2638425"/>
              <a:chExt cx="504825" cy="790575"/>
            </a:xfrm>
          </p:grpSpPr>
          <p:sp>
            <p:nvSpPr>
              <p:cNvPr id="37" name="Forme libre : forme 104">
                <a:extLst>
                  <a:ext uri="{FF2B5EF4-FFF2-40B4-BE49-F238E27FC236}">
                    <a16:creationId xmlns:a16="http://schemas.microsoft.com/office/drawing/2014/main" id="{935362AA-6B06-AEA4-D42C-46A609D1845F}"/>
                  </a:ext>
                </a:extLst>
              </p:cNvPr>
              <p:cNvSpPr/>
              <p:nvPr/>
            </p:nvSpPr>
            <p:spPr>
              <a:xfrm>
                <a:off x="-846196" y="2779205"/>
                <a:ext cx="504825" cy="647700"/>
              </a:xfrm>
              <a:custGeom>
                <a:avLst/>
                <a:gdLst>
                  <a:gd name="connsiteX0" fmla="*/ 500920 w 504825"/>
                  <a:gd name="connsiteY0" fmla="*/ 245269 h 647700"/>
                  <a:gd name="connsiteX1" fmla="*/ 254032 w 504825"/>
                  <a:gd name="connsiteY1" fmla="*/ 7144 h 647700"/>
                  <a:gd name="connsiteX2" fmla="*/ 7144 w 504825"/>
                  <a:gd name="connsiteY2" fmla="*/ 245269 h 647700"/>
                  <a:gd name="connsiteX3" fmla="*/ 119158 w 504825"/>
                  <a:gd name="connsiteY3" fmla="*/ 445294 h 647700"/>
                  <a:gd name="connsiteX4" fmla="*/ 119158 w 504825"/>
                  <a:gd name="connsiteY4" fmla="*/ 511969 h 647700"/>
                  <a:gd name="connsiteX5" fmla="*/ 254032 w 504825"/>
                  <a:gd name="connsiteY5" fmla="*/ 646652 h 647700"/>
                  <a:gd name="connsiteX6" fmla="*/ 254032 w 504825"/>
                  <a:gd name="connsiteY6" fmla="*/ 646652 h 647700"/>
                  <a:gd name="connsiteX7" fmla="*/ 389001 w 504825"/>
                  <a:gd name="connsiteY7" fmla="*/ 511778 h 647700"/>
                  <a:gd name="connsiteX8" fmla="*/ 389001 w 504825"/>
                  <a:gd name="connsiteY8" fmla="*/ 445103 h 647700"/>
                  <a:gd name="connsiteX9" fmla="*/ 500920 w 504825"/>
                  <a:gd name="connsiteY9" fmla="*/ 245269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825" h="647700">
                    <a:moveTo>
                      <a:pt x="500920" y="245269"/>
                    </a:moveTo>
                    <a:cubicBezTo>
                      <a:pt x="500920" y="113633"/>
                      <a:pt x="390430" y="7144"/>
                      <a:pt x="254032" y="7144"/>
                    </a:cubicBezTo>
                    <a:cubicBezTo>
                      <a:pt x="117634" y="7144"/>
                      <a:pt x="7144" y="113919"/>
                      <a:pt x="7144" y="245269"/>
                    </a:cubicBezTo>
                    <a:cubicBezTo>
                      <a:pt x="7456" y="326808"/>
                      <a:pt x="49800" y="402421"/>
                      <a:pt x="119158" y="445294"/>
                    </a:cubicBezTo>
                    <a:lnTo>
                      <a:pt x="119158" y="511969"/>
                    </a:lnTo>
                    <a:cubicBezTo>
                      <a:pt x="119471" y="586296"/>
                      <a:pt x="179703" y="646444"/>
                      <a:pt x="254032" y="646652"/>
                    </a:cubicBezTo>
                    <a:lnTo>
                      <a:pt x="254032" y="646652"/>
                    </a:lnTo>
                    <a:cubicBezTo>
                      <a:pt x="328450" y="646444"/>
                      <a:pt x="388739" y="586195"/>
                      <a:pt x="389001" y="511778"/>
                    </a:cubicBezTo>
                    <a:lnTo>
                      <a:pt x="389001" y="445103"/>
                    </a:lnTo>
                    <a:cubicBezTo>
                      <a:pt x="458252" y="402229"/>
                      <a:pt x="500544" y="326716"/>
                      <a:pt x="500920" y="2452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9" name="Forme libre : forme 105">
                <a:extLst>
                  <a:ext uri="{FF2B5EF4-FFF2-40B4-BE49-F238E27FC236}">
                    <a16:creationId xmlns:a16="http://schemas.microsoft.com/office/drawing/2014/main" id="{ADF97ED3-9F4D-D323-C8D3-0E397504E572}"/>
                  </a:ext>
                </a:extLst>
              </p:cNvPr>
              <p:cNvSpPr/>
              <p:nvPr/>
            </p:nvSpPr>
            <p:spPr>
              <a:xfrm>
                <a:off x="-734182" y="3248978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1" name="Forme libre : forme 106">
                <a:extLst>
                  <a:ext uri="{FF2B5EF4-FFF2-40B4-BE49-F238E27FC236}">
                    <a16:creationId xmlns:a16="http://schemas.microsoft.com/office/drawing/2014/main" id="{EEA9B432-63EB-8361-654C-4FA88E1FDD2C}"/>
                  </a:ext>
                </a:extLst>
              </p:cNvPr>
              <p:cNvSpPr/>
              <p:nvPr/>
            </p:nvSpPr>
            <p:spPr>
              <a:xfrm>
                <a:off x="-734182" y="3302984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107">
                <a:extLst>
                  <a:ext uri="{FF2B5EF4-FFF2-40B4-BE49-F238E27FC236}">
                    <a16:creationId xmlns:a16="http://schemas.microsoft.com/office/drawing/2014/main" id="{F71F136B-80B1-9C3F-1FB2-13192D3FA7F1}"/>
                  </a:ext>
                </a:extLst>
              </p:cNvPr>
              <p:cNvSpPr/>
              <p:nvPr/>
            </p:nvSpPr>
            <p:spPr>
              <a:xfrm>
                <a:off x="-712465" y="3356991"/>
                <a:ext cx="238125" cy="9525"/>
              </a:xfrm>
              <a:custGeom>
                <a:avLst/>
                <a:gdLst>
                  <a:gd name="connsiteX0" fmla="*/ 7144 w 238125"/>
                  <a:gd name="connsiteY0" fmla="*/ 7144 h 9525"/>
                  <a:gd name="connsiteX1" fmla="*/ 233553 w 2381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9525">
                    <a:moveTo>
                      <a:pt x="7144" y="7144"/>
                    </a:moveTo>
                    <a:lnTo>
                      <a:pt x="233553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108">
                <a:extLst>
                  <a:ext uri="{FF2B5EF4-FFF2-40B4-BE49-F238E27FC236}">
                    <a16:creationId xmlns:a16="http://schemas.microsoft.com/office/drawing/2014/main" id="{1EBCA2CC-7413-7A41-B1FD-F1961412713A}"/>
                  </a:ext>
                </a:extLst>
              </p:cNvPr>
              <p:cNvSpPr/>
              <p:nvPr/>
            </p:nvSpPr>
            <p:spPr>
              <a:xfrm>
                <a:off x="-666269" y="3019616"/>
                <a:ext cx="142875" cy="76200"/>
              </a:xfrm>
              <a:custGeom>
                <a:avLst/>
                <a:gdLst>
                  <a:gd name="connsiteX0" fmla="*/ 141827 w 142875"/>
                  <a:gd name="connsiteY0" fmla="*/ 7144 h 76200"/>
                  <a:gd name="connsiteX1" fmla="*/ 141827 w 142875"/>
                  <a:gd name="connsiteY1" fmla="*/ 7144 h 76200"/>
                  <a:gd name="connsiteX2" fmla="*/ 74486 w 142875"/>
                  <a:gd name="connsiteY2" fmla="*/ 74486 h 76200"/>
                  <a:gd name="connsiteX3" fmla="*/ 74486 w 142875"/>
                  <a:gd name="connsiteY3" fmla="*/ 74486 h 76200"/>
                  <a:gd name="connsiteX4" fmla="*/ 7144 w 142875"/>
                  <a:gd name="connsiteY4" fmla="*/ 7144 h 76200"/>
                  <a:gd name="connsiteX5" fmla="*/ 7144 w 142875"/>
                  <a:gd name="connsiteY5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" h="76200">
                    <a:moveTo>
                      <a:pt x="141827" y="7144"/>
                    </a:moveTo>
                    <a:lnTo>
                      <a:pt x="141827" y="7144"/>
                    </a:lnTo>
                    <a:cubicBezTo>
                      <a:pt x="141722" y="44292"/>
                      <a:pt x="111634" y="74381"/>
                      <a:pt x="74486" y="74486"/>
                    </a:cubicBezTo>
                    <a:lnTo>
                      <a:pt x="74486" y="74486"/>
                    </a:lnTo>
                    <a:cubicBezTo>
                      <a:pt x="37337" y="74381"/>
                      <a:pt x="7249" y="44292"/>
                      <a:pt x="7144" y="7144"/>
                    </a:cubicBez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109">
                <a:extLst>
                  <a:ext uri="{FF2B5EF4-FFF2-40B4-BE49-F238E27FC236}">
                    <a16:creationId xmlns:a16="http://schemas.microsoft.com/office/drawing/2014/main" id="{4A49A621-E9EE-816A-11DB-B2EAB26A1DB6}"/>
                  </a:ext>
                </a:extLst>
              </p:cNvPr>
              <p:cNvSpPr/>
              <p:nvPr/>
            </p:nvSpPr>
            <p:spPr>
              <a:xfrm>
                <a:off x="-598927" y="3086957"/>
                <a:ext cx="9525" cy="171450"/>
              </a:xfrm>
              <a:custGeom>
                <a:avLst/>
                <a:gdLst>
                  <a:gd name="connsiteX0" fmla="*/ 7144 w 9525"/>
                  <a:gd name="connsiteY0" fmla="*/ 7144 h 171450"/>
                  <a:gd name="connsiteX1" fmla="*/ 7144 w 9525"/>
                  <a:gd name="connsiteY1" fmla="*/ 169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1450">
                    <a:moveTo>
                      <a:pt x="7144" y="7144"/>
                    </a:moveTo>
                    <a:lnTo>
                      <a:pt x="7144" y="16916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8" name="Forme libre : forme 110">
                <a:extLst>
                  <a:ext uri="{FF2B5EF4-FFF2-40B4-BE49-F238E27FC236}">
                    <a16:creationId xmlns:a16="http://schemas.microsoft.com/office/drawing/2014/main" id="{0960EFDB-1A8D-E4C4-1194-EA1087A199C2}"/>
                  </a:ext>
                </a:extLst>
              </p:cNvPr>
              <p:cNvSpPr/>
              <p:nvPr/>
            </p:nvSpPr>
            <p:spPr>
              <a:xfrm>
                <a:off x="-600642" y="2631281"/>
                <a:ext cx="9525" cy="104775"/>
              </a:xfrm>
              <a:custGeom>
                <a:avLst/>
                <a:gdLst>
                  <a:gd name="connsiteX0" fmla="*/ 7144 w 9525"/>
                  <a:gd name="connsiteY0" fmla="*/ 106109 h 104775"/>
                  <a:gd name="connsiteX1" fmla="*/ 7144 w 9525"/>
                  <a:gd name="connsiteY1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106109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9" name="Forme libre : forme 111">
                <a:extLst>
                  <a:ext uri="{FF2B5EF4-FFF2-40B4-BE49-F238E27FC236}">
                    <a16:creationId xmlns:a16="http://schemas.microsoft.com/office/drawing/2014/main" id="{7159A5C5-0101-892E-66C8-A4F3964B46CE}"/>
                  </a:ext>
                </a:extLst>
              </p:cNvPr>
              <p:cNvSpPr/>
              <p:nvPr/>
            </p:nvSpPr>
            <p:spPr>
              <a:xfrm>
                <a:off x="-803810" y="2684336"/>
                <a:ext cx="57150" cy="95250"/>
              </a:xfrm>
              <a:custGeom>
                <a:avLst/>
                <a:gdLst>
                  <a:gd name="connsiteX0" fmla="*/ 54864 w 57150"/>
                  <a:gd name="connsiteY0" fmla="*/ 93821 h 95250"/>
                  <a:gd name="connsiteX1" fmla="*/ 7144 w 57150"/>
                  <a:gd name="connsiteY1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864" y="93821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50" name="Forme libre : forme 112">
                <a:extLst>
                  <a:ext uri="{FF2B5EF4-FFF2-40B4-BE49-F238E27FC236}">
                    <a16:creationId xmlns:a16="http://schemas.microsoft.com/office/drawing/2014/main" id="{91DC4FAE-E760-F72A-B777-4415D6993BCE}"/>
                  </a:ext>
                </a:extLst>
              </p:cNvPr>
              <p:cNvSpPr/>
              <p:nvPr/>
            </p:nvSpPr>
            <p:spPr>
              <a:xfrm>
                <a:off x="-474817" y="2684336"/>
                <a:ext cx="57150" cy="95250"/>
              </a:xfrm>
              <a:custGeom>
                <a:avLst/>
                <a:gdLst>
                  <a:gd name="connsiteX0" fmla="*/ 54769 w 57150"/>
                  <a:gd name="connsiteY0" fmla="*/ 7144 h 95250"/>
                  <a:gd name="connsiteX1" fmla="*/ 7144 w 57150"/>
                  <a:gd name="connsiteY1" fmla="*/ 9382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769" y="7144"/>
                    </a:moveTo>
                    <a:lnTo>
                      <a:pt x="7144" y="93821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8A375724-A12D-F62F-655B-056A4EC83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D185367F-BC8D-E1C4-E5EE-40DD5109F568}"/>
              </a:ext>
            </a:extLst>
          </p:cNvPr>
          <p:cNvSpPr txBox="1"/>
          <p:nvPr/>
        </p:nvSpPr>
        <p:spPr>
          <a:xfrm>
            <a:off x="399820" y="2758939"/>
            <a:ext cx="5428883" cy="2956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 dirty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algn="ctr">
              <a:lnSpc>
                <a:spcPct val="120000"/>
              </a:lnSpc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440D4C21-7E09-83BB-5B9F-8A56CA0495A4}"/>
              </a:ext>
            </a:extLst>
          </p:cNvPr>
          <p:cNvSpPr txBox="1"/>
          <p:nvPr/>
        </p:nvSpPr>
        <p:spPr>
          <a:xfrm>
            <a:off x="6361830" y="2761587"/>
            <a:ext cx="5428883" cy="2956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algn="ctr">
              <a:lnSpc>
                <a:spcPct val="120000"/>
              </a:lnSpc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8E42E0F-5902-F84E-8983-B306EB068F22}"/>
              </a:ext>
            </a:extLst>
          </p:cNvPr>
          <p:cNvCxnSpPr>
            <a:cxnSpLocks/>
          </p:cNvCxnSpPr>
          <p:nvPr/>
        </p:nvCxnSpPr>
        <p:spPr>
          <a:xfrm>
            <a:off x="6096000" y="1671059"/>
            <a:ext cx="0" cy="4158647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201330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48F79-EEB1-C65C-0812-2A800A467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FAF0835-97B1-A521-6114-E87807B7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3AC0B6AC-FB78-38D3-C05E-E139DADD2A4C}"/>
              </a:ext>
            </a:extLst>
          </p:cNvPr>
          <p:cNvSpPr txBox="1"/>
          <p:nvPr/>
        </p:nvSpPr>
        <p:spPr>
          <a:xfrm>
            <a:off x="399820" y="2556552"/>
            <a:ext cx="5428883" cy="3042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endParaRPr lang="fr-FR" sz="1600">
              <a:solidFill>
                <a:srgbClr val="202020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Fusce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, magna pulvinar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purus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lectus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libero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commodo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eros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quis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urna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.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E604F0D2-D72E-44D4-2CEF-7A87EA2E3135}"/>
              </a:ext>
            </a:extLst>
          </p:cNvPr>
          <p:cNvCxnSpPr>
            <a:cxnSpLocks/>
          </p:cNvCxnSpPr>
          <p:nvPr/>
        </p:nvCxnSpPr>
        <p:spPr>
          <a:xfrm>
            <a:off x="6096000" y="1671059"/>
            <a:ext cx="0" cy="4158647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e 7">
            <a:extLst>
              <a:ext uri="{FF2B5EF4-FFF2-40B4-BE49-F238E27FC236}">
                <a16:creationId xmlns:a16="http://schemas.microsoft.com/office/drawing/2014/main" id="{C88DBE59-6321-0900-9FEC-F924EA2CDB2C}"/>
              </a:ext>
            </a:extLst>
          </p:cNvPr>
          <p:cNvGrpSpPr/>
          <p:nvPr/>
        </p:nvGrpSpPr>
        <p:grpSpPr>
          <a:xfrm>
            <a:off x="521113" y="1815685"/>
            <a:ext cx="5152100" cy="451978"/>
            <a:chOff x="521113" y="1815685"/>
            <a:chExt cx="5152100" cy="45197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4378D5F8-D32D-CF89-A012-DFC9480C748B}"/>
                </a:ext>
              </a:extLst>
            </p:cNvPr>
            <p:cNvSpPr/>
            <p:nvPr/>
          </p:nvSpPr>
          <p:spPr>
            <a:xfrm>
              <a:off x="521113" y="1815685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6B785B3-8C9A-F53A-FD03-1180FC23F0D1}"/>
                </a:ext>
              </a:extLst>
            </p:cNvPr>
            <p:cNvSpPr/>
            <p:nvPr/>
          </p:nvSpPr>
          <p:spPr>
            <a:xfrm>
              <a:off x="5394163" y="2035750"/>
              <a:ext cx="279050" cy="231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65AD80E-61A4-7322-0633-5A477448E88F}"/>
              </a:ext>
            </a:extLst>
          </p:cNvPr>
          <p:cNvCxnSpPr>
            <a:cxnSpLocks/>
          </p:cNvCxnSpPr>
          <p:nvPr/>
        </p:nvCxnSpPr>
        <p:spPr>
          <a:xfrm>
            <a:off x="132521" y="1681787"/>
            <a:ext cx="0" cy="4158647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3AA6317C-475F-F575-5BDF-F565F0554F5F}"/>
              </a:ext>
            </a:extLst>
          </p:cNvPr>
          <p:cNvCxnSpPr>
            <a:cxnSpLocks/>
          </p:cNvCxnSpPr>
          <p:nvPr/>
        </p:nvCxnSpPr>
        <p:spPr>
          <a:xfrm>
            <a:off x="12041794" y="1556999"/>
            <a:ext cx="0" cy="4158647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>
            <a:extLst>
              <a:ext uri="{FF2B5EF4-FFF2-40B4-BE49-F238E27FC236}">
                <a16:creationId xmlns:a16="http://schemas.microsoft.com/office/drawing/2014/main" id="{26E13103-8EEF-8D43-EC57-D0C3FE7C0B43}"/>
              </a:ext>
            </a:extLst>
          </p:cNvPr>
          <p:cNvGrpSpPr/>
          <p:nvPr/>
        </p:nvGrpSpPr>
        <p:grpSpPr>
          <a:xfrm>
            <a:off x="6492847" y="1815685"/>
            <a:ext cx="5152100" cy="451978"/>
            <a:chOff x="6492847" y="1815685"/>
            <a:chExt cx="5152100" cy="45197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F585B161-3EEA-5F5C-536B-2D99D6E264E2}"/>
                </a:ext>
              </a:extLst>
            </p:cNvPr>
            <p:cNvSpPr/>
            <p:nvPr/>
          </p:nvSpPr>
          <p:spPr>
            <a:xfrm>
              <a:off x="6492847" y="1815685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F47B9E8-1B18-62E6-2896-854E16E2B180}"/>
                </a:ext>
              </a:extLst>
            </p:cNvPr>
            <p:cNvSpPr/>
            <p:nvPr/>
          </p:nvSpPr>
          <p:spPr>
            <a:xfrm>
              <a:off x="11365897" y="2035750"/>
              <a:ext cx="279050" cy="231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EBF1B79D-43EE-D85A-6FF4-7FEB06AF7CE4}"/>
              </a:ext>
            </a:extLst>
          </p:cNvPr>
          <p:cNvSpPr txBox="1"/>
          <p:nvPr/>
        </p:nvSpPr>
        <p:spPr>
          <a:xfrm>
            <a:off x="6354456" y="2556552"/>
            <a:ext cx="5428883" cy="3042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endParaRPr lang="fr-FR" sz="1600">
              <a:solidFill>
                <a:srgbClr val="202020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Fusce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, magna pulvinar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purus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lectus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libero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commodo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eros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quis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urna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6076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BB046-CCF6-C9F9-B099-31F0E798A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D668405-6E1D-D10A-9DC5-3ABEDE9BC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A11CF7A-9CB2-EB22-BCBF-233D4B2E97D3}"/>
              </a:ext>
            </a:extLst>
          </p:cNvPr>
          <p:cNvSpPr txBox="1"/>
          <p:nvPr/>
        </p:nvSpPr>
        <p:spPr>
          <a:xfrm>
            <a:off x="1910108" y="2062529"/>
            <a:ext cx="9469600" cy="1331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Lorem ipsum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dolor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consectetuer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adipiscing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elit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massa.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libero,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9DE442-C960-48E9-C8AA-6E08339AB363}"/>
              </a:ext>
            </a:extLst>
          </p:cNvPr>
          <p:cNvGrpSpPr/>
          <p:nvPr/>
        </p:nvGrpSpPr>
        <p:grpSpPr>
          <a:xfrm>
            <a:off x="808904" y="2159304"/>
            <a:ext cx="842632" cy="842631"/>
            <a:chOff x="5746335" y="1873326"/>
            <a:chExt cx="696390" cy="696389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D9AEBCA5-5A40-F32E-8A79-A83F822F164C}"/>
                </a:ext>
              </a:extLst>
            </p:cNvPr>
            <p:cNvSpPr/>
            <p:nvPr/>
          </p:nvSpPr>
          <p:spPr>
            <a:xfrm>
              <a:off x="5746335" y="1873326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3 h 696389"/>
                <a:gd name="connsiteX4" fmla="*/ 696390 w 696390"/>
                <a:gd name="connsiteY4" fmla="*/ 557343 h 696389"/>
                <a:gd name="connsiteX5" fmla="*/ 696390 w 696390"/>
                <a:gd name="connsiteY5" fmla="*/ 696086 h 696389"/>
                <a:gd name="connsiteX6" fmla="*/ 581823 w 696390"/>
                <a:gd name="connsiteY6" fmla="*/ 696086 h 696389"/>
                <a:gd name="connsiteX7" fmla="*/ 580322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90" y="557343"/>
                  </a:lnTo>
                  <a:lnTo>
                    <a:pt x="696390" y="696086"/>
                  </a:lnTo>
                  <a:lnTo>
                    <a:pt x="581823" y="696086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3" name="Graphique 31">
              <a:extLst>
                <a:ext uri="{FF2B5EF4-FFF2-40B4-BE49-F238E27FC236}">
                  <a16:creationId xmlns:a16="http://schemas.microsoft.com/office/drawing/2014/main" id="{4FBA445B-6A5F-E6BE-1AD4-FDFE667EE52A}"/>
                </a:ext>
              </a:extLst>
            </p:cNvPr>
            <p:cNvGrpSpPr/>
            <p:nvPr/>
          </p:nvGrpSpPr>
          <p:grpSpPr>
            <a:xfrm>
              <a:off x="5932141" y="1967213"/>
              <a:ext cx="324778" cy="508614"/>
              <a:chOff x="-843815" y="2638425"/>
              <a:chExt cx="504825" cy="790575"/>
            </a:xfrm>
          </p:grpSpPr>
          <p:sp>
            <p:nvSpPr>
              <p:cNvPr id="5" name="Forme libre : forme 104">
                <a:extLst>
                  <a:ext uri="{FF2B5EF4-FFF2-40B4-BE49-F238E27FC236}">
                    <a16:creationId xmlns:a16="http://schemas.microsoft.com/office/drawing/2014/main" id="{259E7505-C838-4123-54B7-061F0B9562AE}"/>
                  </a:ext>
                </a:extLst>
              </p:cNvPr>
              <p:cNvSpPr/>
              <p:nvPr/>
            </p:nvSpPr>
            <p:spPr>
              <a:xfrm>
                <a:off x="-846196" y="2779205"/>
                <a:ext cx="504825" cy="647700"/>
              </a:xfrm>
              <a:custGeom>
                <a:avLst/>
                <a:gdLst>
                  <a:gd name="connsiteX0" fmla="*/ 500920 w 504825"/>
                  <a:gd name="connsiteY0" fmla="*/ 245269 h 647700"/>
                  <a:gd name="connsiteX1" fmla="*/ 254032 w 504825"/>
                  <a:gd name="connsiteY1" fmla="*/ 7144 h 647700"/>
                  <a:gd name="connsiteX2" fmla="*/ 7144 w 504825"/>
                  <a:gd name="connsiteY2" fmla="*/ 245269 h 647700"/>
                  <a:gd name="connsiteX3" fmla="*/ 119158 w 504825"/>
                  <a:gd name="connsiteY3" fmla="*/ 445294 h 647700"/>
                  <a:gd name="connsiteX4" fmla="*/ 119158 w 504825"/>
                  <a:gd name="connsiteY4" fmla="*/ 511969 h 647700"/>
                  <a:gd name="connsiteX5" fmla="*/ 254032 w 504825"/>
                  <a:gd name="connsiteY5" fmla="*/ 646652 h 647700"/>
                  <a:gd name="connsiteX6" fmla="*/ 254032 w 504825"/>
                  <a:gd name="connsiteY6" fmla="*/ 646652 h 647700"/>
                  <a:gd name="connsiteX7" fmla="*/ 389001 w 504825"/>
                  <a:gd name="connsiteY7" fmla="*/ 511778 h 647700"/>
                  <a:gd name="connsiteX8" fmla="*/ 389001 w 504825"/>
                  <a:gd name="connsiteY8" fmla="*/ 445103 h 647700"/>
                  <a:gd name="connsiteX9" fmla="*/ 500920 w 504825"/>
                  <a:gd name="connsiteY9" fmla="*/ 245269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825" h="647700">
                    <a:moveTo>
                      <a:pt x="500920" y="245269"/>
                    </a:moveTo>
                    <a:cubicBezTo>
                      <a:pt x="500920" y="113633"/>
                      <a:pt x="390430" y="7144"/>
                      <a:pt x="254032" y="7144"/>
                    </a:cubicBezTo>
                    <a:cubicBezTo>
                      <a:pt x="117634" y="7144"/>
                      <a:pt x="7144" y="113919"/>
                      <a:pt x="7144" y="245269"/>
                    </a:cubicBezTo>
                    <a:cubicBezTo>
                      <a:pt x="7456" y="326808"/>
                      <a:pt x="49800" y="402421"/>
                      <a:pt x="119158" y="445294"/>
                    </a:cubicBezTo>
                    <a:lnTo>
                      <a:pt x="119158" y="511969"/>
                    </a:lnTo>
                    <a:cubicBezTo>
                      <a:pt x="119471" y="586296"/>
                      <a:pt x="179703" y="646444"/>
                      <a:pt x="254032" y="646652"/>
                    </a:cubicBezTo>
                    <a:lnTo>
                      <a:pt x="254032" y="646652"/>
                    </a:lnTo>
                    <a:cubicBezTo>
                      <a:pt x="328450" y="646444"/>
                      <a:pt x="388739" y="586195"/>
                      <a:pt x="389001" y="511778"/>
                    </a:cubicBezTo>
                    <a:lnTo>
                      <a:pt x="389001" y="445103"/>
                    </a:lnTo>
                    <a:cubicBezTo>
                      <a:pt x="458252" y="402229"/>
                      <a:pt x="500544" y="326716"/>
                      <a:pt x="500920" y="2452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6" name="Forme libre : forme 105">
                <a:extLst>
                  <a:ext uri="{FF2B5EF4-FFF2-40B4-BE49-F238E27FC236}">
                    <a16:creationId xmlns:a16="http://schemas.microsoft.com/office/drawing/2014/main" id="{F5F58A68-1A94-522D-6375-3AE46172476D}"/>
                  </a:ext>
                </a:extLst>
              </p:cNvPr>
              <p:cNvSpPr/>
              <p:nvPr/>
            </p:nvSpPr>
            <p:spPr>
              <a:xfrm>
                <a:off x="-734182" y="3248978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7" name="Forme libre : forme 106">
                <a:extLst>
                  <a:ext uri="{FF2B5EF4-FFF2-40B4-BE49-F238E27FC236}">
                    <a16:creationId xmlns:a16="http://schemas.microsoft.com/office/drawing/2014/main" id="{242D8A3B-967C-11AA-1634-C67B0E8A0594}"/>
                  </a:ext>
                </a:extLst>
              </p:cNvPr>
              <p:cNvSpPr/>
              <p:nvPr/>
            </p:nvSpPr>
            <p:spPr>
              <a:xfrm>
                <a:off x="-734182" y="3302984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8" name="Forme libre : forme 107">
                <a:extLst>
                  <a:ext uri="{FF2B5EF4-FFF2-40B4-BE49-F238E27FC236}">
                    <a16:creationId xmlns:a16="http://schemas.microsoft.com/office/drawing/2014/main" id="{C05AB0E5-273B-0583-AE75-0CBC0131EA9D}"/>
                  </a:ext>
                </a:extLst>
              </p:cNvPr>
              <p:cNvSpPr/>
              <p:nvPr/>
            </p:nvSpPr>
            <p:spPr>
              <a:xfrm>
                <a:off x="-712465" y="3356991"/>
                <a:ext cx="238125" cy="9525"/>
              </a:xfrm>
              <a:custGeom>
                <a:avLst/>
                <a:gdLst>
                  <a:gd name="connsiteX0" fmla="*/ 7144 w 238125"/>
                  <a:gd name="connsiteY0" fmla="*/ 7144 h 9525"/>
                  <a:gd name="connsiteX1" fmla="*/ 233553 w 2381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9525">
                    <a:moveTo>
                      <a:pt x="7144" y="7144"/>
                    </a:moveTo>
                    <a:lnTo>
                      <a:pt x="233553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9" name="Forme libre : forme 108">
                <a:extLst>
                  <a:ext uri="{FF2B5EF4-FFF2-40B4-BE49-F238E27FC236}">
                    <a16:creationId xmlns:a16="http://schemas.microsoft.com/office/drawing/2014/main" id="{380A0346-E060-7961-86E9-A1B4801D9592}"/>
                  </a:ext>
                </a:extLst>
              </p:cNvPr>
              <p:cNvSpPr/>
              <p:nvPr/>
            </p:nvSpPr>
            <p:spPr>
              <a:xfrm>
                <a:off x="-666269" y="3019616"/>
                <a:ext cx="142875" cy="76200"/>
              </a:xfrm>
              <a:custGeom>
                <a:avLst/>
                <a:gdLst>
                  <a:gd name="connsiteX0" fmla="*/ 141827 w 142875"/>
                  <a:gd name="connsiteY0" fmla="*/ 7144 h 76200"/>
                  <a:gd name="connsiteX1" fmla="*/ 141827 w 142875"/>
                  <a:gd name="connsiteY1" fmla="*/ 7144 h 76200"/>
                  <a:gd name="connsiteX2" fmla="*/ 74486 w 142875"/>
                  <a:gd name="connsiteY2" fmla="*/ 74486 h 76200"/>
                  <a:gd name="connsiteX3" fmla="*/ 74486 w 142875"/>
                  <a:gd name="connsiteY3" fmla="*/ 74486 h 76200"/>
                  <a:gd name="connsiteX4" fmla="*/ 7144 w 142875"/>
                  <a:gd name="connsiteY4" fmla="*/ 7144 h 76200"/>
                  <a:gd name="connsiteX5" fmla="*/ 7144 w 142875"/>
                  <a:gd name="connsiteY5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" h="76200">
                    <a:moveTo>
                      <a:pt x="141827" y="7144"/>
                    </a:moveTo>
                    <a:lnTo>
                      <a:pt x="141827" y="7144"/>
                    </a:lnTo>
                    <a:cubicBezTo>
                      <a:pt x="141722" y="44292"/>
                      <a:pt x="111634" y="74381"/>
                      <a:pt x="74486" y="74486"/>
                    </a:cubicBezTo>
                    <a:lnTo>
                      <a:pt x="74486" y="74486"/>
                    </a:lnTo>
                    <a:cubicBezTo>
                      <a:pt x="37337" y="74381"/>
                      <a:pt x="7249" y="44292"/>
                      <a:pt x="7144" y="7144"/>
                    </a:cubicBez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" name="Forme libre : forme 109">
                <a:extLst>
                  <a:ext uri="{FF2B5EF4-FFF2-40B4-BE49-F238E27FC236}">
                    <a16:creationId xmlns:a16="http://schemas.microsoft.com/office/drawing/2014/main" id="{8642B14A-9C0B-F230-313A-C007BF9317B0}"/>
                  </a:ext>
                </a:extLst>
              </p:cNvPr>
              <p:cNvSpPr/>
              <p:nvPr/>
            </p:nvSpPr>
            <p:spPr>
              <a:xfrm>
                <a:off x="-598927" y="3086957"/>
                <a:ext cx="9525" cy="171450"/>
              </a:xfrm>
              <a:custGeom>
                <a:avLst/>
                <a:gdLst>
                  <a:gd name="connsiteX0" fmla="*/ 7144 w 9525"/>
                  <a:gd name="connsiteY0" fmla="*/ 7144 h 171450"/>
                  <a:gd name="connsiteX1" fmla="*/ 7144 w 9525"/>
                  <a:gd name="connsiteY1" fmla="*/ 169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1450">
                    <a:moveTo>
                      <a:pt x="7144" y="7144"/>
                    </a:moveTo>
                    <a:lnTo>
                      <a:pt x="7144" y="16916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" name="Forme libre : forme 110">
                <a:extLst>
                  <a:ext uri="{FF2B5EF4-FFF2-40B4-BE49-F238E27FC236}">
                    <a16:creationId xmlns:a16="http://schemas.microsoft.com/office/drawing/2014/main" id="{5CA13906-C0BE-2B37-A8A2-400041A71E92}"/>
                  </a:ext>
                </a:extLst>
              </p:cNvPr>
              <p:cNvSpPr/>
              <p:nvPr/>
            </p:nvSpPr>
            <p:spPr>
              <a:xfrm>
                <a:off x="-600642" y="2631281"/>
                <a:ext cx="9525" cy="104775"/>
              </a:xfrm>
              <a:custGeom>
                <a:avLst/>
                <a:gdLst>
                  <a:gd name="connsiteX0" fmla="*/ 7144 w 9525"/>
                  <a:gd name="connsiteY0" fmla="*/ 106109 h 104775"/>
                  <a:gd name="connsiteX1" fmla="*/ 7144 w 9525"/>
                  <a:gd name="connsiteY1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106109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" name="Forme libre : forme 111">
                <a:extLst>
                  <a:ext uri="{FF2B5EF4-FFF2-40B4-BE49-F238E27FC236}">
                    <a16:creationId xmlns:a16="http://schemas.microsoft.com/office/drawing/2014/main" id="{40F0A9E3-708E-AE2B-B12E-F287AED0CA47}"/>
                  </a:ext>
                </a:extLst>
              </p:cNvPr>
              <p:cNvSpPr/>
              <p:nvPr/>
            </p:nvSpPr>
            <p:spPr>
              <a:xfrm>
                <a:off x="-803810" y="2684336"/>
                <a:ext cx="57150" cy="95250"/>
              </a:xfrm>
              <a:custGeom>
                <a:avLst/>
                <a:gdLst>
                  <a:gd name="connsiteX0" fmla="*/ 54864 w 57150"/>
                  <a:gd name="connsiteY0" fmla="*/ 93821 h 95250"/>
                  <a:gd name="connsiteX1" fmla="*/ 7144 w 57150"/>
                  <a:gd name="connsiteY1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864" y="93821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3" name="Forme libre : forme 112">
                <a:extLst>
                  <a:ext uri="{FF2B5EF4-FFF2-40B4-BE49-F238E27FC236}">
                    <a16:creationId xmlns:a16="http://schemas.microsoft.com/office/drawing/2014/main" id="{9B62FEA4-FDCF-F0CF-29B7-BBAA286C003B}"/>
                  </a:ext>
                </a:extLst>
              </p:cNvPr>
              <p:cNvSpPr/>
              <p:nvPr/>
            </p:nvSpPr>
            <p:spPr>
              <a:xfrm>
                <a:off x="-474817" y="2684336"/>
                <a:ext cx="57150" cy="95250"/>
              </a:xfrm>
              <a:custGeom>
                <a:avLst/>
                <a:gdLst>
                  <a:gd name="connsiteX0" fmla="*/ 54769 w 57150"/>
                  <a:gd name="connsiteY0" fmla="*/ 7144 h 95250"/>
                  <a:gd name="connsiteX1" fmla="*/ 7144 w 57150"/>
                  <a:gd name="connsiteY1" fmla="*/ 9382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769" y="7144"/>
                    </a:moveTo>
                    <a:lnTo>
                      <a:pt x="7144" y="93821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64" name="ZoneTexte 63">
            <a:extLst>
              <a:ext uri="{FF2B5EF4-FFF2-40B4-BE49-F238E27FC236}">
                <a16:creationId xmlns:a16="http://schemas.microsoft.com/office/drawing/2014/main" id="{9CC534FB-160E-1C12-F6F3-76EBEE7EACB4}"/>
              </a:ext>
            </a:extLst>
          </p:cNvPr>
          <p:cNvSpPr txBox="1"/>
          <p:nvPr/>
        </p:nvSpPr>
        <p:spPr>
          <a:xfrm>
            <a:off x="1910109" y="3969465"/>
            <a:ext cx="9469598" cy="1331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Lorem ipsum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dolor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consectetuer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adipiscing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elit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massa.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libero,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80F5729-9155-56DF-7318-2E800FF46D03}"/>
              </a:ext>
            </a:extLst>
          </p:cNvPr>
          <p:cNvGrpSpPr/>
          <p:nvPr/>
        </p:nvGrpSpPr>
        <p:grpSpPr>
          <a:xfrm>
            <a:off x="808904" y="4066240"/>
            <a:ext cx="842632" cy="842631"/>
            <a:chOff x="9459613" y="1870678"/>
            <a:chExt cx="696390" cy="696389"/>
          </a:xfrm>
        </p:grpSpPr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A027EFEE-7AAB-AE23-ACC3-006D14E6FD90}"/>
                </a:ext>
              </a:extLst>
            </p:cNvPr>
            <p:cNvSpPr/>
            <p:nvPr/>
          </p:nvSpPr>
          <p:spPr>
            <a:xfrm>
              <a:off x="9459613" y="1870678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1 h 696389"/>
                <a:gd name="connsiteX4" fmla="*/ 696390 w 696390"/>
                <a:gd name="connsiteY4" fmla="*/ 557341 h 696389"/>
                <a:gd name="connsiteX5" fmla="*/ 696390 w 696390"/>
                <a:gd name="connsiteY5" fmla="*/ 696389 h 696389"/>
                <a:gd name="connsiteX6" fmla="*/ 580322 w 696390"/>
                <a:gd name="connsiteY6" fmla="*/ 696389 h 696389"/>
                <a:gd name="connsiteX7" fmla="*/ 522795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1"/>
                  </a:lnTo>
                  <a:lnTo>
                    <a:pt x="696390" y="557341"/>
                  </a:lnTo>
                  <a:lnTo>
                    <a:pt x="696390" y="696389"/>
                  </a:lnTo>
                  <a:lnTo>
                    <a:pt x="580322" y="696389"/>
                  </a:lnTo>
                  <a:lnTo>
                    <a:pt x="522795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14" name="Graphic 60">
              <a:extLst>
                <a:ext uri="{FF2B5EF4-FFF2-40B4-BE49-F238E27FC236}">
                  <a16:creationId xmlns:a16="http://schemas.microsoft.com/office/drawing/2014/main" id="{931B7C0F-94D6-63E9-CF0C-87795251958A}"/>
                </a:ext>
              </a:extLst>
            </p:cNvPr>
            <p:cNvGrpSpPr/>
            <p:nvPr/>
          </p:nvGrpSpPr>
          <p:grpSpPr>
            <a:xfrm>
              <a:off x="9581103" y="2011871"/>
              <a:ext cx="453412" cy="414002"/>
              <a:chOff x="8699890" y="5512191"/>
              <a:chExt cx="532249" cy="485987"/>
            </a:xfrm>
            <a:noFill/>
          </p:grpSpPr>
          <p:sp>
            <p:nvSpPr>
              <p:cNvPr id="15" name="Freeform: Shape 390">
                <a:extLst>
                  <a:ext uri="{FF2B5EF4-FFF2-40B4-BE49-F238E27FC236}">
                    <a16:creationId xmlns:a16="http://schemas.microsoft.com/office/drawing/2014/main" id="{771FA165-DD50-061F-B3F8-51A018182097}"/>
                  </a:ext>
                </a:extLst>
              </p:cNvPr>
              <p:cNvSpPr/>
              <p:nvPr/>
            </p:nvSpPr>
            <p:spPr>
              <a:xfrm>
                <a:off x="8898595" y="5768035"/>
                <a:ext cx="263683" cy="230142"/>
              </a:xfrm>
              <a:custGeom>
                <a:avLst/>
                <a:gdLst>
                  <a:gd name="connsiteX0" fmla="*/ 263684 w 263683"/>
                  <a:gd name="connsiteY0" fmla="*/ 0 h 230142"/>
                  <a:gd name="connsiteX1" fmla="*/ 263684 w 263683"/>
                  <a:gd name="connsiteY1" fmla="*/ 230143 h 230142"/>
                  <a:gd name="connsiteX2" fmla="*/ 95458 w 263683"/>
                  <a:gd name="connsiteY2" fmla="*/ 230143 h 230142"/>
                  <a:gd name="connsiteX3" fmla="*/ 1999 w 263683"/>
                  <a:gd name="connsiteY3" fmla="*/ 127338 h 230142"/>
                  <a:gd name="connsiteX4" fmla="*/ 75598 w 263683"/>
                  <a:gd name="connsiteY4" fmla="*/ 43225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683" h="230142">
                    <a:moveTo>
                      <a:pt x="263684" y="0"/>
                    </a:moveTo>
                    <a:lnTo>
                      <a:pt x="263684" y="230143"/>
                    </a:lnTo>
                    <a:lnTo>
                      <a:pt x="95458" y="230143"/>
                    </a:lnTo>
                    <a:cubicBezTo>
                      <a:pt x="39382" y="230143"/>
                      <a:pt x="-10735" y="194862"/>
                      <a:pt x="1999" y="127338"/>
                    </a:cubicBezTo>
                    <a:cubicBezTo>
                      <a:pt x="8424" y="93109"/>
                      <a:pt x="38214" y="61917"/>
                      <a:pt x="75598" y="43225"/>
                    </a:cubicBez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391">
                <a:extLst>
                  <a:ext uri="{FF2B5EF4-FFF2-40B4-BE49-F238E27FC236}">
                    <a16:creationId xmlns:a16="http://schemas.microsoft.com/office/drawing/2014/main" id="{1E964D5A-5A4E-2F39-82AE-2F45011C5AD7}"/>
                  </a:ext>
                </a:extLst>
              </p:cNvPr>
              <p:cNvSpPr/>
              <p:nvPr/>
            </p:nvSpPr>
            <p:spPr>
              <a:xfrm>
                <a:off x="8769750" y="5768035"/>
                <a:ext cx="121496" cy="230142"/>
              </a:xfrm>
              <a:custGeom>
                <a:avLst/>
                <a:gdLst>
                  <a:gd name="connsiteX0" fmla="*/ 121497 w 121496"/>
                  <a:gd name="connsiteY0" fmla="*/ 230143 h 230142"/>
                  <a:gd name="connsiteX1" fmla="*/ 0 w 121496"/>
                  <a:gd name="connsiteY1" fmla="*/ 230143 h 230142"/>
                  <a:gd name="connsiteX2" fmla="*/ 0 w 121496"/>
                  <a:gd name="connsiteY2" fmla="*/ 0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96" h="230142">
                    <a:moveTo>
                      <a:pt x="121497" y="230143"/>
                    </a:moveTo>
                    <a:lnTo>
                      <a:pt x="0" y="230143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392">
                <a:extLst>
                  <a:ext uri="{FF2B5EF4-FFF2-40B4-BE49-F238E27FC236}">
                    <a16:creationId xmlns:a16="http://schemas.microsoft.com/office/drawing/2014/main" id="{4ED2312E-7E91-B21B-44A9-16B08E7A52CE}"/>
                  </a:ext>
                </a:extLst>
              </p:cNvPr>
              <p:cNvSpPr/>
              <p:nvPr/>
            </p:nvSpPr>
            <p:spPr>
              <a:xfrm>
                <a:off x="8797788" y="5558920"/>
                <a:ext cx="56075" cy="104090"/>
              </a:xfrm>
              <a:custGeom>
                <a:avLst/>
                <a:gdLst>
                  <a:gd name="connsiteX0" fmla="*/ 56075 w 56075"/>
                  <a:gd name="connsiteY0" fmla="*/ 53856 h 104090"/>
                  <a:gd name="connsiteX1" fmla="*/ 56075 w 56075"/>
                  <a:gd name="connsiteY1" fmla="*/ 0 h 104090"/>
                  <a:gd name="connsiteX2" fmla="*/ 0 w 56075"/>
                  <a:gd name="connsiteY2" fmla="*/ 0 h 104090"/>
                  <a:gd name="connsiteX3" fmla="*/ 0 w 56075"/>
                  <a:gd name="connsiteY3" fmla="*/ 104090 h 10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5" h="104090">
                    <a:moveTo>
                      <a:pt x="56075" y="53856"/>
                    </a:moveTo>
                    <a:lnTo>
                      <a:pt x="56075" y="0"/>
                    </a:lnTo>
                    <a:lnTo>
                      <a:pt x="0" y="0"/>
                    </a:lnTo>
                    <a:lnTo>
                      <a:pt x="0" y="104090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393">
                <a:extLst>
                  <a:ext uri="{FF2B5EF4-FFF2-40B4-BE49-F238E27FC236}">
                    <a16:creationId xmlns:a16="http://schemas.microsoft.com/office/drawing/2014/main" id="{FA8DC304-8FBE-0BB0-C2ED-AA75D9C461EB}"/>
                  </a:ext>
                </a:extLst>
              </p:cNvPr>
              <p:cNvSpPr/>
              <p:nvPr/>
            </p:nvSpPr>
            <p:spPr>
              <a:xfrm>
                <a:off x="8837918" y="5736493"/>
                <a:ext cx="205165" cy="187648"/>
              </a:xfrm>
              <a:custGeom>
                <a:avLst/>
                <a:gdLst>
                  <a:gd name="connsiteX0" fmla="*/ 60689 w 205165"/>
                  <a:gd name="connsiteY0" fmla="*/ 182479 h 187648"/>
                  <a:gd name="connsiteX1" fmla="*/ 201812 w 205165"/>
                  <a:gd name="connsiteY1" fmla="*/ 0 h 187648"/>
                  <a:gd name="connsiteX2" fmla="*/ 24240 w 205165"/>
                  <a:gd name="connsiteY2" fmla="*/ 64954 h 187648"/>
                  <a:gd name="connsiteX3" fmla="*/ 25291 w 205165"/>
                  <a:gd name="connsiteY3" fmla="*/ 170095 h 1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65" h="187648">
                    <a:moveTo>
                      <a:pt x="60689" y="182479"/>
                    </a:moveTo>
                    <a:cubicBezTo>
                      <a:pt x="152396" y="197082"/>
                      <a:pt x="221438" y="193110"/>
                      <a:pt x="201812" y="0"/>
                    </a:cubicBezTo>
                    <a:cubicBezTo>
                      <a:pt x="140713" y="35982"/>
                      <a:pt x="61740" y="30608"/>
                      <a:pt x="24240" y="64954"/>
                    </a:cubicBezTo>
                    <a:cubicBezTo>
                      <a:pt x="-13261" y="99300"/>
                      <a:pt x="-2746" y="144745"/>
                      <a:pt x="25291" y="170095"/>
                    </a:cubicBez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394">
                <a:extLst>
                  <a:ext uri="{FF2B5EF4-FFF2-40B4-BE49-F238E27FC236}">
                    <a16:creationId xmlns:a16="http://schemas.microsoft.com/office/drawing/2014/main" id="{499BBDEE-698D-054B-332C-04F5560E0AA4}"/>
                  </a:ext>
                </a:extLst>
              </p:cNvPr>
              <p:cNvSpPr/>
              <p:nvPr/>
            </p:nvSpPr>
            <p:spPr>
              <a:xfrm>
                <a:off x="8699890" y="5512191"/>
                <a:ext cx="532249" cy="280377"/>
              </a:xfrm>
              <a:custGeom>
                <a:avLst/>
                <a:gdLst>
                  <a:gd name="connsiteX0" fmla="*/ 266125 w 532249"/>
                  <a:gd name="connsiteY0" fmla="*/ 0 h 280377"/>
                  <a:gd name="connsiteX1" fmla="*/ 532249 w 532249"/>
                  <a:gd name="connsiteY1" fmla="*/ 238554 h 280377"/>
                  <a:gd name="connsiteX2" fmla="*/ 490426 w 532249"/>
                  <a:gd name="connsiteY2" fmla="*/ 280377 h 280377"/>
                  <a:gd name="connsiteX3" fmla="*/ 266125 w 532249"/>
                  <a:gd name="connsiteY3" fmla="*/ 84113 h 280377"/>
                  <a:gd name="connsiteX4" fmla="*/ 41823 w 532249"/>
                  <a:gd name="connsiteY4" fmla="*/ 280377 h 280377"/>
                  <a:gd name="connsiteX5" fmla="*/ 0 w 532249"/>
                  <a:gd name="connsiteY5" fmla="*/ 238554 h 2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2249" h="280377">
                    <a:moveTo>
                      <a:pt x="266125" y="0"/>
                    </a:moveTo>
                    <a:lnTo>
                      <a:pt x="532249" y="238554"/>
                    </a:lnTo>
                    <a:lnTo>
                      <a:pt x="490426" y="280377"/>
                    </a:lnTo>
                    <a:lnTo>
                      <a:pt x="266125" y="84113"/>
                    </a:lnTo>
                    <a:lnTo>
                      <a:pt x="41823" y="280377"/>
                    </a:lnTo>
                    <a:lnTo>
                      <a:pt x="0" y="23855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835270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34EFB-8710-D8E1-EC74-298F9EBC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1955D017-6FA0-00EC-921C-53E18B4C6C9B}"/>
              </a:ext>
            </a:extLst>
          </p:cNvPr>
          <p:cNvCxnSpPr>
            <a:cxnSpLocks/>
          </p:cNvCxnSpPr>
          <p:nvPr/>
        </p:nvCxnSpPr>
        <p:spPr>
          <a:xfrm flipH="1" flipV="1">
            <a:off x="953949" y="1977086"/>
            <a:ext cx="10475943" cy="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re 3">
            <a:extLst>
              <a:ext uri="{FF2B5EF4-FFF2-40B4-BE49-F238E27FC236}">
                <a16:creationId xmlns:a16="http://schemas.microsoft.com/office/drawing/2014/main" id="{019928E6-1AB9-477A-B24B-40E814F05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12EF1D0D-5813-3309-0148-C0F9D8F98ED2}"/>
              </a:ext>
            </a:extLst>
          </p:cNvPr>
          <p:cNvSpPr txBox="1"/>
          <p:nvPr/>
        </p:nvSpPr>
        <p:spPr>
          <a:xfrm>
            <a:off x="808904" y="2306947"/>
            <a:ext cx="5287096" cy="133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Lorem ipsum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dolor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consectetuer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adipiscing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elit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lvl="0" indent="-176213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7C66A83B-2D7B-664D-9ACC-E15B18887B89}"/>
              </a:ext>
            </a:extLst>
          </p:cNvPr>
          <p:cNvGrpSpPr/>
          <p:nvPr/>
        </p:nvGrpSpPr>
        <p:grpSpPr>
          <a:xfrm>
            <a:off x="808904" y="1757021"/>
            <a:ext cx="5355922" cy="451978"/>
            <a:chOff x="808904" y="1757021"/>
            <a:chExt cx="5355922" cy="45197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713D1478-F9FE-86E1-059A-94CBF65C8672}"/>
                </a:ext>
              </a:extLst>
            </p:cNvPr>
            <p:cNvSpPr/>
            <p:nvPr/>
          </p:nvSpPr>
          <p:spPr>
            <a:xfrm>
              <a:off x="808904" y="1757021"/>
              <a:ext cx="5355922" cy="451978"/>
            </a:xfrm>
            <a:prstGeom prst="roundRect">
              <a:avLst>
                <a:gd name="adj" fmla="val 2193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EA3800-8811-B1C4-7393-DE22E68B7566}"/>
                </a:ext>
              </a:extLst>
            </p:cNvPr>
            <p:cNvSpPr/>
            <p:nvPr/>
          </p:nvSpPr>
          <p:spPr>
            <a:xfrm>
              <a:off x="5874736" y="1977086"/>
              <a:ext cx="290090" cy="231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29" name="ZoneTexte 28">
            <a:extLst>
              <a:ext uri="{FF2B5EF4-FFF2-40B4-BE49-F238E27FC236}">
                <a16:creationId xmlns:a16="http://schemas.microsoft.com/office/drawing/2014/main" id="{B6940029-0768-C8FD-8351-975F1525A99E}"/>
              </a:ext>
            </a:extLst>
          </p:cNvPr>
          <p:cNvSpPr txBox="1"/>
          <p:nvPr/>
        </p:nvSpPr>
        <p:spPr>
          <a:xfrm>
            <a:off x="6092612" y="2306947"/>
            <a:ext cx="5287096" cy="133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marL="176213" indent="-176213">
              <a:lnSpc>
                <a:spcPct val="12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congue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massa. 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E4866DA-A176-2701-52C1-78B7A426F35F}"/>
              </a:ext>
            </a:extLst>
          </p:cNvPr>
          <p:cNvSpPr txBox="1"/>
          <p:nvPr/>
        </p:nvSpPr>
        <p:spPr>
          <a:xfrm>
            <a:off x="808904" y="4533952"/>
            <a:ext cx="5287096" cy="133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Lorem ipsum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dolor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consectetuer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adipiscing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elit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lvl="0" indent="-176213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DFE47E1A-41EB-53C3-6409-A07C3F798BEC}"/>
              </a:ext>
            </a:extLst>
          </p:cNvPr>
          <p:cNvSpPr txBox="1"/>
          <p:nvPr/>
        </p:nvSpPr>
        <p:spPr>
          <a:xfrm>
            <a:off x="6092612" y="4533952"/>
            <a:ext cx="5287096" cy="133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marL="176213" indent="-176213">
              <a:lnSpc>
                <a:spcPct val="120000"/>
              </a:lnSpc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rgbClr val="202020"/>
                </a:solidFill>
                <a:cs typeface="Segoe UI Semilight" panose="020B0402040204020203" pitchFamily="34" charset="0"/>
              </a:rPr>
              <a:t>congue</a:t>
            </a:r>
            <a:r>
              <a:rPr lang="fr-FR" sz="1600">
                <a:solidFill>
                  <a:srgbClr val="202020"/>
                </a:solidFill>
                <a:cs typeface="Segoe UI Semilight" panose="020B0402040204020203" pitchFamily="34" charset="0"/>
              </a:rPr>
              <a:t> massa. 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501751F7-F3F4-1437-868E-D4D728228932}"/>
              </a:ext>
            </a:extLst>
          </p:cNvPr>
          <p:cNvCxnSpPr>
            <a:cxnSpLocks/>
          </p:cNvCxnSpPr>
          <p:nvPr/>
        </p:nvCxnSpPr>
        <p:spPr>
          <a:xfrm flipH="1" flipV="1">
            <a:off x="953949" y="4167902"/>
            <a:ext cx="10475943" cy="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FD079EC6-9F2F-613D-7D55-3783B06559C0}"/>
              </a:ext>
            </a:extLst>
          </p:cNvPr>
          <p:cNvGrpSpPr/>
          <p:nvPr/>
        </p:nvGrpSpPr>
        <p:grpSpPr>
          <a:xfrm>
            <a:off x="808904" y="3947837"/>
            <a:ext cx="5355922" cy="451978"/>
            <a:chOff x="808904" y="3947837"/>
            <a:chExt cx="5355922" cy="451978"/>
          </a:xfrm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8C9C32E9-E1E3-485E-6413-852AF1854328}"/>
                </a:ext>
              </a:extLst>
            </p:cNvPr>
            <p:cNvSpPr/>
            <p:nvPr/>
          </p:nvSpPr>
          <p:spPr>
            <a:xfrm>
              <a:off x="808904" y="3947837"/>
              <a:ext cx="5355922" cy="451978"/>
            </a:xfrm>
            <a:prstGeom prst="roundRect">
              <a:avLst>
                <a:gd name="adj" fmla="val 21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0381618-983B-3513-001A-31FB4D14AF6C}"/>
                </a:ext>
              </a:extLst>
            </p:cNvPr>
            <p:cNvSpPr/>
            <p:nvPr/>
          </p:nvSpPr>
          <p:spPr>
            <a:xfrm>
              <a:off x="5874736" y="4167902"/>
              <a:ext cx="290090" cy="231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119241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00F5B-8799-2859-DBD5-1D870F398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EE6FA17-4C2F-6043-E9E1-8E0BB089E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9A67F7B2-1E21-8DEC-8C6B-393E02393430}"/>
              </a:ext>
            </a:extLst>
          </p:cNvPr>
          <p:cNvSpPr txBox="1"/>
          <p:nvPr/>
        </p:nvSpPr>
        <p:spPr>
          <a:xfrm>
            <a:off x="282013" y="2952087"/>
            <a:ext cx="3708962" cy="2365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FDBCC94E-CA1E-8F81-1399-E41CCFC858D0}"/>
              </a:ext>
            </a:extLst>
          </p:cNvPr>
          <p:cNvSpPr txBox="1"/>
          <p:nvPr/>
        </p:nvSpPr>
        <p:spPr>
          <a:xfrm>
            <a:off x="4260078" y="2952087"/>
            <a:ext cx="3708000" cy="2365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53402629-1085-C98C-D136-A0C5422EC889}"/>
              </a:ext>
            </a:extLst>
          </p:cNvPr>
          <p:cNvSpPr txBox="1"/>
          <p:nvPr/>
        </p:nvSpPr>
        <p:spPr>
          <a:xfrm>
            <a:off x="8215206" y="2952087"/>
            <a:ext cx="3708000" cy="2365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7D69AC2-C463-58CF-E0DA-7EB4B0500E78}"/>
              </a:ext>
            </a:extLst>
          </p:cNvPr>
          <p:cNvGrpSpPr/>
          <p:nvPr/>
        </p:nvGrpSpPr>
        <p:grpSpPr>
          <a:xfrm>
            <a:off x="5747805" y="1873326"/>
            <a:ext cx="696390" cy="696389"/>
            <a:chOff x="5746335" y="1873326"/>
            <a:chExt cx="696390" cy="696389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6643D3EA-18E3-4DDA-95AD-2D3C30749282}"/>
                </a:ext>
              </a:extLst>
            </p:cNvPr>
            <p:cNvSpPr/>
            <p:nvPr/>
          </p:nvSpPr>
          <p:spPr>
            <a:xfrm>
              <a:off x="5746335" y="1873326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3 h 696389"/>
                <a:gd name="connsiteX4" fmla="*/ 696390 w 696390"/>
                <a:gd name="connsiteY4" fmla="*/ 557343 h 696389"/>
                <a:gd name="connsiteX5" fmla="*/ 696390 w 696390"/>
                <a:gd name="connsiteY5" fmla="*/ 696086 h 696389"/>
                <a:gd name="connsiteX6" fmla="*/ 581823 w 696390"/>
                <a:gd name="connsiteY6" fmla="*/ 696086 h 696389"/>
                <a:gd name="connsiteX7" fmla="*/ 580322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90" y="557343"/>
                  </a:lnTo>
                  <a:lnTo>
                    <a:pt x="696390" y="696086"/>
                  </a:lnTo>
                  <a:lnTo>
                    <a:pt x="581823" y="696086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3" name="Graphique 31">
              <a:extLst>
                <a:ext uri="{FF2B5EF4-FFF2-40B4-BE49-F238E27FC236}">
                  <a16:creationId xmlns:a16="http://schemas.microsoft.com/office/drawing/2014/main" id="{0700FD36-FB4B-7A93-9E83-529B81B67E66}"/>
                </a:ext>
              </a:extLst>
            </p:cNvPr>
            <p:cNvGrpSpPr/>
            <p:nvPr/>
          </p:nvGrpSpPr>
          <p:grpSpPr>
            <a:xfrm>
              <a:off x="5932141" y="1967213"/>
              <a:ext cx="324778" cy="508614"/>
              <a:chOff x="-843815" y="2638425"/>
              <a:chExt cx="504825" cy="790575"/>
            </a:xfrm>
          </p:grpSpPr>
          <p:sp>
            <p:nvSpPr>
              <p:cNvPr id="5" name="Forme libre : forme 104">
                <a:extLst>
                  <a:ext uri="{FF2B5EF4-FFF2-40B4-BE49-F238E27FC236}">
                    <a16:creationId xmlns:a16="http://schemas.microsoft.com/office/drawing/2014/main" id="{5DA46FDD-D52C-E804-E55F-72C9CA8A9389}"/>
                  </a:ext>
                </a:extLst>
              </p:cNvPr>
              <p:cNvSpPr/>
              <p:nvPr/>
            </p:nvSpPr>
            <p:spPr>
              <a:xfrm>
                <a:off x="-846196" y="2779205"/>
                <a:ext cx="504825" cy="647700"/>
              </a:xfrm>
              <a:custGeom>
                <a:avLst/>
                <a:gdLst>
                  <a:gd name="connsiteX0" fmla="*/ 500920 w 504825"/>
                  <a:gd name="connsiteY0" fmla="*/ 245269 h 647700"/>
                  <a:gd name="connsiteX1" fmla="*/ 254032 w 504825"/>
                  <a:gd name="connsiteY1" fmla="*/ 7144 h 647700"/>
                  <a:gd name="connsiteX2" fmla="*/ 7144 w 504825"/>
                  <a:gd name="connsiteY2" fmla="*/ 245269 h 647700"/>
                  <a:gd name="connsiteX3" fmla="*/ 119158 w 504825"/>
                  <a:gd name="connsiteY3" fmla="*/ 445294 h 647700"/>
                  <a:gd name="connsiteX4" fmla="*/ 119158 w 504825"/>
                  <a:gd name="connsiteY4" fmla="*/ 511969 h 647700"/>
                  <a:gd name="connsiteX5" fmla="*/ 254032 w 504825"/>
                  <a:gd name="connsiteY5" fmla="*/ 646652 h 647700"/>
                  <a:gd name="connsiteX6" fmla="*/ 254032 w 504825"/>
                  <a:gd name="connsiteY6" fmla="*/ 646652 h 647700"/>
                  <a:gd name="connsiteX7" fmla="*/ 389001 w 504825"/>
                  <a:gd name="connsiteY7" fmla="*/ 511778 h 647700"/>
                  <a:gd name="connsiteX8" fmla="*/ 389001 w 504825"/>
                  <a:gd name="connsiteY8" fmla="*/ 445103 h 647700"/>
                  <a:gd name="connsiteX9" fmla="*/ 500920 w 504825"/>
                  <a:gd name="connsiteY9" fmla="*/ 245269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825" h="647700">
                    <a:moveTo>
                      <a:pt x="500920" y="245269"/>
                    </a:moveTo>
                    <a:cubicBezTo>
                      <a:pt x="500920" y="113633"/>
                      <a:pt x="390430" y="7144"/>
                      <a:pt x="254032" y="7144"/>
                    </a:cubicBezTo>
                    <a:cubicBezTo>
                      <a:pt x="117634" y="7144"/>
                      <a:pt x="7144" y="113919"/>
                      <a:pt x="7144" y="245269"/>
                    </a:cubicBezTo>
                    <a:cubicBezTo>
                      <a:pt x="7456" y="326808"/>
                      <a:pt x="49800" y="402421"/>
                      <a:pt x="119158" y="445294"/>
                    </a:cubicBezTo>
                    <a:lnTo>
                      <a:pt x="119158" y="511969"/>
                    </a:lnTo>
                    <a:cubicBezTo>
                      <a:pt x="119471" y="586296"/>
                      <a:pt x="179703" y="646444"/>
                      <a:pt x="254032" y="646652"/>
                    </a:cubicBezTo>
                    <a:lnTo>
                      <a:pt x="254032" y="646652"/>
                    </a:lnTo>
                    <a:cubicBezTo>
                      <a:pt x="328450" y="646444"/>
                      <a:pt x="388739" y="586195"/>
                      <a:pt x="389001" y="511778"/>
                    </a:cubicBezTo>
                    <a:lnTo>
                      <a:pt x="389001" y="445103"/>
                    </a:lnTo>
                    <a:cubicBezTo>
                      <a:pt x="458252" y="402229"/>
                      <a:pt x="500544" y="326716"/>
                      <a:pt x="500920" y="2452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6" name="Forme libre : forme 105">
                <a:extLst>
                  <a:ext uri="{FF2B5EF4-FFF2-40B4-BE49-F238E27FC236}">
                    <a16:creationId xmlns:a16="http://schemas.microsoft.com/office/drawing/2014/main" id="{2CA5BF10-56B6-D173-088E-7E265AE0876E}"/>
                  </a:ext>
                </a:extLst>
              </p:cNvPr>
              <p:cNvSpPr/>
              <p:nvPr/>
            </p:nvSpPr>
            <p:spPr>
              <a:xfrm>
                <a:off x="-734182" y="3248978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7" name="Forme libre : forme 106">
                <a:extLst>
                  <a:ext uri="{FF2B5EF4-FFF2-40B4-BE49-F238E27FC236}">
                    <a16:creationId xmlns:a16="http://schemas.microsoft.com/office/drawing/2014/main" id="{814AA575-A58B-03DE-2A9E-5ED3AED1B044}"/>
                  </a:ext>
                </a:extLst>
              </p:cNvPr>
              <p:cNvSpPr/>
              <p:nvPr/>
            </p:nvSpPr>
            <p:spPr>
              <a:xfrm>
                <a:off x="-734182" y="3302984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8" name="Forme libre : forme 107">
                <a:extLst>
                  <a:ext uri="{FF2B5EF4-FFF2-40B4-BE49-F238E27FC236}">
                    <a16:creationId xmlns:a16="http://schemas.microsoft.com/office/drawing/2014/main" id="{6C723F71-44C0-6560-0DA3-B43F9D8EFED8}"/>
                  </a:ext>
                </a:extLst>
              </p:cNvPr>
              <p:cNvSpPr/>
              <p:nvPr/>
            </p:nvSpPr>
            <p:spPr>
              <a:xfrm>
                <a:off x="-712465" y="3356991"/>
                <a:ext cx="238125" cy="9525"/>
              </a:xfrm>
              <a:custGeom>
                <a:avLst/>
                <a:gdLst>
                  <a:gd name="connsiteX0" fmla="*/ 7144 w 238125"/>
                  <a:gd name="connsiteY0" fmla="*/ 7144 h 9525"/>
                  <a:gd name="connsiteX1" fmla="*/ 233553 w 2381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9525">
                    <a:moveTo>
                      <a:pt x="7144" y="7144"/>
                    </a:moveTo>
                    <a:lnTo>
                      <a:pt x="233553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9" name="Forme libre : forme 108">
                <a:extLst>
                  <a:ext uri="{FF2B5EF4-FFF2-40B4-BE49-F238E27FC236}">
                    <a16:creationId xmlns:a16="http://schemas.microsoft.com/office/drawing/2014/main" id="{C26A3162-BE8A-C7D6-446E-284DD906BB29}"/>
                  </a:ext>
                </a:extLst>
              </p:cNvPr>
              <p:cNvSpPr/>
              <p:nvPr/>
            </p:nvSpPr>
            <p:spPr>
              <a:xfrm>
                <a:off x="-666269" y="3019616"/>
                <a:ext cx="142875" cy="76200"/>
              </a:xfrm>
              <a:custGeom>
                <a:avLst/>
                <a:gdLst>
                  <a:gd name="connsiteX0" fmla="*/ 141827 w 142875"/>
                  <a:gd name="connsiteY0" fmla="*/ 7144 h 76200"/>
                  <a:gd name="connsiteX1" fmla="*/ 141827 w 142875"/>
                  <a:gd name="connsiteY1" fmla="*/ 7144 h 76200"/>
                  <a:gd name="connsiteX2" fmla="*/ 74486 w 142875"/>
                  <a:gd name="connsiteY2" fmla="*/ 74486 h 76200"/>
                  <a:gd name="connsiteX3" fmla="*/ 74486 w 142875"/>
                  <a:gd name="connsiteY3" fmla="*/ 74486 h 76200"/>
                  <a:gd name="connsiteX4" fmla="*/ 7144 w 142875"/>
                  <a:gd name="connsiteY4" fmla="*/ 7144 h 76200"/>
                  <a:gd name="connsiteX5" fmla="*/ 7144 w 142875"/>
                  <a:gd name="connsiteY5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" h="76200">
                    <a:moveTo>
                      <a:pt x="141827" y="7144"/>
                    </a:moveTo>
                    <a:lnTo>
                      <a:pt x="141827" y="7144"/>
                    </a:lnTo>
                    <a:cubicBezTo>
                      <a:pt x="141722" y="44292"/>
                      <a:pt x="111634" y="74381"/>
                      <a:pt x="74486" y="74486"/>
                    </a:cubicBezTo>
                    <a:lnTo>
                      <a:pt x="74486" y="74486"/>
                    </a:lnTo>
                    <a:cubicBezTo>
                      <a:pt x="37337" y="74381"/>
                      <a:pt x="7249" y="44292"/>
                      <a:pt x="7144" y="7144"/>
                    </a:cubicBez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" name="Forme libre : forme 109">
                <a:extLst>
                  <a:ext uri="{FF2B5EF4-FFF2-40B4-BE49-F238E27FC236}">
                    <a16:creationId xmlns:a16="http://schemas.microsoft.com/office/drawing/2014/main" id="{B5AEB3E3-8911-19DC-4914-E1BE925AC328}"/>
                  </a:ext>
                </a:extLst>
              </p:cNvPr>
              <p:cNvSpPr/>
              <p:nvPr/>
            </p:nvSpPr>
            <p:spPr>
              <a:xfrm>
                <a:off x="-598927" y="3086957"/>
                <a:ext cx="9525" cy="171450"/>
              </a:xfrm>
              <a:custGeom>
                <a:avLst/>
                <a:gdLst>
                  <a:gd name="connsiteX0" fmla="*/ 7144 w 9525"/>
                  <a:gd name="connsiteY0" fmla="*/ 7144 h 171450"/>
                  <a:gd name="connsiteX1" fmla="*/ 7144 w 9525"/>
                  <a:gd name="connsiteY1" fmla="*/ 169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1450">
                    <a:moveTo>
                      <a:pt x="7144" y="7144"/>
                    </a:moveTo>
                    <a:lnTo>
                      <a:pt x="7144" y="16916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" name="Forme libre : forme 110">
                <a:extLst>
                  <a:ext uri="{FF2B5EF4-FFF2-40B4-BE49-F238E27FC236}">
                    <a16:creationId xmlns:a16="http://schemas.microsoft.com/office/drawing/2014/main" id="{A23CB6C7-CE0E-20DD-E9B8-9CE718B3370A}"/>
                  </a:ext>
                </a:extLst>
              </p:cNvPr>
              <p:cNvSpPr/>
              <p:nvPr/>
            </p:nvSpPr>
            <p:spPr>
              <a:xfrm>
                <a:off x="-600642" y="2631281"/>
                <a:ext cx="9525" cy="104775"/>
              </a:xfrm>
              <a:custGeom>
                <a:avLst/>
                <a:gdLst>
                  <a:gd name="connsiteX0" fmla="*/ 7144 w 9525"/>
                  <a:gd name="connsiteY0" fmla="*/ 106109 h 104775"/>
                  <a:gd name="connsiteX1" fmla="*/ 7144 w 9525"/>
                  <a:gd name="connsiteY1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106109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" name="Forme libre : forme 111">
                <a:extLst>
                  <a:ext uri="{FF2B5EF4-FFF2-40B4-BE49-F238E27FC236}">
                    <a16:creationId xmlns:a16="http://schemas.microsoft.com/office/drawing/2014/main" id="{B00A2F36-3B9D-666F-95A8-53FC4B1F0BA2}"/>
                  </a:ext>
                </a:extLst>
              </p:cNvPr>
              <p:cNvSpPr/>
              <p:nvPr/>
            </p:nvSpPr>
            <p:spPr>
              <a:xfrm>
                <a:off x="-803810" y="2684336"/>
                <a:ext cx="57150" cy="95250"/>
              </a:xfrm>
              <a:custGeom>
                <a:avLst/>
                <a:gdLst>
                  <a:gd name="connsiteX0" fmla="*/ 54864 w 57150"/>
                  <a:gd name="connsiteY0" fmla="*/ 93821 h 95250"/>
                  <a:gd name="connsiteX1" fmla="*/ 7144 w 57150"/>
                  <a:gd name="connsiteY1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864" y="93821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3" name="Forme libre : forme 112">
                <a:extLst>
                  <a:ext uri="{FF2B5EF4-FFF2-40B4-BE49-F238E27FC236}">
                    <a16:creationId xmlns:a16="http://schemas.microsoft.com/office/drawing/2014/main" id="{4291050B-F68C-E053-BEAA-AB569CA8252C}"/>
                  </a:ext>
                </a:extLst>
              </p:cNvPr>
              <p:cNvSpPr/>
              <p:nvPr/>
            </p:nvSpPr>
            <p:spPr>
              <a:xfrm>
                <a:off x="-474817" y="2684336"/>
                <a:ext cx="57150" cy="95250"/>
              </a:xfrm>
              <a:custGeom>
                <a:avLst/>
                <a:gdLst>
                  <a:gd name="connsiteX0" fmla="*/ 54769 w 57150"/>
                  <a:gd name="connsiteY0" fmla="*/ 7144 h 95250"/>
                  <a:gd name="connsiteX1" fmla="*/ 7144 w 57150"/>
                  <a:gd name="connsiteY1" fmla="*/ 9382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769" y="7144"/>
                    </a:moveTo>
                    <a:lnTo>
                      <a:pt x="7144" y="93821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20900BE-97F4-7735-16E9-D7BDD87F1CBC}"/>
              </a:ext>
            </a:extLst>
          </p:cNvPr>
          <p:cNvGrpSpPr/>
          <p:nvPr/>
        </p:nvGrpSpPr>
        <p:grpSpPr>
          <a:xfrm>
            <a:off x="9721011" y="1870678"/>
            <a:ext cx="696390" cy="696389"/>
            <a:chOff x="9721011" y="1870678"/>
            <a:chExt cx="696390" cy="696389"/>
          </a:xfrm>
        </p:grpSpPr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F13D80B7-DB60-28AD-B33A-FF48307A87C1}"/>
                </a:ext>
              </a:extLst>
            </p:cNvPr>
            <p:cNvSpPr/>
            <p:nvPr/>
          </p:nvSpPr>
          <p:spPr>
            <a:xfrm>
              <a:off x="9721011" y="1870678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1 h 696389"/>
                <a:gd name="connsiteX4" fmla="*/ 696390 w 696390"/>
                <a:gd name="connsiteY4" fmla="*/ 557341 h 696389"/>
                <a:gd name="connsiteX5" fmla="*/ 696390 w 696390"/>
                <a:gd name="connsiteY5" fmla="*/ 696389 h 696389"/>
                <a:gd name="connsiteX6" fmla="*/ 580322 w 696390"/>
                <a:gd name="connsiteY6" fmla="*/ 696389 h 696389"/>
                <a:gd name="connsiteX7" fmla="*/ 522795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1"/>
                  </a:lnTo>
                  <a:lnTo>
                    <a:pt x="696390" y="557341"/>
                  </a:lnTo>
                  <a:lnTo>
                    <a:pt x="696390" y="696389"/>
                  </a:lnTo>
                  <a:lnTo>
                    <a:pt x="580322" y="696389"/>
                  </a:lnTo>
                  <a:lnTo>
                    <a:pt x="522795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14" name="Graphic 60">
              <a:extLst>
                <a:ext uri="{FF2B5EF4-FFF2-40B4-BE49-F238E27FC236}">
                  <a16:creationId xmlns:a16="http://schemas.microsoft.com/office/drawing/2014/main" id="{49DC3287-97D5-9A0E-6101-0F70317EBEB5}"/>
                </a:ext>
              </a:extLst>
            </p:cNvPr>
            <p:cNvGrpSpPr/>
            <p:nvPr/>
          </p:nvGrpSpPr>
          <p:grpSpPr>
            <a:xfrm>
              <a:off x="9842500" y="2011871"/>
              <a:ext cx="453412" cy="414002"/>
              <a:chOff x="8699890" y="5512191"/>
              <a:chExt cx="532249" cy="485987"/>
            </a:xfrm>
            <a:noFill/>
          </p:grpSpPr>
          <p:sp>
            <p:nvSpPr>
              <p:cNvPr id="15" name="Freeform: Shape 390">
                <a:extLst>
                  <a:ext uri="{FF2B5EF4-FFF2-40B4-BE49-F238E27FC236}">
                    <a16:creationId xmlns:a16="http://schemas.microsoft.com/office/drawing/2014/main" id="{7200AB91-7A73-E16F-B1CE-6B26E613B7DE}"/>
                  </a:ext>
                </a:extLst>
              </p:cNvPr>
              <p:cNvSpPr/>
              <p:nvPr/>
            </p:nvSpPr>
            <p:spPr>
              <a:xfrm>
                <a:off x="8898595" y="5768035"/>
                <a:ext cx="263683" cy="230142"/>
              </a:xfrm>
              <a:custGeom>
                <a:avLst/>
                <a:gdLst>
                  <a:gd name="connsiteX0" fmla="*/ 263684 w 263683"/>
                  <a:gd name="connsiteY0" fmla="*/ 0 h 230142"/>
                  <a:gd name="connsiteX1" fmla="*/ 263684 w 263683"/>
                  <a:gd name="connsiteY1" fmla="*/ 230143 h 230142"/>
                  <a:gd name="connsiteX2" fmla="*/ 95458 w 263683"/>
                  <a:gd name="connsiteY2" fmla="*/ 230143 h 230142"/>
                  <a:gd name="connsiteX3" fmla="*/ 1999 w 263683"/>
                  <a:gd name="connsiteY3" fmla="*/ 127338 h 230142"/>
                  <a:gd name="connsiteX4" fmla="*/ 75598 w 263683"/>
                  <a:gd name="connsiteY4" fmla="*/ 43225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683" h="230142">
                    <a:moveTo>
                      <a:pt x="263684" y="0"/>
                    </a:moveTo>
                    <a:lnTo>
                      <a:pt x="263684" y="230143"/>
                    </a:lnTo>
                    <a:lnTo>
                      <a:pt x="95458" y="230143"/>
                    </a:lnTo>
                    <a:cubicBezTo>
                      <a:pt x="39382" y="230143"/>
                      <a:pt x="-10735" y="194862"/>
                      <a:pt x="1999" y="127338"/>
                    </a:cubicBezTo>
                    <a:cubicBezTo>
                      <a:pt x="8424" y="93109"/>
                      <a:pt x="38214" y="61917"/>
                      <a:pt x="75598" y="4322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391">
                <a:extLst>
                  <a:ext uri="{FF2B5EF4-FFF2-40B4-BE49-F238E27FC236}">
                    <a16:creationId xmlns:a16="http://schemas.microsoft.com/office/drawing/2014/main" id="{7D5EDD3D-5303-7BF3-E0C7-258D24C35C11}"/>
                  </a:ext>
                </a:extLst>
              </p:cNvPr>
              <p:cNvSpPr/>
              <p:nvPr/>
            </p:nvSpPr>
            <p:spPr>
              <a:xfrm>
                <a:off x="8769750" y="5768035"/>
                <a:ext cx="121496" cy="230142"/>
              </a:xfrm>
              <a:custGeom>
                <a:avLst/>
                <a:gdLst>
                  <a:gd name="connsiteX0" fmla="*/ 121497 w 121496"/>
                  <a:gd name="connsiteY0" fmla="*/ 230143 h 230142"/>
                  <a:gd name="connsiteX1" fmla="*/ 0 w 121496"/>
                  <a:gd name="connsiteY1" fmla="*/ 230143 h 230142"/>
                  <a:gd name="connsiteX2" fmla="*/ 0 w 121496"/>
                  <a:gd name="connsiteY2" fmla="*/ 0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96" h="230142">
                    <a:moveTo>
                      <a:pt x="121497" y="230143"/>
                    </a:moveTo>
                    <a:lnTo>
                      <a:pt x="0" y="230143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392">
                <a:extLst>
                  <a:ext uri="{FF2B5EF4-FFF2-40B4-BE49-F238E27FC236}">
                    <a16:creationId xmlns:a16="http://schemas.microsoft.com/office/drawing/2014/main" id="{D6173263-20EF-C57E-004B-3EF6774BFD28}"/>
                  </a:ext>
                </a:extLst>
              </p:cNvPr>
              <p:cNvSpPr/>
              <p:nvPr/>
            </p:nvSpPr>
            <p:spPr>
              <a:xfrm>
                <a:off x="8797788" y="5558920"/>
                <a:ext cx="56075" cy="104090"/>
              </a:xfrm>
              <a:custGeom>
                <a:avLst/>
                <a:gdLst>
                  <a:gd name="connsiteX0" fmla="*/ 56075 w 56075"/>
                  <a:gd name="connsiteY0" fmla="*/ 53856 h 104090"/>
                  <a:gd name="connsiteX1" fmla="*/ 56075 w 56075"/>
                  <a:gd name="connsiteY1" fmla="*/ 0 h 104090"/>
                  <a:gd name="connsiteX2" fmla="*/ 0 w 56075"/>
                  <a:gd name="connsiteY2" fmla="*/ 0 h 104090"/>
                  <a:gd name="connsiteX3" fmla="*/ 0 w 56075"/>
                  <a:gd name="connsiteY3" fmla="*/ 104090 h 10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5" h="104090">
                    <a:moveTo>
                      <a:pt x="56075" y="53856"/>
                    </a:moveTo>
                    <a:lnTo>
                      <a:pt x="56075" y="0"/>
                    </a:lnTo>
                    <a:lnTo>
                      <a:pt x="0" y="0"/>
                    </a:lnTo>
                    <a:lnTo>
                      <a:pt x="0" y="10409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393">
                <a:extLst>
                  <a:ext uri="{FF2B5EF4-FFF2-40B4-BE49-F238E27FC236}">
                    <a16:creationId xmlns:a16="http://schemas.microsoft.com/office/drawing/2014/main" id="{2B7913F5-D038-3A62-9FB5-1F44BFFC2187}"/>
                  </a:ext>
                </a:extLst>
              </p:cNvPr>
              <p:cNvSpPr/>
              <p:nvPr/>
            </p:nvSpPr>
            <p:spPr>
              <a:xfrm>
                <a:off x="8837918" y="5736493"/>
                <a:ext cx="205165" cy="187648"/>
              </a:xfrm>
              <a:custGeom>
                <a:avLst/>
                <a:gdLst>
                  <a:gd name="connsiteX0" fmla="*/ 60689 w 205165"/>
                  <a:gd name="connsiteY0" fmla="*/ 182479 h 187648"/>
                  <a:gd name="connsiteX1" fmla="*/ 201812 w 205165"/>
                  <a:gd name="connsiteY1" fmla="*/ 0 h 187648"/>
                  <a:gd name="connsiteX2" fmla="*/ 24240 w 205165"/>
                  <a:gd name="connsiteY2" fmla="*/ 64954 h 187648"/>
                  <a:gd name="connsiteX3" fmla="*/ 25291 w 205165"/>
                  <a:gd name="connsiteY3" fmla="*/ 170095 h 1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65" h="187648">
                    <a:moveTo>
                      <a:pt x="60689" y="182479"/>
                    </a:moveTo>
                    <a:cubicBezTo>
                      <a:pt x="152396" y="197082"/>
                      <a:pt x="221438" y="193110"/>
                      <a:pt x="201812" y="0"/>
                    </a:cubicBezTo>
                    <a:cubicBezTo>
                      <a:pt x="140713" y="35982"/>
                      <a:pt x="61740" y="30608"/>
                      <a:pt x="24240" y="64954"/>
                    </a:cubicBezTo>
                    <a:cubicBezTo>
                      <a:pt x="-13261" y="99300"/>
                      <a:pt x="-2746" y="144745"/>
                      <a:pt x="25291" y="17009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394">
                <a:extLst>
                  <a:ext uri="{FF2B5EF4-FFF2-40B4-BE49-F238E27FC236}">
                    <a16:creationId xmlns:a16="http://schemas.microsoft.com/office/drawing/2014/main" id="{698C5459-766B-D55C-7E4A-F281DC48586F}"/>
                  </a:ext>
                </a:extLst>
              </p:cNvPr>
              <p:cNvSpPr/>
              <p:nvPr/>
            </p:nvSpPr>
            <p:spPr>
              <a:xfrm>
                <a:off x="8699890" y="5512191"/>
                <a:ext cx="532249" cy="280377"/>
              </a:xfrm>
              <a:custGeom>
                <a:avLst/>
                <a:gdLst>
                  <a:gd name="connsiteX0" fmla="*/ 266125 w 532249"/>
                  <a:gd name="connsiteY0" fmla="*/ 0 h 280377"/>
                  <a:gd name="connsiteX1" fmla="*/ 532249 w 532249"/>
                  <a:gd name="connsiteY1" fmla="*/ 238554 h 280377"/>
                  <a:gd name="connsiteX2" fmla="*/ 490426 w 532249"/>
                  <a:gd name="connsiteY2" fmla="*/ 280377 h 280377"/>
                  <a:gd name="connsiteX3" fmla="*/ 266125 w 532249"/>
                  <a:gd name="connsiteY3" fmla="*/ 84113 h 280377"/>
                  <a:gd name="connsiteX4" fmla="*/ 41823 w 532249"/>
                  <a:gd name="connsiteY4" fmla="*/ 280377 h 280377"/>
                  <a:gd name="connsiteX5" fmla="*/ 0 w 532249"/>
                  <a:gd name="connsiteY5" fmla="*/ 238554 h 2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2249" h="280377">
                    <a:moveTo>
                      <a:pt x="266125" y="0"/>
                    </a:moveTo>
                    <a:lnTo>
                      <a:pt x="532249" y="238554"/>
                    </a:lnTo>
                    <a:lnTo>
                      <a:pt x="490426" y="280377"/>
                    </a:lnTo>
                    <a:lnTo>
                      <a:pt x="266125" y="84113"/>
                    </a:lnTo>
                    <a:lnTo>
                      <a:pt x="41823" y="280377"/>
                    </a:lnTo>
                    <a:lnTo>
                      <a:pt x="0" y="23855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4E09518B-F27A-E29E-F39B-357890CBA327}"/>
              </a:ext>
            </a:extLst>
          </p:cNvPr>
          <p:cNvGrpSpPr/>
          <p:nvPr/>
        </p:nvGrpSpPr>
        <p:grpSpPr>
          <a:xfrm>
            <a:off x="1788300" y="1873325"/>
            <a:ext cx="696389" cy="696389"/>
            <a:chOff x="2033054" y="1873325"/>
            <a:chExt cx="696389" cy="696389"/>
          </a:xfrm>
        </p:grpSpPr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0C06E5BA-AEE0-DC96-1AE8-B3707F2D1155}"/>
                </a:ext>
              </a:extLst>
            </p:cNvPr>
            <p:cNvSpPr/>
            <p:nvPr/>
          </p:nvSpPr>
          <p:spPr>
            <a:xfrm>
              <a:off x="2033054" y="1873325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4 h 696389"/>
                <a:gd name="connsiteX4" fmla="*/ 696389 w 696389"/>
                <a:gd name="connsiteY4" fmla="*/ 580322 h 696389"/>
                <a:gd name="connsiteX5" fmla="*/ 696389 w 696389"/>
                <a:gd name="connsiteY5" fmla="*/ 696389 h 696389"/>
                <a:gd name="connsiteX6" fmla="*/ 580322 w 696389"/>
                <a:gd name="connsiteY6" fmla="*/ 696389 h 696389"/>
                <a:gd name="connsiteX7" fmla="*/ 498908 w 696389"/>
                <a:gd name="connsiteY7" fmla="*/ 696389 h 696389"/>
                <a:gd name="connsiteX8" fmla="*/ 116067 w 696389"/>
                <a:gd name="connsiteY8" fmla="*/ 696389 h 696389"/>
                <a:gd name="connsiteX9" fmla="*/ 0 w 696389"/>
                <a:gd name="connsiteY9" fmla="*/ 580322 h 696389"/>
                <a:gd name="connsiteX10" fmla="*/ 0 w 696389"/>
                <a:gd name="connsiteY10" fmla="*/ 116067 h 696389"/>
                <a:gd name="connsiteX11" fmla="*/ 116067 w 696389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4"/>
                  </a:lnTo>
                  <a:lnTo>
                    <a:pt x="696389" y="580322"/>
                  </a:lnTo>
                  <a:lnTo>
                    <a:pt x="696389" y="696389"/>
                  </a:lnTo>
                  <a:lnTo>
                    <a:pt x="580322" y="696389"/>
                  </a:lnTo>
                  <a:lnTo>
                    <a:pt x="498908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20" name="Graphique 169">
              <a:extLst>
                <a:ext uri="{FF2B5EF4-FFF2-40B4-BE49-F238E27FC236}">
                  <a16:creationId xmlns:a16="http://schemas.microsoft.com/office/drawing/2014/main" id="{AF8E5703-AAEC-4E7C-87C3-BE7763CDE2E0}"/>
                </a:ext>
              </a:extLst>
            </p:cNvPr>
            <p:cNvGrpSpPr/>
            <p:nvPr/>
          </p:nvGrpSpPr>
          <p:grpSpPr>
            <a:xfrm>
              <a:off x="2138395" y="2040139"/>
              <a:ext cx="485705" cy="362763"/>
              <a:chOff x="1900237" y="295275"/>
              <a:chExt cx="8391525" cy="6267450"/>
            </a:xfrm>
          </p:grpSpPr>
          <p:sp>
            <p:nvSpPr>
              <p:cNvPr id="21" name="Forme libre : forme 114">
                <a:extLst>
                  <a:ext uri="{FF2B5EF4-FFF2-40B4-BE49-F238E27FC236}">
                    <a16:creationId xmlns:a16="http://schemas.microsoft.com/office/drawing/2014/main" id="{66EEF02E-69D9-BB93-9C56-ECE8EA0058EA}"/>
                  </a:ext>
                </a:extLst>
              </p:cNvPr>
              <p:cNvSpPr/>
              <p:nvPr/>
            </p:nvSpPr>
            <p:spPr>
              <a:xfrm>
                <a:off x="1897856" y="292894"/>
                <a:ext cx="5934075" cy="5676900"/>
              </a:xfrm>
              <a:custGeom>
                <a:avLst/>
                <a:gdLst>
                  <a:gd name="connsiteX0" fmla="*/ 5069777 w 5934075"/>
                  <a:gd name="connsiteY0" fmla="*/ 7144 h 5676900"/>
                  <a:gd name="connsiteX1" fmla="*/ 870490 w 5934075"/>
                  <a:gd name="connsiteY1" fmla="*/ 7144 h 5676900"/>
                  <a:gd name="connsiteX2" fmla="*/ 7144 w 5934075"/>
                  <a:gd name="connsiteY2" fmla="*/ 866394 h 5676900"/>
                  <a:gd name="connsiteX3" fmla="*/ 7144 w 5934075"/>
                  <a:gd name="connsiteY3" fmla="*/ 3622929 h 5676900"/>
                  <a:gd name="connsiteX4" fmla="*/ 870490 w 5934075"/>
                  <a:gd name="connsiteY4" fmla="*/ 4482941 h 5676900"/>
                  <a:gd name="connsiteX5" fmla="*/ 1384173 w 5934075"/>
                  <a:gd name="connsiteY5" fmla="*/ 4482941 h 5676900"/>
                  <a:gd name="connsiteX6" fmla="*/ 1027176 w 5934075"/>
                  <a:gd name="connsiteY6" fmla="*/ 5468589 h 5676900"/>
                  <a:gd name="connsiteX7" fmla="*/ 1257776 w 5934075"/>
                  <a:gd name="connsiteY7" fmla="*/ 5661470 h 5676900"/>
                  <a:gd name="connsiteX8" fmla="*/ 2464117 w 5934075"/>
                  <a:gd name="connsiteY8" fmla="*/ 4957287 h 5676900"/>
                  <a:gd name="connsiteX9" fmla="*/ 2893409 w 5934075"/>
                  <a:gd name="connsiteY9" fmla="*/ 4482941 h 5676900"/>
                  <a:gd name="connsiteX10" fmla="*/ 5069777 w 5934075"/>
                  <a:gd name="connsiteY10" fmla="*/ 4482941 h 5676900"/>
                  <a:gd name="connsiteX11" fmla="*/ 5933885 w 5934075"/>
                  <a:gd name="connsiteY11" fmla="*/ 3622929 h 5676900"/>
                  <a:gd name="connsiteX12" fmla="*/ 5933885 w 5934075"/>
                  <a:gd name="connsiteY12" fmla="*/ 866394 h 5676900"/>
                  <a:gd name="connsiteX13" fmla="*/ 5069777 w 5934075"/>
                  <a:gd name="connsiteY13" fmla="*/ 7144 h 56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34075" h="5676900">
                    <a:moveTo>
                      <a:pt x="5069777" y="7144"/>
                    </a:moveTo>
                    <a:lnTo>
                      <a:pt x="870490" y="7144"/>
                    </a:lnTo>
                    <a:cubicBezTo>
                      <a:pt x="396145" y="7144"/>
                      <a:pt x="7144" y="393668"/>
                      <a:pt x="7144" y="866394"/>
                    </a:cubicBezTo>
                    <a:lnTo>
                      <a:pt x="7144" y="3622929"/>
                    </a:lnTo>
                    <a:cubicBezTo>
                      <a:pt x="7144" y="4096417"/>
                      <a:pt x="396145" y="4482941"/>
                      <a:pt x="870490" y="4482941"/>
                    </a:cubicBezTo>
                    <a:lnTo>
                      <a:pt x="1384173" y="4482941"/>
                    </a:lnTo>
                    <a:cubicBezTo>
                      <a:pt x="1384173" y="4727543"/>
                      <a:pt x="1206056" y="5260943"/>
                      <a:pt x="1027176" y="5468589"/>
                    </a:cubicBezTo>
                    <a:cubicBezTo>
                      <a:pt x="848297" y="5676234"/>
                      <a:pt x="1146239" y="5690997"/>
                      <a:pt x="1257776" y="5661470"/>
                    </a:cubicBezTo>
                    <a:cubicBezTo>
                      <a:pt x="1369314" y="5631942"/>
                      <a:pt x="2136743" y="5327428"/>
                      <a:pt x="2464117" y="4957287"/>
                    </a:cubicBezTo>
                    <a:cubicBezTo>
                      <a:pt x="2608612" y="4794028"/>
                      <a:pt x="2763679" y="4627436"/>
                      <a:pt x="2893409" y="4482941"/>
                    </a:cubicBezTo>
                    <a:lnTo>
                      <a:pt x="5069777" y="4482941"/>
                    </a:lnTo>
                    <a:cubicBezTo>
                      <a:pt x="5544884" y="4482941"/>
                      <a:pt x="5933885" y="4096417"/>
                      <a:pt x="5933885" y="3622929"/>
                    </a:cubicBezTo>
                    <a:lnTo>
                      <a:pt x="5933885" y="866394"/>
                    </a:lnTo>
                    <a:cubicBezTo>
                      <a:pt x="5933885" y="393668"/>
                      <a:pt x="5544884" y="7144"/>
                      <a:pt x="5069777" y="71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2" name="Forme libre : forme 115">
                <a:extLst>
                  <a:ext uri="{FF2B5EF4-FFF2-40B4-BE49-F238E27FC236}">
                    <a16:creationId xmlns:a16="http://schemas.microsoft.com/office/drawing/2014/main" id="{6ABCC13E-D79C-A7A3-5216-6F7D2D5C0EF0}"/>
                  </a:ext>
                </a:extLst>
              </p:cNvPr>
              <p:cNvSpPr/>
              <p:nvPr/>
            </p:nvSpPr>
            <p:spPr>
              <a:xfrm>
                <a:off x="3753802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1" y="464344"/>
                      <a:pt x="7144" y="361996"/>
                      <a:pt x="7144" y="235744"/>
                    </a:cubicBezTo>
                    <a:cubicBezTo>
                      <a:pt x="7144" y="109491"/>
                      <a:pt x="109491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116">
                <a:extLst>
                  <a:ext uri="{FF2B5EF4-FFF2-40B4-BE49-F238E27FC236}">
                    <a16:creationId xmlns:a16="http://schemas.microsoft.com/office/drawing/2014/main" id="{F81C4D72-8A27-570C-B3C4-B72FF2D4D4D1}"/>
                  </a:ext>
                </a:extLst>
              </p:cNvPr>
              <p:cNvSpPr/>
              <p:nvPr/>
            </p:nvSpPr>
            <p:spPr>
              <a:xfrm>
                <a:off x="4632674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4" name="Forme libre : forme 117">
                <a:extLst>
                  <a:ext uri="{FF2B5EF4-FFF2-40B4-BE49-F238E27FC236}">
                    <a16:creationId xmlns:a16="http://schemas.microsoft.com/office/drawing/2014/main" id="{7C40CDCA-68A6-C4FB-824B-8DB9C2F1F4E1}"/>
                  </a:ext>
                </a:extLst>
              </p:cNvPr>
              <p:cNvSpPr/>
              <p:nvPr/>
            </p:nvSpPr>
            <p:spPr>
              <a:xfrm>
                <a:off x="5511450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0" name="Forme libre : forme 118">
                <a:extLst>
                  <a:ext uri="{FF2B5EF4-FFF2-40B4-BE49-F238E27FC236}">
                    <a16:creationId xmlns:a16="http://schemas.microsoft.com/office/drawing/2014/main" id="{F9ACA4B4-FF8F-C42D-9DF1-1984EEA77113}"/>
                  </a:ext>
                </a:extLst>
              </p:cNvPr>
              <p:cNvSpPr/>
              <p:nvPr/>
            </p:nvSpPr>
            <p:spPr>
              <a:xfrm>
                <a:off x="5511164" y="1992916"/>
                <a:ext cx="4772025" cy="4562475"/>
              </a:xfrm>
              <a:custGeom>
                <a:avLst/>
                <a:gdLst>
                  <a:gd name="connsiteX0" fmla="*/ 2320576 w 4772025"/>
                  <a:gd name="connsiteY0" fmla="*/ 7144 h 4562475"/>
                  <a:gd name="connsiteX1" fmla="*/ 4079843 w 4772025"/>
                  <a:gd name="connsiteY1" fmla="*/ 7144 h 4562475"/>
                  <a:gd name="connsiteX2" fmla="*/ 4774216 w 4772025"/>
                  <a:gd name="connsiteY2" fmla="*/ 698278 h 4562475"/>
                  <a:gd name="connsiteX3" fmla="*/ 4774216 w 4772025"/>
                  <a:gd name="connsiteY3" fmla="*/ 2915317 h 4562475"/>
                  <a:gd name="connsiteX4" fmla="*/ 4079843 w 4772025"/>
                  <a:gd name="connsiteY4" fmla="*/ 3607022 h 4562475"/>
                  <a:gd name="connsiteX5" fmla="*/ 3666648 w 4772025"/>
                  <a:gd name="connsiteY5" fmla="*/ 3607022 h 4562475"/>
                  <a:gd name="connsiteX6" fmla="*/ 3953732 w 4772025"/>
                  <a:gd name="connsiteY6" fmla="*/ 4399693 h 4562475"/>
                  <a:gd name="connsiteX7" fmla="*/ 3768281 w 4772025"/>
                  <a:gd name="connsiteY7" fmla="*/ 4554855 h 4562475"/>
                  <a:gd name="connsiteX8" fmla="*/ 2798064 w 4772025"/>
                  <a:gd name="connsiteY8" fmla="*/ 3988499 h 4562475"/>
                  <a:gd name="connsiteX9" fmla="*/ 2452878 w 4772025"/>
                  <a:gd name="connsiteY9" fmla="*/ 3607499 h 4562475"/>
                  <a:gd name="connsiteX10" fmla="*/ 702469 w 4772025"/>
                  <a:gd name="connsiteY10" fmla="*/ 3607499 h 4562475"/>
                  <a:gd name="connsiteX11" fmla="*/ 7144 w 4772025"/>
                  <a:gd name="connsiteY11" fmla="*/ 2915793 h 4562475"/>
                  <a:gd name="connsiteX12" fmla="*/ 7144 w 4772025"/>
                  <a:gd name="connsiteY12" fmla="*/ 2783396 h 456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72025" h="4562475">
                    <a:moveTo>
                      <a:pt x="2320576" y="7144"/>
                    </a:moveTo>
                    <a:lnTo>
                      <a:pt x="4079843" y="7144"/>
                    </a:lnTo>
                    <a:cubicBezTo>
                      <a:pt x="4460843" y="7144"/>
                      <a:pt x="4774216" y="318040"/>
                      <a:pt x="4774216" y="698278"/>
                    </a:cubicBezTo>
                    <a:lnTo>
                      <a:pt x="4774216" y="2915317"/>
                    </a:lnTo>
                    <a:cubicBezTo>
                      <a:pt x="4774216" y="3296317"/>
                      <a:pt x="4461320" y="3607022"/>
                      <a:pt x="4079843" y="3607022"/>
                    </a:cubicBezTo>
                    <a:lnTo>
                      <a:pt x="3666648" y="3607022"/>
                    </a:lnTo>
                    <a:cubicBezTo>
                      <a:pt x="3666648" y="3803714"/>
                      <a:pt x="3809523" y="4232720"/>
                      <a:pt x="3953732" y="4399693"/>
                    </a:cubicBezTo>
                    <a:cubicBezTo>
                      <a:pt x="4097941" y="4566666"/>
                      <a:pt x="3858482" y="4578573"/>
                      <a:pt x="3768281" y="4554855"/>
                    </a:cubicBezTo>
                    <a:cubicBezTo>
                      <a:pt x="3678079" y="4531138"/>
                      <a:pt x="3061431" y="4286155"/>
                      <a:pt x="2798064" y="3988499"/>
                    </a:cubicBezTo>
                    <a:cubicBezTo>
                      <a:pt x="2681860" y="3857149"/>
                      <a:pt x="2557177" y="3723228"/>
                      <a:pt x="2452878" y="3607499"/>
                    </a:cubicBezTo>
                    <a:lnTo>
                      <a:pt x="702469" y="3607499"/>
                    </a:lnTo>
                    <a:cubicBezTo>
                      <a:pt x="320230" y="3607499"/>
                      <a:pt x="7144" y="3296602"/>
                      <a:pt x="7144" y="2915793"/>
                    </a:cubicBezTo>
                    <a:lnTo>
                      <a:pt x="7144" y="2783396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3E196138-15B4-C3A2-A8C3-094A1526CB91}"/>
              </a:ext>
            </a:extLst>
          </p:cNvPr>
          <p:cNvGrpSpPr/>
          <p:nvPr/>
        </p:nvGrpSpPr>
        <p:grpSpPr>
          <a:xfrm>
            <a:off x="4107195" y="1870679"/>
            <a:ext cx="3974674" cy="4017374"/>
            <a:chOff x="4107195" y="2034362"/>
            <a:chExt cx="3974674" cy="3350999"/>
          </a:xfrm>
        </p:grpSpPr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BACED826-DCC0-012B-3D1B-D15213BB4F3E}"/>
                </a:ext>
              </a:extLst>
            </p:cNvPr>
            <p:cNvCxnSpPr>
              <a:cxnSpLocks/>
            </p:cNvCxnSpPr>
            <p:nvPr/>
          </p:nvCxnSpPr>
          <p:spPr>
            <a:xfrm>
              <a:off x="4107195" y="2034362"/>
              <a:ext cx="0" cy="3350999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39B7282B-9B24-36F3-D0C2-48D375B67BF8}"/>
                </a:ext>
              </a:extLst>
            </p:cNvPr>
            <p:cNvCxnSpPr>
              <a:cxnSpLocks/>
            </p:cNvCxnSpPr>
            <p:nvPr/>
          </p:nvCxnSpPr>
          <p:spPr>
            <a:xfrm>
              <a:off x="8081869" y="2034362"/>
              <a:ext cx="0" cy="3350999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301268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BB046-CCF6-C9F9-B099-31F0E798A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D668405-6E1D-D10A-9DC5-3ABEDE9BC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2A11CF7A-9CB2-EB22-BCBF-233D4B2E97D3}"/>
              </a:ext>
            </a:extLst>
          </p:cNvPr>
          <p:cNvSpPr txBox="1"/>
          <p:nvPr/>
        </p:nvSpPr>
        <p:spPr>
          <a:xfrm>
            <a:off x="1910108" y="3186479"/>
            <a:ext cx="9469600" cy="103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549DE442-C960-48E9-C8AA-6E08339AB363}"/>
              </a:ext>
            </a:extLst>
          </p:cNvPr>
          <p:cNvGrpSpPr/>
          <p:nvPr/>
        </p:nvGrpSpPr>
        <p:grpSpPr>
          <a:xfrm>
            <a:off x="808904" y="3283254"/>
            <a:ext cx="842632" cy="842631"/>
            <a:chOff x="5746335" y="1873326"/>
            <a:chExt cx="696390" cy="696389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D9AEBCA5-5A40-F32E-8A79-A83F822F164C}"/>
                </a:ext>
              </a:extLst>
            </p:cNvPr>
            <p:cNvSpPr/>
            <p:nvPr/>
          </p:nvSpPr>
          <p:spPr>
            <a:xfrm>
              <a:off x="5746335" y="1873326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3 h 696389"/>
                <a:gd name="connsiteX4" fmla="*/ 696390 w 696390"/>
                <a:gd name="connsiteY4" fmla="*/ 557343 h 696389"/>
                <a:gd name="connsiteX5" fmla="*/ 696390 w 696390"/>
                <a:gd name="connsiteY5" fmla="*/ 696086 h 696389"/>
                <a:gd name="connsiteX6" fmla="*/ 581823 w 696390"/>
                <a:gd name="connsiteY6" fmla="*/ 696086 h 696389"/>
                <a:gd name="connsiteX7" fmla="*/ 580322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90" y="557343"/>
                  </a:lnTo>
                  <a:lnTo>
                    <a:pt x="696390" y="696086"/>
                  </a:lnTo>
                  <a:lnTo>
                    <a:pt x="581823" y="696086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3" name="Graphique 31">
              <a:extLst>
                <a:ext uri="{FF2B5EF4-FFF2-40B4-BE49-F238E27FC236}">
                  <a16:creationId xmlns:a16="http://schemas.microsoft.com/office/drawing/2014/main" id="{4FBA445B-6A5F-E6BE-1AD4-FDFE667EE52A}"/>
                </a:ext>
              </a:extLst>
            </p:cNvPr>
            <p:cNvGrpSpPr/>
            <p:nvPr/>
          </p:nvGrpSpPr>
          <p:grpSpPr>
            <a:xfrm>
              <a:off x="5932141" y="1967213"/>
              <a:ext cx="324778" cy="508614"/>
              <a:chOff x="-843815" y="2638425"/>
              <a:chExt cx="504825" cy="790575"/>
            </a:xfrm>
          </p:grpSpPr>
          <p:sp>
            <p:nvSpPr>
              <p:cNvPr id="5" name="Forme libre : forme 104">
                <a:extLst>
                  <a:ext uri="{FF2B5EF4-FFF2-40B4-BE49-F238E27FC236}">
                    <a16:creationId xmlns:a16="http://schemas.microsoft.com/office/drawing/2014/main" id="{259E7505-C838-4123-54B7-061F0B9562AE}"/>
                  </a:ext>
                </a:extLst>
              </p:cNvPr>
              <p:cNvSpPr/>
              <p:nvPr/>
            </p:nvSpPr>
            <p:spPr>
              <a:xfrm>
                <a:off x="-846196" y="2779205"/>
                <a:ext cx="504825" cy="647700"/>
              </a:xfrm>
              <a:custGeom>
                <a:avLst/>
                <a:gdLst>
                  <a:gd name="connsiteX0" fmla="*/ 500920 w 504825"/>
                  <a:gd name="connsiteY0" fmla="*/ 245269 h 647700"/>
                  <a:gd name="connsiteX1" fmla="*/ 254032 w 504825"/>
                  <a:gd name="connsiteY1" fmla="*/ 7144 h 647700"/>
                  <a:gd name="connsiteX2" fmla="*/ 7144 w 504825"/>
                  <a:gd name="connsiteY2" fmla="*/ 245269 h 647700"/>
                  <a:gd name="connsiteX3" fmla="*/ 119158 w 504825"/>
                  <a:gd name="connsiteY3" fmla="*/ 445294 h 647700"/>
                  <a:gd name="connsiteX4" fmla="*/ 119158 w 504825"/>
                  <a:gd name="connsiteY4" fmla="*/ 511969 h 647700"/>
                  <a:gd name="connsiteX5" fmla="*/ 254032 w 504825"/>
                  <a:gd name="connsiteY5" fmla="*/ 646652 h 647700"/>
                  <a:gd name="connsiteX6" fmla="*/ 254032 w 504825"/>
                  <a:gd name="connsiteY6" fmla="*/ 646652 h 647700"/>
                  <a:gd name="connsiteX7" fmla="*/ 389001 w 504825"/>
                  <a:gd name="connsiteY7" fmla="*/ 511778 h 647700"/>
                  <a:gd name="connsiteX8" fmla="*/ 389001 w 504825"/>
                  <a:gd name="connsiteY8" fmla="*/ 445103 h 647700"/>
                  <a:gd name="connsiteX9" fmla="*/ 500920 w 504825"/>
                  <a:gd name="connsiteY9" fmla="*/ 245269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825" h="647700">
                    <a:moveTo>
                      <a:pt x="500920" y="245269"/>
                    </a:moveTo>
                    <a:cubicBezTo>
                      <a:pt x="500920" y="113633"/>
                      <a:pt x="390430" y="7144"/>
                      <a:pt x="254032" y="7144"/>
                    </a:cubicBezTo>
                    <a:cubicBezTo>
                      <a:pt x="117634" y="7144"/>
                      <a:pt x="7144" y="113919"/>
                      <a:pt x="7144" y="245269"/>
                    </a:cubicBezTo>
                    <a:cubicBezTo>
                      <a:pt x="7456" y="326808"/>
                      <a:pt x="49800" y="402421"/>
                      <a:pt x="119158" y="445294"/>
                    </a:cubicBezTo>
                    <a:lnTo>
                      <a:pt x="119158" y="511969"/>
                    </a:lnTo>
                    <a:cubicBezTo>
                      <a:pt x="119471" y="586296"/>
                      <a:pt x="179703" y="646444"/>
                      <a:pt x="254032" y="646652"/>
                    </a:cubicBezTo>
                    <a:lnTo>
                      <a:pt x="254032" y="646652"/>
                    </a:lnTo>
                    <a:cubicBezTo>
                      <a:pt x="328450" y="646444"/>
                      <a:pt x="388739" y="586195"/>
                      <a:pt x="389001" y="511778"/>
                    </a:cubicBezTo>
                    <a:lnTo>
                      <a:pt x="389001" y="445103"/>
                    </a:lnTo>
                    <a:cubicBezTo>
                      <a:pt x="458252" y="402229"/>
                      <a:pt x="500544" y="326716"/>
                      <a:pt x="500920" y="2452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6" name="Forme libre : forme 105">
                <a:extLst>
                  <a:ext uri="{FF2B5EF4-FFF2-40B4-BE49-F238E27FC236}">
                    <a16:creationId xmlns:a16="http://schemas.microsoft.com/office/drawing/2014/main" id="{F5F58A68-1A94-522D-6375-3AE46172476D}"/>
                  </a:ext>
                </a:extLst>
              </p:cNvPr>
              <p:cNvSpPr/>
              <p:nvPr/>
            </p:nvSpPr>
            <p:spPr>
              <a:xfrm>
                <a:off x="-734182" y="3248978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7" name="Forme libre : forme 106">
                <a:extLst>
                  <a:ext uri="{FF2B5EF4-FFF2-40B4-BE49-F238E27FC236}">
                    <a16:creationId xmlns:a16="http://schemas.microsoft.com/office/drawing/2014/main" id="{242D8A3B-967C-11AA-1634-C67B0E8A0594}"/>
                  </a:ext>
                </a:extLst>
              </p:cNvPr>
              <p:cNvSpPr/>
              <p:nvPr/>
            </p:nvSpPr>
            <p:spPr>
              <a:xfrm>
                <a:off x="-734182" y="3302984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8" name="Forme libre : forme 107">
                <a:extLst>
                  <a:ext uri="{FF2B5EF4-FFF2-40B4-BE49-F238E27FC236}">
                    <a16:creationId xmlns:a16="http://schemas.microsoft.com/office/drawing/2014/main" id="{C05AB0E5-273B-0583-AE75-0CBC0131EA9D}"/>
                  </a:ext>
                </a:extLst>
              </p:cNvPr>
              <p:cNvSpPr/>
              <p:nvPr/>
            </p:nvSpPr>
            <p:spPr>
              <a:xfrm>
                <a:off x="-712465" y="3356991"/>
                <a:ext cx="238125" cy="9525"/>
              </a:xfrm>
              <a:custGeom>
                <a:avLst/>
                <a:gdLst>
                  <a:gd name="connsiteX0" fmla="*/ 7144 w 238125"/>
                  <a:gd name="connsiteY0" fmla="*/ 7144 h 9525"/>
                  <a:gd name="connsiteX1" fmla="*/ 233553 w 2381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9525">
                    <a:moveTo>
                      <a:pt x="7144" y="7144"/>
                    </a:moveTo>
                    <a:lnTo>
                      <a:pt x="233553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9" name="Forme libre : forme 108">
                <a:extLst>
                  <a:ext uri="{FF2B5EF4-FFF2-40B4-BE49-F238E27FC236}">
                    <a16:creationId xmlns:a16="http://schemas.microsoft.com/office/drawing/2014/main" id="{380A0346-E060-7961-86E9-A1B4801D9592}"/>
                  </a:ext>
                </a:extLst>
              </p:cNvPr>
              <p:cNvSpPr/>
              <p:nvPr/>
            </p:nvSpPr>
            <p:spPr>
              <a:xfrm>
                <a:off x="-666269" y="3019616"/>
                <a:ext cx="142875" cy="76200"/>
              </a:xfrm>
              <a:custGeom>
                <a:avLst/>
                <a:gdLst>
                  <a:gd name="connsiteX0" fmla="*/ 141827 w 142875"/>
                  <a:gd name="connsiteY0" fmla="*/ 7144 h 76200"/>
                  <a:gd name="connsiteX1" fmla="*/ 141827 w 142875"/>
                  <a:gd name="connsiteY1" fmla="*/ 7144 h 76200"/>
                  <a:gd name="connsiteX2" fmla="*/ 74486 w 142875"/>
                  <a:gd name="connsiteY2" fmla="*/ 74486 h 76200"/>
                  <a:gd name="connsiteX3" fmla="*/ 74486 w 142875"/>
                  <a:gd name="connsiteY3" fmla="*/ 74486 h 76200"/>
                  <a:gd name="connsiteX4" fmla="*/ 7144 w 142875"/>
                  <a:gd name="connsiteY4" fmla="*/ 7144 h 76200"/>
                  <a:gd name="connsiteX5" fmla="*/ 7144 w 142875"/>
                  <a:gd name="connsiteY5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" h="76200">
                    <a:moveTo>
                      <a:pt x="141827" y="7144"/>
                    </a:moveTo>
                    <a:lnTo>
                      <a:pt x="141827" y="7144"/>
                    </a:lnTo>
                    <a:cubicBezTo>
                      <a:pt x="141722" y="44292"/>
                      <a:pt x="111634" y="74381"/>
                      <a:pt x="74486" y="74486"/>
                    </a:cubicBezTo>
                    <a:lnTo>
                      <a:pt x="74486" y="74486"/>
                    </a:lnTo>
                    <a:cubicBezTo>
                      <a:pt x="37337" y="74381"/>
                      <a:pt x="7249" y="44292"/>
                      <a:pt x="7144" y="7144"/>
                    </a:cubicBez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" name="Forme libre : forme 109">
                <a:extLst>
                  <a:ext uri="{FF2B5EF4-FFF2-40B4-BE49-F238E27FC236}">
                    <a16:creationId xmlns:a16="http://schemas.microsoft.com/office/drawing/2014/main" id="{8642B14A-9C0B-F230-313A-C007BF9317B0}"/>
                  </a:ext>
                </a:extLst>
              </p:cNvPr>
              <p:cNvSpPr/>
              <p:nvPr/>
            </p:nvSpPr>
            <p:spPr>
              <a:xfrm>
                <a:off x="-598927" y="3086957"/>
                <a:ext cx="9525" cy="171450"/>
              </a:xfrm>
              <a:custGeom>
                <a:avLst/>
                <a:gdLst>
                  <a:gd name="connsiteX0" fmla="*/ 7144 w 9525"/>
                  <a:gd name="connsiteY0" fmla="*/ 7144 h 171450"/>
                  <a:gd name="connsiteX1" fmla="*/ 7144 w 9525"/>
                  <a:gd name="connsiteY1" fmla="*/ 169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1450">
                    <a:moveTo>
                      <a:pt x="7144" y="7144"/>
                    </a:moveTo>
                    <a:lnTo>
                      <a:pt x="7144" y="16916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" name="Forme libre : forme 110">
                <a:extLst>
                  <a:ext uri="{FF2B5EF4-FFF2-40B4-BE49-F238E27FC236}">
                    <a16:creationId xmlns:a16="http://schemas.microsoft.com/office/drawing/2014/main" id="{5CA13906-C0BE-2B37-A8A2-400041A71E92}"/>
                  </a:ext>
                </a:extLst>
              </p:cNvPr>
              <p:cNvSpPr/>
              <p:nvPr/>
            </p:nvSpPr>
            <p:spPr>
              <a:xfrm>
                <a:off x="-600642" y="2631281"/>
                <a:ext cx="9525" cy="104775"/>
              </a:xfrm>
              <a:custGeom>
                <a:avLst/>
                <a:gdLst>
                  <a:gd name="connsiteX0" fmla="*/ 7144 w 9525"/>
                  <a:gd name="connsiteY0" fmla="*/ 106109 h 104775"/>
                  <a:gd name="connsiteX1" fmla="*/ 7144 w 9525"/>
                  <a:gd name="connsiteY1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106109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" name="Forme libre : forme 111">
                <a:extLst>
                  <a:ext uri="{FF2B5EF4-FFF2-40B4-BE49-F238E27FC236}">
                    <a16:creationId xmlns:a16="http://schemas.microsoft.com/office/drawing/2014/main" id="{40F0A9E3-708E-AE2B-B12E-F287AED0CA47}"/>
                  </a:ext>
                </a:extLst>
              </p:cNvPr>
              <p:cNvSpPr/>
              <p:nvPr/>
            </p:nvSpPr>
            <p:spPr>
              <a:xfrm>
                <a:off x="-803810" y="2684336"/>
                <a:ext cx="57150" cy="95250"/>
              </a:xfrm>
              <a:custGeom>
                <a:avLst/>
                <a:gdLst>
                  <a:gd name="connsiteX0" fmla="*/ 54864 w 57150"/>
                  <a:gd name="connsiteY0" fmla="*/ 93821 h 95250"/>
                  <a:gd name="connsiteX1" fmla="*/ 7144 w 57150"/>
                  <a:gd name="connsiteY1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864" y="93821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3" name="Forme libre : forme 112">
                <a:extLst>
                  <a:ext uri="{FF2B5EF4-FFF2-40B4-BE49-F238E27FC236}">
                    <a16:creationId xmlns:a16="http://schemas.microsoft.com/office/drawing/2014/main" id="{9B62FEA4-FDCF-F0CF-29B7-BBAA286C003B}"/>
                  </a:ext>
                </a:extLst>
              </p:cNvPr>
              <p:cNvSpPr/>
              <p:nvPr/>
            </p:nvSpPr>
            <p:spPr>
              <a:xfrm>
                <a:off x="-474817" y="2684336"/>
                <a:ext cx="57150" cy="95250"/>
              </a:xfrm>
              <a:custGeom>
                <a:avLst/>
                <a:gdLst>
                  <a:gd name="connsiteX0" fmla="*/ 54769 w 57150"/>
                  <a:gd name="connsiteY0" fmla="*/ 7144 h 95250"/>
                  <a:gd name="connsiteX1" fmla="*/ 7144 w 57150"/>
                  <a:gd name="connsiteY1" fmla="*/ 9382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769" y="7144"/>
                    </a:moveTo>
                    <a:lnTo>
                      <a:pt x="7144" y="93821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64" name="ZoneTexte 63">
            <a:extLst>
              <a:ext uri="{FF2B5EF4-FFF2-40B4-BE49-F238E27FC236}">
                <a16:creationId xmlns:a16="http://schemas.microsoft.com/office/drawing/2014/main" id="{9CC534FB-160E-1C12-F6F3-76EBEE7EACB4}"/>
              </a:ext>
            </a:extLst>
          </p:cNvPr>
          <p:cNvSpPr txBox="1"/>
          <p:nvPr/>
        </p:nvSpPr>
        <p:spPr>
          <a:xfrm>
            <a:off x="1910109" y="4674315"/>
            <a:ext cx="9469598" cy="103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80F5729-9155-56DF-7318-2E800FF46D03}"/>
              </a:ext>
            </a:extLst>
          </p:cNvPr>
          <p:cNvGrpSpPr/>
          <p:nvPr/>
        </p:nvGrpSpPr>
        <p:grpSpPr>
          <a:xfrm>
            <a:off x="808904" y="4771090"/>
            <a:ext cx="842632" cy="842631"/>
            <a:chOff x="9459613" y="1870678"/>
            <a:chExt cx="696390" cy="696389"/>
          </a:xfrm>
        </p:grpSpPr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A027EFEE-7AAB-AE23-ACC3-006D14E6FD90}"/>
                </a:ext>
              </a:extLst>
            </p:cNvPr>
            <p:cNvSpPr/>
            <p:nvPr/>
          </p:nvSpPr>
          <p:spPr>
            <a:xfrm>
              <a:off x="9459613" y="1870678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1 h 696389"/>
                <a:gd name="connsiteX4" fmla="*/ 696390 w 696390"/>
                <a:gd name="connsiteY4" fmla="*/ 557341 h 696389"/>
                <a:gd name="connsiteX5" fmla="*/ 696390 w 696390"/>
                <a:gd name="connsiteY5" fmla="*/ 696389 h 696389"/>
                <a:gd name="connsiteX6" fmla="*/ 580322 w 696390"/>
                <a:gd name="connsiteY6" fmla="*/ 696389 h 696389"/>
                <a:gd name="connsiteX7" fmla="*/ 522795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1"/>
                  </a:lnTo>
                  <a:lnTo>
                    <a:pt x="696390" y="557341"/>
                  </a:lnTo>
                  <a:lnTo>
                    <a:pt x="696390" y="696389"/>
                  </a:lnTo>
                  <a:lnTo>
                    <a:pt x="580322" y="696389"/>
                  </a:lnTo>
                  <a:lnTo>
                    <a:pt x="522795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14" name="Graphic 60">
              <a:extLst>
                <a:ext uri="{FF2B5EF4-FFF2-40B4-BE49-F238E27FC236}">
                  <a16:creationId xmlns:a16="http://schemas.microsoft.com/office/drawing/2014/main" id="{931B7C0F-94D6-63E9-CF0C-87795251958A}"/>
                </a:ext>
              </a:extLst>
            </p:cNvPr>
            <p:cNvGrpSpPr/>
            <p:nvPr/>
          </p:nvGrpSpPr>
          <p:grpSpPr>
            <a:xfrm>
              <a:off x="9581103" y="2011871"/>
              <a:ext cx="453412" cy="414002"/>
              <a:chOff x="8699890" y="5512191"/>
              <a:chExt cx="532249" cy="485987"/>
            </a:xfrm>
            <a:noFill/>
          </p:grpSpPr>
          <p:sp>
            <p:nvSpPr>
              <p:cNvPr id="15" name="Freeform: Shape 390">
                <a:extLst>
                  <a:ext uri="{FF2B5EF4-FFF2-40B4-BE49-F238E27FC236}">
                    <a16:creationId xmlns:a16="http://schemas.microsoft.com/office/drawing/2014/main" id="{771FA165-DD50-061F-B3F8-51A018182097}"/>
                  </a:ext>
                </a:extLst>
              </p:cNvPr>
              <p:cNvSpPr/>
              <p:nvPr/>
            </p:nvSpPr>
            <p:spPr>
              <a:xfrm>
                <a:off x="8898595" y="5768035"/>
                <a:ext cx="263683" cy="230142"/>
              </a:xfrm>
              <a:custGeom>
                <a:avLst/>
                <a:gdLst>
                  <a:gd name="connsiteX0" fmla="*/ 263684 w 263683"/>
                  <a:gd name="connsiteY0" fmla="*/ 0 h 230142"/>
                  <a:gd name="connsiteX1" fmla="*/ 263684 w 263683"/>
                  <a:gd name="connsiteY1" fmla="*/ 230143 h 230142"/>
                  <a:gd name="connsiteX2" fmla="*/ 95458 w 263683"/>
                  <a:gd name="connsiteY2" fmla="*/ 230143 h 230142"/>
                  <a:gd name="connsiteX3" fmla="*/ 1999 w 263683"/>
                  <a:gd name="connsiteY3" fmla="*/ 127338 h 230142"/>
                  <a:gd name="connsiteX4" fmla="*/ 75598 w 263683"/>
                  <a:gd name="connsiteY4" fmla="*/ 43225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683" h="230142">
                    <a:moveTo>
                      <a:pt x="263684" y="0"/>
                    </a:moveTo>
                    <a:lnTo>
                      <a:pt x="263684" y="230143"/>
                    </a:lnTo>
                    <a:lnTo>
                      <a:pt x="95458" y="230143"/>
                    </a:lnTo>
                    <a:cubicBezTo>
                      <a:pt x="39382" y="230143"/>
                      <a:pt x="-10735" y="194862"/>
                      <a:pt x="1999" y="127338"/>
                    </a:cubicBezTo>
                    <a:cubicBezTo>
                      <a:pt x="8424" y="93109"/>
                      <a:pt x="38214" y="61917"/>
                      <a:pt x="75598" y="4322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391">
                <a:extLst>
                  <a:ext uri="{FF2B5EF4-FFF2-40B4-BE49-F238E27FC236}">
                    <a16:creationId xmlns:a16="http://schemas.microsoft.com/office/drawing/2014/main" id="{1E964D5A-5A4E-2F39-82AE-2F45011C5AD7}"/>
                  </a:ext>
                </a:extLst>
              </p:cNvPr>
              <p:cNvSpPr/>
              <p:nvPr/>
            </p:nvSpPr>
            <p:spPr>
              <a:xfrm>
                <a:off x="8769750" y="5768035"/>
                <a:ext cx="121496" cy="230142"/>
              </a:xfrm>
              <a:custGeom>
                <a:avLst/>
                <a:gdLst>
                  <a:gd name="connsiteX0" fmla="*/ 121497 w 121496"/>
                  <a:gd name="connsiteY0" fmla="*/ 230143 h 230142"/>
                  <a:gd name="connsiteX1" fmla="*/ 0 w 121496"/>
                  <a:gd name="connsiteY1" fmla="*/ 230143 h 230142"/>
                  <a:gd name="connsiteX2" fmla="*/ 0 w 121496"/>
                  <a:gd name="connsiteY2" fmla="*/ 0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96" h="230142">
                    <a:moveTo>
                      <a:pt x="121497" y="230143"/>
                    </a:moveTo>
                    <a:lnTo>
                      <a:pt x="0" y="230143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392">
                <a:extLst>
                  <a:ext uri="{FF2B5EF4-FFF2-40B4-BE49-F238E27FC236}">
                    <a16:creationId xmlns:a16="http://schemas.microsoft.com/office/drawing/2014/main" id="{4ED2312E-7E91-B21B-44A9-16B08E7A52CE}"/>
                  </a:ext>
                </a:extLst>
              </p:cNvPr>
              <p:cNvSpPr/>
              <p:nvPr/>
            </p:nvSpPr>
            <p:spPr>
              <a:xfrm>
                <a:off x="8797788" y="5558920"/>
                <a:ext cx="56075" cy="104090"/>
              </a:xfrm>
              <a:custGeom>
                <a:avLst/>
                <a:gdLst>
                  <a:gd name="connsiteX0" fmla="*/ 56075 w 56075"/>
                  <a:gd name="connsiteY0" fmla="*/ 53856 h 104090"/>
                  <a:gd name="connsiteX1" fmla="*/ 56075 w 56075"/>
                  <a:gd name="connsiteY1" fmla="*/ 0 h 104090"/>
                  <a:gd name="connsiteX2" fmla="*/ 0 w 56075"/>
                  <a:gd name="connsiteY2" fmla="*/ 0 h 104090"/>
                  <a:gd name="connsiteX3" fmla="*/ 0 w 56075"/>
                  <a:gd name="connsiteY3" fmla="*/ 104090 h 10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5" h="104090">
                    <a:moveTo>
                      <a:pt x="56075" y="53856"/>
                    </a:moveTo>
                    <a:lnTo>
                      <a:pt x="56075" y="0"/>
                    </a:lnTo>
                    <a:lnTo>
                      <a:pt x="0" y="0"/>
                    </a:lnTo>
                    <a:lnTo>
                      <a:pt x="0" y="10409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393">
                <a:extLst>
                  <a:ext uri="{FF2B5EF4-FFF2-40B4-BE49-F238E27FC236}">
                    <a16:creationId xmlns:a16="http://schemas.microsoft.com/office/drawing/2014/main" id="{FA8DC304-8FBE-0BB0-C2ED-AA75D9C461EB}"/>
                  </a:ext>
                </a:extLst>
              </p:cNvPr>
              <p:cNvSpPr/>
              <p:nvPr/>
            </p:nvSpPr>
            <p:spPr>
              <a:xfrm>
                <a:off x="8837918" y="5736493"/>
                <a:ext cx="205165" cy="187648"/>
              </a:xfrm>
              <a:custGeom>
                <a:avLst/>
                <a:gdLst>
                  <a:gd name="connsiteX0" fmla="*/ 60689 w 205165"/>
                  <a:gd name="connsiteY0" fmla="*/ 182479 h 187648"/>
                  <a:gd name="connsiteX1" fmla="*/ 201812 w 205165"/>
                  <a:gd name="connsiteY1" fmla="*/ 0 h 187648"/>
                  <a:gd name="connsiteX2" fmla="*/ 24240 w 205165"/>
                  <a:gd name="connsiteY2" fmla="*/ 64954 h 187648"/>
                  <a:gd name="connsiteX3" fmla="*/ 25291 w 205165"/>
                  <a:gd name="connsiteY3" fmla="*/ 170095 h 1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65" h="187648">
                    <a:moveTo>
                      <a:pt x="60689" y="182479"/>
                    </a:moveTo>
                    <a:cubicBezTo>
                      <a:pt x="152396" y="197082"/>
                      <a:pt x="221438" y="193110"/>
                      <a:pt x="201812" y="0"/>
                    </a:cubicBezTo>
                    <a:cubicBezTo>
                      <a:pt x="140713" y="35982"/>
                      <a:pt x="61740" y="30608"/>
                      <a:pt x="24240" y="64954"/>
                    </a:cubicBezTo>
                    <a:cubicBezTo>
                      <a:pt x="-13261" y="99300"/>
                      <a:pt x="-2746" y="144745"/>
                      <a:pt x="25291" y="17009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394">
                <a:extLst>
                  <a:ext uri="{FF2B5EF4-FFF2-40B4-BE49-F238E27FC236}">
                    <a16:creationId xmlns:a16="http://schemas.microsoft.com/office/drawing/2014/main" id="{499BBDEE-698D-054B-332C-04F5560E0AA4}"/>
                  </a:ext>
                </a:extLst>
              </p:cNvPr>
              <p:cNvSpPr/>
              <p:nvPr/>
            </p:nvSpPr>
            <p:spPr>
              <a:xfrm>
                <a:off x="8699890" y="5512191"/>
                <a:ext cx="532249" cy="280377"/>
              </a:xfrm>
              <a:custGeom>
                <a:avLst/>
                <a:gdLst>
                  <a:gd name="connsiteX0" fmla="*/ 266125 w 532249"/>
                  <a:gd name="connsiteY0" fmla="*/ 0 h 280377"/>
                  <a:gd name="connsiteX1" fmla="*/ 532249 w 532249"/>
                  <a:gd name="connsiteY1" fmla="*/ 238554 h 280377"/>
                  <a:gd name="connsiteX2" fmla="*/ 490426 w 532249"/>
                  <a:gd name="connsiteY2" fmla="*/ 280377 h 280377"/>
                  <a:gd name="connsiteX3" fmla="*/ 266125 w 532249"/>
                  <a:gd name="connsiteY3" fmla="*/ 84113 h 280377"/>
                  <a:gd name="connsiteX4" fmla="*/ 41823 w 532249"/>
                  <a:gd name="connsiteY4" fmla="*/ 280377 h 280377"/>
                  <a:gd name="connsiteX5" fmla="*/ 0 w 532249"/>
                  <a:gd name="connsiteY5" fmla="*/ 238554 h 2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2249" h="280377">
                    <a:moveTo>
                      <a:pt x="266125" y="0"/>
                    </a:moveTo>
                    <a:lnTo>
                      <a:pt x="532249" y="238554"/>
                    </a:lnTo>
                    <a:lnTo>
                      <a:pt x="490426" y="280377"/>
                    </a:lnTo>
                    <a:lnTo>
                      <a:pt x="266125" y="84113"/>
                    </a:lnTo>
                    <a:lnTo>
                      <a:pt x="41823" y="280377"/>
                    </a:lnTo>
                    <a:lnTo>
                      <a:pt x="0" y="23855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71BF57E3-C402-5760-7512-FB4ACD4D65B6}"/>
              </a:ext>
            </a:extLst>
          </p:cNvPr>
          <p:cNvSpPr txBox="1"/>
          <p:nvPr/>
        </p:nvSpPr>
        <p:spPr>
          <a:xfrm>
            <a:off x="1910109" y="1744808"/>
            <a:ext cx="9469606" cy="990015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9B44292-64EB-D1FE-C968-FA50813C8619}"/>
              </a:ext>
            </a:extLst>
          </p:cNvPr>
          <p:cNvGrpSpPr/>
          <p:nvPr/>
        </p:nvGrpSpPr>
        <p:grpSpPr>
          <a:xfrm>
            <a:off x="808363" y="1818500"/>
            <a:ext cx="848883" cy="842631"/>
            <a:chOff x="2033054" y="1873325"/>
            <a:chExt cx="696389" cy="696389"/>
          </a:xfrm>
        </p:grpSpPr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E97D9169-4D13-4859-288D-9A784FD85034}"/>
                </a:ext>
              </a:extLst>
            </p:cNvPr>
            <p:cNvSpPr/>
            <p:nvPr/>
          </p:nvSpPr>
          <p:spPr>
            <a:xfrm>
              <a:off x="2033054" y="1873325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4 h 696389"/>
                <a:gd name="connsiteX4" fmla="*/ 696389 w 696389"/>
                <a:gd name="connsiteY4" fmla="*/ 580322 h 696389"/>
                <a:gd name="connsiteX5" fmla="*/ 696389 w 696389"/>
                <a:gd name="connsiteY5" fmla="*/ 696389 h 696389"/>
                <a:gd name="connsiteX6" fmla="*/ 580322 w 696389"/>
                <a:gd name="connsiteY6" fmla="*/ 696389 h 696389"/>
                <a:gd name="connsiteX7" fmla="*/ 498908 w 696389"/>
                <a:gd name="connsiteY7" fmla="*/ 696389 h 696389"/>
                <a:gd name="connsiteX8" fmla="*/ 116067 w 696389"/>
                <a:gd name="connsiteY8" fmla="*/ 696389 h 696389"/>
                <a:gd name="connsiteX9" fmla="*/ 0 w 696389"/>
                <a:gd name="connsiteY9" fmla="*/ 580322 h 696389"/>
                <a:gd name="connsiteX10" fmla="*/ 0 w 696389"/>
                <a:gd name="connsiteY10" fmla="*/ 116067 h 696389"/>
                <a:gd name="connsiteX11" fmla="*/ 116067 w 696389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4"/>
                  </a:lnTo>
                  <a:lnTo>
                    <a:pt x="696389" y="580322"/>
                  </a:lnTo>
                  <a:lnTo>
                    <a:pt x="696389" y="696389"/>
                  </a:lnTo>
                  <a:lnTo>
                    <a:pt x="580322" y="696389"/>
                  </a:lnTo>
                  <a:lnTo>
                    <a:pt x="498908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20" name="Graphique 169">
              <a:extLst>
                <a:ext uri="{FF2B5EF4-FFF2-40B4-BE49-F238E27FC236}">
                  <a16:creationId xmlns:a16="http://schemas.microsoft.com/office/drawing/2014/main" id="{6249C6E9-CF42-E236-6039-8ECDB325610E}"/>
                </a:ext>
              </a:extLst>
            </p:cNvPr>
            <p:cNvGrpSpPr/>
            <p:nvPr/>
          </p:nvGrpSpPr>
          <p:grpSpPr>
            <a:xfrm>
              <a:off x="2138395" y="2040139"/>
              <a:ext cx="485705" cy="362763"/>
              <a:chOff x="1900237" y="295275"/>
              <a:chExt cx="8391525" cy="6267450"/>
            </a:xfrm>
          </p:grpSpPr>
          <p:sp>
            <p:nvSpPr>
              <p:cNvPr id="21" name="Forme libre : forme 114">
                <a:extLst>
                  <a:ext uri="{FF2B5EF4-FFF2-40B4-BE49-F238E27FC236}">
                    <a16:creationId xmlns:a16="http://schemas.microsoft.com/office/drawing/2014/main" id="{F2F189D5-0D0C-E023-34CD-BC2C9A9ED35F}"/>
                  </a:ext>
                </a:extLst>
              </p:cNvPr>
              <p:cNvSpPr/>
              <p:nvPr/>
            </p:nvSpPr>
            <p:spPr>
              <a:xfrm>
                <a:off x="1897856" y="292894"/>
                <a:ext cx="5934075" cy="5676900"/>
              </a:xfrm>
              <a:custGeom>
                <a:avLst/>
                <a:gdLst>
                  <a:gd name="connsiteX0" fmla="*/ 5069777 w 5934075"/>
                  <a:gd name="connsiteY0" fmla="*/ 7144 h 5676900"/>
                  <a:gd name="connsiteX1" fmla="*/ 870490 w 5934075"/>
                  <a:gd name="connsiteY1" fmla="*/ 7144 h 5676900"/>
                  <a:gd name="connsiteX2" fmla="*/ 7144 w 5934075"/>
                  <a:gd name="connsiteY2" fmla="*/ 866394 h 5676900"/>
                  <a:gd name="connsiteX3" fmla="*/ 7144 w 5934075"/>
                  <a:gd name="connsiteY3" fmla="*/ 3622929 h 5676900"/>
                  <a:gd name="connsiteX4" fmla="*/ 870490 w 5934075"/>
                  <a:gd name="connsiteY4" fmla="*/ 4482941 h 5676900"/>
                  <a:gd name="connsiteX5" fmla="*/ 1384173 w 5934075"/>
                  <a:gd name="connsiteY5" fmla="*/ 4482941 h 5676900"/>
                  <a:gd name="connsiteX6" fmla="*/ 1027176 w 5934075"/>
                  <a:gd name="connsiteY6" fmla="*/ 5468589 h 5676900"/>
                  <a:gd name="connsiteX7" fmla="*/ 1257776 w 5934075"/>
                  <a:gd name="connsiteY7" fmla="*/ 5661470 h 5676900"/>
                  <a:gd name="connsiteX8" fmla="*/ 2464117 w 5934075"/>
                  <a:gd name="connsiteY8" fmla="*/ 4957287 h 5676900"/>
                  <a:gd name="connsiteX9" fmla="*/ 2893409 w 5934075"/>
                  <a:gd name="connsiteY9" fmla="*/ 4482941 h 5676900"/>
                  <a:gd name="connsiteX10" fmla="*/ 5069777 w 5934075"/>
                  <a:gd name="connsiteY10" fmla="*/ 4482941 h 5676900"/>
                  <a:gd name="connsiteX11" fmla="*/ 5933885 w 5934075"/>
                  <a:gd name="connsiteY11" fmla="*/ 3622929 h 5676900"/>
                  <a:gd name="connsiteX12" fmla="*/ 5933885 w 5934075"/>
                  <a:gd name="connsiteY12" fmla="*/ 866394 h 5676900"/>
                  <a:gd name="connsiteX13" fmla="*/ 5069777 w 5934075"/>
                  <a:gd name="connsiteY13" fmla="*/ 7144 h 56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34075" h="5676900">
                    <a:moveTo>
                      <a:pt x="5069777" y="7144"/>
                    </a:moveTo>
                    <a:lnTo>
                      <a:pt x="870490" y="7144"/>
                    </a:lnTo>
                    <a:cubicBezTo>
                      <a:pt x="396145" y="7144"/>
                      <a:pt x="7144" y="393668"/>
                      <a:pt x="7144" y="866394"/>
                    </a:cubicBezTo>
                    <a:lnTo>
                      <a:pt x="7144" y="3622929"/>
                    </a:lnTo>
                    <a:cubicBezTo>
                      <a:pt x="7144" y="4096417"/>
                      <a:pt x="396145" y="4482941"/>
                      <a:pt x="870490" y="4482941"/>
                    </a:cubicBezTo>
                    <a:lnTo>
                      <a:pt x="1384173" y="4482941"/>
                    </a:lnTo>
                    <a:cubicBezTo>
                      <a:pt x="1384173" y="4727543"/>
                      <a:pt x="1206056" y="5260943"/>
                      <a:pt x="1027176" y="5468589"/>
                    </a:cubicBezTo>
                    <a:cubicBezTo>
                      <a:pt x="848297" y="5676234"/>
                      <a:pt x="1146239" y="5690997"/>
                      <a:pt x="1257776" y="5661470"/>
                    </a:cubicBezTo>
                    <a:cubicBezTo>
                      <a:pt x="1369314" y="5631942"/>
                      <a:pt x="2136743" y="5327428"/>
                      <a:pt x="2464117" y="4957287"/>
                    </a:cubicBezTo>
                    <a:cubicBezTo>
                      <a:pt x="2608612" y="4794028"/>
                      <a:pt x="2763679" y="4627436"/>
                      <a:pt x="2893409" y="4482941"/>
                    </a:cubicBezTo>
                    <a:lnTo>
                      <a:pt x="5069777" y="4482941"/>
                    </a:lnTo>
                    <a:cubicBezTo>
                      <a:pt x="5544884" y="4482941"/>
                      <a:pt x="5933885" y="4096417"/>
                      <a:pt x="5933885" y="3622929"/>
                    </a:cubicBezTo>
                    <a:lnTo>
                      <a:pt x="5933885" y="866394"/>
                    </a:lnTo>
                    <a:cubicBezTo>
                      <a:pt x="5933885" y="393668"/>
                      <a:pt x="5544884" y="7144"/>
                      <a:pt x="5069777" y="71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2" name="Forme libre : forme 115">
                <a:extLst>
                  <a:ext uri="{FF2B5EF4-FFF2-40B4-BE49-F238E27FC236}">
                    <a16:creationId xmlns:a16="http://schemas.microsoft.com/office/drawing/2014/main" id="{9D2BD15C-3AEF-E558-1292-B4D8BE73EA52}"/>
                  </a:ext>
                </a:extLst>
              </p:cNvPr>
              <p:cNvSpPr/>
              <p:nvPr/>
            </p:nvSpPr>
            <p:spPr>
              <a:xfrm>
                <a:off x="3753802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1" y="464344"/>
                      <a:pt x="7144" y="361996"/>
                      <a:pt x="7144" y="235744"/>
                    </a:cubicBezTo>
                    <a:cubicBezTo>
                      <a:pt x="7144" y="109491"/>
                      <a:pt x="109491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116">
                <a:extLst>
                  <a:ext uri="{FF2B5EF4-FFF2-40B4-BE49-F238E27FC236}">
                    <a16:creationId xmlns:a16="http://schemas.microsoft.com/office/drawing/2014/main" id="{9F500EBB-4132-7B6B-3EDC-5F73AFF2C885}"/>
                  </a:ext>
                </a:extLst>
              </p:cNvPr>
              <p:cNvSpPr/>
              <p:nvPr/>
            </p:nvSpPr>
            <p:spPr>
              <a:xfrm>
                <a:off x="4632674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4" name="Forme libre : forme 117">
                <a:extLst>
                  <a:ext uri="{FF2B5EF4-FFF2-40B4-BE49-F238E27FC236}">
                    <a16:creationId xmlns:a16="http://schemas.microsoft.com/office/drawing/2014/main" id="{0DB8D6E9-D21A-3D55-8986-32FE87D5737A}"/>
                  </a:ext>
                </a:extLst>
              </p:cNvPr>
              <p:cNvSpPr/>
              <p:nvPr/>
            </p:nvSpPr>
            <p:spPr>
              <a:xfrm>
                <a:off x="5511450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0" name="Forme libre : forme 118">
                <a:extLst>
                  <a:ext uri="{FF2B5EF4-FFF2-40B4-BE49-F238E27FC236}">
                    <a16:creationId xmlns:a16="http://schemas.microsoft.com/office/drawing/2014/main" id="{F1333427-9ECD-D82F-4644-EA2A15488ED2}"/>
                  </a:ext>
                </a:extLst>
              </p:cNvPr>
              <p:cNvSpPr/>
              <p:nvPr/>
            </p:nvSpPr>
            <p:spPr>
              <a:xfrm>
                <a:off x="5511164" y="1992916"/>
                <a:ext cx="4772025" cy="4562475"/>
              </a:xfrm>
              <a:custGeom>
                <a:avLst/>
                <a:gdLst>
                  <a:gd name="connsiteX0" fmla="*/ 2320576 w 4772025"/>
                  <a:gd name="connsiteY0" fmla="*/ 7144 h 4562475"/>
                  <a:gd name="connsiteX1" fmla="*/ 4079843 w 4772025"/>
                  <a:gd name="connsiteY1" fmla="*/ 7144 h 4562475"/>
                  <a:gd name="connsiteX2" fmla="*/ 4774216 w 4772025"/>
                  <a:gd name="connsiteY2" fmla="*/ 698278 h 4562475"/>
                  <a:gd name="connsiteX3" fmla="*/ 4774216 w 4772025"/>
                  <a:gd name="connsiteY3" fmla="*/ 2915317 h 4562475"/>
                  <a:gd name="connsiteX4" fmla="*/ 4079843 w 4772025"/>
                  <a:gd name="connsiteY4" fmla="*/ 3607022 h 4562475"/>
                  <a:gd name="connsiteX5" fmla="*/ 3666648 w 4772025"/>
                  <a:gd name="connsiteY5" fmla="*/ 3607022 h 4562475"/>
                  <a:gd name="connsiteX6" fmla="*/ 3953732 w 4772025"/>
                  <a:gd name="connsiteY6" fmla="*/ 4399693 h 4562475"/>
                  <a:gd name="connsiteX7" fmla="*/ 3768281 w 4772025"/>
                  <a:gd name="connsiteY7" fmla="*/ 4554855 h 4562475"/>
                  <a:gd name="connsiteX8" fmla="*/ 2798064 w 4772025"/>
                  <a:gd name="connsiteY8" fmla="*/ 3988499 h 4562475"/>
                  <a:gd name="connsiteX9" fmla="*/ 2452878 w 4772025"/>
                  <a:gd name="connsiteY9" fmla="*/ 3607499 h 4562475"/>
                  <a:gd name="connsiteX10" fmla="*/ 702469 w 4772025"/>
                  <a:gd name="connsiteY10" fmla="*/ 3607499 h 4562475"/>
                  <a:gd name="connsiteX11" fmla="*/ 7144 w 4772025"/>
                  <a:gd name="connsiteY11" fmla="*/ 2915793 h 4562475"/>
                  <a:gd name="connsiteX12" fmla="*/ 7144 w 4772025"/>
                  <a:gd name="connsiteY12" fmla="*/ 2783396 h 456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72025" h="4562475">
                    <a:moveTo>
                      <a:pt x="2320576" y="7144"/>
                    </a:moveTo>
                    <a:lnTo>
                      <a:pt x="4079843" y="7144"/>
                    </a:lnTo>
                    <a:cubicBezTo>
                      <a:pt x="4460843" y="7144"/>
                      <a:pt x="4774216" y="318040"/>
                      <a:pt x="4774216" y="698278"/>
                    </a:cubicBezTo>
                    <a:lnTo>
                      <a:pt x="4774216" y="2915317"/>
                    </a:lnTo>
                    <a:cubicBezTo>
                      <a:pt x="4774216" y="3296317"/>
                      <a:pt x="4461320" y="3607022"/>
                      <a:pt x="4079843" y="3607022"/>
                    </a:cubicBezTo>
                    <a:lnTo>
                      <a:pt x="3666648" y="3607022"/>
                    </a:lnTo>
                    <a:cubicBezTo>
                      <a:pt x="3666648" y="3803714"/>
                      <a:pt x="3809523" y="4232720"/>
                      <a:pt x="3953732" y="4399693"/>
                    </a:cubicBezTo>
                    <a:cubicBezTo>
                      <a:pt x="4097941" y="4566666"/>
                      <a:pt x="3858482" y="4578573"/>
                      <a:pt x="3768281" y="4554855"/>
                    </a:cubicBezTo>
                    <a:cubicBezTo>
                      <a:pt x="3678079" y="4531138"/>
                      <a:pt x="3061431" y="4286155"/>
                      <a:pt x="2798064" y="3988499"/>
                    </a:cubicBezTo>
                    <a:cubicBezTo>
                      <a:pt x="2681860" y="3857149"/>
                      <a:pt x="2557177" y="3723228"/>
                      <a:pt x="2452878" y="3607499"/>
                    </a:cubicBezTo>
                    <a:lnTo>
                      <a:pt x="702469" y="3607499"/>
                    </a:lnTo>
                    <a:cubicBezTo>
                      <a:pt x="320230" y="3607499"/>
                      <a:pt x="7144" y="3296602"/>
                      <a:pt x="7144" y="2915793"/>
                    </a:cubicBezTo>
                    <a:lnTo>
                      <a:pt x="7144" y="2783396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143314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7B4BF-EAD5-C87D-BF14-8C8CE844B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A72130D-F48C-8BEF-7860-D950F281B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6E423F54-32C0-B49C-DBFC-7BCE9647E41A}"/>
              </a:ext>
            </a:extLst>
          </p:cNvPr>
          <p:cNvSpPr txBox="1"/>
          <p:nvPr/>
        </p:nvSpPr>
        <p:spPr>
          <a:xfrm>
            <a:off x="808363" y="1980783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tx2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38FDFB5-68B0-ABF5-8984-DCCCFE09A471}"/>
              </a:ext>
            </a:extLst>
          </p:cNvPr>
          <p:cNvSpPr txBox="1"/>
          <p:nvPr/>
        </p:nvSpPr>
        <p:spPr>
          <a:xfrm>
            <a:off x="808363" y="3674188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tx2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A619383-FA19-F41E-E4E1-C45BA23D5090}"/>
              </a:ext>
            </a:extLst>
          </p:cNvPr>
          <p:cNvSpPr txBox="1"/>
          <p:nvPr/>
        </p:nvSpPr>
        <p:spPr>
          <a:xfrm>
            <a:off x="808363" y="5318429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tx2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1E878615-3F34-DD13-FE5A-9BF86FE3E2B3}"/>
              </a:ext>
            </a:extLst>
          </p:cNvPr>
          <p:cNvSpPr txBox="1"/>
          <p:nvPr/>
        </p:nvSpPr>
        <p:spPr>
          <a:xfrm>
            <a:off x="6095459" y="1980783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lvl="0" indent="-176213">
              <a:lnSpc>
                <a:spcPct val="120000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38ACB0BF-E477-556B-21F1-97AF63B56C66}"/>
              </a:ext>
            </a:extLst>
          </p:cNvPr>
          <p:cNvSpPr txBox="1"/>
          <p:nvPr/>
        </p:nvSpPr>
        <p:spPr>
          <a:xfrm>
            <a:off x="6095459" y="3674188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lvl="0" indent="-176213">
              <a:lnSpc>
                <a:spcPct val="120000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4103C0C0-5D67-3FD7-94F8-59CB81622C13}"/>
              </a:ext>
            </a:extLst>
          </p:cNvPr>
          <p:cNvSpPr txBox="1"/>
          <p:nvPr/>
        </p:nvSpPr>
        <p:spPr>
          <a:xfrm>
            <a:off x="6095459" y="5318429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lvl="0" indent="-176213">
              <a:lnSpc>
                <a:spcPct val="120000"/>
              </a:lnSpc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lang="fr-FR" sz="1600" noProof="0">
              <a:solidFill>
                <a:schemeClr val="tx2"/>
              </a:solidFill>
              <a:cs typeface="Segoe UI Semilight" panose="020B0402040204020203" pitchFamily="34" charset="0"/>
            </a:endParaRPr>
          </a:p>
        </p:txBody>
      </p: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0EAB4355-FCBE-B416-422B-42044381C1A9}"/>
              </a:ext>
            </a:extLst>
          </p:cNvPr>
          <p:cNvCxnSpPr>
            <a:cxnSpLocks/>
          </p:cNvCxnSpPr>
          <p:nvPr/>
        </p:nvCxnSpPr>
        <p:spPr>
          <a:xfrm flipH="1" flipV="1">
            <a:off x="953949" y="1702524"/>
            <a:ext cx="10475943" cy="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2">
            <a:extLst>
              <a:ext uri="{FF2B5EF4-FFF2-40B4-BE49-F238E27FC236}">
                <a16:creationId xmlns:a16="http://schemas.microsoft.com/office/drawing/2014/main" id="{14EB8EAF-EE19-6A83-170F-460D2A4EBD9F}"/>
              </a:ext>
            </a:extLst>
          </p:cNvPr>
          <p:cNvGrpSpPr/>
          <p:nvPr/>
        </p:nvGrpSpPr>
        <p:grpSpPr>
          <a:xfrm>
            <a:off x="808363" y="1476535"/>
            <a:ext cx="5152100" cy="451978"/>
            <a:chOff x="808363" y="1476535"/>
            <a:chExt cx="5152100" cy="451978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406C36C1-5391-73A1-2DC2-A2164FB68D9A}"/>
                </a:ext>
              </a:extLst>
            </p:cNvPr>
            <p:cNvSpPr/>
            <p:nvPr/>
          </p:nvSpPr>
          <p:spPr>
            <a:xfrm>
              <a:off x="808363" y="1476535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3C382CC-BE07-CDAB-C461-9032BAAFF65F}"/>
                </a:ext>
              </a:extLst>
            </p:cNvPr>
            <p:cNvSpPr/>
            <p:nvPr/>
          </p:nvSpPr>
          <p:spPr>
            <a:xfrm>
              <a:off x="5681413" y="1696600"/>
              <a:ext cx="279050" cy="231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02364F73-3B8B-F68C-AC0F-2CBBCCECE246}"/>
              </a:ext>
            </a:extLst>
          </p:cNvPr>
          <p:cNvCxnSpPr>
            <a:cxnSpLocks/>
          </p:cNvCxnSpPr>
          <p:nvPr/>
        </p:nvCxnSpPr>
        <p:spPr>
          <a:xfrm flipH="1" flipV="1">
            <a:off x="953949" y="3428999"/>
            <a:ext cx="10475943" cy="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e 4">
            <a:extLst>
              <a:ext uri="{FF2B5EF4-FFF2-40B4-BE49-F238E27FC236}">
                <a16:creationId xmlns:a16="http://schemas.microsoft.com/office/drawing/2014/main" id="{0288D351-2374-383C-A8DD-BAA5D0798FCA}"/>
              </a:ext>
            </a:extLst>
          </p:cNvPr>
          <p:cNvGrpSpPr/>
          <p:nvPr/>
        </p:nvGrpSpPr>
        <p:grpSpPr>
          <a:xfrm>
            <a:off x="808904" y="3172867"/>
            <a:ext cx="5152100" cy="451978"/>
            <a:chOff x="808904" y="3172867"/>
            <a:chExt cx="5152100" cy="451978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C7ACD210-4745-C72E-A8A1-B872981A4D5D}"/>
                </a:ext>
              </a:extLst>
            </p:cNvPr>
            <p:cNvSpPr/>
            <p:nvPr/>
          </p:nvSpPr>
          <p:spPr>
            <a:xfrm>
              <a:off x="808904" y="3172867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EF02293-296F-6A81-FB50-CB1119C8B2CD}"/>
                </a:ext>
              </a:extLst>
            </p:cNvPr>
            <p:cNvSpPr/>
            <p:nvPr/>
          </p:nvSpPr>
          <p:spPr>
            <a:xfrm>
              <a:off x="5681954" y="3392932"/>
              <a:ext cx="279050" cy="231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FFDC330A-EBA6-9F82-4195-4F9C237B8E97}"/>
              </a:ext>
            </a:extLst>
          </p:cNvPr>
          <p:cNvCxnSpPr>
            <a:cxnSpLocks/>
          </p:cNvCxnSpPr>
          <p:nvPr/>
        </p:nvCxnSpPr>
        <p:spPr>
          <a:xfrm flipH="1" flipV="1">
            <a:off x="953949" y="5035503"/>
            <a:ext cx="10475943" cy="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FB7312BE-3C1E-63F2-E292-C34EAE1A69E2}"/>
              </a:ext>
            </a:extLst>
          </p:cNvPr>
          <p:cNvGrpSpPr/>
          <p:nvPr/>
        </p:nvGrpSpPr>
        <p:grpSpPr>
          <a:xfrm>
            <a:off x="808904" y="4813077"/>
            <a:ext cx="5152100" cy="451978"/>
            <a:chOff x="808904" y="4813077"/>
            <a:chExt cx="5152100" cy="45197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737E652-63D7-612F-603C-13B1FDC189DB}"/>
                </a:ext>
              </a:extLst>
            </p:cNvPr>
            <p:cNvSpPr/>
            <p:nvPr/>
          </p:nvSpPr>
          <p:spPr>
            <a:xfrm>
              <a:off x="808904" y="4813077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F61B73C0-E3D1-6D6E-5060-DB4BF4639698}"/>
                </a:ext>
              </a:extLst>
            </p:cNvPr>
            <p:cNvSpPr/>
            <p:nvPr/>
          </p:nvSpPr>
          <p:spPr>
            <a:xfrm>
              <a:off x="5681954" y="5033142"/>
              <a:ext cx="279050" cy="2319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488000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97FED-A7E7-5244-49A1-0CFBFB393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8737C305-27EA-32EA-FE02-8BC4BD5D362B}"/>
              </a:ext>
            </a:extLst>
          </p:cNvPr>
          <p:cNvGrpSpPr/>
          <p:nvPr/>
        </p:nvGrpSpPr>
        <p:grpSpPr>
          <a:xfrm>
            <a:off x="8720721" y="1529531"/>
            <a:ext cx="696390" cy="696389"/>
            <a:chOff x="5746335" y="1873326"/>
            <a:chExt cx="696390" cy="696389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A7E63422-98FA-D653-F33F-25F674B2AFB0}"/>
                </a:ext>
              </a:extLst>
            </p:cNvPr>
            <p:cNvSpPr/>
            <p:nvPr/>
          </p:nvSpPr>
          <p:spPr>
            <a:xfrm>
              <a:off x="5746335" y="1873326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3 h 696389"/>
                <a:gd name="connsiteX4" fmla="*/ 696390 w 696390"/>
                <a:gd name="connsiteY4" fmla="*/ 557343 h 696389"/>
                <a:gd name="connsiteX5" fmla="*/ 696390 w 696390"/>
                <a:gd name="connsiteY5" fmla="*/ 696086 h 696389"/>
                <a:gd name="connsiteX6" fmla="*/ 581823 w 696390"/>
                <a:gd name="connsiteY6" fmla="*/ 696086 h 696389"/>
                <a:gd name="connsiteX7" fmla="*/ 580322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90" y="557343"/>
                  </a:lnTo>
                  <a:lnTo>
                    <a:pt x="696390" y="696086"/>
                  </a:lnTo>
                  <a:lnTo>
                    <a:pt x="581823" y="696086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16" name="Graphique 31">
              <a:extLst>
                <a:ext uri="{FF2B5EF4-FFF2-40B4-BE49-F238E27FC236}">
                  <a16:creationId xmlns:a16="http://schemas.microsoft.com/office/drawing/2014/main" id="{310AAD97-BE29-03D6-8B9A-7BF4B0522086}"/>
                </a:ext>
              </a:extLst>
            </p:cNvPr>
            <p:cNvGrpSpPr/>
            <p:nvPr/>
          </p:nvGrpSpPr>
          <p:grpSpPr>
            <a:xfrm>
              <a:off x="5932141" y="1967213"/>
              <a:ext cx="324778" cy="508614"/>
              <a:chOff x="-843815" y="2638425"/>
              <a:chExt cx="504825" cy="790575"/>
            </a:xfrm>
          </p:grpSpPr>
          <p:sp>
            <p:nvSpPr>
              <p:cNvPr id="17" name="Forme libre : forme 104">
                <a:extLst>
                  <a:ext uri="{FF2B5EF4-FFF2-40B4-BE49-F238E27FC236}">
                    <a16:creationId xmlns:a16="http://schemas.microsoft.com/office/drawing/2014/main" id="{81BDF18C-3B04-26EE-89AB-06F8B4E2C4DA}"/>
                  </a:ext>
                </a:extLst>
              </p:cNvPr>
              <p:cNvSpPr/>
              <p:nvPr/>
            </p:nvSpPr>
            <p:spPr>
              <a:xfrm>
                <a:off x="-846196" y="2779205"/>
                <a:ext cx="504825" cy="647700"/>
              </a:xfrm>
              <a:custGeom>
                <a:avLst/>
                <a:gdLst>
                  <a:gd name="connsiteX0" fmla="*/ 500920 w 504825"/>
                  <a:gd name="connsiteY0" fmla="*/ 245269 h 647700"/>
                  <a:gd name="connsiteX1" fmla="*/ 254032 w 504825"/>
                  <a:gd name="connsiteY1" fmla="*/ 7144 h 647700"/>
                  <a:gd name="connsiteX2" fmla="*/ 7144 w 504825"/>
                  <a:gd name="connsiteY2" fmla="*/ 245269 h 647700"/>
                  <a:gd name="connsiteX3" fmla="*/ 119158 w 504825"/>
                  <a:gd name="connsiteY3" fmla="*/ 445294 h 647700"/>
                  <a:gd name="connsiteX4" fmla="*/ 119158 w 504825"/>
                  <a:gd name="connsiteY4" fmla="*/ 511969 h 647700"/>
                  <a:gd name="connsiteX5" fmla="*/ 254032 w 504825"/>
                  <a:gd name="connsiteY5" fmla="*/ 646652 h 647700"/>
                  <a:gd name="connsiteX6" fmla="*/ 254032 w 504825"/>
                  <a:gd name="connsiteY6" fmla="*/ 646652 h 647700"/>
                  <a:gd name="connsiteX7" fmla="*/ 389001 w 504825"/>
                  <a:gd name="connsiteY7" fmla="*/ 511778 h 647700"/>
                  <a:gd name="connsiteX8" fmla="*/ 389001 w 504825"/>
                  <a:gd name="connsiteY8" fmla="*/ 445103 h 647700"/>
                  <a:gd name="connsiteX9" fmla="*/ 500920 w 504825"/>
                  <a:gd name="connsiteY9" fmla="*/ 245269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825" h="647700">
                    <a:moveTo>
                      <a:pt x="500920" y="245269"/>
                    </a:moveTo>
                    <a:cubicBezTo>
                      <a:pt x="500920" y="113633"/>
                      <a:pt x="390430" y="7144"/>
                      <a:pt x="254032" y="7144"/>
                    </a:cubicBezTo>
                    <a:cubicBezTo>
                      <a:pt x="117634" y="7144"/>
                      <a:pt x="7144" y="113919"/>
                      <a:pt x="7144" y="245269"/>
                    </a:cubicBezTo>
                    <a:cubicBezTo>
                      <a:pt x="7456" y="326808"/>
                      <a:pt x="49800" y="402421"/>
                      <a:pt x="119158" y="445294"/>
                    </a:cubicBezTo>
                    <a:lnTo>
                      <a:pt x="119158" y="511969"/>
                    </a:lnTo>
                    <a:cubicBezTo>
                      <a:pt x="119471" y="586296"/>
                      <a:pt x="179703" y="646444"/>
                      <a:pt x="254032" y="646652"/>
                    </a:cubicBezTo>
                    <a:lnTo>
                      <a:pt x="254032" y="646652"/>
                    </a:lnTo>
                    <a:cubicBezTo>
                      <a:pt x="328450" y="646444"/>
                      <a:pt x="388739" y="586195"/>
                      <a:pt x="389001" y="511778"/>
                    </a:cubicBezTo>
                    <a:lnTo>
                      <a:pt x="389001" y="445103"/>
                    </a:lnTo>
                    <a:cubicBezTo>
                      <a:pt x="458252" y="402229"/>
                      <a:pt x="500544" y="326716"/>
                      <a:pt x="500920" y="2452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8" name="Forme libre : forme 105">
                <a:extLst>
                  <a:ext uri="{FF2B5EF4-FFF2-40B4-BE49-F238E27FC236}">
                    <a16:creationId xmlns:a16="http://schemas.microsoft.com/office/drawing/2014/main" id="{2B6C44D4-6E4F-2AED-F675-9C0043C03D65}"/>
                  </a:ext>
                </a:extLst>
              </p:cNvPr>
              <p:cNvSpPr/>
              <p:nvPr/>
            </p:nvSpPr>
            <p:spPr>
              <a:xfrm>
                <a:off x="-734182" y="3248978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9" name="Forme libre : forme 106">
                <a:extLst>
                  <a:ext uri="{FF2B5EF4-FFF2-40B4-BE49-F238E27FC236}">
                    <a16:creationId xmlns:a16="http://schemas.microsoft.com/office/drawing/2014/main" id="{3A048FA3-2D72-F630-0CAF-D953FCD6CF21}"/>
                  </a:ext>
                </a:extLst>
              </p:cNvPr>
              <p:cNvSpPr/>
              <p:nvPr/>
            </p:nvSpPr>
            <p:spPr>
              <a:xfrm>
                <a:off x="-734182" y="3302984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0" name="Forme libre : forme 107">
                <a:extLst>
                  <a:ext uri="{FF2B5EF4-FFF2-40B4-BE49-F238E27FC236}">
                    <a16:creationId xmlns:a16="http://schemas.microsoft.com/office/drawing/2014/main" id="{3F8D47C0-A545-2366-0FE6-CDABAC4C412E}"/>
                  </a:ext>
                </a:extLst>
              </p:cNvPr>
              <p:cNvSpPr/>
              <p:nvPr/>
            </p:nvSpPr>
            <p:spPr>
              <a:xfrm>
                <a:off x="-712465" y="3356991"/>
                <a:ext cx="238125" cy="9525"/>
              </a:xfrm>
              <a:custGeom>
                <a:avLst/>
                <a:gdLst>
                  <a:gd name="connsiteX0" fmla="*/ 7144 w 238125"/>
                  <a:gd name="connsiteY0" fmla="*/ 7144 h 9525"/>
                  <a:gd name="connsiteX1" fmla="*/ 233553 w 2381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9525">
                    <a:moveTo>
                      <a:pt x="7144" y="7144"/>
                    </a:moveTo>
                    <a:lnTo>
                      <a:pt x="233553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1" name="Forme libre : forme 108">
                <a:extLst>
                  <a:ext uri="{FF2B5EF4-FFF2-40B4-BE49-F238E27FC236}">
                    <a16:creationId xmlns:a16="http://schemas.microsoft.com/office/drawing/2014/main" id="{2DD29A98-C3C1-E47A-A528-44FAD70C64BA}"/>
                  </a:ext>
                </a:extLst>
              </p:cNvPr>
              <p:cNvSpPr/>
              <p:nvPr/>
            </p:nvSpPr>
            <p:spPr>
              <a:xfrm>
                <a:off x="-666269" y="3019616"/>
                <a:ext cx="142875" cy="76200"/>
              </a:xfrm>
              <a:custGeom>
                <a:avLst/>
                <a:gdLst>
                  <a:gd name="connsiteX0" fmla="*/ 141827 w 142875"/>
                  <a:gd name="connsiteY0" fmla="*/ 7144 h 76200"/>
                  <a:gd name="connsiteX1" fmla="*/ 141827 w 142875"/>
                  <a:gd name="connsiteY1" fmla="*/ 7144 h 76200"/>
                  <a:gd name="connsiteX2" fmla="*/ 74486 w 142875"/>
                  <a:gd name="connsiteY2" fmla="*/ 74486 h 76200"/>
                  <a:gd name="connsiteX3" fmla="*/ 74486 w 142875"/>
                  <a:gd name="connsiteY3" fmla="*/ 74486 h 76200"/>
                  <a:gd name="connsiteX4" fmla="*/ 7144 w 142875"/>
                  <a:gd name="connsiteY4" fmla="*/ 7144 h 76200"/>
                  <a:gd name="connsiteX5" fmla="*/ 7144 w 142875"/>
                  <a:gd name="connsiteY5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" h="76200">
                    <a:moveTo>
                      <a:pt x="141827" y="7144"/>
                    </a:moveTo>
                    <a:lnTo>
                      <a:pt x="141827" y="7144"/>
                    </a:lnTo>
                    <a:cubicBezTo>
                      <a:pt x="141722" y="44292"/>
                      <a:pt x="111634" y="74381"/>
                      <a:pt x="74486" y="74486"/>
                    </a:cubicBezTo>
                    <a:lnTo>
                      <a:pt x="74486" y="74486"/>
                    </a:lnTo>
                    <a:cubicBezTo>
                      <a:pt x="37337" y="74381"/>
                      <a:pt x="7249" y="44292"/>
                      <a:pt x="7144" y="7144"/>
                    </a:cubicBez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2" name="Forme libre : forme 109">
                <a:extLst>
                  <a:ext uri="{FF2B5EF4-FFF2-40B4-BE49-F238E27FC236}">
                    <a16:creationId xmlns:a16="http://schemas.microsoft.com/office/drawing/2014/main" id="{5969C440-BDB8-57AD-AB06-3C90C7A54D16}"/>
                  </a:ext>
                </a:extLst>
              </p:cNvPr>
              <p:cNvSpPr/>
              <p:nvPr/>
            </p:nvSpPr>
            <p:spPr>
              <a:xfrm>
                <a:off x="-598927" y="3086957"/>
                <a:ext cx="9525" cy="171450"/>
              </a:xfrm>
              <a:custGeom>
                <a:avLst/>
                <a:gdLst>
                  <a:gd name="connsiteX0" fmla="*/ 7144 w 9525"/>
                  <a:gd name="connsiteY0" fmla="*/ 7144 h 171450"/>
                  <a:gd name="connsiteX1" fmla="*/ 7144 w 9525"/>
                  <a:gd name="connsiteY1" fmla="*/ 169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1450">
                    <a:moveTo>
                      <a:pt x="7144" y="7144"/>
                    </a:moveTo>
                    <a:lnTo>
                      <a:pt x="7144" y="16916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110">
                <a:extLst>
                  <a:ext uri="{FF2B5EF4-FFF2-40B4-BE49-F238E27FC236}">
                    <a16:creationId xmlns:a16="http://schemas.microsoft.com/office/drawing/2014/main" id="{5BD40E45-0401-1032-E0B3-A38287E42298}"/>
                  </a:ext>
                </a:extLst>
              </p:cNvPr>
              <p:cNvSpPr/>
              <p:nvPr/>
            </p:nvSpPr>
            <p:spPr>
              <a:xfrm>
                <a:off x="-600642" y="2631281"/>
                <a:ext cx="9525" cy="104775"/>
              </a:xfrm>
              <a:custGeom>
                <a:avLst/>
                <a:gdLst>
                  <a:gd name="connsiteX0" fmla="*/ 7144 w 9525"/>
                  <a:gd name="connsiteY0" fmla="*/ 106109 h 104775"/>
                  <a:gd name="connsiteX1" fmla="*/ 7144 w 9525"/>
                  <a:gd name="connsiteY1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106109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4" name="Forme libre : forme 111">
                <a:extLst>
                  <a:ext uri="{FF2B5EF4-FFF2-40B4-BE49-F238E27FC236}">
                    <a16:creationId xmlns:a16="http://schemas.microsoft.com/office/drawing/2014/main" id="{7A271509-7CC2-8A32-6B86-6D846699589A}"/>
                  </a:ext>
                </a:extLst>
              </p:cNvPr>
              <p:cNvSpPr/>
              <p:nvPr/>
            </p:nvSpPr>
            <p:spPr>
              <a:xfrm>
                <a:off x="-803810" y="2684336"/>
                <a:ext cx="57150" cy="95250"/>
              </a:xfrm>
              <a:custGeom>
                <a:avLst/>
                <a:gdLst>
                  <a:gd name="connsiteX0" fmla="*/ 54864 w 57150"/>
                  <a:gd name="connsiteY0" fmla="*/ 93821 h 95250"/>
                  <a:gd name="connsiteX1" fmla="*/ 7144 w 57150"/>
                  <a:gd name="connsiteY1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864" y="93821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5" name="Forme libre : forme 112">
                <a:extLst>
                  <a:ext uri="{FF2B5EF4-FFF2-40B4-BE49-F238E27FC236}">
                    <a16:creationId xmlns:a16="http://schemas.microsoft.com/office/drawing/2014/main" id="{5224CDBB-2D76-F417-A61D-E204F9461C2F}"/>
                  </a:ext>
                </a:extLst>
              </p:cNvPr>
              <p:cNvSpPr/>
              <p:nvPr/>
            </p:nvSpPr>
            <p:spPr>
              <a:xfrm>
                <a:off x="-474817" y="2684336"/>
                <a:ext cx="57150" cy="95250"/>
              </a:xfrm>
              <a:custGeom>
                <a:avLst/>
                <a:gdLst>
                  <a:gd name="connsiteX0" fmla="*/ 54769 w 57150"/>
                  <a:gd name="connsiteY0" fmla="*/ 7144 h 95250"/>
                  <a:gd name="connsiteX1" fmla="*/ 7144 w 57150"/>
                  <a:gd name="connsiteY1" fmla="*/ 9382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769" y="7144"/>
                    </a:moveTo>
                    <a:lnTo>
                      <a:pt x="7144" y="93821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80FEAFB0-E679-8B06-B86A-372D54AE6C5F}"/>
              </a:ext>
            </a:extLst>
          </p:cNvPr>
          <p:cNvGrpSpPr/>
          <p:nvPr/>
        </p:nvGrpSpPr>
        <p:grpSpPr>
          <a:xfrm>
            <a:off x="2763483" y="1525373"/>
            <a:ext cx="701556" cy="696389"/>
            <a:chOff x="2033054" y="1873325"/>
            <a:chExt cx="696389" cy="696389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9EEAEEF7-B347-F488-D83A-C0D8091A7FFD}"/>
                </a:ext>
              </a:extLst>
            </p:cNvPr>
            <p:cNvSpPr/>
            <p:nvPr/>
          </p:nvSpPr>
          <p:spPr>
            <a:xfrm>
              <a:off x="2033054" y="1873325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4 h 696389"/>
                <a:gd name="connsiteX4" fmla="*/ 696389 w 696389"/>
                <a:gd name="connsiteY4" fmla="*/ 580322 h 696389"/>
                <a:gd name="connsiteX5" fmla="*/ 696389 w 696389"/>
                <a:gd name="connsiteY5" fmla="*/ 696389 h 696389"/>
                <a:gd name="connsiteX6" fmla="*/ 580322 w 696389"/>
                <a:gd name="connsiteY6" fmla="*/ 696389 h 696389"/>
                <a:gd name="connsiteX7" fmla="*/ 498908 w 696389"/>
                <a:gd name="connsiteY7" fmla="*/ 696389 h 696389"/>
                <a:gd name="connsiteX8" fmla="*/ 116067 w 696389"/>
                <a:gd name="connsiteY8" fmla="*/ 696389 h 696389"/>
                <a:gd name="connsiteX9" fmla="*/ 0 w 696389"/>
                <a:gd name="connsiteY9" fmla="*/ 580322 h 696389"/>
                <a:gd name="connsiteX10" fmla="*/ 0 w 696389"/>
                <a:gd name="connsiteY10" fmla="*/ 116067 h 696389"/>
                <a:gd name="connsiteX11" fmla="*/ 116067 w 696389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4"/>
                  </a:lnTo>
                  <a:lnTo>
                    <a:pt x="696389" y="580322"/>
                  </a:lnTo>
                  <a:lnTo>
                    <a:pt x="696389" y="696389"/>
                  </a:lnTo>
                  <a:lnTo>
                    <a:pt x="580322" y="696389"/>
                  </a:lnTo>
                  <a:lnTo>
                    <a:pt x="498908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8" name="Graphique 169">
              <a:extLst>
                <a:ext uri="{FF2B5EF4-FFF2-40B4-BE49-F238E27FC236}">
                  <a16:creationId xmlns:a16="http://schemas.microsoft.com/office/drawing/2014/main" id="{5D3FF97E-38A9-C43C-262D-515753291453}"/>
                </a:ext>
              </a:extLst>
            </p:cNvPr>
            <p:cNvGrpSpPr/>
            <p:nvPr/>
          </p:nvGrpSpPr>
          <p:grpSpPr>
            <a:xfrm>
              <a:off x="2138395" y="2040139"/>
              <a:ext cx="485705" cy="362763"/>
              <a:chOff x="1900237" y="295275"/>
              <a:chExt cx="8391525" cy="6267450"/>
            </a:xfrm>
          </p:grpSpPr>
          <p:sp>
            <p:nvSpPr>
              <p:cNvPr id="9" name="Forme libre : forme 114">
                <a:extLst>
                  <a:ext uri="{FF2B5EF4-FFF2-40B4-BE49-F238E27FC236}">
                    <a16:creationId xmlns:a16="http://schemas.microsoft.com/office/drawing/2014/main" id="{1E2B25F9-AB1E-6135-2AC9-6BD4DEB1B023}"/>
                  </a:ext>
                </a:extLst>
              </p:cNvPr>
              <p:cNvSpPr/>
              <p:nvPr/>
            </p:nvSpPr>
            <p:spPr>
              <a:xfrm>
                <a:off x="1897856" y="292894"/>
                <a:ext cx="5934075" cy="5676900"/>
              </a:xfrm>
              <a:custGeom>
                <a:avLst/>
                <a:gdLst>
                  <a:gd name="connsiteX0" fmla="*/ 5069777 w 5934075"/>
                  <a:gd name="connsiteY0" fmla="*/ 7144 h 5676900"/>
                  <a:gd name="connsiteX1" fmla="*/ 870490 w 5934075"/>
                  <a:gd name="connsiteY1" fmla="*/ 7144 h 5676900"/>
                  <a:gd name="connsiteX2" fmla="*/ 7144 w 5934075"/>
                  <a:gd name="connsiteY2" fmla="*/ 866394 h 5676900"/>
                  <a:gd name="connsiteX3" fmla="*/ 7144 w 5934075"/>
                  <a:gd name="connsiteY3" fmla="*/ 3622929 h 5676900"/>
                  <a:gd name="connsiteX4" fmla="*/ 870490 w 5934075"/>
                  <a:gd name="connsiteY4" fmla="*/ 4482941 h 5676900"/>
                  <a:gd name="connsiteX5" fmla="*/ 1384173 w 5934075"/>
                  <a:gd name="connsiteY5" fmla="*/ 4482941 h 5676900"/>
                  <a:gd name="connsiteX6" fmla="*/ 1027176 w 5934075"/>
                  <a:gd name="connsiteY6" fmla="*/ 5468589 h 5676900"/>
                  <a:gd name="connsiteX7" fmla="*/ 1257776 w 5934075"/>
                  <a:gd name="connsiteY7" fmla="*/ 5661470 h 5676900"/>
                  <a:gd name="connsiteX8" fmla="*/ 2464117 w 5934075"/>
                  <a:gd name="connsiteY8" fmla="*/ 4957287 h 5676900"/>
                  <a:gd name="connsiteX9" fmla="*/ 2893409 w 5934075"/>
                  <a:gd name="connsiteY9" fmla="*/ 4482941 h 5676900"/>
                  <a:gd name="connsiteX10" fmla="*/ 5069777 w 5934075"/>
                  <a:gd name="connsiteY10" fmla="*/ 4482941 h 5676900"/>
                  <a:gd name="connsiteX11" fmla="*/ 5933885 w 5934075"/>
                  <a:gd name="connsiteY11" fmla="*/ 3622929 h 5676900"/>
                  <a:gd name="connsiteX12" fmla="*/ 5933885 w 5934075"/>
                  <a:gd name="connsiteY12" fmla="*/ 866394 h 5676900"/>
                  <a:gd name="connsiteX13" fmla="*/ 5069777 w 5934075"/>
                  <a:gd name="connsiteY13" fmla="*/ 7144 h 56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34075" h="5676900">
                    <a:moveTo>
                      <a:pt x="5069777" y="7144"/>
                    </a:moveTo>
                    <a:lnTo>
                      <a:pt x="870490" y="7144"/>
                    </a:lnTo>
                    <a:cubicBezTo>
                      <a:pt x="396145" y="7144"/>
                      <a:pt x="7144" y="393668"/>
                      <a:pt x="7144" y="866394"/>
                    </a:cubicBezTo>
                    <a:lnTo>
                      <a:pt x="7144" y="3622929"/>
                    </a:lnTo>
                    <a:cubicBezTo>
                      <a:pt x="7144" y="4096417"/>
                      <a:pt x="396145" y="4482941"/>
                      <a:pt x="870490" y="4482941"/>
                    </a:cubicBezTo>
                    <a:lnTo>
                      <a:pt x="1384173" y="4482941"/>
                    </a:lnTo>
                    <a:cubicBezTo>
                      <a:pt x="1384173" y="4727543"/>
                      <a:pt x="1206056" y="5260943"/>
                      <a:pt x="1027176" y="5468589"/>
                    </a:cubicBezTo>
                    <a:cubicBezTo>
                      <a:pt x="848297" y="5676234"/>
                      <a:pt x="1146239" y="5690997"/>
                      <a:pt x="1257776" y="5661470"/>
                    </a:cubicBezTo>
                    <a:cubicBezTo>
                      <a:pt x="1369314" y="5631942"/>
                      <a:pt x="2136743" y="5327428"/>
                      <a:pt x="2464117" y="4957287"/>
                    </a:cubicBezTo>
                    <a:cubicBezTo>
                      <a:pt x="2608612" y="4794028"/>
                      <a:pt x="2763679" y="4627436"/>
                      <a:pt x="2893409" y="4482941"/>
                    </a:cubicBezTo>
                    <a:lnTo>
                      <a:pt x="5069777" y="4482941"/>
                    </a:lnTo>
                    <a:cubicBezTo>
                      <a:pt x="5544884" y="4482941"/>
                      <a:pt x="5933885" y="4096417"/>
                      <a:pt x="5933885" y="3622929"/>
                    </a:cubicBezTo>
                    <a:lnTo>
                      <a:pt x="5933885" y="866394"/>
                    </a:lnTo>
                    <a:cubicBezTo>
                      <a:pt x="5933885" y="393668"/>
                      <a:pt x="5544884" y="7144"/>
                      <a:pt x="5069777" y="71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" name="Forme libre : forme 115">
                <a:extLst>
                  <a:ext uri="{FF2B5EF4-FFF2-40B4-BE49-F238E27FC236}">
                    <a16:creationId xmlns:a16="http://schemas.microsoft.com/office/drawing/2014/main" id="{8B0B284D-3F83-B6BD-F2E6-BD5837673122}"/>
                  </a:ext>
                </a:extLst>
              </p:cNvPr>
              <p:cNvSpPr/>
              <p:nvPr/>
            </p:nvSpPr>
            <p:spPr>
              <a:xfrm>
                <a:off x="3753802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1" y="464344"/>
                      <a:pt x="7144" y="361996"/>
                      <a:pt x="7144" y="235744"/>
                    </a:cubicBezTo>
                    <a:cubicBezTo>
                      <a:pt x="7144" y="109491"/>
                      <a:pt x="109491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" name="Forme libre : forme 116">
                <a:extLst>
                  <a:ext uri="{FF2B5EF4-FFF2-40B4-BE49-F238E27FC236}">
                    <a16:creationId xmlns:a16="http://schemas.microsoft.com/office/drawing/2014/main" id="{0D9F018F-2D45-C2CD-5CF1-EE48712B3369}"/>
                  </a:ext>
                </a:extLst>
              </p:cNvPr>
              <p:cNvSpPr/>
              <p:nvPr/>
            </p:nvSpPr>
            <p:spPr>
              <a:xfrm>
                <a:off x="4632674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" name="Forme libre : forme 117">
                <a:extLst>
                  <a:ext uri="{FF2B5EF4-FFF2-40B4-BE49-F238E27FC236}">
                    <a16:creationId xmlns:a16="http://schemas.microsoft.com/office/drawing/2014/main" id="{AD0F7287-6DF1-1339-2283-516C48AC0BD0}"/>
                  </a:ext>
                </a:extLst>
              </p:cNvPr>
              <p:cNvSpPr/>
              <p:nvPr/>
            </p:nvSpPr>
            <p:spPr>
              <a:xfrm>
                <a:off x="5511450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3" name="Forme libre : forme 118">
                <a:extLst>
                  <a:ext uri="{FF2B5EF4-FFF2-40B4-BE49-F238E27FC236}">
                    <a16:creationId xmlns:a16="http://schemas.microsoft.com/office/drawing/2014/main" id="{3FF66C9B-024C-B11D-9443-9448FDA00046}"/>
                  </a:ext>
                </a:extLst>
              </p:cNvPr>
              <p:cNvSpPr/>
              <p:nvPr/>
            </p:nvSpPr>
            <p:spPr>
              <a:xfrm>
                <a:off x="5511164" y="1992916"/>
                <a:ext cx="4772025" cy="4562475"/>
              </a:xfrm>
              <a:custGeom>
                <a:avLst/>
                <a:gdLst>
                  <a:gd name="connsiteX0" fmla="*/ 2320576 w 4772025"/>
                  <a:gd name="connsiteY0" fmla="*/ 7144 h 4562475"/>
                  <a:gd name="connsiteX1" fmla="*/ 4079843 w 4772025"/>
                  <a:gd name="connsiteY1" fmla="*/ 7144 h 4562475"/>
                  <a:gd name="connsiteX2" fmla="*/ 4774216 w 4772025"/>
                  <a:gd name="connsiteY2" fmla="*/ 698278 h 4562475"/>
                  <a:gd name="connsiteX3" fmla="*/ 4774216 w 4772025"/>
                  <a:gd name="connsiteY3" fmla="*/ 2915317 h 4562475"/>
                  <a:gd name="connsiteX4" fmla="*/ 4079843 w 4772025"/>
                  <a:gd name="connsiteY4" fmla="*/ 3607022 h 4562475"/>
                  <a:gd name="connsiteX5" fmla="*/ 3666648 w 4772025"/>
                  <a:gd name="connsiteY5" fmla="*/ 3607022 h 4562475"/>
                  <a:gd name="connsiteX6" fmla="*/ 3953732 w 4772025"/>
                  <a:gd name="connsiteY6" fmla="*/ 4399693 h 4562475"/>
                  <a:gd name="connsiteX7" fmla="*/ 3768281 w 4772025"/>
                  <a:gd name="connsiteY7" fmla="*/ 4554855 h 4562475"/>
                  <a:gd name="connsiteX8" fmla="*/ 2798064 w 4772025"/>
                  <a:gd name="connsiteY8" fmla="*/ 3988499 h 4562475"/>
                  <a:gd name="connsiteX9" fmla="*/ 2452878 w 4772025"/>
                  <a:gd name="connsiteY9" fmla="*/ 3607499 h 4562475"/>
                  <a:gd name="connsiteX10" fmla="*/ 702469 w 4772025"/>
                  <a:gd name="connsiteY10" fmla="*/ 3607499 h 4562475"/>
                  <a:gd name="connsiteX11" fmla="*/ 7144 w 4772025"/>
                  <a:gd name="connsiteY11" fmla="*/ 2915793 h 4562475"/>
                  <a:gd name="connsiteX12" fmla="*/ 7144 w 4772025"/>
                  <a:gd name="connsiteY12" fmla="*/ 2783396 h 456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72025" h="4562475">
                    <a:moveTo>
                      <a:pt x="2320576" y="7144"/>
                    </a:moveTo>
                    <a:lnTo>
                      <a:pt x="4079843" y="7144"/>
                    </a:lnTo>
                    <a:cubicBezTo>
                      <a:pt x="4460843" y="7144"/>
                      <a:pt x="4774216" y="318040"/>
                      <a:pt x="4774216" y="698278"/>
                    </a:cubicBezTo>
                    <a:lnTo>
                      <a:pt x="4774216" y="2915317"/>
                    </a:lnTo>
                    <a:cubicBezTo>
                      <a:pt x="4774216" y="3296317"/>
                      <a:pt x="4461320" y="3607022"/>
                      <a:pt x="4079843" y="3607022"/>
                    </a:cubicBezTo>
                    <a:lnTo>
                      <a:pt x="3666648" y="3607022"/>
                    </a:lnTo>
                    <a:cubicBezTo>
                      <a:pt x="3666648" y="3803714"/>
                      <a:pt x="3809523" y="4232720"/>
                      <a:pt x="3953732" y="4399693"/>
                    </a:cubicBezTo>
                    <a:cubicBezTo>
                      <a:pt x="4097941" y="4566666"/>
                      <a:pt x="3858482" y="4578573"/>
                      <a:pt x="3768281" y="4554855"/>
                    </a:cubicBezTo>
                    <a:cubicBezTo>
                      <a:pt x="3678079" y="4531138"/>
                      <a:pt x="3061431" y="4286155"/>
                      <a:pt x="2798064" y="3988499"/>
                    </a:cubicBezTo>
                    <a:cubicBezTo>
                      <a:pt x="2681860" y="3857149"/>
                      <a:pt x="2557177" y="3723228"/>
                      <a:pt x="2452878" y="3607499"/>
                    </a:cubicBezTo>
                    <a:lnTo>
                      <a:pt x="702469" y="3607499"/>
                    </a:lnTo>
                    <a:cubicBezTo>
                      <a:pt x="320230" y="3607499"/>
                      <a:pt x="7144" y="3296602"/>
                      <a:pt x="7144" y="2915793"/>
                    </a:cubicBezTo>
                    <a:lnTo>
                      <a:pt x="7144" y="2783396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6789BE08-B9D6-6086-5720-145175087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C174775F-E502-287B-137A-9963D9AF7734}"/>
              </a:ext>
            </a:extLst>
          </p:cNvPr>
          <p:cNvSpPr txBox="1"/>
          <p:nvPr/>
        </p:nvSpPr>
        <p:spPr>
          <a:xfrm>
            <a:off x="6520271" y="2352849"/>
            <a:ext cx="5112000" cy="1331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F140EFE0-56A7-3785-8AEB-AEEE22A68BD4}"/>
              </a:ext>
            </a:extLst>
          </p:cNvPr>
          <p:cNvSpPr txBox="1"/>
          <p:nvPr/>
        </p:nvSpPr>
        <p:spPr>
          <a:xfrm>
            <a:off x="556793" y="5213810"/>
            <a:ext cx="11075473" cy="103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526D4DCC-6FEB-C7F6-C801-50EAEDA03ED9}"/>
              </a:ext>
            </a:extLst>
          </p:cNvPr>
          <p:cNvSpPr txBox="1"/>
          <p:nvPr/>
        </p:nvSpPr>
        <p:spPr>
          <a:xfrm>
            <a:off x="558261" y="2399016"/>
            <a:ext cx="5112000" cy="128548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7B88F3BF-1CA7-58E8-1613-9BF6D66AD918}"/>
              </a:ext>
            </a:extLst>
          </p:cNvPr>
          <p:cNvCxnSpPr>
            <a:cxnSpLocks/>
          </p:cNvCxnSpPr>
          <p:nvPr/>
        </p:nvCxnSpPr>
        <p:spPr>
          <a:xfrm>
            <a:off x="6096000" y="1521721"/>
            <a:ext cx="0" cy="245231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00A008C-0E51-4AEA-3802-130987AA7715}"/>
              </a:ext>
            </a:extLst>
          </p:cNvPr>
          <p:cNvCxnSpPr>
            <a:cxnSpLocks/>
          </p:cNvCxnSpPr>
          <p:nvPr/>
        </p:nvCxnSpPr>
        <p:spPr>
          <a:xfrm flipH="1">
            <a:off x="590761" y="3974032"/>
            <a:ext cx="11010479" cy="0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A1B9B5BA-208B-7879-BAD9-188E2011C332}"/>
              </a:ext>
            </a:extLst>
          </p:cNvPr>
          <p:cNvGrpSpPr/>
          <p:nvPr/>
        </p:nvGrpSpPr>
        <p:grpSpPr>
          <a:xfrm>
            <a:off x="5747804" y="4258867"/>
            <a:ext cx="696390" cy="696389"/>
            <a:chOff x="9459613" y="1870678"/>
            <a:chExt cx="696390" cy="696389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D1DF645B-AA82-43D3-C547-135CD07767FE}"/>
                </a:ext>
              </a:extLst>
            </p:cNvPr>
            <p:cNvSpPr/>
            <p:nvPr/>
          </p:nvSpPr>
          <p:spPr>
            <a:xfrm>
              <a:off x="9459613" y="1870678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1 h 696389"/>
                <a:gd name="connsiteX4" fmla="*/ 696390 w 696390"/>
                <a:gd name="connsiteY4" fmla="*/ 557341 h 696389"/>
                <a:gd name="connsiteX5" fmla="*/ 696390 w 696390"/>
                <a:gd name="connsiteY5" fmla="*/ 696389 h 696389"/>
                <a:gd name="connsiteX6" fmla="*/ 580322 w 696390"/>
                <a:gd name="connsiteY6" fmla="*/ 696389 h 696389"/>
                <a:gd name="connsiteX7" fmla="*/ 522795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1"/>
                  </a:lnTo>
                  <a:lnTo>
                    <a:pt x="696390" y="557341"/>
                  </a:lnTo>
                  <a:lnTo>
                    <a:pt x="696390" y="696389"/>
                  </a:lnTo>
                  <a:lnTo>
                    <a:pt x="580322" y="696389"/>
                  </a:lnTo>
                  <a:lnTo>
                    <a:pt x="522795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40" name="Graphic 60">
              <a:extLst>
                <a:ext uri="{FF2B5EF4-FFF2-40B4-BE49-F238E27FC236}">
                  <a16:creationId xmlns:a16="http://schemas.microsoft.com/office/drawing/2014/main" id="{A730EFAF-195B-C795-7A49-1EF7BDB30384}"/>
                </a:ext>
              </a:extLst>
            </p:cNvPr>
            <p:cNvGrpSpPr/>
            <p:nvPr/>
          </p:nvGrpSpPr>
          <p:grpSpPr>
            <a:xfrm>
              <a:off x="9581103" y="2011871"/>
              <a:ext cx="453412" cy="414002"/>
              <a:chOff x="8699890" y="5512191"/>
              <a:chExt cx="532249" cy="485987"/>
            </a:xfrm>
            <a:noFill/>
          </p:grpSpPr>
          <p:sp>
            <p:nvSpPr>
              <p:cNvPr id="42" name="Freeform: Shape 390">
                <a:extLst>
                  <a:ext uri="{FF2B5EF4-FFF2-40B4-BE49-F238E27FC236}">
                    <a16:creationId xmlns:a16="http://schemas.microsoft.com/office/drawing/2014/main" id="{A8D8D65D-CD03-9506-04EB-2BDE6BEEC659}"/>
                  </a:ext>
                </a:extLst>
              </p:cNvPr>
              <p:cNvSpPr/>
              <p:nvPr/>
            </p:nvSpPr>
            <p:spPr>
              <a:xfrm>
                <a:off x="8898595" y="5768035"/>
                <a:ext cx="263683" cy="230142"/>
              </a:xfrm>
              <a:custGeom>
                <a:avLst/>
                <a:gdLst>
                  <a:gd name="connsiteX0" fmla="*/ 263684 w 263683"/>
                  <a:gd name="connsiteY0" fmla="*/ 0 h 230142"/>
                  <a:gd name="connsiteX1" fmla="*/ 263684 w 263683"/>
                  <a:gd name="connsiteY1" fmla="*/ 230143 h 230142"/>
                  <a:gd name="connsiteX2" fmla="*/ 95458 w 263683"/>
                  <a:gd name="connsiteY2" fmla="*/ 230143 h 230142"/>
                  <a:gd name="connsiteX3" fmla="*/ 1999 w 263683"/>
                  <a:gd name="connsiteY3" fmla="*/ 127338 h 230142"/>
                  <a:gd name="connsiteX4" fmla="*/ 75598 w 263683"/>
                  <a:gd name="connsiteY4" fmla="*/ 43225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683" h="230142">
                    <a:moveTo>
                      <a:pt x="263684" y="0"/>
                    </a:moveTo>
                    <a:lnTo>
                      <a:pt x="263684" y="230143"/>
                    </a:lnTo>
                    <a:lnTo>
                      <a:pt x="95458" y="230143"/>
                    </a:lnTo>
                    <a:cubicBezTo>
                      <a:pt x="39382" y="230143"/>
                      <a:pt x="-10735" y="194862"/>
                      <a:pt x="1999" y="127338"/>
                    </a:cubicBezTo>
                    <a:cubicBezTo>
                      <a:pt x="8424" y="93109"/>
                      <a:pt x="38214" y="61917"/>
                      <a:pt x="75598" y="4322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391">
                <a:extLst>
                  <a:ext uri="{FF2B5EF4-FFF2-40B4-BE49-F238E27FC236}">
                    <a16:creationId xmlns:a16="http://schemas.microsoft.com/office/drawing/2014/main" id="{6D081F65-734D-AB90-773A-23A6F69061B9}"/>
                  </a:ext>
                </a:extLst>
              </p:cNvPr>
              <p:cNvSpPr/>
              <p:nvPr/>
            </p:nvSpPr>
            <p:spPr>
              <a:xfrm>
                <a:off x="8769750" y="5768035"/>
                <a:ext cx="121496" cy="230142"/>
              </a:xfrm>
              <a:custGeom>
                <a:avLst/>
                <a:gdLst>
                  <a:gd name="connsiteX0" fmla="*/ 121497 w 121496"/>
                  <a:gd name="connsiteY0" fmla="*/ 230143 h 230142"/>
                  <a:gd name="connsiteX1" fmla="*/ 0 w 121496"/>
                  <a:gd name="connsiteY1" fmla="*/ 230143 h 230142"/>
                  <a:gd name="connsiteX2" fmla="*/ 0 w 121496"/>
                  <a:gd name="connsiteY2" fmla="*/ 0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96" h="230142">
                    <a:moveTo>
                      <a:pt x="121497" y="230143"/>
                    </a:moveTo>
                    <a:lnTo>
                      <a:pt x="0" y="230143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392">
                <a:extLst>
                  <a:ext uri="{FF2B5EF4-FFF2-40B4-BE49-F238E27FC236}">
                    <a16:creationId xmlns:a16="http://schemas.microsoft.com/office/drawing/2014/main" id="{129692EF-BCC1-6691-AFFC-390234D5E272}"/>
                  </a:ext>
                </a:extLst>
              </p:cNvPr>
              <p:cNvSpPr/>
              <p:nvPr/>
            </p:nvSpPr>
            <p:spPr>
              <a:xfrm>
                <a:off x="8797788" y="5558920"/>
                <a:ext cx="56075" cy="104090"/>
              </a:xfrm>
              <a:custGeom>
                <a:avLst/>
                <a:gdLst>
                  <a:gd name="connsiteX0" fmla="*/ 56075 w 56075"/>
                  <a:gd name="connsiteY0" fmla="*/ 53856 h 104090"/>
                  <a:gd name="connsiteX1" fmla="*/ 56075 w 56075"/>
                  <a:gd name="connsiteY1" fmla="*/ 0 h 104090"/>
                  <a:gd name="connsiteX2" fmla="*/ 0 w 56075"/>
                  <a:gd name="connsiteY2" fmla="*/ 0 h 104090"/>
                  <a:gd name="connsiteX3" fmla="*/ 0 w 56075"/>
                  <a:gd name="connsiteY3" fmla="*/ 104090 h 10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5" h="104090">
                    <a:moveTo>
                      <a:pt x="56075" y="53856"/>
                    </a:moveTo>
                    <a:lnTo>
                      <a:pt x="56075" y="0"/>
                    </a:lnTo>
                    <a:lnTo>
                      <a:pt x="0" y="0"/>
                    </a:lnTo>
                    <a:lnTo>
                      <a:pt x="0" y="10409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393">
                <a:extLst>
                  <a:ext uri="{FF2B5EF4-FFF2-40B4-BE49-F238E27FC236}">
                    <a16:creationId xmlns:a16="http://schemas.microsoft.com/office/drawing/2014/main" id="{B9EE3BB3-CADF-C123-B3DD-AAD8C8FC7BBD}"/>
                  </a:ext>
                </a:extLst>
              </p:cNvPr>
              <p:cNvSpPr/>
              <p:nvPr/>
            </p:nvSpPr>
            <p:spPr>
              <a:xfrm>
                <a:off x="8837918" y="5736493"/>
                <a:ext cx="205165" cy="187648"/>
              </a:xfrm>
              <a:custGeom>
                <a:avLst/>
                <a:gdLst>
                  <a:gd name="connsiteX0" fmla="*/ 60689 w 205165"/>
                  <a:gd name="connsiteY0" fmla="*/ 182479 h 187648"/>
                  <a:gd name="connsiteX1" fmla="*/ 201812 w 205165"/>
                  <a:gd name="connsiteY1" fmla="*/ 0 h 187648"/>
                  <a:gd name="connsiteX2" fmla="*/ 24240 w 205165"/>
                  <a:gd name="connsiteY2" fmla="*/ 64954 h 187648"/>
                  <a:gd name="connsiteX3" fmla="*/ 25291 w 205165"/>
                  <a:gd name="connsiteY3" fmla="*/ 170095 h 1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65" h="187648">
                    <a:moveTo>
                      <a:pt x="60689" y="182479"/>
                    </a:moveTo>
                    <a:cubicBezTo>
                      <a:pt x="152396" y="197082"/>
                      <a:pt x="221438" y="193110"/>
                      <a:pt x="201812" y="0"/>
                    </a:cubicBezTo>
                    <a:cubicBezTo>
                      <a:pt x="140713" y="35982"/>
                      <a:pt x="61740" y="30608"/>
                      <a:pt x="24240" y="64954"/>
                    </a:cubicBezTo>
                    <a:cubicBezTo>
                      <a:pt x="-13261" y="99300"/>
                      <a:pt x="-2746" y="144745"/>
                      <a:pt x="25291" y="17009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394">
                <a:extLst>
                  <a:ext uri="{FF2B5EF4-FFF2-40B4-BE49-F238E27FC236}">
                    <a16:creationId xmlns:a16="http://schemas.microsoft.com/office/drawing/2014/main" id="{AA64F0FA-18EA-FB15-F7AE-A1F21851F68A}"/>
                  </a:ext>
                </a:extLst>
              </p:cNvPr>
              <p:cNvSpPr/>
              <p:nvPr/>
            </p:nvSpPr>
            <p:spPr>
              <a:xfrm>
                <a:off x="8699890" y="5512191"/>
                <a:ext cx="532249" cy="280377"/>
              </a:xfrm>
              <a:custGeom>
                <a:avLst/>
                <a:gdLst>
                  <a:gd name="connsiteX0" fmla="*/ 266125 w 532249"/>
                  <a:gd name="connsiteY0" fmla="*/ 0 h 280377"/>
                  <a:gd name="connsiteX1" fmla="*/ 532249 w 532249"/>
                  <a:gd name="connsiteY1" fmla="*/ 238554 h 280377"/>
                  <a:gd name="connsiteX2" fmla="*/ 490426 w 532249"/>
                  <a:gd name="connsiteY2" fmla="*/ 280377 h 280377"/>
                  <a:gd name="connsiteX3" fmla="*/ 266125 w 532249"/>
                  <a:gd name="connsiteY3" fmla="*/ 84113 h 280377"/>
                  <a:gd name="connsiteX4" fmla="*/ 41823 w 532249"/>
                  <a:gd name="connsiteY4" fmla="*/ 280377 h 280377"/>
                  <a:gd name="connsiteX5" fmla="*/ 0 w 532249"/>
                  <a:gd name="connsiteY5" fmla="*/ 238554 h 2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2249" h="280377">
                    <a:moveTo>
                      <a:pt x="266125" y="0"/>
                    </a:moveTo>
                    <a:lnTo>
                      <a:pt x="532249" y="238554"/>
                    </a:lnTo>
                    <a:lnTo>
                      <a:pt x="490426" y="280377"/>
                    </a:lnTo>
                    <a:lnTo>
                      <a:pt x="266125" y="84113"/>
                    </a:lnTo>
                    <a:lnTo>
                      <a:pt x="41823" y="280377"/>
                    </a:lnTo>
                    <a:lnTo>
                      <a:pt x="0" y="23855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893706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7A358-C6EA-6F63-33F6-ECED8D19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F0938090-6219-C66D-8052-73AD2231BFB6}"/>
              </a:ext>
            </a:extLst>
          </p:cNvPr>
          <p:cNvGrpSpPr/>
          <p:nvPr/>
        </p:nvGrpSpPr>
        <p:grpSpPr>
          <a:xfrm>
            <a:off x="590759" y="4693332"/>
            <a:ext cx="696390" cy="696389"/>
            <a:chOff x="9459613" y="1870678"/>
            <a:chExt cx="696390" cy="696389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DD4DD47A-27DF-C55C-079A-15A395F7779E}"/>
                </a:ext>
              </a:extLst>
            </p:cNvPr>
            <p:cNvSpPr/>
            <p:nvPr/>
          </p:nvSpPr>
          <p:spPr>
            <a:xfrm>
              <a:off x="9459613" y="1870678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1 h 696389"/>
                <a:gd name="connsiteX4" fmla="*/ 696390 w 696390"/>
                <a:gd name="connsiteY4" fmla="*/ 557341 h 696389"/>
                <a:gd name="connsiteX5" fmla="*/ 696390 w 696390"/>
                <a:gd name="connsiteY5" fmla="*/ 696389 h 696389"/>
                <a:gd name="connsiteX6" fmla="*/ 580322 w 696390"/>
                <a:gd name="connsiteY6" fmla="*/ 696389 h 696389"/>
                <a:gd name="connsiteX7" fmla="*/ 522795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1"/>
                  </a:lnTo>
                  <a:lnTo>
                    <a:pt x="696390" y="557341"/>
                  </a:lnTo>
                  <a:lnTo>
                    <a:pt x="696390" y="696389"/>
                  </a:lnTo>
                  <a:lnTo>
                    <a:pt x="580322" y="696389"/>
                  </a:lnTo>
                  <a:lnTo>
                    <a:pt x="522795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40" name="Graphic 60">
              <a:extLst>
                <a:ext uri="{FF2B5EF4-FFF2-40B4-BE49-F238E27FC236}">
                  <a16:creationId xmlns:a16="http://schemas.microsoft.com/office/drawing/2014/main" id="{1DF5F8B7-77D9-817F-8973-B6FF8838BAF9}"/>
                </a:ext>
              </a:extLst>
            </p:cNvPr>
            <p:cNvGrpSpPr/>
            <p:nvPr/>
          </p:nvGrpSpPr>
          <p:grpSpPr>
            <a:xfrm>
              <a:off x="9581103" y="2011871"/>
              <a:ext cx="453412" cy="414002"/>
              <a:chOff x="8699890" y="5512191"/>
              <a:chExt cx="532249" cy="485987"/>
            </a:xfrm>
            <a:noFill/>
          </p:grpSpPr>
          <p:sp>
            <p:nvSpPr>
              <p:cNvPr id="42" name="Freeform: Shape 390">
                <a:extLst>
                  <a:ext uri="{FF2B5EF4-FFF2-40B4-BE49-F238E27FC236}">
                    <a16:creationId xmlns:a16="http://schemas.microsoft.com/office/drawing/2014/main" id="{443CCA3D-CA6A-8086-B193-FDA52309F2A7}"/>
                  </a:ext>
                </a:extLst>
              </p:cNvPr>
              <p:cNvSpPr/>
              <p:nvPr/>
            </p:nvSpPr>
            <p:spPr>
              <a:xfrm>
                <a:off x="8898595" y="5768035"/>
                <a:ext cx="263683" cy="230142"/>
              </a:xfrm>
              <a:custGeom>
                <a:avLst/>
                <a:gdLst>
                  <a:gd name="connsiteX0" fmla="*/ 263684 w 263683"/>
                  <a:gd name="connsiteY0" fmla="*/ 0 h 230142"/>
                  <a:gd name="connsiteX1" fmla="*/ 263684 w 263683"/>
                  <a:gd name="connsiteY1" fmla="*/ 230143 h 230142"/>
                  <a:gd name="connsiteX2" fmla="*/ 95458 w 263683"/>
                  <a:gd name="connsiteY2" fmla="*/ 230143 h 230142"/>
                  <a:gd name="connsiteX3" fmla="*/ 1999 w 263683"/>
                  <a:gd name="connsiteY3" fmla="*/ 127338 h 230142"/>
                  <a:gd name="connsiteX4" fmla="*/ 75598 w 263683"/>
                  <a:gd name="connsiteY4" fmla="*/ 43225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683" h="230142">
                    <a:moveTo>
                      <a:pt x="263684" y="0"/>
                    </a:moveTo>
                    <a:lnTo>
                      <a:pt x="263684" y="230143"/>
                    </a:lnTo>
                    <a:lnTo>
                      <a:pt x="95458" y="230143"/>
                    </a:lnTo>
                    <a:cubicBezTo>
                      <a:pt x="39382" y="230143"/>
                      <a:pt x="-10735" y="194862"/>
                      <a:pt x="1999" y="127338"/>
                    </a:cubicBezTo>
                    <a:cubicBezTo>
                      <a:pt x="8424" y="93109"/>
                      <a:pt x="38214" y="61917"/>
                      <a:pt x="75598" y="4322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391">
                <a:extLst>
                  <a:ext uri="{FF2B5EF4-FFF2-40B4-BE49-F238E27FC236}">
                    <a16:creationId xmlns:a16="http://schemas.microsoft.com/office/drawing/2014/main" id="{DFFC9EDB-8293-6556-222B-E54D371A9F27}"/>
                  </a:ext>
                </a:extLst>
              </p:cNvPr>
              <p:cNvSpPr/>
              <p:nvPr/>
            </p:nvSpPr>
            <p:spPr>
              <a:xfrm>
                <a:off x="8769750" y="5768035"/>
                <a:ext cx="121496" cy="230142"/>
              </a:xfrm>
              <a:custGeom>
                <a:avLst/>
                <a:gdLst>
                  <a:gd name="connsiteX0" fmla="*/ 121497 w 121496"/>
                  <a:gd name="connsiteY0" fmla="*/ 230143 h 230142"/>
                  <a:gd name="connsiteX1" fmla="*/ 0 w 121496"/>
                  <a:gd name="connsiteY1" fmla="*/ 230143 h 230142"/>
                  <a:gd name="connsiteX2" fmla="*/ 0 w 121496"/>
                  <a:gd name="connsiteY2" fmla="*/ 0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96" h="230142">
                    <a:moveTo>
                      <a:pt x="121497" y="230143"/>
                    </a:moveTo>
                    <a:lnTo>
                      <a:pt x="0" y="230143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392">
                <a:extLst>
                  <a:ext uri="{FF2B5EF4-FFF2-40B4-BE49-F238E27FC236}">
                    <a16:creationId xmlns:a16="http://schemas.microsoft.com/office/drawing/2014/main" id="{B048A713-7FFC-BF27-3AEB-F74929A29E40}"/>
                  </a:ext>
                </a:extLst>
              </p:cNvPr>
              <p:cNvSpPr/>
              <p:nvPr/>
            </p:nvSpPr>
            <p:spPr>
              <a:xfrm>
                <a:off x="8797788" y="5558920"/>
                <a:ext cx="56075" cy="104090"/>
              </a:xfrm>
              <a:custGeom>
                <a:avLst/>
                <a:gdLst>
                  <a:gd name="connsiteX0" fmla="*/ 56075 w 56075"/>
                  <a:gd name="connsiteY0" fmla="*/ 53856 h 104090"/>
                  <a:gd name="connsiteX1" fmla="*/ 56075 w 56075"/>
                  <a:gd name="connsiteY1" fmla="*/ 0 h 104090"/>
                  <a:gd name="connsiteX2" fmla="*/ 0 w 56075"/>
                  <a:gd name="connsiteY2" fmla="*/ 0 h 104090"/>
                  <a:gd name="connsiteX3" fmla="*/ 0 w 56075"/>
                  <a:gd name="connsiteY3" fmla="*/ 104090 h 10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5" h="104090">
                    <a:moveTo>
                      <a:pt x="56075" y="53856"/>
                    </a:moveTo>
                    <a:lnTo>
                      <a:pt x="56075" y="0"/>
                    </a:lnTo>
                    <a:lnTo>
                      <a:pt x="0" y="0"/>
                    </a:lnTo>
                    <a:lnTo>
                      <a:pt x="0" y="10409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393">
                <a:extLst>
                  <a:ext uri="{FF2B5EF4-FFF2-40B4-BE49-F238E27FC236}">
                    <a16:creationId xmlns:a16="http://schemas.microsoft.com/office/drawing/2014/main" id="{220D78D9-1017-4D0B-FE60-616932EC2DED}"/>
                  </a:ext>
                </a:extLst>
              </p:cNvPr>
              <p:cNvSpPr/>
              <p:nvPr/>
            </p:nvSpPr>
            <p:spPr>
              <a:xfrm>
                <a:off x="8837918" y="5736493"/>
                <a:ext cx="205165" cy="187648"/>
              </a:xfrm>
              <a:custGeom>
                <a:avLst/>
                <a:gdLst>
                  <a:gd name="connsiteX0" fmla="*/ 60689 w 205165"/>
                  <a:gd name="connsiteY0" fmla="*/ 182479 h 187648"/>
                  <a:gd name="connsiteX1" fmla="*/ 201812 w 205165"/>
                  <a:gd name="connsiteY1" fmla="*/ 0 h 187648"/>
                  <a:gd name="connsiteX2" fmla="*/ 24240 w 205165"/>
                  <a:gd name="connsiteY2" fmla="*/ 64954 h 187648"/>
                  <a:gd name="connsiteX3" fmla="*/ 25291 w 205165"/>
                  <a:gd name="connsiteY3" fmla="*/ 170095 h 1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65" h="187648">
                    <a:moveTo>
                      <a:pt x="60689" y="182479"/>
                    </a:moveTo>
                    <a:cubicBezTo>
                      <a:pt x="152396" y="197082"/>
                      <a:pt x="221438" y="193110"/>
                      <a:pt x="201812" y="0"/>
                    </a:cubicBezTo>
                    <a:cubicBezTo>
                      <a:pt x="140713" y="35982"/>
                      <a:pt x="61740" y="30608"/>
                      <a:pt x="24240" y="64954"/>
                    </a:cubicBezTo>
                    <a:cubicBezTo>
                      <a:pt x="-13261" y="99300"/>
                      <a:pt x="-2746" y="144745"/>
                      <a:pt x="25291" y="17009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394">
                <a:extLst>
                  <a:ext uri="{FF2B5EF4-FFF2-40B4-BE49-F238E27FC236}">
                    <a16:creationId xmlns:a16="http://schemas.microsoft.com/office/drawing/2014/main" id="{6AFB4E55-A59A-FFA0-8703-B1B95E04B9EB}"/>
                  </a:ext>
                </a:extLst>
              </p:cNvPr>
              <p:cNvSpPr/>
              <p:nvPr/>
            </p:nvSpPr>
            <p:spPr>
              <a:xfrm>
                <a:off x="8699890" y="5512191"/>
                <a:ext cx="532249" cy="280377"/>
              </a:xfrm>
              <a:custGeom>
                <a:avLst/>
                <a:gdLst>
                  <a:gd name="connsiteX0" fmla="*/ 266125 w 532249"/>
                  <a:gd name="connsiteY0" fmla="*/ 0 h 280377"/>
                  <a:gd name="connsiteX1" fmla="*/ 532249 w 532249"/>
                  <a:gd name="connsiteY1" fmla="*/ 238554 h 280377"/>
                  <a:gd name="connsiteX2" fmla="*/ 490426 w 532249"/>
                  <a:gd name="connsiteY2" fmla="*/ 280377 h 280377"/>
                  <a:gd name="connsiteX3" fmla="*/ 266125 w 532249"/>
                  <a:gd name="connsiteY3" fmla="*/ 84113 h 280377"/>
                  <a:gd name="connsiteX4" fmla="*/ 41823 w 532249"/>
                  <a:gd name="connsiteY4" fmla="*/ 280377 h 280377"/>
                  <a:gd name="connsiteX5" fmla="*/ 0 w 532249"/>
                  <a:gd name="connsiteY5" fmla="*/ 238554 h 2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2249" h="280377">
                    <a:moveTo>
                      <a:pt x="266125" y="0"/>
                    </a:moveTo>
                    <a:lnTo>
                      <a:pt x="532249" y="238554"/>
                    </a:lnTo>
                    <a:lnTo>
                      <a:pt x="490426" y="280377"/>
                    </a:lnTo>
                    <a:lnTo>
                      <a:pt x="266125" y="84113"/>
                    </a:lnTo>
                    <a:lnTo>
                      <a:pt x="41823" y="280377"/>
                    </a:lnTo>
                    <a:lnTo>
                      <a:pt x="0" y="23855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F41501D-94CE-6D4A-5765-B8818D1B3264}"/>
              </a:ext>
            </a:extLst>
          </p:cNvPr>
          <p:cNvGrpSpPr/>
          <p:nvPr/>
        </p:nvGrpSpPr>
        <p:grpSpPr>
          <a:xfrm>
            <a:off x="6521087" y="1805185"/>
            <a:ext cx="696390" cy="696389"/>
            <a:chOff x="5746335" y="1873326"/>
            <a:chExt cx="696390" cy="696389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03CDBA57-3D74-F225-2A23-8924E0010D6D}"/>
                </a:ext>
              </a:extLst>
            </p:cNvPr>
            <p:cNvSpPr/>
            <p:nvPr/>
          </p:nvSpPr>
          <p:spPr>
            <a:xfrm>
              <a:off x="5746335" y="1873326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3 h 696389"/>
                <a:gd name="connsiteX4" fmla="*/ 696390 w 696390"/>
                <a:gd name="connsiteY4" fmla="*/ 557343 h 696389"/>
                <a:gd name="connsiteX5" fmla="*/ 696390 w 696390"/>
                <a:gd name="connsiteY5" fmla="*/ 696086 h 696389"/>
                <a:gd name="connsiteX6" fmla="*/ 581823 w 696390"/>
                <a:gd name="connsiteY6" fmla="*/ 696086 h 696389"/>
                <a:gd name="connsiteX7" fmla="*/ 580322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90" y="557343"/>
                  </a:lnTo>
                  <a:lnTo>
                    <a:pt x="696390" y="696086"/>
                  </a:lnTo>
                  <a:lnTo>
                    <a:pt x="581823" y="696086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16" name="Graphique 31">
              <a:extLst>
                <a:ext uri="{FF2B5EF4-FFF2-40B4-BE49-F238E27FC236}">
                  <a16:creationId xmlns:a16="http://schemas.microsoft.com/office/drawing/2014/main" id="{793E0A8E-E281-3627-093A-CCA73036E9E3}"/>
                </a:ext>
              </a:extLst>
            </p:cNvPr>
            <p:cNvGrpSpPr/>
            <p:nvPr/>
          </p:nvGrpSpPr>
          <p:grpSpPr>
            <a:xfrm>
              <a:off x="5932141" y="1967213"/>
              <a:ext cx="324778" cy="508614"/>
              <a:chOff x="-843815" y="2638425"/>
              <a:chExt cx="504825" cy="790575"/>
            </a:xfrm>
          </p:grpSpPr>
          <p:sp>
            <p:nvSpPr>
              <p:cNvPr id="17" name="Forme libre : forme 104">
                <a:extLst>
                  <a:ext uri="{FF2B5EF4-FFF2-40B4-BE49-F238E27FC236}">
                    <a16:creationId xmlns:a16="http://schemas.microsoft.com/office/drawing/2014/main" id="{99D057DE-9470-72F4-1261-FF91EE247A72}"/>
                  </a:ext>
                </a:extLst>
              </p:cNvPr>
              <p:cNvSpPr/>
              <p:nvPr/>
            </p:nvSpPr>
            <p:spPr>
              <a:xfrm>
                <a:off x="-846196" y="2779205"/>
                <a:ext cx="504825" cy="647700"/>
              </a:xfrm>
              <a:custGeom>
                <a:avLst/>
                <a:gdLst>
                  <a:gd name="connsiteX0" fmla="*/ 500920 w 504825"/>
                  <a:gd name="connsiteY0" fmla="*/ 245269 h 647700"/>
                  <a:gd name="connsiteX1" fmla="*/ 254032 w 504825"/>
                  <a:gd name="connsiteY1" fmla="*/ 7144 h 647700"/>
                  <a:gd name="connsiteX2" fmla="*/ 7144 w 504825"/>
                  <a:gd name="connsiteY2" fmla="*/ 245269 h 647700"/>
                  <a:gd name="connsiteX3" fmla="*/ 119158 w 504825"/>
                  <a:gd name="connsiteY3" fmla="*/ 445294 h 647700"/>
                  <a:gd name="connsiteX4" fmla="*/ 119158 w 504825"/>
                  <a:gd name="connsiteY4" fmla="*/ 511969 h 647700"/>
                  <a:gd name="connsiteX5" fmla="*/ 254032 w 504825"/>
                  <a:gd name="connsiteY5" fmla="*/ 646652 h 647700"/>
                  <a:gd name="connsiteX6" fmla="*/ 254032 w 504825"/>
                  <a:gd name="connsiteY6" fmla="*/ 646652 h 647700"/>
                  <a:gd name="connsiteX7" fmla="*/ 389001 w 504825"/>
                  <a:gd name="connsiteY7" fmla="*/ 511778 h 647700"/>
                  <a:gd name="connsiteX8" fmla="*/ 389001 w 504825"/>
                  <a:gd name="connsiteY8" fmla="*/ 445103 h 647700"/>
                  <a:gd name="connsiteX9" fmla="*/ 500920 w 504825"/>
                  <a:gd name="connsiteY9" fmla="*/ 245269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825" h="647700">
                    <a:moveTo>
                      <a:pt x="500920" y="245269"/>
                    </a:moveTo>
                    <a:cubicBezTo>
                      <a:pt x="500920" y="113633"/>
                      <a:pt x="390430" y="7144"/>
                      <a:pt x="254032" y="7144"/>
                    </a:cubicBezTo>
                    <a:cubicBezTo>
                      <a:pt x="117634" y="7144"/>
                      <a:pt x="7144" y="113919"/>
                      <a:pt x="7144" y="245269"/>
                    </a:cubicBezTo>
                    <a:cubicBezTo>
                      <a:pt x="7456" y="326808"/>
                      <a:pt x="49800" y="402421"/>
                      <a:pt x="119158" y="445294"/>
                    </a:cubicBezTo>
                    <a:lnTo>
                      <a:pt x="119158" y="511969"/>
                    </a:lnTo>
                    <a:cubicBezTo>
                      <a:pt x="119471" y="586296"/>
                      <a:pt x="179703" y="646444"/>
                      <a:pt x="254032" y="646652"/>
                    </a:cubicBezTo>
                    <a:lnTo>
                      <a:pt x="254032" y="646652"/>
                    </a:lnTo>
                    <a:cubicBezTo>
                      <a:pt x="328450" y="646444"/>
                      <a:pt x="388739" y="586195"/>
                      <a:pt x="389001" y="511778"/>
                    </a:cubicBezTo>
                    <a:lnTo>
                      <a:pt x="389001" y="445103"/>
                    </a:lnTo>
                    <a:cubicBezTo>
                      <a:pt x="458252" y="402229"/>
                      <a:pt x="500544" y="326716"/>
                      <a:pt x="500920" y="2452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8" name="Forme libre : forme 105">
                <a:extLst>
                  <a:ext uri="{FF2B5EF4-FFF2-40B4-BE49-F238E27FC236}">
                    <a16:creationId xmlns:a16="http://schemas.microsoft.com/office/drawing/2014/main" id="{8DA0BD86-E699-A8DA-881A-5B28A6C3E8B7}"/>
                  </a:ext>
                </a:extLst>
              </p:cNvPr>
              <p:cNvSpPr/>
              <p:nvPr/>
            </p:nvSpPr>
            <p:spPr>
              <a:xfrm>
                <a:off x="-734182" y="3248978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9" name="Forme libre : forme 106">
                <a:extLst>
                  <a:ext uri="{FF2B5EF4-FFF2-40B4-BE49-F238E27FC236}">
                    <a16:creationId xmlns:a16="http://schemas.microsoft.com/office/drawing/2014/main" id="{3AF7F741-B373-E082-1440-5F5BCB88AF15}"/>
                  </a:ext>
                </a:extLst>
              </p:cNvPr>
              <p:cNvSpPr/>
              <p:nvPr/>
            </p:nvSpPr>
            <p:spPr>
              <a:xfrm>
                <a:off x="-734182" y="3302984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0" name="Forme libre : forme 107">
                <a:extLst>
                  <a:ext uri="{FF2B5EF4-FFF2-40B4-BE49-F238E27FC236}">
                    <a16:creationId xmlns:a16="http://schemas.microsoft.com/office/drawing/2014/main" id="{8AF8BBE4-E0B5-00B0-6965-7F1A9E237E20}"/>
                  </a:ext>
                </a:extLst>
              </p:cNvPr>
              <p:cNvSpPr/>
              <p:nvPr/>
            </p:nvSpPr>
            <p:spPr>
              <a:xfrm>
                <a:off x="-712465" y="3356991"/>
                <a:ext cx="238125" cy="9525"/>
              </a:xfrm>
              <a:custGeom>
                <a:avLst/>
                <a:gdLst>
                  <a:gd name="connsiteX0" fmla="*/ 7144 w 238125"/>
                  <a:gd name="connsiteY0" fmla="*/ 7144 h 9525"/>
                  <a:gd name="connsiteX1" fmla="*/ 233553 w 2381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9525">
                    <a:moveTo>
                      <a:pt x="7144" y="7144"/>
                    </a:moveTo>
                    <a:lnTo>
                      <a:pt x="233553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1" name="Forme libre : forme 108">
                <a:extLst>
                  <a:ext uri="{FF2B5EF4-FFF2-40B4-BE49-F238E27FC236}">
                    <a16:creationId xmlns:a16="http://schemas.microsoft.com/office/drawing/2014/main" id="{ED729B93-8AFC-5AED-A392-D760FDCD7B13}"/>
                  </a:ext>
                </a:extLst>
              </p:cNvPr>
              <p:cNvSpPr/>
              <p:nvPr/>
            </p:nvSpPr>
            <p:spPr>
              <a:xfrm>
                <a:off x="-666269" y="3019616"/>
                <a:ext cx="142875" cy="76200"/>
              </a:xfrm>
              <a:custGeom>
                <a:avLst/>
                <a:gdLst>
                  <a:gd name="connsiteX0" fmla="*/ 141827 w 142875"/>
                  <a:gd name="connsiteY0" fmla="*/ 7144 h 76200"/>
                  <a:gd name="connsiteX1" fmla="*/ 141827 w 142875"/>
                  <a:gd name="connsiteY1" fmla="*/ 7144 h 76200"/>
                  <a:gd name="connsiteX2" fmla="*/ 74486 w 142875"/>
                  <a:gd name="connsiteY2" fmla="*/ 74486 h 76200"/>
                  <a:gd name="connsiteX3" fmla="*/ 74486 w 142875"/>
                  <a:gd name="connsiteY3" fmla="*/ 74486 h 76200"/>
                  <a:gd name="connsiteX4" fmla="*/ 7144 w 142875"/>
                  <a:gd name="connsiteY4" fmla="*/ 7144 h 76200"/>
                  <a:gd name="connsiteX5" fmla="*/ 7144 w 142875"/>
                  <a:gd name="connsiteY5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" h="76200">
                    <a:moveTo>
                      <a:pt x="141827" y="7144"/>
                    </a:moveTo>
                    <a:lnTo>
                      <a:pt x="141827" y="7144"/>
                    </a:lnTo>
                    <a:cubicBezTo>
                      <a:pt x="141722" y="44292"/>
                      <a:pt x="111634" y="74381"/>
                      <a:pt x="74486" y="74486"/>
                    </a:cubicBezTo>
                    <a:lnTo>
                      <a:pt x="74486" y="74486"/>
                    </a:lnTo>
                    <a:cubicBezTo>
                      <a:pt x="37337" y="74381"/>
                      <a:pt x="7249" y="44292"/>
                      <a:pt x="7144" y="7144"/>
                    </a:cubicBez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2" name="Forme libre : forme 109">
                <a:extLst>
                  <a:ext uri="{FF2B5EF4-FFF2-40B4-BE49-F238E27FC236}">
                    <a16:creationId xmlns:a16="http://schemas.microsoft.com/office/drawing/2014/main" id="{E0A470F7-CC25-74A6-9AB1-4330B7FA6193}"/>
                  </a:ext>
                </a:extLst>
              </p:cNvPr>
              <p:cNvSpPr/>
              <p:nvPr/>
            </p:nvSpPr>
            <p:spPr>
              <a:xfrm>
                <a:off x="-598927" y="3086957"/>
                <a:ext cx="9525" cy="171450"/>
              </a:xfrm>
              <a:custGeom>
                <a:avLst/>
                <a:gdLst>
                  <a:gd name="connsiteX0" fmla="*/ 7144 w 9525"/>
                  <a:gd name="connsiteY0" fmla="*/ 7144 h 171450"/>
                  <a:gd name="connsiteX1" fmla="*/ 7144 w 9525"/>
                  <a:gd name="connsiteY1" fmla="*/ 169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1450">
                    <a:moveTo>
                      <a:pt x="7144" y="7144"/>
                    </a:moveTo>
                    <a:lnTo>
                      <a:pt x="7144" y="16916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110">
                <a:extLst>
                  <a:ext uri="{FF2B5EF4-FFF2-40B4-BE49-F238E27FC236}">
                    <a16:creationId xmlns:a16="http://schemas.microsoft.com/office/drawing/2014/main" id="{EF2AF67E-185D-AA6B-F0C4-34D593B44F11}"/>
                  </a:ext>
                </a:extLst>
              </p:cNvPr>
              <p:cNvSpPr/>
              <p:nvPr/>
            </p:nvSpPr>
            <p:spPr>
              <a:xfrm>
                <a:off x="-600642" y="2631281"/>
                <a:ext cx="9525" cy="104775"/>
              </a:xfrm>
              <a:custGeom>
                <a:avLst/>
                <a:gdLst>
                  <a:gd name="connsiteX0" fmla="*/ 7144 w 9525"/>
                  <a:gd name="connsiteY0" fmla="*/ 106109 h 104775"/>
                  <a:gd name="connsiteX1" fmla="*/ 7144 w 9525"/>
                  <a:gd name="connsiteY1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106109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4" name="Forme libre : forme 111">
                <a:extLst>
                  <a:ext uri="{FF2B5EF4-FFF2-40B4-BE49-F238E27FC236}">
                    <a16:creationId xmlns:a16="http://schemas.microsoft.com/office/drawing/2014/main" id="{5D94205E-C8A0-A7F9-D23E-05DA51E50A43}"/>
                  </a:ext>
                </a:extLst>
              </p:cNvPr>
              <p:cNvSpPr/>
              <p:nvPr/>
            </p:nvSpPr>
            <p:spPr>
              <a:xfrm>
                <a:off x="-803810" y="2684336"/>
                <a:ext cx="57150" cy="95250"/>
              </a:xfrm>
              <a:custGeom>
                <a:avLst/>
                <a:gdLst>
                  <a:gd name="connsiteX0" fmla="*/ 54864 w 57150"/>
                  <a:gd name="connsiteY0" fmla="*/ 93821 h 95250"/>
                  <a:gd name="connsiteX1" fmla="*/ 7144 w 57150"/>
                  <a:gd name="connsiteY1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864" y="93821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5" name="Forme libre : forme 112">
                <a:extLst>
                  <a:ext uri="{FF2B5EF4-FFF2-40B4-BE49-F238E27FC236}">
                    <a16:creationId xmlns:a16="http://schemas.microsoft.com/office/drawing/2014/main" id="{CDDE8081-2EB0-593F-6B71-02CB3965C67F}"/>
                  </a:ext>
                </a:extLst>
              </p:cNvPr>
              <p:cNvSpPr/>
              <p:nvPr/>
            </p:nvSpPr>
            <p:spPr>
              <a:xfrm>
                <a:off x="-474817" y="2684336"/>
                <a:ext cx="57150" cy="95250"/>
              </a:xfrm>
              <a:custGeom>
                <a:avLst/>
                <a:gdLst>
                  <a:gd name="connsiteX0" fmla="*/ 54769 w 57150"/>
                  <a:gd name="connsiteY0" fmla="*/ 7144 h 95250"/>
                  <a:gd name="connsiteX1" fmla="*/ 7144 w 57150"/>
                  <a:gd name="connsiteY1" fmla="*/ 9382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769" y="7144"/>
                    </a:moveTo>
                    <a:lnTo>
                      <a:pt x="7144" y="93821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4577F2E2-50E8-768D-B441-D3B0C8B52390}"/>
              </a:ext>
            </a:extLst>
          </p:cNvPr>
          <p:cNvGrpSpPr/>
          <p:nvPr/>
        </p:nvGrpSpPr>
        <p:grpSpPr>
          <a:xfrm>
            <a:off x="587824" y="1805185"/>
            <a:ext cx="701556" cy="696389"/>
            <a:chOff x="2033054" y="1873325"/>
            <a:chExt cx="696389" cy="696389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6F7D28C9-C5AA-8A0A-F4C2-2CE7C4296D76}"/>
                </a:ext>
              </a:extLst>
            </p:cNvPr>
            <p:cNvSpPr/>
            <p:nvPr/>
          </p:nvSpPr>
          <p:spPr>
            <a:xfrm>
              <a:off x="2033054" y="1873325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4 h 696389"/>
                <a:gd name="connsiteX4" fmla="*/ 696389 w 696389"/>
                <a:gd name="connsiteY4" fmla="*/ 580322 h 696389"/>
                <a:gd name="connsiteX5" fmla="*/ 696389 w 696389"/>
                <a:gd name="connsiteY5" fmla="*/ 696389 h 696389"/>
                <a:gd name="connsiteX6" fmla="*/ 580322 w 696389"/>
                <a:gd name="connsiteY6" fmla="*/ 696389 h 696389"/>
                <a:gd name="connsiteX7" fmla="*/ 498908 w 696389"/>
                <a:gd name="connsiteY7" fmla="*/ 696389 h 696389"/>
                <a:gd name="connsiteX8" fmla="*/ 116067 w 696389"/>
                <a:gd name="connsiteY8" fmla="*/ 696389 h 696389"/>
                <a:gd name="connsiteX9" fmla="*/ 0 w 696389"/>
                <a:gd name="connsiteY9" fmla="*/ 580322 h 696389"/>
                <a:gd name="connsiteX10" fmla="*/ 0 w 696389"/>
                <a:gd name="connsiteY10" fmla="*/ 116067 h 696389"/>
                <a:gd name="connsiteX11" fmla="*/ 116067 w 696389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4"/>
                  </a:lnTo>
                  <a:lnTo>
                    <a:pt x="696389" y="580322"/>
                  </a:lnTo>
                  <a:lnTo>
                    <a:pt x="696389" y="696389"/>
                  </a:lnTo>
                  <a:lnTo>
                    <a:pt x="580322" y="696389"/>
                  </a:lnTo>
                  <a:lnTo>
                    <a:pt x="498908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8" name="Graphique 169">
              <a:extLst>
                <a:ext uri="{FF2B5EF4-FFF2-40B4-BE49-F238E27FC236}">
                  <a16:creationId xmlns:a16="http://schemas.microsoft.com/office/drawing/2014/main" id="{3D59FCBF-601E-2992-2725-499BE6851AFB}"/>
                </a:ext>
              </a:extLst>
            </p:cNvPr>
            <p:cNvGrpSpPr/>
            <p:nvPr/>
          </p:nvGrpSpPr>
          <p:grpSpPr>
            <a:xfrm>
              <a:off x="2138395" y="2040139"/>
              <a:ext cx="485705" cy="362763"/>
              <a:chOff x="1900237" y="295275"/>
              <a:chExt cx="8391525" cy="6267450"/>
            </a:xfrm>
          </p:grpSpPr>
          <p:sp>
            <p:nvSpPr>
              <p:cNvPr id="9" name="Forme libre : forme 114">
                <a:extLst>
                  <a:ext uri="{FF2B5EF4-FFF2-40B4-BE49-F238E27FC236}">
                    <a16:creationId xmlns:a16="http://schemas.microsoft.com/office/drawing/2014/main" id="{3203F458-33EC-54AB-8872-8C59349A0701}"/>
                  </a:ext>
                </a:extLst>
              </p:cNvPr>
              <p:cNvSpPr/>
              <p:nvPr/>
            </p:nvSpPr>
            <p:spPr>
              <a:xfrm>
                <a:off x="1897856" y="292894"/>
                <a:ext cx="5934075" cy="5676900"/>
              </a:xfrm>
              <a:custGeom>
                <a:avLst/>
                <a:gdLst>
                  <a:gd name="connsiteX0" fmla="*/ 5069777 w 5934075"/>
                  <a:gd name="connsiteY0" fmla="*/ 7144 h 5676900"/>
                  <a:gd name="connsiteX1" fmla="*/ 870490 w 5934075"/>
                  <a:gd name="connsiteY1" fmla="*/ 7144 h 5676900"/>
                  <a:gd name="connsiteX2" fmla="*/ 7144 w 5934075"/>
                  <a:gd name="connsiteY2" fmla="*/ 866394 h 5676900"/>
                  <a:gd name="connsiteX3" fmla="*/ 7144 w 5934075"/>
                  <a:gd name="connsiteY3" fmla="*/ 3622929 h 5676900"/>
                  <a:gd name="connsiteX4" fmla="*/ 870490 w 5934075"/>
                  <a:gd name="connsiteY4" fmla="*/ 4482941 h 5676900"/>
                  <a:gd name="connsiteX5" fmla="*/ 1384173 w 5934075"/>
                  <a:gd name="connsiteY5" fmla="*/ 4482941 h 5676900"/>
                  <a:gd name="connsiteX6" fmla="*/ 1027176 w 5934075"/>
                  <a:gd name="connsiteY6" fmla="*/ 5468589 h 5676900"/>
                  <a:gd name="connsiteX7" fmla="*/ 1257776 w 5934075"/>
                  <a:gd name="connsiteY7" fmla="*/ 5661470 h 5676900"/>
                  <a:gd name="connsiteX8" fmla="*/ 2464117 w 5934075"/>
                  <a:gd name="connsiteY8" fmla="*/ 4957287 h 5676900"/>
                  <a:gd name="connsiteX9" fmla="*/ 2893409 w 5934075"/>
                  <a:gd name="connsiteY9" fmla="*/ 4482941 h 5676900"/>
                  <a:gd name="connsiteX10" fmla="*/ 5069777 w 5934075"/>
                  <a:gd name="connsiteY10" fmla="*/ 4482941 h 5676900"/>
                  <a:gd name="connsiteX11" fmla="*/ 5933885 w 5934075"/>
                  <a:gd name="connsiteY11" fmla="*/ 3622929 h 5676900"/>
                  <a:gd name="connsiteX12" fmla="*/ 5933885 w 5934075"/>
                  <a:gd name="connsiteY12" fmla="*/ 866394 h 5676900"/>
                  <a:gd name="connsiteX13" fmla="*/ 5069777 w 5934075"/>
                  <a:gd name="connsiteY13" fmla="*/ 7144 h 56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34075" h="5676900">
                    <a:moveTo>
                      <a:pt x="5069777" y="7144"/>
                    </a:moveTo>
                    <a:lnTo>
                      <a:pt x="870490" y="7144"/>
                    </a:lnTo>
                    <a:cubicBezTo>
                      <a:pt x="396145" y="7144"/>
                      <a:pt x="7144" y="393668"/>
                      <a:pt x="7144" y="866394"/>
                    </a:cubicBezTo>
                    <a:lnTo>
                      <a:pt x="7144" y="3622929"/>
                    </a:lnTo>
                    <a:cubicBezTo>
                      <a:pt x="7144" y="4096417"/>
                      <a:pt x="396145" y="4482941"/>
                      <a:pt x="870490" y="4482941"/>
                    </a:cubicBezTo>
                    <a:lnTo>
                      <a:pt x="1384173" y="4482941"/>
                    </a:lnTo>
                    <a:cubicBezTo>
                      <a:pt x="1384173" y="4727543"/>
                      <a:pt x="1206056" y="5260943"/>
                      <a:pt x="1027176" y="5468589"/>
                    </a:cubicBezTo>
                    <a:cubicBezTo>
                      <a:pt x="848297" y="5676234"/>
                      <a:pt x="1146239" y="5690997"/>
                      <a:pt x="1257776" y="5661470"/>
                    </a:cubicBezTo>
                    <a:cubicBezTo>
                      <a:pt x="1369314" y="5631942"/>
                      <a:pt x="2136743" y="5327428"/>
                      <a:pt x="2464117" y="4957287"/>
                    </a:cubicBezTo>
                    <a:cubicBezTo>
                      <a:pt x="2608612" y="4794028"/>
                      <a:pt x="2763679" y="4627436"/>
                      <a:pt x="2893409" y="4482941"/>
                    </a:cubicBezTo>
                    <a:lnTo>
                      <a:pt x="5069777" y="4482941"/>
                    </a:lnTo>
                    <a:cubicBezTo>
                      <a:pt x="5544884" y="4482941"/>
                      <a:pt x="5933885" y="4096417"/>
                      <a:pt x="5933885" y="3622929"/>
                    </a:cubicBezTo>
                    <a:lnTo>
                      <a:pt x="5933885" y="866394"/>
                    </a:lnTo>
                    <a:cubicBezTo>
                      <a:pt x="5933885" y="393668"/>
                      <a:pt x="5544884" y="7144"/>
                      <a:pt x="5069777" y="71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" name="Forme libre : forme 115">
                <a:extLst>
                  <a:ext uri="{FF2B5EF4-FFF2-40B4-BE49-F238E27FC236}">
                    <a16:creationId xmlns:a16="http://schemas.microsoft.com/office/drawing/2014/main" id="{4A7DDF2C-4CB2-65FA-B61E-F6DAD45BC071}"/>
                  </a:ext>
                </a:extLst>
              </p:cNvPr>
              <p:cNvSpPr/>
              <p:nvPr/>
            </p:nvSpPr>
            <p:spPr>
              <a:xfrm>
                <a:off x="3753802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1" y="464344"/>
                      <a:pt x="7144" y="361996"/>
                      <a:pt x="7144" y="235744"/>
                    </a:cubicBezTo>
                    <a:cubicBezTo>
                      <a:pt x="7144" y="109491"/>
                      <a:pt x="109491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" name="Forme libre : forme 116">
                <a:extLst>
                  <a:ext uri="{FF2B5EF4-FFF2-40B4-BE49-F238E27FC236}">
                    <a16:creationId xmlns:a16="http://schemas.microsoft.com/office/drawing/2014/main" id="{3B99B4F3-FA7E-916A-D901-FC9915A8241D}"/>
                  </a:ext>
                </a:extLst>
              </p:cNvPr>
              <p:cNvSpPr/>
              <p:nvPr/>
            </p:nvSpPr>
            <p:spPr>
              <a:xfrm>
                <a:off x="4632674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" name="Forme libre : forme 117">
                <a:extLst>
                  <a:ext uri="{FF2B5EF4-FFF2-40B4-BE49-F238E27FC236}">
                    <a16:creationId xmlns:a16="http://schemas.microsoft.com/office/drawing/2014/main" id="{87AE2419-FC8A-BE8D-7078-6DF7AB84F66B}"/>
                  </a:ext>
                </a:extLst>
              </p:cNvPr>
              <p:cNvSpPr/>
              <p:nvPr/>
            </p:nvSpPr>
            <p:spPr>
              <a:xfrm>
                <a:off x="5511450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3" name="Forme libre : forme 118">
                <a:extLst>
                  <a:ext uri="{FF2B5EF4-FFF2-40B4-BE49-F238E27FC236}">
                    <a16:creationId xmlns:a16="http://schemas.microsoft.com/office/drawing/2014/main" id="{F2D25F9F-0858-4B93-1400-3E65C156C138}"/>
                  </a:ext>
                </a:extLst>
              </p:cNvPr>
              <p:cNvSpPr/>
              <p:nvPr/>
            </p:nvSpPr>
            <p:spPr>
              <a:xfrm>
                <a:off x="5511164" y="1992916"/>
                <a:ext cx="4772025" cy="4562475"/>
              </a:xfrm>
              <a:custGeom>
                <a:avLst/>
                <a:gdLst>
                  <a:gd name="connsiteX0" fmla="*/ 2320576 w 4772025"/>
                  <a:gd name="connsiteY0" fmla="*/ 7144 h 4562475"/>
                  <a:gd name="connsiteX1" fmla="*/ 4079843 w 4772025"/>
                  <a:gd name="connsiteY1" fmla="*/ 7144 h 4562475"/>
                  <a:gd name="connsiteX2" fmla="*/ 4774216 w 4772025"/>
                  <a:gd name="connsiteY2" fmla="*/ 698278 h 4562475"/>
                  <a:gd name="connsiteX3" fmla="*/ 4774216 w 4772025"/>
                  <a:gd name="connsiteY3" fmla="*/ 2915317 h 4562475"/>
                  <a:gd name="connsiteX4" fmla="*/ 4079843 w 4772025"/>
                  <a:gd name="connsiteY4" fmla="*/ 3607022 h 4562475"/>
                  <a:gd name="connsiteX5" fmla="*/ 3666648 w 4772025"/>
                  <a:gd name="connsiteY5" fmla="*/ 3607022 h 4562475"/>
                  <a:gd name="connsiteX6" fmla="*/ 3953732 w 4772025"/>
                  <a:gd name="connsiteY6" fmla="*/ 4399693 h 4562475"/>
                  <a:gd name="connsiteX7" fmla="*/ 3768281 w 4772025"/>
                  <a:gd name="connsiteY7" fmla="*/ 4554855 h 4562475"/>
                  <a:gd name="connsiteX8" fmla="*/ 2798064 w 4772025"/>
                  <a:gd name="connsiteY8" fmla="*/ 3988499 h 4562475"/>
                  <a:gd name="connsiteX9" fmla="*/ 2452878 w 4772025"/>
                  <a:gd name="connsiteY9" fmla="*/ 3607499 h 4562475"/>
                  <a:gd name="connsiteX10" fmla="*/ 702469 w 4772025"/>
                  <a:gd name="connsiteY10" fmla="*/ 3607499 h 4562475"/>
                  <a:gd name="connsiteX11" fmla="*/ 7144 w 4772025"/>
                  <a:gd name="connsiteY11" fmla="*/ 2915793 h 4562475"/>
                  <a:gd name="connsiteX12" fmla="*/ 7144 w 4772025"/>
                  <a:gd name="connsiteY12" fmla="*/ 2783396 h 456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72025" h="4562475">
                    <a:moveTo>
                      <a:pt x="2320576" y="7144"/>
                    </a:moveTo>
                    <a:lnTo>
                      <a:pt x="4079843" y="7144"/>
                    </a:lnTo>
                    <a:cubicBezTo>
                      <a:pt x="4460843" y="7144"/>
                      <a:pt x="4774216" y="318040"/>
                      <a:pt x="4774216" y="698278"/>
                    </a:cubicBezTo>
                    <a:lnTo>
                      <a:pt x="4774216" y="2915317"/>
                    </a:lnTo>
                    <a:cubicBezTo>
                      <a:pt x="4774216" y="3296317"/>
                      <a:pt x="4461320" y="3607022"/>
                      <a:pt x="4079843" y="3607022"/>
                    </a:cubicBezTo>
                    <a:lnTo>
                      <a:pt x="3666648" y="3607022"/>
                    </a:lnTo>
                    <a:cubicBezTo>
                      <a:pt x="3666648" y="3803714"/>
                      <a:pt x="3809523" y="4232720"/>
                      <a:pt x="3953732" y="4399693"/>
                    </a:cubicBezTo>
                    <a:cubicBezTo>
                      <a:pt x="4097941" y="4566666"/>
                      <a:pt x="3858482" y="4578573"/>
                      <a:pt x="3768281" y="4554855"/>
                    </a:cubicBezTo>
                    <a:cubicBezTo>
                      <a:pt x="3678079" y="4531138"/>
                      <a:pt x="3061431" y="4286155"/>
                      <a:pt x="2798064" y="3988499"/>
                    </a:cubicBezTo>
                    <a:cubicBezTo>
                      <a:pt x="2681860" y="3857149"/>
                      <a:pt x="2557177" y="3723228"/>
                      <a:pt x="2452878" y="3607499"/>
                    </a:cubicBezTo>
                    <a:lnTo>
                      <a:pt x="702469" y="3607499"/>
                    </a:lnTo>
                    <a:cubicBezTo>
                      <a:pt x="320230" y="3607499"/>
                      <a:pt x="7144" y="3296602"/>
                      <a:pt x="7144" y="2915793"/>
                    </a:cubicBezTo>
                    <a:lnTo>
                      <a:pt x="7144" y="2783396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8152576B-571E-D750-7C3F-EB32A8273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C881A2C5-5EBA-AEDD-85EF-93B14FB764BE}"/>
              </a:ext>
            </a:extLst>
          </p:cNvPr>
          <p:cNvSpPr txBox="1"/>
          <p:nvPr/>
        </p:nvSpPr>
        <p:spPr>
          <a:xfrm>
            <a:off x="7347589" y="1736605"/>
            <a:ext cx="4285606" cy="210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b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CB8FD6FF-5B36-6D97-B1C7-E5FC9C4086AB}"/>
              </a:ext>
            </a:extLst>
          </p:cNvPr>
          <p:cNvSpPr txBox="1"/>
          <p:nvPr/>
        </p:nvSpPr>
        <p:spPr>
          <a:xfrm>
            <a:off x="1478050" y="4573131"/>
            <a:ext cx="10155146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4CC48816-1844-A6F1-596E-2C2BD70FA12F}"/>
              </a:ext>
            </a:extLst>
          </p:cNvPr>
          <p:cNvSpPr txBox="1"/>
          <p:nvPr/>
        </p:nvSpPr>
        <p:spPr>
          <a:xfrm>
            <a:off x="1478049" y="1736605"/>
            <a:ext cx="4284000" cy="2063129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b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013D955-5024-E1A5-25DD-8B73B63EFC6C}"/>
              </a:ext>
            </a:extLst>
          </p:cNvPr>
          <p:cNvCxnSpPr>
            <a:cxnSpLocks/>
          </p:cNvCxnSpPr>
          <p:nvPr/>
        </p:nvCxnSpPr>
        <p:spPr>
          <a:xfrm>
            <a:off x="6096000" y="1805185"/>
            <a:ext cx="0" cy="245231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7E51E17-75B0-B8BB-DF40-C4FA12F3F573}"/>
              </a:ext>
            </a:extLst>
          </p:cNvPr>
          <p:cNvCxnSpPr>
            <a:cxnSpLocks/>
          </p:cNvCxnSpPr>
          <p:nvPr/>
        </p:nvCxnSpPr>
        <p:spPr>
          <a:xfrm flipH="1">
            <a:off x="590761" y="4257496"/>
            <a:ext cx="11010479" cy="0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627616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6888C-42BD-C744-140F-0C105B506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E2E476-2F92-EC30-2101-C0D84ACDE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0D632F2E-7247-F99B-B491-F3D334ED6A80}"/>
              </a:ext>
            </a:extLst>
          </p:cNvPr>
          <p:cNvCxnSpPr>
            <a:cxnSpLocks/>
          </p:cNvCxnSpPr>
          <p:nvPr/>
        </p:nvCxnSpPr>
        <p:spPr>
          <a:xfrm>
            <a:off x="6096000" y="1805185"/>
            <a:ext cx="0" cy="245231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6BB5C95-CD27-A8F6-80E6-C02A8805F549}"/>
              </a:ext>
            </a:extLst>
          </p:cNvPr>
          <p:cNvCxnSpPr>
            <a:cxnSpLocks/>
          </p:cNvCxnSpPr>
          <p:nvPr/>
        </p:nvCxnSpPr>
        <p:spPr>
          <a:xfrm flipH="1">
            <a:off x="590761" y="4257496"/>
            <a:ext cx="11010479" cy="0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63445C90-021F-D0AA-7E2B-02B13D903DA8}"/>
              </a:ext>
            </a:extLst>
          </p:cNvPr>
          <p:cNvSpPr txBox="1"/>
          <p:nvPr/>
        </p:nvSpPr>
        <p:spPr>
          <a:xfrm>
            <a:off x="590759" y="2374074"/>
            <a:ext cx="5317900" cy="166096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tx2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5748105-10F8-CB21-07EA-0BB2B224B9CC}"/>
              </a:ext>
            </a:extLst>
          </p:cNvPr>
          <p:cNvGrpSpPr/>
          <p:nvPr/>
        </p:nvGrpSpPr>
        <p:grpSpPr>
          <a:xfrm>
            <a:off x="590759" y="1830498"/>
            <a:ext cx="5152100" cy="451978"/>
            <a:chOff x="590759" y="1830498"/>
            <a:chExt cx="5152100" cy="45197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B5E85DEC-46F5-DEFD-C6C4-F26A037BB15D}"/>
                </a:ext>
              </a:extLst>
            </p:cNvPr>
            <p:cNvSpPr/>
            <p:nvPr/>
          </p:nvSpPr>
          <p:spPr>
            <a:xfrm>
              <a:off x="590759" y="1830498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611EC6E-C5AE-392A-0156-8462D76DBDC1}"/>
                </a:ext>
              </a:extLst>
            </p:cNvPr>
            <p:cNvSpPr/>
            <p:nvPr/>
          </p:nvSpPr>
          <p:spPr>
            <a:xfrm>
              <a:off x="5463809" y="2050563"/>
              <a:ext cx="279050" cy="231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10362AA0-2D67-4B86-E4FE-78B7DBFD21FE}"/>
              </a:ext>
            </a:extLst>
          </p:cNvPr>
          <p:cNvSpPr txBox="1"/>
          <p:nvPr/>
        </p:nvSpPr>
        <p:spPr>
          <a:xfrm>
            <a:off x="6333324" y="2374074"/>
            <a:ext cx="5317900" cy="166096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tx2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5D63226-A1B9-E91B-F451-D7982A56BDFF}"/>
              </a:ext>
            </a:extLst>
          </p:cNvPr>
          <p:cNvGrpSpPr/>
          <p:nvPr/>
        </p:nvGrpSpPr>
        <p:grpSpPr>
          <a:xfrm>
            <a:off x="6333324" y="1830498"/>
            <a:ext cx="5152100" cy="451978"/>
            <a:chOff x="6333324" y="1830498"/>
            <a:chExt cx="5152100" cy="451978"/>
          </a:xfrm>
        </p:grpSpPr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E82A41A-6AB5-30F8-5CC7-7CD7F5D5E229}"/>
                </a:ext>
              </a:extLst>
            </p:cNvPr>
            <p:cNvSpPr/>
            <p:nvPr/>
          </p:nvSpPr>
          <p:spPr>
            <a:xfrm>
              <a:off x="6333324" y="1830498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3B98B70-3E85-78B5-E4CF-8CC4392CF30F}"/>
                </a:ext>
              </a:extLst>
            </p:cNvPr>
            <p:cNvSpPr/>
            <p:nvPr/>
          </p:nvSpPr>
          <p:spPr>
            <a:xfrm>
              <a:off x="11206374" y="2050563"/>
              <a:ext cx="279050" cy="231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FF6F1ABB-57FA-0FE9-30C4-A443409B4A21}"/>
              </a:ext>
            </a:extLst>
          </p:cNvPr>
          <p:cNvSpPr txBox="1"/>
          <p:nvPr/>
        </p:nvSpPr>
        <p:spPr>
          <a:xfrm>
            <a:off x="590758" y="5073026"/>
            <a:ext cx="8789215" cy="1070037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tx2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481BBF82-584B-2162-0A74-91D4983843A2}"/>
              </a:ext>
            </a:extLst>
          </p:cNvPr>
          <p:cNvGrpSpPr/>
          <p:nvPr/>
        </p:nvGrpSpPr>
        <p:grpSpPr>
          <a:xfrm>
            <a:off x="590759" y="4529450"/>
            <a:ext cx="5152100" cy="451978"/>
            <a:chOff x="590759" y="4529450"/>
            <a:chExt cx="5152100" cy="451978"/>
          </a:xfrm>
        </p:grpSpPr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51B504C7-7A70-F576-40A5-C2A7CD56BF02}"/>
                </a:ext>
              </a:extLst>
            </p:cNvPr>
            <p:cNvSpPr/>
            <p:nvPr/>
          </p:nvSpPr>
          <p:spPr>
            <a:xfrm>
              <a:off x="590759" y="4529450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70626CE-2BD1-832D-E3EC-F3B1682BE2B9}"/>
                </a:ext>
              </a:extLst>
            </p:cNvPr>
            <p:cNvSpPr/>
            <p:nvPr/>
          </p:nvSpPr>
          <p:spPr>
            <a:xfrm>
              <a:off x="5463809" y="4749515"/>
              <a:ext cx="279050" cy="2319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350783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26676-7BD0-4346-A13E-DCC2E0FA0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47D34E1-5899-9DC1-5D6D-400648016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6D3FF103-D98D-FA9D-7A96-E7E2F63F786C}"/>
              </a:ext>
            </a:extLst>
          </p:cNvPr>
          <p:cNvSpPr txBox="1"/>
          <p:nvPr/>
        </p:nvSpPr>
        <p:spPr>
          <a:xfrm>
            <a:off x="131237" y="2647287"/>
            <a:ext cx="2982290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Lorem ipsum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dolor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consectetuer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adipiscing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elit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massa.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pulvinar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libero,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magna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1F860264-82D8-2488-EF84-BF5D2BCC7AA7}"/>
              </a:ext>
            </a:extLst>
          </p:cNvPr>
          <p:cNvSpPr txBox="1"/>
          <p:nvPr/>
        </p:nvSpPr>
        <p:spPr>
          <a:xfrm>
            <a:off x="6094532" y="2647287"/>
            <a:ext cx="2981004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DE8807B3-81AC-070B-99EF-9BB434F8069D}"/>
              </a:ext>
            </a:extLst>
          </p:cNvPr>
          <p:cNvSpPr txBox="1"/>
          <p:nvPr/>
        </p:nvSpPr>
        <p:spPr>
          <a:xfrm>
            <a:off x="3113526" y="2647287"/>
            <a:ext cx="2981005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2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386AA745-6B0D-B78B-D1AD-E1EC0E6923FF}"/>
              </a:ext>
            </a:extLst>
          </p:cNvPr>
          <p:cNvGrpSpPr/>
          <p:nvPr/>
        </p:nvGrpSpPr>
        <p:grpSpPr>
          <a:xfrm>
            <a:off x="4255833" y="1568526"/>
            <a:ext cx="696390" cy="696389"/>
            <a:chOff x="5746335" y="1873326"/>
            <a:chExt cx="696390" cy="696389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2FE6FFF5-8DE3-60F5-693A-DAD44535A2BD}"/>
                </a:ext>
              </a:extLst>
            </p:cNvPr>
            <p:cNvSpPr/>
            <p:nvPr/>
          </p:nvSpPr>
          <p:spPr>
            <a:xfrm>
              <a:off x="5746335" y="1873326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3 h 696389"/>
                <a:gd name="connsiteX4" fmla="*/ 696390 w 696390"/>
                <a:gd name="connsiteY4" fmla="*/ 557343 h 696389"/>
                <a:gd name="connsiteX5" fmla="*/ 696390 w 696390"/>
                <a:gd name="connsiteY5" fmla="*/ 696086 h 696389"/>
                <a:gd name="connsiteX6" fmla="*/ 581823 w 696390"/>
                <a:gd name="connsiteY6" fmla="*/ 696086 h 696389"/>
                <a:gd name="connsiteX7" fmla="*/ 580322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90" y="557343"/>
                  </a:lnTo>
                  <a:lnTo>
                    <a:pt x="696390" y="696086"/>
                  </a:lnTo>
                  <a:lnTo>
                    <a:pt x="581823" y="696086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3" name="Graphique 31">
              <a:extLst>
                <a:ext uri="{FF2B5EF4-FFF2-40B4-BE49-F238E27FC236}">
                  <a16:creationId xmlns:a16="http://schemas.microsoft.com/office/drawing/2014/main" id="{B5B63938-C364-B064-7442-52B008B8B71A}"/>
                </a:ext>
              </a:extLst>
            </p:cNvPr>
            <p:cNvGrpSpPr/>
            <p:nvPr/>
          </p:nvGrpSpPr>
          <p:grpSpPr>
            <a:xfrm>
              <a:off x="5932141" y="1967213"/>
              <a:ext cx="324778" cy="508614"/>
              <a:chOff x="-843815" y="2638425"/>
              <a:chExt cx="504825" cy="790575"/>
            </a:xfrm>
          </p:grpSpPr>
          <p:sp>
            <p:nvSpPr>
              <p:cNvPr id="5" name="Forme libre : forme 104">
                <a:extLst>
                  <a:ext uri="{FF2B5EF4-FFF2-40B4-BE49-F238E27FC236}">
                    <a16:creationId xmlns:a16="http://schemas.microsoft.com/office/drawing/2014/main" id="{36EE8F55-62D1-8295-166F-9420E6075ED5}"/>
                  </a:ext>
                </a:extLst>
              </p:cNvPr>
              <p:cNvSpPr/>
              <p:nvPr/>
            </p:nvSpPr>
            <p:spPr>
              <a:xfrm>
                <a:off x="-846196" y="2779205"/>
                <a:ext cx="504825" cy="647700"/>
              </a:xfrm>
              <a:custGeom>
                <a:avLst/>
                <a:gdLst>
                  <a:gd name="connsiteX0" fmla="*/ 500920 w 504825"/>
                  <a:gd name="connsiteY0" fmla="*/ 245269 h 647700"/>
                  <a:gd name="connsiteX1" fmla="*/ 254032 w 504825"/>
                  <a:gd name="connsiteY1" fmla="*/ 7144 h 647700"/>
                  <a:gd name="connsiteX2" fmla="*/ 7144 w 504825"/>
                  <a:gd name="connsiteY2" fmla="*/ 245269 h 647700"/>
                  <a:gd name="connsiteX3" fmla="*/ 119158 w 504825"/>
                  <a:gd name="connsiteY3" fmla="*/ 445294 h 647700"/>
                  <a:gd name="connsiteX4" fmla="*/ 119158 w 504825"/>
                  <a:gd name="connsiteY4" fmla="*/ 511969 h 647700"/>
                  <a:gd name="connsiteX5" fmla="*/ 254032 w 504825"/>
                  <a:gd name="connsiteY5" fmla="*/ 646652 h 647700"/>
                  <a:gd name="connsiteX6" fmla="*/ 254032 w 504825"/>
                  <a:gd name="connsiteY6" fmla="*/ 646652 h 647700"/>
                  <a:gd name="connsiteX7" fmla="*/ 389001 w 504825"/>
                  <a:gd name="connsiteY7" fmla="*/ 511778 h 647700"/>
                  <a:gd name="connsiteX8" fmla="*/ 389001 w 504825"/>
                  <a:gd name="connsiteY8" fmla="*/ 445103 h 647700"/>
                  <a:gd name="connsiteX9" fmla="*/ 500920 w 504825"/>
                  <a:gd name="connsiteY9" fmla="*/ 245269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825" h="647700">
                    <a:moveTo>
                      <a:pt x="500920" y="245269"/>
                    </a:moveTo>
                    <a:cubicBezTo>
                      <a:pt x="500920" y="113633"/>
                      <a:pt x="390430" y="7144"/>
                      <a:pt x="254032" y="7144"/>
                    </a:cubicBezTo>
                    <a:cubicBezTo>
                      <a:pt x="117634" y="7144"/>
                      <a:pt x="7144" y="113919"/>
                      <a:pt x="7144" y="245269"/>
                    </a:cubicBezTo>
                    <a:cubicBezTo>
                      <a:pt x="7456" y="326808"/>
                      <a:pt x="49800" y="402421"/>
                      <a:pt x="119158" y="445294"/>
                    </a:cubicBezTo>
                    <a:lnTo>
                      <a:pt x="119158" y="511969"/>
                    </a:lnTo>
                    <a:cubicBezTo>
                      <a:pt x="119471" y="586296"/>
                      <a:pt x="179703" y="646444"/>
                      <a:pt x="254032" y="646652"/>
                    </a:cubicBezTo>
                    <a:lnTo>
                      <a:pt x="254032" y="646652"/>
                    </a:lnTo>
                    <a:cubicBezTo>
                      <a:pt x="328450" y="646444"/>
                      <a:pt x="388739" y="586195"/>
                      <a:pt x="389001" y="511778"/>
                    </a:cubicBezTo>
                    <a:lnTo>
                      <a:pt x="389001" y="445103"/>
                    </a:lnTo>
                    <a:cubicBezTo>
                      <a:pt x="458252" y="402229"/>
                      <a:pt x="500544" y="326716"/>
                      <a:pt x="500920" y="2452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6" name="Forme libre : forme 105">
                <a:extLst>
                  <a:ext uri="{FF2B5EF4-FFF2-40B4-BE49-F238E27FC236}">
                    <a16:creationId xmlns:a16="http://schemas.microsoft.com/office/drawing/2014/main" id="{0026A30A-098F-2A3E-CF17-C2D2D63DBDB0}"/>
                  </a:ext>
                </a:extLst>
              </p:cNvPr>
              <p:cNvSpPr/>
              <p:nvPr/>
            </p:nvSpPr>
            <p:spPr>
              <a:xfrm>
                <a:off x="-734182" y="3248978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7" name="Forme libre : forme 106">
                <a:extLst>
                  <a:ext uri="{FF2B5EF4-FFF2-40B4-BE49-F238E27FC236}">
                    <a16:creationId xmlns:a16="http://schemas.microsoft.com/office/drawing/2014/main" id="{477E5E73-DD1B-53E0-DE8F-24014D75D2F3}"/>
                  </a:ext>
                </a:extLst>
              </p:cNvPr>
              <p:cNvSpPr/>
              <p:nvPr/>
            </p:nvSpPr>
            <p:spPr>
              <a:xfrm>
                <a:off x="-734182" y="3302984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8" name="Forme libre : forme 107">
                <a:extLst>
                  <a:ext uri="{FF2B5EF4-FFF2-40B4-BE49-F238E27FC236}">
                    <a16:creationId xmlns:a16="http://schemas.microsoft.com/office/drawing/2014/main" id="{C6B9D273-77B6-6E7D-056C-57E41DD7074D}"/>
                  </a:ext>
                </a:extLst>
              </p:cNvPr>
              <p:cNvSpPr/>
              <p:nvPr/>
            </p:nvSpPr>
            <p:spPr>
              <a:xfrm>
                <a:off x="-712465" y="3356991"/>
                <a:ext cx="238125" cy="9525"/>
              </a:xfrm>
              <a:custGeom>
                <a:avLst/>
                <a:gdLst>
                  <a:gd name="connsiteX0" fmla="*/ 7144 w 238125"/>
                  <a:gd name="connsiteY0" fmla="*/ 7144 h 9525"/>
                  <a:gd name="connsiteX1" fmla="*/ 233553 w 2381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9525">
                    <a:moveTo>
                      <a:pt x="7144" y="7144"/>
                    </a:moveTo>
                    <a:lnTo>
                      <a:pt x="233553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9" name="Forme libre : forme 108">
                <a:extLst>
                  <a:ext uri="{FF2B5EF4-FFF2-40B4-BE49-F238E27FC236}">
                    <a16:creationId xmlns:a16="http://schemas.microsoft.com/office/drawing/2014/main" id="{0CA1EE8C-25F1-71E8-A74C-A8A0CA5A6406}"/>
                  </a:ext>
                </a:extLst>
              </p:cNvPr>
              <p:cNvSpPr/>
              <p:nvPr/>
            </p:nvSpPr>
            <p:spPr>
              <a:xfrm>
                <a:off x="-666269" y="3019616"/>
                <a:ext cx="142875" cy="76200"/>
              </a:xfrm>
              <a:custGeom>
                <a:avLst/>
                <a:gdLst>
                  <a:gd name="connsiteX0" fmla="*/ 141827 w 142875"/>
                  <a:gd name="connsiteY0" fmla="*/ 7144 h 76200"/>
                  <a:gd name="connsiteX1" fmla="*/ 141827 w 142875"/>
                  <a:gd name="connsiteY1" fmla="*/ 7144 h 76200"/>
                  <a:gd name="connsiteX2" fmla="*/ 74486 w 142875"/>
                  <a:gd name="connsiteY2" fmla="*/ 74486 h 76200"/>
                  <a:gd name="connsiteX3" fmla="*/ 74486 w 142875"/>
                  <a:gd name="connsiteY3" fmla="*/ 74486 h 76200"/>
                  <a:gd name="connsiteX4" fmla="*/ 7144 w 142875"/>
                  <a:gd name="connsiteY4" fmla="*/ 7144 h 76200"/>
                  <a:gd name="connsiteX5" fmla="*/ 7144 w 142875"/>
                  <a:gd name="connsiteY5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" h="76200">
                    <a:moveTo>
                      <a:pt x="141827" y="7144"/>
                    </a:moveTo>
                    <a:lnTo>
                      <a:pt x="141827" y="7144"/>
                    </a:lnTo>
                    <a:cubicBezTo>
                      <a:pt x="141722" y="44292"/>
                      <a:pt x="111634" y="74381"/>
                      <a:pt x="74486" y="74486"/>
                    </a:cubicBezTo>
                    <a:lnTo>
                      <a:pt x="74486" y="74486"/>
                    </a:lnTo>
                    <a:cubicBezTo>
                      <a:pt x="37337" y="74381"/>
                      <a:pt x="7249" y="44292"/>
                      <a:pt x="7144" y="7144"/>
                    </a:cubicBez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" name="Forme libre : forme 109">
                <a:extLst>
                  <a:ext uri="{FF2B5EF4-FFF2-40B4-BE49-F238E27FC236}">
                    <a16:creationId xmlns:a16="http://schemas.microsoft.com/office/drawing/2014/main" id="{81E4BBC6-8BF3-6A5C-F09A-21F06D4243B7}"/>
                  </a:ext>
                </a:extLst>
              </p:cNvPr>
              <p:cNvSpPr/>
              <p:nvPr/>
            </p:nvSpPr>
            <p:spPr>
              <a:xfrm>
                <a:off x="-598927" y="3086957"/>
                <a:ext cx="9525" cy="171450"/>
              </a:xfrm>
              <a:custGeom>
                <a:avLst/>
                <a:gdLst>
                  <a:gd name="connsiteX0" fmla="*/ 7144 w 9525"/>
                  <a:gd name="connsiteY0" fmla="*/ 7144 h 171450"/>
                  <a:gd name="connsiteX1" fmla="*/ 7144 w 9525"/>
                  <a:gd name="connsiteY1" fmla="*/ 169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1450">
                    <a:moveTo>
                      <a:pt x="7144" y="7144"/>
                    </a:moveTo>
                    <a:lnTo>
                      <a:pt x="7144" y="16916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" name="Forme libre : forme 110">
                <a:extLst>
                  <a:ext uri="{FF2B5EF4-FFF2-40B4-BE49-F238E27FC236}">
                    <a16:creationId xmlns:a16="http://schemas.microsoft.com/office/drawing/2014/main" id="{63AAF1EE-0AC0-DBE4-7924-A4F09ACD0379}"/>
                  </a:ext>
                </a:extLst>
              </p:cNvPr>
              <p:cNvSpPr/>
              <p:nvPr/>
            </p:nvSpPr>
            <p:spPr>
              <a:xfrm>
                <a:off x="-600642" y="2631281"/>
                <a:ext cx="9525" cy="104775"/>
              </a:xfrm>
              <a:custGeom>
                <a:avLst/>
                <a:gdLst>
                  <a:gd name="connsiteX0" fmla="*/ 7144 w 9525"/>
                  <a:gd name="connsiteY0" fmla="*/ 106109 h 104775"/>
                  <a:gd name="connsiteX1" fmla="*/ 7144 w 9525"/>
                  <a:gd name="connsiteY1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106109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" name="Forme libre : forme 111">
                <a:extLst>
                  <a:ext uri="{FF2B5EF4-FFF2-40B4-BE49-F238E27FC236}">
                    <a16:creationId xmlns:a16="http://schemas.microsoft.com/office/drawing/2014/main" id="{228141ED-8C0E-F5BB-E94D-986CB74EF325}"/>
                  </a:ext>
                </a:extLst>
              </p:cNvPr>
              <p:cNvSpPr/>
              <p:nvPr/>
            </p:nvSpPr>
            <p:spPr>
              <a:xfrm>
                <a:off x="-803810" y="2684336"/>
                <a:ext cx="57150" cy="95250"/>
              </a:xfrm>
              <a:custGeom>
                <a:avLst/>
                <a:gdLst>
                  <a:gd name="connsiteX0" fmla="*/ 54864 w 57150"/>
                  <a:gd name="connsiteY0" fmla="*/ 93821 h 95250"/>
                  <a:gd name="connsiteX1" fmla="*/ 7144 w 57150"/>
                  <a:gd name="connsiteY1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864" y="93821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3" name="Forme libre : forme 112">
                <a:extLst>
                  <a:ext uri="{FF2B5EF4-FFF2-40B4-BE49-F238E27FC236}">
                    <a16:creationId xmlns:a16="http://schemas.microsoft.com/office/drawing/2014/main" id="{6A97CF20-BF95-F60F-180E-FAD1548901E6}"/>
                  </a:ext>
                </a:extLst>
              </p:cNvPr>
              <p:cNvSpPr/>
              <p:nvPr/>
            </p:nvSpPr>
            <p:spPr>
              <a:xfrm>
                <a:off x="-474817" y="2684336"/>
                <a:ext cx="57150" cy="95250"/>
              </a:xfrm>
              <a:custGeom>
                <a:avLst/>
                <a:gdLst>
                  <a:gd name="connsiteX0" fmla="*/ 54769 w 57150"/>
                  <a:gd name="connsiteY0" fmla="*/ 7144 h 95250"/>
                  <a:gd name="connsiteX1" fmla="*/ 7144 w 57150"/>
                  <a:gd name="connsiteY1" fmla="*/ 9382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769" y="7144"/>
                    </a:moveTo>
                    <a:lnTo>
                      <a:pt x="7144" y="93821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97B21FF2-78CA-96D1-4D5D-EAA215DAEFDE}"/>
              </a:ext>
            </a:extLst>
          </p:cNvPr>
          <p:cNvGrpSpPr/>
          <p:nvPr/>
        </p:nvGrpSpPr>
        <p:grpSpPr>
          <a:xfrm>
            <a:off x="7236839" y="1565878"/>
            <a:ext cx="696390" cy="696389"/>
            <a:chOff x="9721011" y="1870678"/>
            <a:chExt cx="696390" cy="696389"/>
          </a:xfrm>
        </p:grpSpPr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38D3B587-D216-D130-8856-3213C540898E}"/>
                </a:ext>
              </a:extLst>
            </p:cNvPr>
            <p:cNvSpPr/>
            <p:nvPr/>
          </p:nvSpPr>
          <p:spPr>
            <a:xfrm>
              <a:off x="9721011" y="1870678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1 h 696389"/>
                <a:gd name="connsiteX4" fmla="*/ 696390 w 696390"/>
                <a:gd name="connsiteY4" fmla="*/ 557341 h 696389"/>
                <a:gd name="connsiteX5" fmla="*/ 696390 w 696390"/>
                <a:gd name="connsiteY5" fmla="*/ 696389 h 696389"/>
                <a:gd name="connsiteX6" fmla="*/ 580322 w 696390"/>
                <a:gd name="connsiteY6" fmla="*/ 696389 h 696389"/>
                <a:gd name="connsiteX7" fmla="*/ 522795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1"/>
                  </a:lnTo>
                  <a:lnTo>
                    <a:pt x="696390" y="557341"/>
                  </a:lnTo>
                  <a:lnTo>
                    <a:pt x="696390" y="696389"/>
                  </a:lnTo>
                  <a:lnTo>
                    <a:pt x="580322" y="696389"/>
                  </a:lnTo>
                  <a:lnTo>
                    <a:pt x="522795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BDF31D54-3066-B3B7-7A39-F8ADB4A1F10C}"/>
                </a:ext>
              </a:extLst>
            </p:cNvPr>
            <p:cNvGrpSpPr/>
            <p:nvPr/>
          </p:nvGrpSpPr>
          <p:grpSpPr>
            <a:xfrm>
              <a:off x="9842500" y="2011871"/>
              <a:ext cx="453412" cy="414001"/>
              <a:chOff x="9842500" y="2011871"/>
              <a:chExt cx="453412" cy="414001"/>
            </a:xfrm>
          </p:grpSpPr>
          <p:sp>
            <p:nvSpPr>
              <p:cNvPr id="15" name="Freeform: Shape 390">
                <a:extLst>
                  <a:ext uri="{FF2B5EF4-FFF2-40B4-BE49-F238E27FC236}">
                    <a16:creationId xmlns:a16="http://schemas.microsoft.com/office/drawing/2014/main" id="{494C73F1-C975-3E03-5EFB-6D5CE7457232}"/>
                  </a:ext>
                </a:extLst>
              </p:cNvPr>
              <p:cNvSpPr/>
              <p:nvPr/>
            </p:nvSpPr>
            <p:spPr>
              <a:xfrm>
                <a:off x="10011773" y="2229819"/>
                <a:ext cx="224626" cy="196053"/>
              </a:xfrm>
              <a:custGeom>
                <a:avLst/>
                <a:gdLst>
                  <a:gd name="connsiteX0" fmla="*/ 263684 w 263683"/>
                  <a:gd name="connsiteY0" fmla="*/ 0 h 230142"/>
                  <a:gd name="connsiteX1" fmla="*/ 263684 w 263683"/>
                  <a:gd name="connsiteY1" fmla="*/ 230143 h 230142"/>
                  <a:gd name="connsiteX2" fmla="*/ 95458 w 263683"/>
                  <a:gd name="connsiteY2" fmla="*/ 230143 h 230142"/>
                  <a:gd name="connsiteX3" fmla="*/ 1999 w 263683"/>
                  <a:gd name="connsiteY3" fmla="*/ 127338 h 230142"/>
                  <a:gd name="connsiteX4" fmla="*/ 75598 w 263683"/>
                  <a:gd name="connsiteY4" fmla="*/ 43225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683" h="230142">
                    <a:moveTo>
                      <a:pt x="263684" y="0"/>
                    </a:moveTo>
                    <a:lnTo>
                      <a:pt x="263684" y="230143"/>
                    </a:lnTo>
                    <a:lnTo>
                      <a:pt x="95458" y="230143"/>
                    </a:lnTo>
                    <a:cubicBezTo>
                      <a:pt x="39382" y="230143"/>
                      <a:pt x="-10735" y="194862"/>
                      <a:pt x="1999" y="127338"/>
                    </a:cubicBezTo>
                    <a:cubicBezTo>
                      <a:pt x="8424" y="93109"/>
                      <a:pt x="38214" y="61917"/>
                      <a:pt x="75598" y="4322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391">
                <a:extLst>
                  <a:ext uri="{FF2B5EF4-FFF2-40B4-BE49-F238E27FC236}">
                    <a16:creationId xmlns:a16="http://schemas.microsoft.com/office/drawing/2014/main" id="{6026CFED-92C7-0B14-9FB9-3CE46EC283D9}"/>
                  </a:ext>
                </a:extLst>
              </p:cNvPr>
              <p:cNvSpPr/>
              <p:nvPr/>
            </p:nvSpPr>
            <p:spPr>
              <a:xfrm>
                <a:off x="9902012" y="2229819"/>
                <a:ext cx="103500" cy="196053"/>
              </a:xfrm>
              <a:custGeom>
                <a:avLst/>
                <a:gdLst>
                  <a:gd name="connsiteX0" fmla="*/ 121497 w 121496"/>
                  <a:gd name="connsiteY0" fmla="*/ 230143 h 230142"/>
                  <a:gd name="connsiteX1" fmla="*/ 0 w 121496"/>
                  <a:gd name="connsiteY1" fmla="*/ 230143 h 230142"/>
                  <a:gd name="connsiteX2" fmla="*/ 0 w 121496"/>
                  <a:gd name="connsiteY2" fmla="*/ 0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96" h="230142">
                    <a:moveTo>
                      <a:pt x="121497" y="230143"/>
                    </a:moveTo>
                    <a:lnTo>
                      <a:pt x="0" y="230143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392">
                <a:extLst>
                  <a:ext uri="{FF2B5EF4-FFF2-40B4-BE49-F238E27FC236}">
                    <a16:creationId xmlns:a16="http://schemas.microsoft.com/office/drawing/2014/main" id="{8580C7FD-8328-8D05-D2F3-A8B4D8E0965D}"/>
                  </a:ext>
                </a:extLst>
              </p:cNvPr>
              <p:cNvSpPr/>
              <p:nvPr/>
            </p:nvSpPr>
            <p:spPr>
              <a:xfrm>
                <a:off x="9925897" y="2051678"/>
                <a:ext cx="47769" cy="88672"/>
              </a:xfrm>
              <a:custGeom>
                <a:avLst/>
                <a:gdLst>
                  <a:gd name="connsiteX0" fmla="*/ 56075 w 56075"/>
                  <a:gd name="connsiteY0" fmla="*/ 53856 h 104090"/>
                  <a:gd name="connsiteX1" fmla="*/ 56075 w 56075"/>
                  <a:gd name="connsiteY1" fmla="*/ 0 h 104090"/>
                  <a:gd name="connsiteX2" fmla="*/ 0 w 56075"/>
                  <a:gd name="connsiteY2" fmla="*/ 0 h 104090"/>
                  <a:gd name="connsiteX3" fmla="*/ 0 w 56075"/>
                  <a:gd name="connsiteY3" fmla="*/ 104090 h 10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5" h="104090">
                    <a:moveTo>
                      <a:pt x="56075" y="53856"/>
                    </a:moveTo>
                    <a:lnTo>
                      <a:pt x="56075" y="0"/>
                    </a:lnTo>
                    <a:lnTo>
                      <a:pt x="0" y="0"/>
                    </a:lnTo>
                    <a:lnTo>
                      <a:pt x="0" y="10409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393">
                <a:extLst>
                  <a:ext uri="{FF2B5EF4-FFF2-40B4-BE49-F238E27FC236}">
                    <a16:creationId xmlns:a16="http://schemas.microsoft.com/office/drawing/2014/main" id="{CF4FFF24-7F3B-282C-454B-6DC93EF49678}"/>
                  </a:ext>
                </a:extLst>
              </p:cNvPr>
              <p:cNvSpPr/>
              <p:nvPr/>
            </p:nvSpPr>
            <p:spPr>
              <a:xfrm>
                <a:off x="9960083" y="2202949"/>
                <a:ext cx="174776" cy="159853"/>
              </a:xfrm>
              <a:custGeom>
                <a:avLst/>
                <a:gdLst>
                  <a:gd name="connsiteX0" fmla="*/ 60689 w 205165"/>
                  <a:gd name="connsiteY0" fmla="*/ 182479 h 187648"/>
                  <a:gd name="connsiteX1" fmla="*/ 201812 w 205165"/>
                  <a:gd name="connsiteY1" fmla="*/ 0 h 187648"/>
                  <a:gd name="connsiteX2" fmla="*/ 24240 w 205165"/>
                  <a:gd name="connsiteY2" fmla="*/ 64954 h 187648"/>
                  <a:gd name="connsiteX3" fmla="*/ 25291 w 205165"/>
                  <a:gd name="connsiteY3" fmla="*/ 170095 h 1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65" h="187648">
                    <a:moveTo>
                      <a:pt x="60689" y="182479"/>
                    </a:moveTo>
                    <a:cubicBezTo>
                      <a:pt x="152396" y="197082"/>
                      <a:pt x="221438" y="193110"/>
                      <a:pt x="201812" y="0"/>
                    </a:cubicBezTo>
                    <a:cubicBezTo>
                      <a:pt x="140713" y="35982"/>
                      <a:pt x="61740" y="30608"/>
                      <a:pt x="24240" y="64954"/>
                    </a:cubicBezTo>
                    <a:cubicBezTo>
                      <a:pt x="-13261" y="99300"/>
                      <a:pt x="-2746" y="144745"/>
                      <a:pt x="25291" y="17009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394">
                <a:extLst>
                  <a:ext uri="{FF2B5EF4-FFF2-40B4-BE49-F238E27FC236}">
                    <a16:creationId xmlns:a16="http://schemas.microsoft.com/office/drawing/2014/main" id="{2141D8DD-B5BE-9EAE-FAE0-FBEAA4F20FC7}"/>
                  </a:ext>
                </a:extLst>
              </p:cNvPr>
              <p:cNvSpPr/>
              <p:nvPr/>
            </p:nvSpPr>
            <p:spPr>
              <a:xfrm>
                <a:off x="9842500" y="2011871"/>
                <a:ext cx="453412" cy="238847"/>
              </a:xfrm>
              <a:custGeom>
                <a:avLst/>
                <a:gdLst>
                  <a:gd name="connsiteX0" fmla="*/ 266125 w 532249"/>
                  <a:gd name="connsiteY0" fmla="*/ 0 h 280377"/>
                  <a:gd name="connsiteX1" fmla="*/ 532249 w 532249"/>
                  <a:gd name="connsiteY1" fmla="*/ 238554 h 280377"/>
                  <a:gd name="connsiteX2" fmla="*/ 490426 w 532249"/>
                  <a:gd name="connsiteY2" fmla="*/ 280377 h 280377"/>
                  <a:gd name="connsiteX3" fmla="*/ 266125 w 532249"/>
                  <a:gd name="connsiteY3" fmla="*/ 84113 h 280377"/>
                  <a:gd name="connsiteX4" fmla="*/ 41823 w 532249"/>
                  <a:gd name="connsiteY4" fmla="*/ 280377 h 280377"/>
                  <a:gd name="connsiteX5" fmla="*/ 0 w 532249"/>
                  <a:gd name="connsiteY5" fmla="*/ 238554 h 2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2249" h="280377">
                    <a:moveTo>
                      <a:pt x="266125" y="0"/>
                    </a:moveTo>
                    <a:lnTo>
                      <a:pt x="532249" y="238554"/>
                    </a:lnTo>
                    <a:lnTo>
                      <a:pt x="490426" y="280377"/>
                    </a:lnTo>
                    <a:lnTo>
                      <a:pt x="266125" y="84113"/>
                    </a:lnTo>
                    <a:lnTo>
                      <a:pt x="41823" y="280377"/>
                    </a:lnTo>
                    <a:lnTo>
                      <a:pt x="0" y="23855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F2486C1A-0A88-C114-1106-701BC103CE5A}"/>
              </a:ext>
            </a:extLst>
          </p:cNvPr>
          <p:cNvGrpSpPr/>
          <p:nvPr/>
        </p:nvGrpSpPr>
        <p:grpSpPr>
          <a:xfrm>
            <a:off x="1274188" y="1568525"/>
            <a:ext cx="696389" cy="696389"/>
            <a:chOff x="2033054" y="1873325"/>
            <a:chExt cx="696389" cy="696389"/>
          </a:xfrm>
        </p:grpSpPr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61EA9684-2FF0-C0CA-495B-1247CD8FE232}"/>
                </a:ext>
              </a:extLst>
            </p:cNvPr>
            <p:cNvSpPr/>
            <p:nvPr/>
          </p:nvSpPr>
          <p:spPr>
            <a:xfrm>
              <a:off x="2033054" y="1873325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4 h 696389"/>
                <a:gd name="connsiteX4" fmla="*/ 696389 w 696389"/>
                <a:gd name="connsiteY4" fmla="*/ 580322 h 696389"/>
                <a:gd name="connsiteX5" fmla="*/ 696389 w 696389"/>
                <a:gd name="connsiteY5" fmla="*/ 696389 h 696389"/>
                <a:gd name="connsiteX6" fmla="*/ 580322 w 696389"/>
                <a:gd name="connsiteY6" fmla="*/ 696389 h 696389"/>
                <a:gd name="connsiteX7" fmla="*/ 498908 w 696389"/>
                <a:gd name="connsiteY7" fmla="*/ 696389 h 696389"/>
                <a:gd name="connsiteX8" fmla="*/ 116067 w 696389"/>
                <a:gd name="connsiteY8" fmla="*/ 696389 h 696389"/>
                <a:gd name="connsiteX9" fmla="*/ 0 w 696389"/>
                <a:gd name="connsiteY9" fmla="*/ 580322 h 696389"/>
                <a:gd name="connsiteX10" fmla="*/ 0 w 696389"/>
                <a:gd name="connsiteY10" fmla="*/ 116067 h 696389"/>
                <a:gd name="connsiteX11" fmla="*/ 116067 w 696389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4"/>
                  </a:lnTo>
                  <a:lnTo>
                    <a:pt x="696389" y="580322"/>
                  </a:lnTo>
                  <a:lnTo>
                    <a:pt x="696389" y="696389"/>
                  </a:lnTo>
                  <a:lnTo>
                    <a:pt x="580322" y="696389"/>
                  </a:lnTo>
                  <a:lnTo>
                    <a:pt x="498908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20" name="Graphique 169">
              <a:extLst>
                <a:ext uri="{FF2B5EF4-FFF2-40B4-BE49-F238E27FC236}">
                  <a16:creationId xmlns:a16="http://schemas.microsoft.com/office/drawing/2014/main" id="{8FA6B5F0-886E-0CAB-0AAF-F19FD2BC481C}"/>
                </a:ext>
              </a:extLst>
            </p:cNvPr>
            <p:cNvGrpSpPr/>
            <p:nvPr/>
          </p:nvGrpSpPr>
          <p:grpSpPr>
            <a:xfrm>
              <a:off x="2138395" y="2040139"/>
              <a:ext cx="485705" cy="362763"/>
              <a:chOff x="1900237" y="295275"/>
              <a:chExt cx="8391525" cy="6267450"/>
            </a:xfrm>
          </p:grpSpPr>
          <p:sp>
            <p:nvSpPr>
              <p:cNvPr id="21" name="Forme libre : forme 114">
                <a:extLst>
                  <a:ext uri="{FF2B5EF4-FFF2-40B4-BE49-F238E27FC236}">
                    <a16:creationId xmlns:a16="http://schemas.microsoft.com/office/drawing/2014/main" id="{9A2103FC-8866-6A7F-FBF8-6C299E92AFCD}"/>
                  </a:ext>
                </a:extLst>
              </p:cNvPr>
              <p:cNvSpPr/>
              <p:nvPr/>
            </p:nvSpPr>
            <p:spPr>
              <a:xfrm>
                <a:off x="1897856" y="292894"/>
                <a:ext cx="5934075" cy="5676900"/>
              </a:xfrm>
              <a:custGeom>
                <a:avLst/>
                <a:gdLst>
                  <a:gd name="connsiteX0" fmla="*/ 5069777 w 5934075"/>
                  <a:gd name="connsiteY0" fmla="*/ 7144 h 5676900"/>
                  <a:gd name="connsiteX1" fmla="*/ 870490 w 5934075"/>
                  <a:gd name="connsiteY1" fmla="*/ 7144 h 5676900"/>
                  <a:gd name="connsiteX2" fmla="*/ 7144 w 5934075"/>
                  <a:gd name="connsiteY2" fmla="*/ 866394 h 5676900"/>
                  <a:gd name="connsiteX3" fmla="*/ 7144 w 5934075"/>
                  <a:gd name="connsiteY3" fmla="*/ 3622929 h 5676900"/>
                  <a:gd name="connsiteX4" fmla="*/ 870490 w 5934075"/>
                  <a:gd name="connsiteY4" fmla="*/ 4482941 h 5676900"/>
                  <a:gd name="connsiteX5" fmla="*/ 1384173 w 5934075"/>
                  <a:gd name="connsiteY5" fmla="*/ 4482941 h 5676900"/>
                  <a:gd name="connsiteX6" fmla="*/ 1027176 w 5934075"/>
                  <a:gd name="connsiteY6" fmla="*/ 5468589 h 5676900"/>
                  <a:gd name="connsiteX7" fmla="*/ 1257776 w 5934075"/>
                  <a:gd name="connsiteY7" fmla="*/ 5661470 h 5676900"/>
                  <a:gd name="connsiteX8" fmla="*/ 2464117 w 5934075"/>
                  <a:gd name="connsiteY8" fmla="*/ 4957287 h 5676900"/>
                  <a:gd name="connsiteX9" fmla="*/ 2893409 w 5934075"/>
                  <a:gd name="connsiteY9" fmla="*/ 4482941 h 5676900"/>
                  <a:gd name="connsiteX10" fmla="*/ 5069777 w 5934075"/>
                  <a:gd name="connsiteY10" fmla="*/ 4482941 h 5676900"/>
                  <a:gd name="connsiteX11" fmla="*/ 5933885 w 5934075"/>
                  <a:gd name="connsiteY11" fmla="*/ 3622929 h 5676900"/>
                  <a:gd name="connsiteX12" fmla="*/ 5933885 w 5934075"/>
                  <a:gd name="connsiteY12" fmla="*/ 866394 h 5676900"/>
                  <a:gd name="connsiteX13" fmla="*/ 5069777 w 5934075"/>
                  <a:gd name="connsiteY13" fmla="*/ 7144 h 56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34075" h="5676900">
                    <a:moveTo>
                      <a:pt x="5069777" y="7144"/>
                    </a:moveTo>
                    <a:lnTo>
                      <a:pt x="870490" y="7144"/>
                    </a:lnTo>
                    <a:cubicBezTo>
                      <a:pt x="396145" y="7144"/>
                      <a:pt x="7144" y="393668"/>
                      <a:pt x="7144" y="866394"/>
                    </a:cubicBezTo>
                    <a:lnTo>
                      <a:pt x="7144" y="3622929"/>
                    </a:lnTo>
                    <a:cubicBezTo>
                      <a:pt x="7144" y="4096417"/>
                      <a:pt x="396145" y="4482941"/>
                      <a:pt x="870490" y="4482941"/>
                    </a:cubicBezTo>
                    <a:lnTo>
                      <a:pt x="1384173" y="4482941"/>
                    </a:lnTo>
                    <a:cubicBezTo>
                      <a:pt x="1384173" y="4727543"/>
                      <a:pt x="1206056" y="5260943"/>
                      <a:pt x="1027176" y="5468589"/>
                    </a:cubicBezTo>
                    <a:cubicBezTo>
                      <a:pt x="848297" y="5676234"/>
                      <a:pt x="1146239" y="5690997"/>
                      <a:pt x="1257776" y="5661470"/>
                    </a:cubicBezTo>
                    <a:cubicBezTo>
                      <a:pt x="1369314" y="5631942"/>
                      <a:pt x="2136743" y="5327428"/>
                      <a:pt x="2464117" y="4957287"/>
                    </a:cubicBezTo>
                    <a:cubicBezTo>
                      <a:pt x="2608612" y="4794028"/>
                      <a:pt x="2763679" y="4627436"/>
                      <a:pt x="2893409" y="4482941"/>
                    </a:cubicBezTo>
                    <a:lnTo>
                      <a:pt x="5069777" y="4482941"/>
                    </a:lnTo>
                    <a:cubicBezTo>
                      <a:pt x="5544884" y="4482941"/>
                      <a:pt x="5933885" y="4096417"/>
                      <a:pt x="5933885" y="3622929"/>
                    </a:cubicBezTo>
                    <a:lnTo>
                      <a:pt x="5933885" y="866394"/>
                    </a:lnTo>
                    <a:cubicBezTo>
                      <a:pt x="5933885" y="393668"/>
                      <a:pt x="5544884" y="7144"/>
                      <a:pt x="5069777" y="71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2" name="Forme libre : forme 115">
                <a:extLst>
                  <a:ext uri="{FF2B5EF4-FFF2-40B4-BE49-F238E27FC236}">
                    <a16:creationId xmlns:a16="http://schemas.microsoft.com/office/drawing/2014/main" id="{997F8FF9-D685-328A-3BDC-8CDF51BA1C65}"/>
                  </a:ext>
                </a:extLst>
              </p:cNvPr>
              <p:cNvSpPr/>
              <p:nvPr/>
            </p:nvSpPr>
            <p:spPr>
              <a:xfrm>
                <a:off x="3753802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1" y="464344"/>
                      <a:pt x="7144" y="361996"/>
                      <a:pt x="7144" y="235744"/>
                    </a:cubicBezTo>
                    <a:cubicBezTo>
                      <a:pt x="7144" y="109491"/>
                      <a:pt x="109491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116">
                <a:extLst>
                  <a:ext uri="{FF2B5EF4-FFF2-40B4-BE49-F238E27FC236}">
                    <a16:creationId xmlns:a16="http://schemas.microsoft.com/office/drawing/2014/main" id="{A3879395-AA5C-9845-09A2-B27EA740912F}"/>
                  </a:ext>
                </a:extLst>
              </p:cNvPr>
              <p:cNvSpPr/>
              <p:nvPr/>
            </p:nvSpPr>
            <p:spPr>
              <a:xfrm>
                <a:off x="4632674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4" name="Forme libre : forme 117">
                <a:extLst>
                  <a:ext uri="{FF2B5EF4-FFF2-40B4-BE49-F238E27FC236}">
                    <a16:creationId xmlns:a16="http://schemas.microsoft.com/office/drawing/2014/main" id="{F9A10E6E-89EE-CB84-9CEB-8DF1549B7F8D}"/>
                  </a:ext>
                </a:extLst>
              </p:cNvPr>
              <p:cNvSpPr/>
              <p:nvPr/>
            </p:nvSpPr>
            <p:spPr>
              <a:xfrm>
                <a:off x="5511450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0" name="Forme libre : forme 118">
                <a:extLst>
                  <a:ext uri="{FF2B5EF4-FFF2-40B4-BE49-F238E27FC236}">
                    <a16:creationId xmlns:a16="http://schemas.microsoft.com/office/drawing/2014/main" id="{87FB41C1-C517-7887-2284-96D22751F79A}"/>
                  </a:ext>
                </a:extLst>
              </p:cNvPr>
              <p:cNvSpPr/>
              <p:nvPr/>
            </p:nvSpPr>
            <p:spPr>
              <a:xfrm>
                <a:off x="5511164" y="1992916"/>
                <a:ext cx="4772025" cy="4562475"/>
              </a:xfrm>
              <a:custGeom>
                <a:avLst/>
                <a:gdLst>
                  <a:gd name="connsiteX0" fmla="*/ 2320576 w 4772025"/>
                  <a:gd name="connsiteY0" fmla="*/ 7144 h 4562475"/>
                  <a:gd name="connsiteX1" fmla="*/ 4079843 w 4772025"/>
                  <a:gd name="connsiteY1" fmla="*/ 7144 h 4562475"/>
                  <a:gd name="connsiteX2" fmla="*/ 4774216 w 4772025"/>
                  <a:gd name="connsiteY2" fmla="*/ 698278 h 4562475"/>
                  <a:gd name="connsiteX3" fmla="*/ 4774216 w 4772025"/>
                  <a:gd name="connsiteY3" fmla="*/ 2915317 h 4562475"/>
                  <a:gd name="connsiteX4" fmla="*/ 4079843 w 4772025"/>
                  <a:gd name="connsiteY4" fmla="*/ 3607022 h 4562475"/>
                  <a:gd name="connsiteX5" fmla="*/ 3666648 w 4772025"/>
                  <a:gd name="connsiteY5" fmla="*/ 3607022 h 4562475"/>
                  <a:gd name="connsiteX6" fmla="*/ 3953732 w 4772025"/>
                  <a:gd name="connsiteY6" fmla="*/ 4399693 h 4562475"/>
                  <a:gd name="connsiteX7" fmla="*/ 3768281 w 4772025"/>
                  <a:gd name="connsiteY7" fmla="*/ 4554855 h 4562475"/>
                  <a:gd name="connsiteX8" fmla="*/ 2798064 w 4772025"/>
                  <a:gd name="connsiteY8" fmla="*/ 3988499 h 4562475"/>
                  <a:gd name="connsiteX9" fmla="*/ 2452878 w 4772025"/>
                  <a:gd name="connsiteY9" fmla="*/ 3607499 h 4562475"/>
                  <a:gd name="connsiteX10" fmla="*/ 702469 w 4772025"/>
                  <a:gd name="connsiteY10" fmla="*/ 3607499 h 4562475"/>
                  <a:gd name="connsiteX11" fmla="*/ 7144 w 4772025"/>
                  <a:gd name="connsiteY11" fmla="*/ 2915793 h 4562475"/>
                  <a:gd name="connsiteX12" fmla="*/ 7144 w 4772025"/>
                  <a:gd name="connsiteY12" fmla="*/ 2783396 h 456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72025" h="4562475">
                    <a:moveTo>
                      <a:pt x="2320576" y="7144"/>
                    </a:moveTo>
                    <a:lnTo>
                      <a:pt x="4079843" y="7144"/>
                    </a:lnTo>
                    <a:cubicBezTo>
                      <a:pt x="4460843" y="7144"/>
                      <a:pt x="4774216" y="318040"/>
                      <a:pt x="4774216" y="698278"/>
                    </a:cubicBezTo>
                    <a:lnTo>
                      <a:pt x="4774216" y="2915317"/>
                    </a:lnTo>
                    <a:cubicBezTo>
                      <a:pt x="4774216" y="3296317"/>
                      <a:pt x="4461320" y="3607022"/>
                      <a:pt x="4079843" y="3607022"/>
                    </a:cubicBezTo>
                    <a:lnTo>
                      <a:pt x="3666648" y="3607022"/>
                    </a:lnTo>
                    <a:cubicBezTo>
                      <a:pt x="3666648" y="3803714"/>
                      <a:pt x="3809523" y="4232720"/>
                      <a:pt x="3953732" y="4399693"/>
                    </a:cubicBezTo>
                    <a:cubicBezTo>
                      <a:pt x="4097941" y="4566666"/>
                      <a:pt x="3858482" y="4578573"/>
                      <a:pt x="3768281" y="4554855"/>
                    </a:cubicBezTo>
                    <a:cubicBezTo>
                      <a:pt x="3678079" y="4531138"/>
                      <a:pt x="3061431" y="4286155"/>
                      <a:pt x="2798064" y="3988499"/>
                    </a:cubicBezTo>
                    <a:cubicBezTo>
                      <a:pt x="2681860" y="3857149"/>
                      <a:pt x="2557177" y="3723228"/>
                      <a:pt x="2452878" y="3607499"/>
                    </a:cubicBezTo>
                    <a:lnTo>
                      <a:pt x="702469" y="3607499"/>
                    </a:lnTo>
                    <a:cubicBezTo>
                      <a:pt x="320230" y="3607499"/>
                      <a:pt x="7144" y="3296602"/>
                      <a:pt x="7144" y="2915793"/>
                    </a:cubicBezTo>
                    <a:lnTo>
                      <a:pt x="7144" y="2783396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DDB5F46F-A935-0CCD-95EC-C1C9872EAEB9}"/>
              </a:ext>
            </a:extLst>
          </p:cNvPr>
          <p:cNvGrpSpPr/>
          <p:nvPr/>
        </p:nvGrpSpPr>
        <p:grpSpPr>
          <a:xfrm>
            <a:off x="3113526" y="1565877"/>
            <a:ext cx="5962010" cy="4368197"/>
            <a:chOff x="3113526" y="2023079"/>
            <a:chExt cx="5962010" cy="4017374"/>
          </a:xfrm>
        </p:grpSpPr>
        <p:cxnSp>
          <p:nvCxnSpPr>
            <p:cNvPr id="33" name="Connecteur droit 32">
              <a:extLst>
                <a:ext uri="{FF2B5EF4-FFF2-40B4-BE49-F238E27FC236}">
                  <a16:creationId xmlns:a16="http://schemas.microsoft.com/office/drawing/2014/main" id="{F85213DB-08E1-7495-228B-8750B3BE42EB}"/>
                </a:ext>
              </a:extLst>
            </p:cNvPr>
            <p:cNvCxnSpPr>
              <a:cxnSpLocks/>
            </p:cNvCxnSpPr>
            <p:nvPr/>
          </p:nvCxnSpPr>
          <p:spPr>
            <a:xfrm>
              <a:off x="3113526" y="2023079"/>
              <a:ext cx="0" cy="4017374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eur droit 34">
              <a:extLst>
                <a:ext uri="{FF2B5EF4-FFF2-40B4-BE49-F238E27FC236}">
                  <a16:creationId xmlns:a16="http://schemas.microsoft.com/office/drawing/2014/main" id="{D0E774B8-18EC-A924-E1FA-EBBB141712C8}"/>
                </a:ext>
              </a:extLst>
            </p:cNvPr>
            <p:cNvCxnSpPr>
              <a:cxnSpLocks/>
            </p:cNvCxnSpPr>
            <p:nvPr/>
          </p:nvCxnSpPr>
          <p:spPr>
            <a:xfrm>
              <a:off x="9075536" y="2023079"/>
              <a:ext cx="0" cy="4017374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1EB7296D-06E2-8F9C-21DA-EB6B84545FA1}"/>
                </a:ext>
              </a:extLst>
            </p:cNvPr>
            <p:cNvCxnSpPr>
              <a:cxnSpLocks/>
            </p:cNvCxnSpPr>
            <p:nvPr/>
          </p:nvCxnSpPr>
          <p:spPr>
            <a:xfrm>
              <a:off x="6094531" y="2023079"/>
              <a:ext cx="0" cy="4017374"/>
            </a:xfrm>
            <a:prstGeom prst="line">
              <a:avLst/>
            </a:prstGeom>
            <a:ln w="1587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05CC5417-63A9-998B-26D9-F36D03F750A6}"/>
              </a:ext>
            </a:extLst>
          </p:cNvPr>
          <p:cNvGrpSpPr/>
          <p:nvPr/>
        </p:nvGrpSpPr>
        <p:grpSpPr>
          <a:xfrm>
            <a:off x="10217844" y="1565878"/>
            <a:ext cx="696389" cy="696389"/>
            <a:chOff x="10004571" y="1407580"/>
            <a:chExt cx="696389" cy="696389"/>
          </a:xfrm>
        </p:grpSpPr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21224155-7BAA-B739-8671-72840346022D}"/>
                </a:ext>
              </a:extLst>
            </p:cNvPr>
            <p:cNvSpPr/>
            <p:nvPr/>
          </p:nvSpPr>
          <p:spPr>
            <a:xfrm>
              <a:off x="10004571" y="1407580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3 h 696389"/>
                <a:gd name="connsiteX4" fmla="*/ 696389 w 696389"/>
                <a:gd name="connsiteY4" fmla="*/ 580322 h 696389"/>
                <a:gd name="connsiteX5" fmla="*/ 696389 w 696389"/>
                <a:gd name="connsiteY5" fmla="*/ 696388 h 696389"/>
                <a:gd name="connsiteX6" fmla="*/ 594450 w 696389"/>
                <a:gd name="connsiteY6" fmla="*/ 696388 h 696389"/>
                <a:gd name="connsiteX7" fmla="*/ 594450 w 696389"/>
                <a:gd name="connsiteY7" fmla="*/ 693537 h 696389"/>
                <a:gd name="connsiteX8" fmla="*/ 580322 w 696389"/>
                <a:gd name="connsiteY8" fmla="*/ 696389 h 696389"/>
                <a:gd name="connsiteX9" fmla="*/ 116067 w 696389"/>
                <a:gd name="connsiteY9" fmla="*/ 696389 h 696389"/>
                <a:gd name="connsiteX10" fmla="*/ 0 w 696389"/>
                <a:gd name="connsiteY10" fmla="*/ 580322 h 696389"/>
                <a:gd name="connsiteX11" fmla="*/ 0 w 696389"/>
                <a:gd name="connsiteY11" fmla="*/ 116067 h 696389"/>
                <a:gd name="connsiteX12" fmla="*/ 116067 w 696389"/>
                <a:gd name="connsiteY12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89" y="580322"/>
                  </a:lnTo>
                  <a:lnTo>
                    <a:pt x="696389" y="696388"/>
                  </a:lnTo>
                  <a:lnTo>
                    <a:pt x="594450" y="696388"/>
                  </a:lnTo>
                  <a:lnTo>
                    <a:pt x="594450" y="693537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37" name="Graphique 191">
              <a:extLst>
                <a:ext uri="{FF2B5EF4-FFF2-40B4-BE49-F238E27FC236}">
                  <a16:creationId xmlns:a16="http://schemas.microsoft.com/office/drawing/2014/main" id="{C801DC53-B605-72D3-94FF-A8DCE617E32B}"/>
                </a:ext>
              </a:extLst>
            </p:cNvPr>
            <p:cNvGrpSpPr/>
            <p:nvPr/>
          </p:nvGrpSpPr>
          <p:grpSpPr>
            <a:xfrm>
              <a:off x="10125428" y="1529341"/>
              <a:ext cx="454675" cy="452867"/>
              <a:chOff x="3700462" y="1042987"/>
              <a:chExt cx="4791075" cy="4772025"/>
            </a:xfrm>
          </p:grpSpPr>
          <p:sp>
            <p:nvSpPr>
              <p:cNvPr id="39" name="Forme libre : forme 239">
                <a:extLst>
                  <a:ext uri="{FF2B5EF4-FFF2-40B4-BE49-F238E27FC236}">
                    <a16:creationId xmlns:a16="http://schemas.microsoft.com/office/drawing/2014/main" id="{5CA4AE5E-672D-6BF5-3566-9A9018D8AD1A}"/>
                  </a:ext>
                </a:extLst>
              </p:cNvPr>
              <p:cNvSpPr/>
              <p:nvPr/>
            </p:nvSpPr>
            <p:spPr>
              <a:xfrm>
                <a:off x="5789390" y="1662303"/>
                <a:ext cx="2076450" cy="2057400"/>
              </a:xfrm>
              <a:custGeom>
                <a:avLst/>
                <a:gdLst>
                  <a:gd name="connsiteX0" fmla="*/ 7144 w 2076450"/>
                  <a:gd name="connsiteY0" fmla="*/ 2053971 h 2057400"/>
                  <a:gd name="connsiteX1" fmla="*/ 2072640 w 2076450"/>
                  <a:gd name="connsiteY1" fmla="*/ 7144 h 205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76450" h="2057400">
                    <a:moveTo>
                      <a:pt x="7144" y="2053971"/>
                    </a:moveTo>
                    <a:lnTo>
                      <a:pt x="2072640" y="7144"/>
                    </a:ln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1" name="Forme libre : forme 240">
                <a:extLst>
                  <a:ext uri="{FF2B5EF4-FFF2-40B4-BE49-F238E27FC236}">
                    <a16:creationId xmlns:a16="http://schemas.microsoft.com/office/drawing/2014/main" id="{0051DC16-594D-EA45-9215-46B7F5F03282}"/>
                  </a:ext>
                </a:extLst>
              </p:cNvPr>
              <p:cNvSpPr/>
              <p:nvPr/>
            </p:nvSpPr>
            <p:spPr>
              <a:xfrm>
                <a:off x="6822090" y="1046702"/>
                <a:ext cx="1666875" cy="1666875"/>
              </a:xfrm>
              <a:custGeom>
                <a:avLst/>
                <a:gdLst>
                  <a:gd name="connsiteX0" fmla="*/ 7144 w 1666875"/>
                  <a:gd name="connsiteY0" fmla="*/ 1646206 h 1666875"/>
                  <a:gd name="connsiteX1" fmla="*/ 7144 w 1666875"/>
                  <a:gd name="connsiteY1" fmla="*/ 894302 h 1666875"/>
                  <a:gd name="connsiteX2" fmla="*/ 884587 w 1666875"/>
                  <a:gd name="connsiteY2" fmla="*/ 7144 h 1666875"/>
                  <a:gd name="connsiteX3" fmla="*/ 933164 w 1666875"/>
                  <a:gd name="connsiteY3" fmla="*/ 728567 h 1666875"/>
                  <a:gd name="connsiteX4" fmla="*/ 1661160 w 1666875"/>
                  <a:gd name="connsiteY4" fmla="*/ 722852 h 1666875"/>
                  <a:gd name="connsiteX5" fmla="*/ 779812 w 1666875"/>
                  <a:gd name="connsiteY5" fmla="*/ 1665827 h 1666875"/>
                  <a:gd name="connsiteX6" fmla="*/ 7144 w 1666875"/>
                  <a:gd name="connsiteY6" fmla="*/ 1646206 h 166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6875" h="1666875">
                    <a:moveTo>
                      <a:pt x="7144" y="1646206"/>
                    </a:moveTo>
                    <a:lnTo>
                      <a:pt x="7144" y="894302"/>
                    </a:lnTo>
                    <a:lnTo>
                      <a:pt x="884587" y="7144"/>
                    </a:lnTo>
                    <a:lnTo>
                      <a:pt x="933164" y="728567"/>
                    </a:lnTo>
                    <a:lnTo>
                      <a:pt x="1661160" y="722852"/>
                    </a:lnTo>
                    <a:lnTo>
                      <a:pt x="779812" y="1665827"/>
                    </a:lnTo>
                    <a:lnTo>
                      <a:pt x="7144" y="1646206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5" name="Forme libre : forme 241">
                <a:extLst>
                  <a:ext uri="{FF2B5EF4-FFF2-40B4-BE49-F238E27FC236}">
                    <a16:creationId xmlns:a16="http://schemas.microsoft.com/office/drawing/2014/main" id="{CC701A68-B988-BA09-DFD2-0F6E189D244B}"/>
                  </a:ext>
                </a:extLst>
              </p:cNvPr>
              <p:cNvSpPr/>
              <p:nvPr/>
            </p:nvSpPr>
            <p:spPr>
              <a:xfrm>
                <a:off x="5045773" y="2884550"/>
                <a:ext cx="1581150" cy="1581150"/>
              </a:xfrm>
              <a:custGeom>
                <a:avLst/>
                <a:gdLst>
                  <a:gd name="connsiteX0" fmla="*/ 1575340 w 1581150"/>
                  <a:gd name="connsiteY0" fmla="*/ 791147 h 1581150"/>
                  <a:gd name="connsiteX1" fmla="*/ 791337 w 1581150"/>
                  <a:gd name="connsiteY1" fmla="*/ 1575340 h 1581150"/>
                  <a:gd name="connsiteX2" fmla="*/ 7144 w 1581150"/>
                  <a:gd name="connsiteY2" fmla="*/ 791337 h 1581150"/>
                  <a:gd name="connsiteX3" fmla="*/ 791147 w 1581150"/>
                  <a:gd name="connsiteY3" fmla="*/ 7144 h 1581150"/>
                  <a:gd name="connsiteX4" fmla="*/ 791242 w 1581150"/>
                  <a:gd name="connsiteY4" fmla="*/ 7144 h 158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1150" h="1581150">
                    <a:moveTo>
                      <a:pt x="1575340" y="791147"/>
                    </a:moveTo>
                    <a:cubicBezTo>
                      <a:pt x="1575392" y="1224192"/>
                      <a:pt x="1224382" y="1575287"/>
                      <a:pt x="791337" y="1575340"/>
                    </a:cubicBezTo>
                    <a:cubicBezTo>
                      <a:pt x="358292" y="1575392"/>
                      <a:pt x="7197" y="1224382"/>
                      <a:pt x="7144" y="791337"/>
                    </a:cubicBezTo>
                    <a:cubicBezTo>
                      <a:pt x="7091" y="358292"/>
                      <a:pt x="358101" y="7196"/>
                      <a:pt x="791147" y="7144"/>
                    </a:cubicBezTo>
                    <a:cubicBezTo>
                      <a:pt x="791178" y="7144"/>
                      <a:pt x="791210" y="7144"/>
                      <a:pt x="791242" y="7144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6" name="Forme libre : forme 242">
                <a:extLst>
                  <a:ext uri="{FF2B5EF4-FFF2-40B4-BE49-F238E27FC236}">
                    <a16:creationId xmlns:a16="http://schemas.microsoft.com/office/drawing/2014/main" id="{9FC2562C-83BE-4896-9145-D56BF749620F}"/>
                  </a:ext>
                </a:extLst>
              </p:cNvPr>
              <p:cNvSpPr/>
              <p:nvPr/>
            </p:nvSpPr>
            <p:spPr>
              <a:xfrm>
                <a:off x="4386259" y="2223002"/>
                <a:ext cx="2905125" cy="2905125"/>
              </a:xfrm>
              <a:custGeom>
                <a:avLst/>
                <a:gdLst>
                  <a:gd name="connsiteX0" fmla="*/ 2768825 w 2905125"/>
                  <a:gd name="connsiteY0" fmla="*/ 846048 h 2905125"/>
                  <a:gd name="connsiteX1" fmla="*/ 2064188 w 2905125"/>
                  <a:gd name="connsiteY1" fmla="*/ 2768477 h 2905125"/>
                  <a:gd name="connsiteX2" fmla="*/ 141758 w 2905125"/>
                  <a:gd name="connsiteY2" fmla="*/ 2063840 h 2905125"/>
                  <a:gd name="connsiteX3" fmla="*/ 846396 w 2905125"/>
                  <a:gd name="connsiteY3" fmla="*/ 141410 h 2905125"/>
                  <a:gd name="connsiteX4" fmla="*/ 2067214 w 2905125"/>
                  <a:gd name="connsiteY4" fmla="*/ 142817 h 2905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5125" h="2905125">
                    <a:moveTo>
                      <a:pt x="2768825" y="846048"/>
                    </a:moveTo>
                    <a:cubicBezTo>
                      <a:pt x="3105110" y="1571492"/>
                      <a:pt x="2789632" y="2432193"/>
                      <a:pt x="2064188" y="2768477"/>
                    </a:cubicBezTo>
                    <a:cubicBezTo>
                      <a:pt x="1338743" y="3104762"/>
                      <a:pt x="478042" y="2789284"/>
                      <a:pt x="141758" y="2063840"/>
                    </a:cubicBezTo>
                    <a:cubicBezTo>
                      <a:pt x="-194526" y="1338395"/>
                      <a:pt x="120951" y="477694"/>
                      <a:pt x="846396" y="141410"/>
                    </a:cubicBezTo>
                    <a:cubicBezTo>
                      <a:pt x="1233647" y="-38102"/>
                      <a:pt x="1680377" y="-37587"/>
                      <a:pt x="2067214" y="142817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7" name="Forme libre : forme 243">
                <a:extLst>
                  <a:ext uri="{FF2B5EF4-FFF2-40B4-BE49-F238E27FC236}">
                    <a16:creationId xmlns:a16="http://schemas.microsoft.com/office/drawing/2014/main" id="{38389FCB-59F6-C343-67BC-C63EAF210575}"/>
                  </a:ext>
                </a:extLst>
              </p:cNvPr>
              <p:cNvSpPr/>
              <p:nvPr/>
            </p:nvSpPr>
            <p:spPr>
              <a:xfrm>
                <a:off x="3698081" y="1536857"/>
                <a:ext cx="4276725" cy="4276725"/>
              </a:xfrm>
              <a:custGeom>
                <a:avLst/>
                <a:gdLst>
                  <a:gd name="connsiteX0" fmla="*/ 4176807 w 4276725"/>
                  <a:gd name="connsiteY0" fmla="*/ 1511523 h 4276725"/>
                  <a:gd name="connsiteX1" fmla="*/ 4270534 w 4276725"/>
                  <a:gd name="connsiteY1" fmla="*/ 2138840 h 4276725"/>
                  <a:gd name="connsiteX2" fmla="*/ 2138839 w 4276725"/>
                  <a:gd name="connsiteY2" fmla="*/ 4270630 h 4276725"/>
                  <a:gd name="connsiteX3" fmla="*/ 7144 w 4276725"/>
                  <a:gd name="connsiteY3" fmla="*/ 2138840 h 4276725"/>
                  <a:gd name="connsiteX4" fmla="*/ 2138934 w 4276725"/>
                  <a:gd name="connsiteY4" fmla="*/ 7145 h 4276725"/>
                  <a:gd name="connsiteX5" fmla="*/ 2772823 w 4276725"/>
                  <a:gd name="connsiteY5" fmla="*/ 102966 h 427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76725" h="4276725">
                    <a:moveTo>
                      <a:pt x="4176807" y="1511523"/>
                    </a:moveTo>
                    <a:cubicBezTo>
                      <a:pt x="4239201" y="1714775"/>
                      <a:pt x="4270794" y="1926227"/>
                      <a:pt x="4270534" y="2138840"/>
                    </a:cubicBezTo>
                    <a:cubicBezTo>
                      <a:pt x="4270534" y="3316225"/>
                      <a:pt x="3316129" y="4270630"/>
                      <a:pt x="2138839" y="4270630"/>
                    </a:cubicBezTo>
                    <a:cubicBezTo>
                      <a:pt x="961548" y="4270630"/>
                      <a:pt x="7144" y="3316225"/>
                      <a:pt x="7144" y="2138840"/>
                    </a:cubicBezTo>
                    <a:cubicBezTo>
                      <a:pt x="7144" y="961455"/>
                      <a:pt x="961548" y="7145"/>
                      <a:pt x="2138934" y="7145"/>
                    </a:cubicBezTo>
                    <a:cubicBezTo>
                      <a:pt x="2353854" y="6934"/>
                      <a:pt x="2567568" y="39240"/>
                      <a:pt x="2772823" y="102966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50" name="ZoneTexte 49">
            <a:extLst>
              <a:ext uri="{FF2B5EF4-FFF2-40B4-BE49-F238E27FC236}">
                <a16:creationId xmlns:a16="http://schemas.microsoft.com/office/drawing/2014/main" id="{05AA3305-F9D7-0AE8-A129-69372A5CE66C}"/>
              </a:ext>
            </a:extLst>
          </p:cNvPr>
          <p:cNvSpPr txBox="1"/>
          <p:nvPr/>
        </p:nvSpPr>
        <p:spPr>
          <a:xfrm>
            <a:off x="9075535" y="2647287"/>
            <a:ext cx="2981006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b="1" noProof="0" dirty="0">
                <a:solidFill>
                  <a:schemeClr val="accent4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b="1" noProof="0" dirty="0">
                <a:solidFill>
                  <a:schemeClr val="accent4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dirty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200" noProof="0" dirty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529004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06DE4-DA13-7979-AF5A-3510A41F2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3932EC8-6A60-351D-E352-86DDE0C0D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AF60C836-3930-603D-E31E-3A79689027E4}"/>
              </a:ext>
            </a:extLst>
          </p:cNvPr>
          <p:cNvSpPr txBox="1"/>
          <p:nvPr/>
        </p:nvSpPr>
        <p:spPr>
          <a:xfrm>
            <a:off x="1910108" y="2827638"/>
            <a:ext cx="946960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3A7BAFF3-211F-1B47-FA88-B18A2BBB18EA}"/>
              </a:ext>
            </a:extLst>
          </p:cNvPr>
          <p:cNvGrpSpPr/>
          <p:nvPr/>
        </p:nvGrpSpPr>
        <p:grpSpPr>
          <a:xfrm>
            <a:off x="808904" y="2924413"/>
            <a:ext cx="842632" cy="842631"/>
            <a:chOff x="5746335" y="1873326"/>
            <a:chExt cx="696390" cy="696389"/>
          </a:xfrm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9FB21247-8FBD-AA7C-80F2-336859F3F14F}"/>
                </a:ext>
              </a:extLst>
            </p:cNvPr>
            <p:cNvSpPr/>
            <p:nvPr/>
          </p:nvSpPr>
          <p:spPr>
            <a:xfrm>
              <a:off x="5746335" y="1873326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3 h 696389"/>
                <a:gd name="connsiteX4" fmla="*/ 696390 w 696390"/>
                <a:gd name="connsiteY4" fmla="*/ 557343 h 696389"/>
                <a:gd name="connsiteX5" fmla="*/ 696390 w 696390"/>
                <a:gd name="connsiteY5" fmla="*/ 696086 h 696389"/>
                <a:gd name="connsiteX6" fmla="*/ 581823 w 696390"/>
                <a:gd name="connsiteY6" fmla="*/ 696086 h 696389"/>
                <a:gd name="connsiteX7" fmla="*/ 580322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90" y="557343"/>
                  </a:lnTo>
                  <a:lnTo>
                    <a:pt x="696390" y="696086"/>
                  </a:lnTo>
                  <a:lnTo>
                    <a:pt x="581823" y="696086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3" name="Graphique 31">
              <a:extLst>
                <a:ext uri="{FF2B5EF4-FFF2-40B4-BE49-F238E27FC236}">
                  <a16:creationId xmlns:a16="http://schemas.microsoft.com/office/drawing/2014/main" id="{10C6C43B-414C-936A-F962-D7B0C4D36199}"/>
                </a:ext>
              </a:extLst>
            </p:cNvPr>
            <p:cNvGrpSpPr/>
            <p:nvPr/>
          </p:nvGrpSpPr>
          <p:grpSpPr>
            <a:xfrm>
              <a:off x="5932141" y="1967213"/>
              <a:ext cx="324778" cy="508614"/>
              <a:chOff x="-843815" y="2638425"/>
              <a:chExt cx="504825" cy="790575"/>
            </a:xfrm>
          </p:grpSpPr>
          <p:sp>
            <p:nvSpPr>
              <p:cNvPr id="5" name="Forme libre : forme 104">
                <a:extLst>
                  <a:ext uri="{FF2B5EF4-FFF2-40B4-BE49-F238E27FC236}">
                    <a16:creationId xmlns:a16="http://schemas.microsoft.com/office/drawing/2014/main" id="{C00338B9-62DC-373A-E972-F83A29048BE9}"/>
                  </a:ext>
                </a:extLst>
              </p:cNvPr>
              <p:cNvSpPr/>
              <p:nvPr/>
            </p:nvSpPr>
            <p:spPr>
              <a:xfrm>
                <a:off x="-846196" y="2779205"/>
                <a:ext cx="504825" cy="647700"/>
              </a:xfrm>
              <a:custGeom>
                <a:avLst/>
                <a:gdLst>
                  <a:gd name="connsiteX0" fmla="*/ 500920 w 504825"/>
                  <a:gd name="connsiteY0" fmla="*/ 245269 h 647700"/>
                  <a:gd name="connsiteX1" fmla="*/ 254032 w 504825"/>
                  <a:gd name="connsiteY1" fmla="*/ 7144 h 647700"/>
                  <a:gd name="connsiteX2" fmla="*/ 7144 w 504825"/>
                  <a:gd name="connsiteY2" fmla="*/ 245269 h 647700"/>
                  <a:gd name="connsiteX3" fmla="*/ 119158 w 504825"/>
                  <a:gd name="connsiteY3" fmla="*/ 445294 h 647700"/>
                  <a:gd name="connsiteX4" fmla="*/ 119158 w 504825"/>
                  <a:gd name="connsiteY4" fmla="*/ 511969 h 647700"/>
                  <a:gd name="connsiteX5" fmla="*/ 254032 w 504825"/>
                  <a:gd name="connsiteY5" fmla="*/ 646652 h 647700"/>
                  <a:gd name="connsiteX6" fmla="*/ 254032 w 504825"/>
                  <a:gd name="connsiteY6" fmla="*/ 646652 h 647700"/>
                  <a:gd name="connsiteX7" fmla="*/ 389001 w 504825"/>
                  <a:gd name="connsiteY7" fmla="*/ 511778 h 647700"/>
                  <a:gd name="connsiteX8" fmla="*/ 389001 w 504825"/>
                  <a:gd name="connsiteY8" fmla="*/ 445103 h 647700"/>
                  <a:gd name="connsiteX9" fmla="*/ 500920 w 504825"/>
                  <a:gd name="connsiteY9" fmla="*/ 245269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825" h="647700">
                    <a:moveTo>
                      <a:pt x="500920" y="245269"/>
                    </a:moveTo>
                    <a:cubicBezTo>
                      <a:pt x="500920" y="113633"/>
                      <a:pt x="390430" y="7144"/>
                      <a:pt x="254032" y="7144"/>
                    </a:cubicBezTo>
                    <a:cubicBezTo>
                      <a:pt x="117634" y="7144"/>
                      <a:pt x="7144" y="113919"/>
                      <a:pt x="7144" y="245269"/>
                    </a:cubicBezTo>
                    <a:cubicBezTo>
                      <a:pt x="7456" y="326808"/>
                      <a:pt x="49800" y="402421"/>
                      <a:pt x="119158" y="445294"/>
                    </a:cubicBezTo>
                    <a:lnTo>
                      <a:pt x="119158" y="511969"/>
                    </a:lnTo>
                    <a:cubicBezTo>
                      <a:pt x="119471" y="586296"/>
                      <a:pt x="179703" y="646444"/>
                      <a:pt x="254032" y="646652"/>
                    </a:cubicBezTo>
                    <a:lnTo>
                      <a:pt x="254032" y="646652"/>
                    </a:lnTo>
                    <a:cubicBezTo>
                      <a:pt x="328450" y="646444"/>
                      <a:pt x="388739" y="586195"/>
                      <a:pt x="389001" y="511778"/>
                    </a:cubicBezTo>
                    <a:lnTo>
                      <a:pt x="389001" y="445103"/>
                    </a:lnTo>
                    <a:cubicBezTo>
                      <a:pt x="458252" y="402229"/>
                      <a:pt x="500544" y="326716"/>
                      <a:pt x="500920" y="2452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6" name="Forme libre : forme 105">
                <a:extLst>
                  <a:ext uri="{FF2B5EF4-FFF2-40B4-BE49-F238E27FC236}">
                    <a16:creationId xmlns:a16="http://schemas.microsoft.com/office/drawing/2014/main" id="{92C4C6EF-40CA-9856-FDAA-99C5770EF90F}"/>
                  </a:ext>
                </a:extLst>
              </p:cNvPr>
              <p:cNvSpPr/>
              <p:nvPr/>
            </p:nvSpPr>
            <p:spPr>
              <a:xfrm>
                <a:off x="-734182" y="3248978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7" name="Forme libre : forme 106">
                <a:extLst>
                  <a:ext uri="{FF2B5EF4-FFF2-40B4-BE49-F238E27FC236}">
                    <a16:creationId xmlns:a16="http://schemas.microsoft.com/office/drawing/2014/main" id="{E7A908B0-EE99-4E39-C839-1BE6D401BBDD}"/>
                  </a:ext>
                </a:extLst>
              </p:cNvPr>
              <p:cNvSpPr/>
              <p:nvPr/>
            </p:nvSpPr>
            <p:spPr>
              <a:xfrm>
                <a:off x="-734182" y="3302984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8" name="Forme libre : forme 107">
                <a:extLst>
                  <a:ext uri="{FF2B5EF4-FFF2-40B4-BE49-F238E27FC236}">
                    <a16:creationId xmlns:a16="http://schemas.microsoft.com/office/drawing/2014/main" id="{98812F07-F883-75F3-EB80-D74D1CE50369}"/>
                  </a:ext>
                </a:extLst>
              </p:cNvPr>
              <p:cNvSpPr/>
              <p:nvPr/>
            </p:nvSpPr>
            <p:spPr>
              <a:xfrm>
                <a:off x="-712465" y="3356991"/>
                <a:ext cx="238125" cy="9525"/>
              </a:xfrm>
              <a:custGeom>
                <a:avLst/>
                <a:gdLst>
                  <a:gd name="connsiteX0" fmla="*/ 7144 w 238125"/>
                  <a:gd name="connsiteY0" fmla="*/ 7144 h 9525"/>
                  <a:gd name="connsiteX1" fmla="*/ 233553 w 2381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9525">
                    <a:moveTo>
                      <a:pt x="7144" y="7144"/>
                    </a:moveTo>
                    <a:lnTo>
                      <a:pt x="233553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9" name="Forme libre : forme 108">
                <a:extLst>
                  <a:ext uri="{FF2B5EF4-FFF2-40B4-BE49-F238E27FC236}">
                    <a16:creationId xmlns:a16="http://schemas.microsoft.com/office/drawing/2014/main" id="{BA2E87F6-22C8-ECEF-707F-9E9096E8BEAD}"/>
                  </a:ext>
                </a:extLst>
              </p:cNvPr>
              <p:cNvSpPr/>
              <p:nvPr/>
            </p:nvSpPr>
            <p:spPr>
              <a:xfrm>
                <a:off x="-666269" y="3019616"/>
                <a:ext cx="142875" cy="76200"/>
              </a:xfrm>
              <a:custGeom>
                <a:avLst/>
                <a:gdLst>
                  <a:gd name="connsiteX0" fmla="*/ 141827 w 142875"/>
                  <a:gd name="connsiteY0" fmla="*/ 7144 h 76200"/>
                  <a:gd name="connsiteX1" fmla="*/ 141827 w 142875"/>
                  <a:gd name="connsiteY1" fmla="*/ 7144 h 76200"/>
                  <a:gd name="connsiteX2" fmla="*/ 74486 w 142875"/>
                  <a:gd name="connsiteY2" fmla="*/ 74486 h 76200"/>
                  <a:gd name="connsiteX3" fmla="*/ 74486 w 142875"/>
                  <a:gd name="connsiteY3" fmla="*/ 74486 h 76200"/>
                  <a:gd name="connsiteX4" fmla="*/ 7144 w 142875"/>
                  <a:gd name="connsiteY4" fmla="*/ 7144 h 76200"/>
                  <a:gd name="connsiteX5" fmla="*/ 7144 w 142875"/>
                  <a:gd name="connsiteY5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" h="76200">
                    <a:moveTo>
                      <a:pt x="141827" y="7144"/>
                    </a:moveTo>
                    <a:lnTo>
                      <a:pt x="141827" y="7144"/>
                    </a:lnTo>
                    <a:cubicBezTo>
                      <a:pt x="141722" y="44292"/>
                      <a:pt x="111634" y="74381"/>
                      <a:pt x="74486" y="74486"/>
                    </a:cubicBezTo>
                    <a:lnTo>
                      <a:pt x="74486" y="74486"/>
                    </a:lnTo>
                    <a:cubicBezTo>
                      <a:pt x="37337" y="74381"/>
                      <a:pt x="7249" y="44292"/>
                      <a:pt x="7144" y="7144"/>
                    </a:cubicBez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" name="Forme libre : forme 109">
                <a:extLst>
                  <a:ext uri="{FF2B5EF4-FFF2-40B4-BE49-F238E27FC236}">
                    <a16:creationId xmlns:a16="http://schemas.microsoft.com/office/drawing/2014/main" id="{3E60864E-6A7C-BABF-716C-E06EE692B06D}"/>
                  </a:ext>
                </a:extLst>
              </p:cNvPr>
              <p:cNvSpPr/>
              <p:nvPr/>
            </p:nvSpPr>
            <p:spPr>
              <a:xfrm>
                <a:off x="-598927" y="3086957"/>
                <a:ext cx="9525" cy="171450"/>
              </a:xfrm>
              <a:custGeom>
                <a:avLst/>
                <a:gdLst>
                  <a:gd name="connsiteX0" fmla="*/ 7144 w 9525"/>
                  <a:gd name="connsiteY0" fmla="*/ 7144 h 171450"/>
                  <a:gd name="connsiteX1" fmla="*/ 7144 w 9525"/>
                  <a:gd name="connsiteY1" fmla="*/ 169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1450">
                    <a:moveTo>
                      <a:pt x="7144" y="7144"/>
                    </a:moveTo>
                    <a:lnTo>
                      <a:pt x="7144" y="16916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" name="Forme libre : forme 110">
                <a:extLst>
                  <a:ext uri="{FF2B5EF4-FFF2-40B4-BE49-F238E27FC236}">
                    <a16:creationId xmlns:a16="http://schemas.microsoft.com/office/drawing/2014/main" id="{B4120B90-3684-C8A1-81FC-5BBDEA3E9CD4}"/>
                  </a:ext>
                </a:extLst>
              </p:cNvPr>
              <p:cNvSpPr/>
              <p:nvPr/>
            </p:nvSpPr>
            <p:spPr>
              <a:xfrm>
                <a:off x="-600642" y="2631281"/>
                <a:ext cx="9525" cy="104775"/>
              </a:xfrm>
              <a:custGeom>
                <a:avLst/>
                <a:gdLst>
                  <a:gd name="connsiteX0" fmla="*/ 7144 w 9525"/>
                  <a:gd name="connsiteY0" fmla="*/ 106109 h 104775"/>
                  <a:gd name="connsiteX1" fmla="*/ 7144 w 9525"/>
                  <a:gd name="connsiteY1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106109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" name="Forme libre : forme 111">
                <a:extLst>
                  <a:ext uri="{FF2B5EF4-FFF2-40B4-BE49-F238E27FC236}">
                    <a16:creationId xmlns:a16="http://schemas.microsoft.com/office/drawing/2014/main" id="{0920378D-7350-07FC-A2E7-30D9F3A190B7}"/>
                  </a:ext>
                </a:extLst>
              </p:cNvPr>
              <p:cNvSpPr/>
              <p:nvPr/>
            </p:nvSpPr>
            <p:spPr>
              <a:xfrm>
                <a:off x="-803810" y="2684336"/>
                <a:ext cx="57150" cy="95250"/>
              </a:xfrm>
              <a:custGeom>
                <a:avLst/>
                <a:gdLst>
                  <a:gd name="connsiteX0" fmla="*/ 54864 w 57150"/>
                  <a:gd name="connsiteY0" fmla="*/ 93821 h 95250"/>
                  <a:gd name="connsiteX1" fmla="*/ 7144 w 57150"/>
                  <a:gd name="connsiteY1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864" y="93821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3" name="Forme libre : forme 112">
                <a:extLst>
                  <a:ext uri="{FF2B5EF4-FFF2-40B4-BE49-F238E27FC236}">
                    <a16:creationId xmlns:a16="http://schemas.microsoft.com/office/drawing/2014/main" id="{3C3D364F-34F2-63F3-7C8B-F58384134E79}"/>
                  </a:ext>
                </a:extLst>
              </p:cNvPr>
              <p:cNvSpPr/>
              <p:nvPr/>
            </p:nvSpPr>
            <p:spPr>
              <a:xfrm>
                <a:off x="-474817" y="2684336"/>
                <a:ext cx="57150" cy="95250"/>
              </a:xfrm>
              <a:custGeom>
                <a:avLst/>
                <a:gdLst>
                  <a:gd name="connsiteX0" fmla="*/ 54769 w 57150"/>
                  <a:gd name="connsiteY0" fmla="*/ 7144 h 95250"/>
                  <a:gd name="connsiteX1" fmla="*/ 7144 w 57150"/>
                  <a:gd name="connsiteY1" fmla="*/ 9382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769" y="7144"/>
                    </a:moveTo>
                    <a:lnTo>
                      <a:pt x="7144" y="93821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64" name="ZoneTexte 63">
            <a:extLst>
              <a:ext uri="{FF2B5EF4-FFF2-40B4-BE49-F238E27FC236}">
                <a16:creationId xmlns:a16="http://schemas.microsoft.com/office/drawing/2014/main" id="{808ED71D-229A-D359-115D-2BCFF852FAA9}"/>
              </a:ext>
            </a:extLst>
          </p:cNvPr>
          <p:cNvSpPr txBox="1"/>
          <p:nvPr/>
        </p:nvSpPr>
        <p:spPr>
          <a:xfrm>
            <a:off x="1910109" y="4032834"/>
            <a:ext cx="9469598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734B12A8-9B0D-C8AF-ED0F-9929B71446DE}"/>
              </a:ext>
            </a:extLst>
          </p:cNvPr>
          <p:cNvGrpSpPr/>
          <p:nvPr/>
        </p:nvGrpSpPr>
        <p:grpSpPr>
          <a:xfrm>
            <a:off x="808904" y="4129609"/>
            <a:ext cx="842632" cy="842631"/>
            <a:chOff x="9459613" y="1870678"/>
            <a:chExt cx="696390" cy="696389"/>
          </a:xfrm>
        </p:grpSpPr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06BF8C01-5E7F-F378-70F3-F8BEA1541FC0}"/>
                </a:ext>
              </a:extLst>
            </p:cNvPr>
            <p:cNvSpPr/>
            <p:nvPr/>
          </p:nvSpPr>
          <p:spPr>
            <a:xfrm>
              <a:off x="9459613" y="1870678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1 h 696389"/>
                <a:gd name="connsiteX4" fmla="*/ 696390 w 696390"/>
                <a:gd name="connsiteY4" fmla="*/ 557341 h 696389"/>
                <a:gd name="connsiteX5" fmla="*/ 696390 w 696390"/>
                <a:gd name="connsiteY5" fmla="*/ 696389 h 696389"/>
                <a:gd name="connsiteX6" fmla="*/ 580322 w 696390"/>
                <a:gd name="connsiteY6" fmla="*/ 696389 h 696389"/>
                <a:gd name="connsiteX7" fmla="*/ 522795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1"/>
                  </a:lnTo>
                  <a:lnTo>
                    <a:pt x="696390" y="557341"/>
                  </a:lnTo>
                  <a:lnTo>
                    <a:pt x="696390" y="696389"/>
                  </a:lnTo>
                  <a:lnTo>
                    <a:pt x="580322" y="696389"/>
                  </a:lnTo>
                  <a:lnTo>
                    <a:pt x="522795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14" name="Graphic 60">
              <a:extLst>
                <a:ext uri="{FF2B5EF4-FFF2-40B4-BE49-F238E27FC236}">
                  <a16:creationId xmlns:a16="http://schemas.microsoft.com/office/drawing/2014/main" id="{4134CFBA-77D8-8A5D-1885-9E188C8984B0}"/>
                </a:ext>
              </a:extLst>
            </p:cNvPr>
            <p:cNvGrpSpPr/>
            <p:nvPr/>
          </p:nvGrpSpPr>
          <p:grpSpPr>
            <a:xfrm>
              <a:off x="9581103" y="2011871"/>
              <a:ext cx="453412" cy="414002"/>
              <a:chOff x="8699890" y="5512191"/>
              <a:chExt cx="532249" cy="485987"/>
            </a:xfrm>
            <a:noFill/>
          </p:grpSpPr>
          <p:sp>
            <p:nvSpPr>
              <p:cNvPr id="15" name="Freeform: Shape 390">
                <a:extLst>
                  <a:ext uri="{FF2B5EF4-FFF2-40B4-BE49-F238E27FC236}">
                    <a16:creationId xmlns:a16="http://schemas.microsoft.com/office/drawing/2014/main" id="{04E5F1DB-C6EA-D78F-27A3-37664665C791}"/>
                  </a:ext>
                </a:extLst>
              </p:cNvPr>
              <p:cNvSpPr/>
              <p:nvPr/>
            </p:nvSpPr>
            <p:spPr>
              <a:xfrm>
                <a:off x="8898595" y="5768035"/>
                <a:ext cx="263683" cy="230142"/>
              </a:xfrm>
              <a:custGeom>
                <a:avLst/>
                <a:gdLst>
                  <a:gd name="connsiteX0" fmla="*/ 263684 w 263683"/>
                  <a:gd name="connsiteY0" fmla="*/ 0 h 230142"/>
                  <a:gd name="connsiteX1" fmla="*/ 263684 w 263683"/>
                  <a:gd name="connsiteY1" fmla="*/ 230143 h 230142"/>
                  <a:gd name="connsiteX2" fmla="*/ 95458 w 263683"/>
                  <a:gd name="connsiteY2" fmla="*/ 230143 h 230142"/>
                  <a:gd name="connsiteX3" fmla="*/ 1999 w 263683"/>
                  <a:gd name="connsiteY3" fmla="*/ 127338 h 230142"/>
                  <a:gd name="connsiteX4" fmla="*/ 75598 w 263683"/>
                  <a:gd name="connsiteY4" fmla="*/ 43225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683" h="230142">
                    <a:moveTo>
                      <a:pt x="263684" y="0"/>
                    </a:moveTo>
                    <a:lnTo>
                      <a:pt x="263684" y="230143"/>
                    </a:lnTo>
                    <a:lnTo>
                      <a:pt x="95458" y="230143"/>
                    </a:lnTo>
                    <a:cubicBezTo>
                      <a:pt x="39382" y="230143"/>
                      <a:pt x="-10735" y="194862"/>
                      <a:pt x="1999" y="127338"/>
                    </a:cubicBezTo>
                    <a:cubicBezTo>
                      <a:pt x="8424" y="93109"/>
                      <a:pt x="38214" y="61917"/>
                      <a:pt x="75598" y="4322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391">
                <a:extLst>
                  <a:ext uri="{FF2B5EF4-FFF2-40B4-BE49-F238E27FC236}">
                    <a16:creationId xmlns:a16="http://schemas.microsoft.com/office/drawing/2014/main" id="{D63DB4FD-47F7-B607-5371-157D1C32B887}"/>
                  </a:ext>
                </a:extLst>
              </p:cNvPr>
              <p:cNvSpPr/>
              <p:nvPr/>
            </p:nvSpPr>
            <p:spPr>
              <a:xfrm>
                <a:off x="8769750" y="5768035"/>
                <a:ext cx="121496" cy="230142"/>
              </a:xfrm>
              <a:custGeom>
                <a:avLst/>
                <a:gdLst>
                  <a:gd name="connsiteX0" fmla="*/ 121497 w 121496"/>
                  <a:gd name="connsiteY0" fmla="*/ 230143 h 230142"/>
                  <a:gd name="connsiteX1" fmla="*/ 0 w 121496"/>
                  <a:gd name="connsiteY1" fmla="*/ 230143 h 230142"/>
                  <a:gd name="connsiteX2" fmla="*/ 0 w 121496"/>
                  <a:gd name="connsiteY2" fmla="*/ 0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96" h="230142">
                    <a:moveTo>
                      <a:pt x="121497" y="230143"/>
                    </a:moveTo>
                    <a:lnTo>
                      <a:pt x="0" y="230143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392">
                <a:extLst>
                  <a:ext uri="{FF2B5EF4-FFF2-40B4-BE49-F238E27FC236}">
                    <a16:creationId xmlns:a16="http://schemas.microsoft.com/office/drawing/2014/main" id="{07B5087F-7281-0B9A-18EF-28E60B654B0A}"/>
                  </a:ext>
                </a:extLst>
              </p:cNvPr>
              <p:cNvSpPr/>
              <p:nvPr/>
            </p:nvSpPr>
            <p:spPr>
              <a:xfrm>
                <a:off x="8797788" y="5558920"/>
                <a:ext cx="56075" cy="104090"/>
              </a:xfrm>
              <a:custGeom>
                <a:avLst/>
                <a:gdLst>
                  <a:gd name="connsiteX0" fmla="*/ 56075 w 56075"/>
                  <a:gd name="connsiteY0" fmla="*/ 53856 h 104090"/>
                  <a:gd name="connsiteX1" fmla="*/ 56075 w 56075"/>
                  <a:gd name="connsiteY1" fmla="*/ 0 h 104090"/>
                  <a:gd name="connsiteX2" fmla="*/ 0 w 56075"/>
                  <a:gd name="connsiteY2" fmla="*/ 0 h 104090"/>
                  <a:gd name="connsiteX3" fmla="*/ 0 w 56075"/>
                  <a:gd name="connsiteY3" fmla="*/ 104090 h 10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5" h="104090">
                    <a:moveTo>
                      <a:pt x="56075" y="53856"/>
                    </a:moveTo>
                    <a:lnTo>
                      <a:pt x="56075" y="0"/>
                    </a:lnTo>
                    <a:lnTo>
                      <a:pt x="0" y="0"/>
                    </a:lnTo>
                    <a:lnTo>
                      <a:pt x="0" y="10409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393">
                <a:extLst>
                  <a:ext uri="{FF2B5EF4-FFF2-40B4-BE49-F238E27FC236}">
                    <a16:creationId xmlns:a16="http://schemas.microsoft.com/office/drawing/2014/main" id="{717DBD4C-A04F-5640-5251-153322DF77BC}"/>
                  </a:ext>
                </a:extLst>
              </p:cNvPr>
              <p:cNvSpPr/>
              <p:nvPr/>
            </p:nvSpPr>
            <p:spPr>
              <a:xfrm>
                <a:off x="8837918" y="5736493"/>
                <a:ext cx="205165" cy="187648"/>
              </a:xfrm>
              <a:custGeom>
                <a:avLst/>
                <a:gdLst>
                  <a:gd name="connsiteX0" fmla="*/ 60689 w 205165"/>
                  <a:gd name="connsiteY0" fmla="*/ 182479 h 187648"/>
                  <a:gd name="connsiteX1" fmla="*/ 201812 w 205165"/>
                  <a:gd name="connsiteY1" fmla="*/ 0 h 187648"/>
                  <a:gd name="connsiteX2" fmla="*/ 24240 w 205165"/>
                  <a:gd name="connsiteY2" fmla="*/ 64954 h 187648"/>
                  <a:gd name="connsiteX3" fmla="*/ 25291 w 205165"/>
                  <a:gd name="connsiteY3" fmla="*/ 170095 h 1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65" h="187648">
                    <a:moveTo>
                      <a:pt x="60689" y="182479"/>
                    </a:moveTo>
                    <a:cubicBezTo>
                      <a:pt x="152396" y="197082"/>
                      <a:pt x="221438" y="193110"/>
                      <a:pt x="201812" y="0"/>
                    </a:cubicBezTo>
                    <a:cubicBezTo>
                      <a:pt x="140713" y="35982"/>
                      <a:pt x="61740" y="30608"/>
                      <a:pt x="24240" y="64954"/>
                    </a:cubicBezTo>
                    <a:cubicBezTo>
                      <a:pt x="-13261" y="99300"/>
                      <a:pt x="-2746" y="144745"/>
                      <a:pt x="25291" y="17009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394">
                <a:extLst>
                  <a:ext uri="{FF2B5EF4-FFF2-40B4-BE49-F238E27FC236}">
                    <a16:creationId xmlns:a16="http://schemas.microsoft.com/office/drawing/2014/main" id="{D37C8122-E4C2-1896-4DE6-D361D654B685}"/>
                  </a:ext>
                </a:extLst>
              </p:cNvPr>
              <p:cNvSpPr/>
              <p:nvPr/>
            </p:nvSpPr>
            <p:spPr>
              <a:xfrm>
                <a:off x="8699890" y="5512191"/>
                <a:ext cx="532249" cy="280377"/>
              </a:xfrm>
              <a:custGeom>
                <a:avLst/>
                <a:gdLst>
                  <a:gd name="connsiteX0" fmla="*/ 266125 w 532249"/>
                  <a:gd name="connsiteY0" fmla="*/ 0 h 280377"/>
                  <a:gd name="connsiteX1" fmla="*/ 532249 w 532249"/>
                  <a:gd name="connsiteY1" fmla="*/ 238554 h 280377"/>
                  <a:gd name="connsiteX2" fmla="*/ 490426 w 532249"/>
                  <a:gd name="connsiteY2" fmla="*/ 280377 h 280377"/>
                  <a:gd name="connsiteX3" fmla="*/ 266125 w 532249"/>
                  <a:gd name="connsiteY3" fmla="*/ 84113 h 280377"/>
                  <a:gd name="connsiteX4" fmla="*/ 41823 w 532249"/>
                  <a:gd name="connsiteY4" fmla="*/ 280377 h 280377"/>
                  <a:gd name="connsiteX5" fmla="*/ 0 w 532249"/>
                  <a:gd name="connsiteY5" fmla="*/ 238554 h 2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2249" h="280377">
                    <a:moveTo>
                      <a:pt x="266125" y="0"/>
                    </a:moveTo>
                    <a:lnTo>
                      <a:pt x="532249" y="238554"/>
                    </a:lnTo>
                    <a:lnTo>
                      <a:pt x="490426" y="280377"/>
                    </a:lnTo>
                    <a:lnTo>
                      <a:pt x="266125" y="84113"/>
                    </a:lnTo>
                    <a:lnTo>
                      <a:pt x="41823" y="280377"/>
                    </a:lnTo>
                    <a:lnTo>
                      <a:pt x="0" y="23855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79697B40-9A68-433B-D3C8-0600889D6D99}"/>
              </a:ext>
            </a:extLst>
          </p:cNvPr>
          <p:cNvSpPr txBox="1"/>
          <p:nvPr/>
        </p:nvSpPr>
        <p:spPr>
          <a:xfrm>
            <a:off x="1910109" y="1668608"/>
            <a:ext cx="9469606" cy="91820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8638D6AB-89B6-B5A0-793E-0A6E437E2CCF}"/>
              </a:ext>
            </a:extLst>
          </p:cNvPr>
          <p:cNvGrpSpPr/>
          <p:nvPr/>
        </p:nvGrpSpPr>
        <p:grpSpPr>
          <a:xfrm>
            <a:off x="808363" y="1742300"/>
            <a:ext cx="848883" cy="842631"/>
            <a:chOff x="2033054" y="1873325"/>
            <a:chExt cx="696389" cy="696389"/>
          </a:xfrm>
        </p:grpSpPr>
        <p:sp>
          <p:nvSpPr>
            <p:cNvPr id="42" name="Forme libre : forme 41">
              <a:extLst>
                <a:ext uri="{FF2B5EF4-FFF2-40B4-BE49-F238E27FC236}">
                  <a16:creationId xmlns:a16="http://schemas.microsoft.com/office/drawing/2014/main" id="{AE37A687-AAA3-6578-D06B-B66B3AEC0894}"/>
                </a:ext>
              </a:extLst>
            </p:cNvPr>
            <p:cNvSpPr/>
            <p:nvPr/>
          </p:nvSpPr>
          <p:spPr>
            <a:xfrm>
              <a:off x="2033054" y="1873325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4 h 696389"/>
                <a:gd name="connsiteX4" fmla="*/ 696389 w 696389"/>
                <a:gd name="connsiteY4" fmla="*/ 580322 h 696389"/>
                <a:gd name="connsiteX5" fmla="*/ 696389 w 696389"/>
                <a:gd name="connsiteY5" fmla="*/ 696389 h 696389"/>
                <a:gd name="connsiteX6" fmla="*/ 580322 w 696389"/>
                <a:gd name="connsiteY6" fmla="*/ 696389 h 696389"/>
                <a:gd name="connsiteX7" fmla="*/ 498908 w 696389"/>
                <a:gd name="connsiteY7" fmla="*/ 696389 h 696389"/>
                <a:gd name="connsiteX8" fmla="*/ 116067 w 696389"/>
                <a:gd name="connsiteY8" fmla="*/ 696389 h 696389"/>
                <a:gd name="connsiteX9" fmla="*/ 0 w 696389"/>
                <a:gd name="connsiteY9" fmla="*/ 580322 h 696389"/>
                <a:gd name="connsiteX10" fmla="*/ 0 w 696389"/>
                <a:gd name="connsiteY10" fmla="*/ 116067 h 696389"/>
                <a:gd name="connsiteX11" fmla="*/ 116067 w 696389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4"/>
                  </a:lnTo>
                  <a:lnTo>
                    <a:pt x="696389" y="580322"/>
                  </a:lnTo>
                  <a:lnTo>
                    <a:pt x="696389" y="696389"/>
                  </a:lnTo>
                  <a:lnTo>
                    <a:pt x="580322" y="696389"/>
                  </a:lnTo>
                  <a:lnTo>
                    <a:pt x="498908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20" name="Graphique 169">
              <a:extLst>
                <a:ext uri="{FF2B5EF4-FFF2-40B4-BE49-F238E27FC236}">
                  <a16:creationId xmlns:a16="http://schemas.microsoft.com/office/drawing/2014/main" id="{7752F428-ABF7-79F6-B583-F8690ED0389D}"/>
                </a:ext>
              </a:extLst>
            </p:cNvPr>
            <p:cNvGrpSpPr/>
            <p:nvPr/>
          </p:nvGrpSpPr>
          <p:grpSpPr>
            <a:xfrm>
              <a:off x="2138395" y="2040139"/>
              <a:ext cx="485705" cy="362763"/>
              <a:chOff x="1900237" y="295275"/>
              <a:chExt cx="8391525" cy="6267450"/>
            </a:xfrm>
          </p:grpSpPr>
          <p:sp>
            <p:nvSpPr>
              <p:cNvPr id="21" name="Forme libre : forme 114">
                <a:extLst>
                  <a:ext uri="{FF2B5EF4-FFF2-40B4-BE49-F238E27FC236}">
                    <a16:creationId xmlns:a16="http://schemas.microsoft.com/office/drawing/2014/main" id="{55624EE1-0CAD-E1E6-8C8E-41B9507B1818}"/>
                  </a:ext>
                </a:extLst>
              </p:cNvPr>
              <p:cNvSpPr/>
              <p:nvPr/>
            </p:nvSpPr>
            <p:spPr>
              <a:xfrm>
                <a:off x="1897856" y="292894"/>
                <a:ext cx="5934075" cy="5676900"/>
              </a:xfrm>
              <a:custGeom>
                <a:avLst/>
                <a:gdLst>
                  <a:gd name="connsiteX0" fmla="*/ 5069777 w 5934075"/>
                  <a:gd name="connsiteY0" fmla="*/ 7144 h 5676900"/>
                  <a:gd name="connsiteX1" fmla="*/ 870490 w 5934075"/>
                  <a:gd name="connsiteY1" fmla="*/ 7144 h 5676900"/>
                  <a:gd name="connsiteX2" fmla="*/ 7144 w 5934075"/>
                  <a:gd name="connsiteY2" fmla="*/ 866394 h 5676900"/>
                  <a:gd name="connsiteX3" fmla="*/ 7144 w 5934075"/>
                  <a:gd name="connsiteY3" fmla="*/ 3622929 h 5676900"/>
                  <a:gd name="connsiteX4" fmla="*/ 870490 w 5934075"/>
                  <a:gd name="connsiteY4" fmla="*/ 4482941 h 5676900"/>
                  <a:gd name="connsiteX5" fmla="*/ 1384173 w 5934075"/>
                  <a:gd name="connsiteY5" fmla="*/ 4482941 h 5676900"/>
                  <a:gd name="connsiteX6" fmla="*/ 1027176 w 5934075"/>
                  <a:gd name="connsiteY6" fmla="*/ 5468589 h 5676900"/>
                  <a:gd name="connsiteX7" fmla="*/ 1257776 w 5934075"/>
                  <a:gd name="connsiteY7" fmla="*/ 5661470 h 5676900"/>
                  <a:gd name="connsiteX8" fmla="*/ 2464117 w 5934075"/>
                  <a:gd name="connsiteY8" fmla="*/ 4957287 h 5676900"/>
                  <a:gd name="connsiteX9" fmla="*/ 2893409 w 5934075"/>
                  <a:gd name="connsiteY9" fmla="*/ 4482941 h 5676900"/>
                  <a:gd name="connsiteX10" fmla="*/ 5069777 w 5934075"/>
                  <a:gd name="connsiteY10" fmla="*/ 4482941 h 5676900"/>
                  <a:gd name="connsiteX11" fmla="*/ 5933885 w 5934075"/>
                  <a:gd name="connsiteY11" fmla="*/ 3622929 h 5676900"/>
                  <a:gd name="connsiteX12" fmla="*/ 5933885 w 5934075"/>
                  <a:gd name="connsiteY12" fmla="*/ 866394 h 5676900"/>
                  <a:gd name="connsiteX13" fmla="*/ 5069777 w 5934075"/>
                  <a:gd name="connsiteY13" fmla="*/ 7144 h 56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34075" h="5676900">
                    <a:moveTo>
                      <a:pt x="5069777" y="7144"/>
                    </a:moveTo>
                    <a:lnTo>
                      <a:pt x="870490" y="7144"/>
                    </a:lnTo>
                    <a:cubicBezTo>
                      <a:pt x="396145" y="7144"/>
                      <a:pt x="7144" y="393668"/>
                      <a:pt x="7144" y="866394"/>
                    </a:cubicBezTo>
                    <a:lnTo>
                      <a:pt x="7144" y="3622929"/>
                    </a:lnTo>
                    <a:cubicBezTo>
                      <a:pt x="7144" y="4096417"/>
                      <a:pt x="396145" y="4482941"/>
                      <a:pt x="870490" y="4482941"/>
                    </a:cubicBezTo>
                    <a:lnTo>
                      <a:pt x="1384173" y="4482941"/>
                    </a:lnTo>
                    <a:cubicBezTo>
                      <a:pt x="1384173" y="4727543"/>
                      <a:pt x="1206056" y="5260943"/>
                      <a:pt x="1027176" y="5468589"/>
                    </a:cubicBezTo>
                    <a:cubicBezTo>
                      <a:pt x="848297" y="5676234"/>
                      <a:pt x="1146239" y="5690997"/>
                      <a:pt x="1257776" y="5661470"/>
                    </a:cubicBezTo>
                    <a:cubicBezTo>
                      <a:pt x="1369314" y="5631942"/>
                      <a:pt x="2136743" y="5327428"/>
                      <a:pt x="2464117" y="4957287"/>
                    </a:cubicBezTo>
                    <a:cubicBezTo>
                      <a:pt x="2608612" y="4794028"/>
                      <a:pt x="2763679" y="4627436"/>
                      <a:pt x="2893409" y="4482941"/>
                    </a:cubicBezTo>
                    <a:lnTo>
                      <a:pt x="5069777" y="4482941"/>
                    </a:lnTo>
                    <a:cubicBezTo>
                      <a:pt x="5544884" y="4482941"/>
                      <a:pt x="5933885" y="4096417"/>
                      <a:pt x="5933885" y="3622929"/>
                    </a:cubicBezTo>
                    <a:lnTo>
                      <a:pt x="5933885" y="866394"/>
                    </a:lnTo>
                    <a:cubicBezTo>
                      <a:pt x="5933885" y="393668"/>
                      <a:pt x="5544884" y="7144"/>
                      <a:pt x="5069777" y="71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2" name="Forme libre : forme 115">
                <a:extLst>
                  <a:ext uri="{FF2B5EF4-FFF2-40B4-BE49-F238E27FC236}">
                    <a16:creationId xmlns:a16="http://schemas.microsoft.com/office/drawing/2014/main" id="{C364AEF6-3B36-6E42-745B-A32829F2033C}"/>
                  </a:ext>
                </a:extLst>
              </p:cNvPr>
              <p:cNvSpPr/>
              <p:nvPr/>
            </p:nvSpPr>
            <p:spPr>
              <a:xfrm>
                <a:off x="3753802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1" y="464344"/>
                      <a:pt x="7144" y="361996"/>
                      <a:pt x="7144" y="235744"/>
                    </a:cubicBezTo>
                    <a:cubicBezTo>
                      <a:pt x="7144" y="109491"/>
                      <a:pt x="109491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116">
                <a:extLst>
                  <a:ext uri="{FF2B5EF4-FFF2-40B4-BE49-F238E27FC236}">
                    <a16:creationId xmlns:a16="http://schemas.microsoft.com/office/drawing/2014/main" id="{547DB5DA-E6B0-708E-9886-8345E75C9764}"/>
                  </a:ext>
                </a:extLst>
              </p:cNvPr>
              <p:cNvSpPr/>
              <p:nvPr/>
            </p:nvSpPr>
            <p:spPr>
              <a:xfrm>
                <a:off x="4632674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4" name="Forme libre : forme 117">
                <a:extLst>
                  <a:ext uri="{FF2B5EF4-FFF2-40B4-BE49-F238E27FC236}">
                    <a16:creationId xmlns:a16="http://schemas.microsoft.com/office/drawing/2014/main" id="{FD698575-F162-D30D-95E0-45F41A85D6B3}"/>
                  </a:ext>
                </a:extLst>
              </p:cNvPr>
              <p:cNvSpPr/>
              <p:nvPr/>
            </p:nvSpPr>
            <p:spPr>
              <a:xfrm>
                <a:off x="5511450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0" name="Forme libre : forme 118">
                <a:extLst>
                  <a:ext uri="{FF2B5EF4-FFF2-40B4-BE49-F238E27FC236}">
                    <a16:creationId xmlns:a16="http://schemas.microsoft.com/office/drawing/2014/main" id="{C21048B3-26D3-6C89-BA41-D4DF71419A52}"/>
                  </a:ext>
                </a:extLst>
              </p:cNvPr>
              <p:cNvSpPr/>
              <p:nvPr/>
            </p:nvSpPr>
            <p:spPr>
              <a:xfrm>
                <a:off x="5511164" y="1992916"/>
                <a:ext cx="4772025" cy="4562475"/>
              </a:xfrm>
              <a:custGeom>
                <a:avLst/>
                <a:gdLst>
                  <a:gd name="connsiteX0" fmla="*/ 2320576 w 4772025"/>
                  <a:gd name="connsiteY0" fmla="*/ 7144 h 4562475"/>
                  <a:gd name="connsiteX1" fmla="*/ 4079843 w 4772025"/>
                  <a:gd name="connsiteY1" fmla="*/ 7144 h 4562475"/>
                  <a:gd name="connsiteX2" fmla="*/ 4774216 w 4772025"/>
                  <a:gd name="connsiteY2" fmla="*/ 698278 h 4562475"/>
                  <a:gd name="connsiteX3" fmla="*/ 4774216 w 4772025"/>
                  <a:gd name="connsiteY3" fmla="*/ 2915317 h 4562475"/>
                  <a:gd name="connsiteX4" fmla="*/ 4079843 w 4772025"/>
                  <a:gd name="connsiteY4" fmla="*/ 3607022 h 4562475"/>
                  <a:gd name="connsiteX5" fmla="*/ 3666648 w 4772025"/>
                  <a:gd name="connsiteY5" fmla="*/ 3607022 h 4562475"/>
                  <a:gd name="connsiteX6" fmla="*/ 3953732 w 4772025"/>
                  <a:gd name="connsiteY6" fmla="*/ 4399693 h 4562475"/>
                  <a:gd name="connsiteX7" fmla="*/ 3768281 w 4772025"/>
                  <a:gd name="connsiteY7" fmla="*/ 4554855 h 4562475"/>
                  <a:gd name="connsiteX8" fmla="*/ 2798064 w 4772025"/>
                  <a:gd name="connsiteY8" fmla="*/ 3988499 h 4562475"/>
                  <a:gd name="connsiteX9" fmla="*/ 2452878 w 4772025"/>
                  <a:gd name="connsiteY9" fmla="*/ 3607499 h 4562475"/>
                  <a:gd name="connsiteX10" fmla="*/ 702469 w 4772025"/>
                  <a:gd name="connsiteY10" fmla="*/ 3607499 h 4562475"/>
                  <a:gd name="connsiteX11" fmla="*/ 7144 w 4772025"/>
                  <a:gd name="connsiteY11" fmla="*/ 2915793 h 4562475"/>
                  <a:gd name="connsiteX12" fmla="*/ 7144 w 4772025"/>
                  <a:gd name="connsiteY12" fmla="*/ 2783396 h 456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72025" h="4562475">
                    <a:moveTo>
                      <a:pt x="2320576" y="7144"/>
                    </a:moveTo>
                    <a:lnTo>
                      <a:pt x="4079843" y="7144"/>
                    </a:lnTo>
                    <a:cubicBezTo>
                      <a:pt x="4460843" y="7144"/>
                      <a:pt x="4774216" y="318040"/>
                      <a:pt x="4774216" y="698278"/>
                    </a:cubicBezTo>
                    <a:lnTo>
                      <a:pt x="4774216" y="2915317"/>
                    </a:lnTo>
                    <a:cubicBezTo>
                      <a:pt x="4774216" y="3296317"/>
                      <a:pt x="4461320" y="3607022"/>
                      <a:pt x="4079843" y="3607022"/>
                    </a:cubicBezTo>
                    <a:lnTo>
                      <a:pt x="3666648" y="3607022"/>
                    </a:lnTo>
                    <a:cubicBezTo>
                      <a:pt x="3666648" y="3803714"/>
                      <a:pt x="3809523" y="4232720"/>
                      <a:pt x="3953732" y="4399693"/>
                    </a:cubicBezTo>
                    <a:cubicBezTo>
                      <a:pt x="4097941" y="4566666"/>
                      <a:pt x="3858482" y="4578573"/>
                      <a:pt x="3768281" y="4554855"/>
                    </a:cubicBezTo>
                    <a:cubicBezTo>
                      <a:pt x="3678079" y="4531138"/>
                      <a:pt x="3061431" y="4286155"/>
                      <a:pt x="2798064" y="3988499"/>
                    </a:cubicBezTo>
                    <a:cubicBezTo>
                      <a:pt x="2681860" y="3857149"/>
                      <a:pt x="2557177" y="3723228"/>
                      <a:pt x="2452878" y="3607499"/>
                    </a:cubicBezTo>
                    <a:lnTo>
                      <a:pt x="702469" y="3607499"/>
                    </a:lnTo>
                    <a:cubicBezTo>
                      <a:pt x="320230" y="3607499"/>
                      <a:pt x="7144" y="3296602"/>
                      <a:pt x="7144" y="2915793"/>
                    </a:cubicBezTo>
                    <a:lnTo>
                      <a:pt x="7144" y="2783396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E6B99FD5-7892-9A8F-ED6B-2F694CB4014B}"/>
              </a:ext>
            </a:extLst>
          </p:cNvPr>
          <p:cNvGrpSpPr/>
          <p:nvPr/>
        </p:nvGrpSpPr>
        <p:grpSpPr>
          <a:xfrm>
            <a:off x="808147" y="5334805"/>
            <a:ext cx="849099" cy="842631"/>
            <a:chOff x="10004571" y="1407580"/>
            <a:chExt cx="696389" cy="696389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473A38FE-FDB1-E0C7-B33B-0D50499F6ACF}"/>
                </a:ext>
              </a:extLst>
            </p:cNvPr>
            <p:cNvSpPr/>
            <p:nvPr/>
          </p:nvSpPr>
          <p:spPr>
            <a:xfrm>
              <a:off x="10004571" y="1407580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3 h 696389"/>
                <a:gd name="connsiteX4" fmla="*/ 696389 w 696389"/>
                <a:gd name="connsiteY4" fmla="*/ 580322 h 696389"/>
                <a:gd name="connsiteX5" fmla="*/ 696389 w 696389"/>
                <a:gd name="connsiteY5" fmla="*/ 696388 h 696389"/>
                <a:gd name="connsiteX6" fmla="*/ 594450 w 696389"/>
                <a:gd name="connsiteY6" fmla="*/ 696388 h 696389"/>
                <a:gd name="connsiteX7" fmla="*/ 594450 w 696389"/>
                <a:gd name="connsiteY7" fmla="*/ 693537 h 696389"/>
                <a:gd name="connsiteX8" fmla="*/ 580322 w 696389"/>
                <a:gd name="connsiteY8" fmla="*/ 696389 h 696389"/>
                <a:gd name="connsiteX9" fmla="*/ 116067 w 696389"/>
                <a:gd name="connsiteY9" fmla="*/ 696389 h 696389"/>
                <a:gd name="connsiteX10" fmla="*/ 0 w 696389"/>
                <a:gd name="connsiteY10" fmla="*/ 580322 h 696389"/>
                <a:gd name="connsiteX11" fmla="*/ 0 w 696389"/>
                <a:gd name="connsiteY11" fmla="*/ 116067 h 696389"/>
                <a:gd name="connsiteX12" fmla="*/ 116067 w 696389"/>
                <a:gd name="connsiteY12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89" y="580322"/>
                  </a:lnTo>
                  <a:lnTo>
                    <a:pt x="696389" y="696388"/>
                  </a:lnTo>
                  <a:lnTo>
                    <a:pt x="594450" y="696388"/>
                  </a:lnTo>
                  <a:lnTo>
                    <a:pt x="594450" y="693537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28" name="Graphique 191">
              <a:extLst>
                <a:ext uri="{FF2B5EF4-FFF2-40B4-BE49-F238E27FC236}">
                  <a16:creationId xmlns:a16="http://schemas.microsoft.com/office/drawing/2014/main" id="{150168A3-0283-BE6A-9C84-F1C2122E05D2}"/>
                </a:ext>
              </a:extLst>
            </p:cNvPr>
            <p:cNvGrpSpPr/>
            <p:nvPr/>
          </p:nvGrpSpPr>
          <p:grpSpPr>
            <a:xfrm>
              <a:off x="10125428" y="1529341"/>
              <a:ext cx="454675" cy="452867"/>
              <a:chOff x="3700462" y="1042987"/>
              <a:chExt cx="4791075" cy="4772025"/>
            </a:xfrm>
          </p:grpSpPr>
          <p:sp>
            <p:nvSpPr>
              <p:cNvPr id="29" name="Forme libre : forme 239">
                <a:extLst>
                  <a:ext uri="{FF2B5EF4-FFF2-40B4-BE49-F238E27FC236}">
                    <a16:creationId xmlns:a16="http://schemas.microsoft.com/office/drawing/2014/main" id="{6CB00F60-7EA7-CD61-A21F-5E0D9DDFB953}"/>
                  </a:ext>
                </a:extLst>
              </p:cNvPr>
              <p:cNvSpPr/>
              <p:nvPr/>
            </p:nvSpPr>
            <p:spPr>
              <a:xfrm>
                <a:off x="5789390" y="1662303"/>
                <a:ext cx="2076450" cy="2057400"/>
              </a:xfrm>
              <a:custGeom>
                <a:avLst/>
                <a:gdLst>
                  <a:gd name="connsiteX0" fmla="*/ 7144 w 2076450"/>
                  <a:gd name="connsiteY0" fmla="*/ 2053971 h 2057400"/>
                  <a:gd name="connsiteX1" fmla="*/ 2072640 w 2076450"/>
                  <a:gd name="connsiteY1" fmla="*/ 7144 h 205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76450" h="2057400">
                    <a:moveTo>
                      <a:pt x="7144" y="2053971"/>
                    </a:moveTo>
                    <a:lnTo>
                      <a:pt x="2072640" y="7144"/>
                    </a:ln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0" name="Forme libre : forme 240">
                <a:extLst>
                  <a:ext uri="{FF2B5EF4-FFF2-40B4-BE49-F238E27FC236}">
                    <a16:creationId xmlns:a16="http://schemas.microsoft.com/office/drawing/2014/main" id="{E4041CED-137D-70A0-FF61-8F5DD43B91FE}"/>
                  </a:ext>
                </a:extLst>
              </p:cNvPr>
              <p:cNvSpPr/>
              <p:nvPr/>
            </p:nvSpPr>
            <p:spPr>
              <a:xfrm>
                <a:off x="6822090" y="1046702"/>
                <a:ext cx="1666875" cy="1666875"/>
              </a:xfrm>
              <a:custGeom>
                <a:avLst/>
                <a:gdLst>
                  <a:gd name="connsiteX0" fmla="*/ 7144 w 1666875"/>
                  <a:gd name="connsiteY0" fmla="*/ 1646206 h 1666875"/>
                  <a:gd name="connsiteX1" fmla="*/ 7144 w 1666875"/>
                  <a:gd name="connsiteY1" fmla="*/ 894302 h 1666875"/>
                  <a:gd name="connsiteX2" fmla="*/ 884587 w 1666875"/>
                  <a:gd name="connsiteY2" fmla="*/ 7144 h 1666875"/>
                  <a:gd name="connsiteX3" fmla="*/ 933164 w 1666875"/>
                  <a:gd name="connsiteY3" fmla="*/ 728567 h 1666875"/>
                  <a:gd name="connsiteX4" fmla="*/ 1661160 w 1666875"/>
                  <a:gd name="connsiteY4" fmla="*/ 722852 h 1666875"/>
                  <a:gd name="connsiteX5" fmla="*/ 779812 w 1666875"/>
                  <a:gd name="connsiteY5" fmla="*/ 1665827 h 1666875"/>
                  <a:gd name="connsiteX6" fmla="*/ 7144 w 1666875"/>
                  <a:gd name="connsiteY6" fmla="*/ 1646206 h 166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6875" h="1666875">
                    <a:moveTo>
                      <a:pt x="7144" y="1646206"/>
                    </a:moveTo>
                    <a:lnTo>
                      <a:pt x="7144" y="894302"/>
                    </a:lnTo>
                    <a:lnTo>
                      <a:pt x="884587" y="7144"/>
                    </a:lnTo>
                    <a:lnTo>
                      <a:pt x="933164" y="728567"/>
                    </a:lnTo>
                    <a:lnTo>
                      <a:pt x="1661160" y="722852"/>
                    </a:lnTo>
                    <a:lnTo>
                      <a:pt x="779812" y="1665827"/>
                    </a:lnTo>
                    <a:lnTo>
                      <a:pt x="7144" y="1646206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1" name="Forme libre : forme 241">
                <a:extLst>
                  <a:ext uri="{FF2B5EF4-FFF2-40B4-BE49-F238E27FC236}">
                    <a16:creationId xmlns:a16="http://schemas.microsoft.com/office/drawing/2014/main" id="{D0FBD061-4FDC-75FA-D0F6-A91EFF4F3299}"/>
                  </a:ext>
                </a:extLst>
              </p:cNvPr>
              <p:cNvSpPr/>
              <p:nvPr/>
            </p:nvSpPr>
            <p:spPr>
              <a:xfrm>
                <a:off x="5045773" y="2884550"/>
                <a:ext cx="1581150" cy="1581150"/>
              </a:xfrm>
              <a:custGeom>
                <a:avLst/>
                <a:gdLst>
                  <a:gd name="connsiteX0" fmla="*/ 1575340 w 1581150"/>
                  <a:gd name="connsiteY0" fmla="*/ 791147 h 1581150"/>
                  <a:gd name="connsiteX1" fmla="*/ 791337 w 1581150"/>
                  <a:gd name="connsiteY1" fmla="*/ 1575340 h 1581150"/>
                  <a:gd name="connsiteX2" fmla="*/ 7144 w 1581150"/>
                  <a:gd name="connsiteY2" fmla="*/ 791337 h 1581150"/>
                  <a:gd name="connsiteX3" fmla="*/ 791147 w 1581150"/>
                  <a:gd name="connsiteY3" fmla="*/ 7144 h 1581150"/>
                  <a:gd name="connsiteX4" fmla="*/ 791242 w 1581150"/>
                  <a:gd name="connsiteY4" fmla="*/ 7144 h 158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1150" h="1581150">
                    <a:moveTo>
                      <a:pt x="1575340" y="791147"/>
                    </a:moveTo>
                    <a:cubicBezTo>
                      <a:pt x="1575392" y="1224192"/>
                      <a:pt x="1224382" y="1575287"/>
                      <a:pt x="791337" y="1575340"/>
                    </a:cubicBezTo>
                    <a:cubicBezTo>
                      <a:pt x="358292" y="1575392"/>
                      <a:pt x="7197" y="1224382"/>
                      <a:pt x="7144" y="791337"/>
                    </a:cubicBezTo>
                    <a:cubicBezTo>
                      <a:pt x="7091" y="358292"/>
                      <a:pt x="358101" y="7196"/>
                      <a:pt x="791147" y="7144"/>
                    </a:cubicBezTo>
                    <a:cubicBezTo>
                      <a:pt x="791178" y="7144"/>
                      <a:pt x="791210" y="7144"/>
                      <a:pt x="791242" y="7144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2" name="Forme libre : forme 242">
                <a:extLst>
                  <a:ext uri="{FF2B5EF4-FFF2-40B4-BE49-F238E27FC236}">
                    <a16:creationId xmlns:a16="http://schemas.microsoft.com/office/drawing/2014/main" id="{1831F029-383B-6089-D1D4-D9F40C105D38}"/>
                  </a:ext>
                </a:extLst>
              </p:cNvPr>
              <p:cNvSpPr/>
              <p:nvPr/>
            </p:nvSpPr>
            <p:spPr>
              <a:xfrm>
                <a:off x="4386259" y="2223002"/>
                <a:ext cx="2905125" cy="2905125"/>
              </a:xfrm>
              <a:custGeom>
                <a:avLst/>
                <a:gdLst>
                  <a:gd name="connsiteX0" fmla="*/ 2768825 w 2905125"/>
                  <a:gd name="connsiteY0" fmla="*/ 846048 h 2905125"/>
                  <a:gd name="connsiteX1" fmla="*/ 2064188 w 2905125"/>
                  <a:gd name="connsiteY1" fmla="*/ 2768477 h 2905125"/>
                  <a:gd name="connsiteX2" fmla="*/ 141758 w 2905125"/>
                  <a:gd name="connsiteY2" fmla="*/ 2063840 h 2905125"/>
                  <a:gd name="connsiteX3" fmla="*/ 846396 w 2905125"/>
                  <a:gd name="connsiteY3" fmla="*/ 141410 h 2905125"/>
                  <a:gd name="connsiteX4" fmla="*/ 2067214 w 2905125"/>
                  <a:gd name="connsiteY4" fmla="*/ 142817 h 2905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5125" h="2905125">
                    <a:moveTo>
                      <a:pt x="2768825" y="846048"/>
                    </a:moveTo>
                    <a:cubicBezTo>
                      <a:pt x="3105110" y="1571492"/>
                      <a:pt x="2789632" y="2432193"/>
                      <a:pt x="2064188" y="2768477"/>
                    </a:cubicBezTo>
                    <a:cubicBezTo>
                      <a:pt x="1338743" y="3104762"/>
                      <a:pt x="478042" y="2789284"/>
                      <a:pt x="141758" y="2063840"/>
                    </a:cubicBezTo>
                    <a:cubicBezTo>
                      <a:pt x="-194526" y="1338395"/>
                      <a:pt x="120951" y="477694"/>
                      <a:pt x="846396" y="141410"/>
                    </a:cubicBezTo>
                    <a:cubicBezTo>
                      <a:pt x="1233647" y="-38102"/>
                      <a:pt x="1680377" y="-37587"/>
                      <a:pt x="2067214" y="142817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3" name="Forme libre : forme 243">
                <a:extLst>
                  <a:ext uri="{FF2B5EF4-FFF2-40B4-BE49-F238E27FC236}">
                    <a16:creationId xmlns:a16="http://schemas.microsoft.com/office/drawing/2014/main" id="{BA0D9691-7B48-10D1-02C1-81DF420949C6}"/>
                  </a:ext>
                </a:extLst>
              </p:cNvPr>
              <p:cNvSpPr/>
              <p:nvPr/>
            </p:nvSpPr>
            <p:spPr>
              <a:xfrm>
                <a:off x="3698081" y="1536857"/>
                <a:ext cx="4276725" cy="4276725"/>
              </a:xfrm>
              <a:custGeom>
                <a:avLst/>
                <a:gdLst>
                  <a:gd name="connsiteX0" fmla="*/ 4176807 w 4276725"/>
                  <a:gd name="connsiteY0" fmla="*/ 1511523 h 4276725"/>
                  <a:gd name="connsiteX1" fmla="*/ 4270534 w 4276725"/>
                  <a:gd name="connsiteY1" fmla="*/ 2138840 h 4276725"/>
                  <a:gd name="connsiteX2" fmla="*/ 2138839 w 4276725"/>
                  <a:gd name="connsiteY2" fmla="*/ 4270630 h 4276725"/>
                  <a:gd name="connsiteX3" fmla="*/ 7144 w 4276725"/>
                  <a:gd name="connsiteY3" fmla="*/ 2138840 h 4276725"/>
                  <a:gd name="connsiteX4" fmla="*/ 2138934 w 4276725"/>
                  <a:gd name="connsiteY4" fmla="*/ 7145 h 4276725"/>
                  <a:gd name="connsiteX5" fmla="*/ 2772823 w 4276725"/>
                  <a:gd name="connsiteY5" fmla="*/ 102966 h 427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76725" h="4276725">
                    <a:moveTo>
                      <a:pt x="4176807" y="1511523"/>
                    </a:moveTo>
                    <a:cubicBezTo>
                      <a:pt x="4239201" y="1714775"/>
                      <a:pt x="4270794" y="1926227"/>
                      <a:pt x="4270534" y="2138840"/>
                    </a:cubicBezTo>
                    <a:cubicBezTo>
                      <a:pt x="4270534" y="3316225"/>
                      <a:pt x="3316129" y="4270630"/>
                      <a:pt x="2138839" y="4270630"/>
                    </a:cubicBezTo>
                    <a:cubicBezTo>
                      <a:pt x="961548" y="4270630"/>
                      <a:pt x="7144" y="3316225"/>
                      <a:pt x="7144" y="2138840"/>
                    </a:cubicBezTo>
                    <a:cubicBezTo>
                      <a:pt x="7144" y="961455"/>
                      <a:pt x="961548" y="7145"/>
                      <a:pt x="2138934" y="7145"/>
                    </a:cubicBezTo>
                    <a:cubicBezTo>
                      <a:pt x="2353854" y="6934"/>
                      <a:pt x="2567568" y="39240"/>
                      <a:pt x="2772823" y="102966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0CBF5885-4689-B863-B02A-FAB714F2819D}"/>
              </a:ext>
            </a:extLst>
          </p:cNvPr>
          <p:cNvSpPr txBox="1"/>
          <p:nvPr/>
        </p:nvSpPr>
        <p:spPr>
          <a:xfrm>
            <a:off x="1910109" y="5238030"/>
            <a:ext cx="9469598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4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9093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DEB59-0686-3C8D-DDA3-B7F4362A5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e 13">
            <a:extLst>
              <a:ext uri="{FF2B5EF4-FFF2-40B4-BE49-F238E27FC236}">
                <a16:creationId xmlns:a16="http://schemas.microsoft.com/office/drawing/2014/main" id="{99542470-FECC-B046-5A25-D80099EC1F1E}"/>
              </a:ext>
            </a:extLst>
          </p:cNvPr>
          <p:cNvGrpSpPr/>
          <p:nvPr/>
        </p:nvGrpSpPr>
        <p:grpSpPr>
          <a:xfrm>
            <a:off x="8720721" y="1491431"/>
            <a:ext cx="696390" cy="696389"/>
            <a:chOff x="5746335" y="1873326"/>
            <a:chExt cx="696390" cy="696389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259B077D-001C-0763-028F-D98C7D8A15A5}"/>
                </a:ext>
              </a:extLst>
            </p:cNvPr>
            <p:cNvSpPr/>
            <p:nvPr/>
          </p:nvSpPr>
          <p:spPr>
            <a:xfrm>
              <a:off x="5746335" y="1873326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3 h 696389"/>
                <a:gd name="connsiteX4" fmla="*/ 696390 w 696390"/>
                <a:gd name="connsiteY4" fmla="*/ 557343 h 696389"/>
                <a:gd name="connsiteX5" fmla="*/ 696390 w 696390"/>
                <a:gd name="connsiteY5" fmla="*/ 696086 h 696389"/>
                <a:gd name="connsiteX6" fmla="*/ 581823 w 696390"/>
                <a:gd name="connsiteY6" fmla="*/ 696086 h 696389"/>
                <a:gd name="connsiteX7" fmla="*/ 580322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90" y="557343"/>
                  </a:lnTo>
                  <a:lnTo>
                    <a:pt x="696390" y="696086"/>
                  </a:lnTo>
                  <a:lnTo>
                    <a:pt x="581823" y="696086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16" name="Graphique 31">
              <a:extLst>
                <a:ext uri="{FF2B5EF4-FFF2-40B4-BE49-F238E27FC236}">
                  <a16:creationId xmlns:a16="http://schemas.microsoft.com/office/drawing/2014/main" id="{B655980D-D266-4C92-C2C0-9DA6F1377ED1}"/>
                </a:ext>
              </a:extLst>
            </p:cNvPr>
            <p:cNvGrpSpPr/>
            <p:nvPr/>
          </p:nvGrpSpPr>
          <p:grpSpPr>
            <a:xfrm>
              <a:off x="5932141" y="1967213"/>
              <a:ext cx="324778" cy="508614"/>
              <a:chOff x="-843815" y="2638425"/>
              <a:chExt cx="504825" cy="790575"/>
            </a:xfrm>
          </p:grpSpPr>
          <p:sp>
            <p:nvSpPr>
              <p:cNvPr id="17" name="Forme libre : forme 104">
                <a:extLst>
                  <a:ext uri="{FF2B5EF4-FFF2-40B4-BE49-F238E27FC236}">
                    <a16:creationId xmlns:a16="http://schemas.microsoft.com/office/drawing/2014/main" id="{923560F7-9DB2-ED5D-8C7C-394CF533B4E3}"/>
                  </a:ext>
                </a:extLst>
              </p:cNvPr>
              <p:cNvSpPr/>
              <p:nvPr/>
            </p:nvSpPr>
            <p:spPr>
              <a:xfrm>
                <a:off x="-846196" y="2779205"/>
                <a:ext cx="504825" cy="647700"/>
              </a:xfrm>
              <a:custGeom>
                <a:avLst/>
                <a:gdLst>
                  <a:gd name="connsiteX0" fmla="*/ 500920 w 504825"/>
                  <a:gd name="connsiteY0" fmla="*/ 245269 h 647700"/>
                  <a:gd name="connsiteX1" fmla="*/ 254032 w 504825"/>
                  <a:gd name="connsiteY1" fmla="*/ 7144 h 647700"/>
                  <a:gd name="connsiteX2" fmla="*/ 7144 w 504825"/>
                  <a:gd name="connsiteY2" fmla="*/ 245269 h 647700"/>
                  <a:gd name="connsiteX3" fmla="*/ 119158 w 504825"/>
                  <a:gd name="connsiteY3" fmla="*/ 445294 h 647700"/>
                  <a:gd name="connsiteX4" fmla="*/ 119158 w 504825"/>
                  <a:gd name="connsiteY4" fmla="*/ 511969 h 647700"/>
                  <a:gd name="connsiteX5" fmla="*/ 254032 w 504825"/>
                  <a:gd name="connsiteY5" fmla="*/ 646652 h 647700"/>
                  <a:gd name="connsiteX6" fmla="*/ 254032 w 504825"/>
                  <a:gd name="connsiteY6" fmla="*/ 646652 h 647700"/>
                  <a:gd name="connsiteX7" fmla="*/ 389001 w 504825"/>
                  <a:gd name="connsiteY7" fmla="*/ 511778 h 647700"/>
                  <a:gd name="connsiteX8" fmla="*/ 389001 w 504825"/>
                  <a:gd name="connsiteY8" fmla="*/ 445103 h 647700"/>
                  <a:gd name="connsiteX9" fmla="*/ 500920 w 504825"/>
                  <a:gd name="connsiteY9" fmla="*/ 245269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825" h="647700">
                    <a:moveTo>
                      <a:pt x="500920" y="245269"/>
                    </a:moveTo>
                    <a:cubicBezTo>
                      <a:pt x="500920" y="113633"/>
                      <a:pt x="390430" y="7144"/>
                      <a:pt x="254032" y="7144"/>
                    </a:cubicBezTo>
                    <a:cubicBezTo>
                      <a:pt x="117634" y="7144"/>
                      <a:pt x="7144" y="113919"/>
                      <a:pt x="7144" y="245269"/>
                    </a:cubicBezTo>
                    <a:cubicBezTo>
                      <a:pt x="7456" y="326808"/>
                      <a:pt x="49800" y="402421"/>
                      <a:pt x="119158" y="445294"/>
                    </a:cubicBezTo>
                    <a:lnTo>
                      <a:pt x="119158" y="511969"/>
                    </a:lnTo>
                    <a:cubicBezTo>
                      <a:pt x="119471" y="586296"/>
                      <a:pt x="179703" y="646444"/>
                      <a:pt x="254032" y="646652"/>
                    </a:cubicBezTo>
                    <a:lnTo>
                      <a:pt x="254032" y="646652"/>
                    </a:lnTo>
                    <a:cubicBezTo>
                      <a:pt x="328450" y="646444"/>
                      <a:pt x="388739" y="586195"/>
                      <a:pt x="389001" y="511778"/>
                    </a:cubicBezTo>
                    <a:lnTo>
                      <a:pt x="389001" y="445103"/>
                    </a:lnTo>
                    <a:cubicBezTo>
                      <a:pt x="458252" y="402229"/>
                      <a:pt x="500544" y="326716"/>
                      <a:pt x="500920" y="2452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8" name="Forme libre : forme 105">
                <a:extLst>
                  <a:ext uri="{FF2B5EF4-FFF2-40B4-BE49-F238E27FC236}">
                    <a16:creationId xmlns:a16="http://schemas.microsoft.com/office/drawing/2014/main" id="{C2DAADED-542C-B3CF-2823-B29B490FF0B7}"/>
                  </a:ext>
                </a:extLst>
              </p:cNvPr>
              <p:cNvSpPr/>
              <p:nvPr/>
            </p:nvSpPr>
            <p:spPr>
              <a:xfrm>
                <a:off x="-734182" y="3248978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9" name="Forme libre : forme 106">
                <a:extLst>
                  <a:ext uri="{FF2B5EF4-FFF2-40B4-BE49-F238E27FC236}">
                    <a16:creationId xmlns:a16="http://schemas.microsoft.com/office/drawing/2014/main" id="{967764DC-5C0B-782E-4CC2-E870F8A97CFD}"/>
                  </a:ext>
                </a:extLst>
              </p:cNvPr>
              <p:cNvSpPr/>
              <p:nvPr/>
            </p:nvSpPr>
            <p:spPr>
              <a:xfrm>
                <a:off x="-734182" y="3302984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0" name="Forme libre : forme 107">
                <a:extLst>
                  <a:ext uri="{FF2B5EF4-FFF2-40B4-BE49-F238E27FC236}">
                    <a16:creationId xmlns:a16="http://schemas.microsoft.com/office/drawing/2014/main" id="{7CAE0BFB-CF6D-659C-5B1A-69C65516C7BE}"/>
                  </a:ext>
                </a:extLst>
              </p:cNvPr>
              <p:cNvSpPr/>
              <p:nvPr/>
            </p:nvSpPr>
            <p:spPr>
              <a:xfrm>
                <a:off x="-712465" y="3356991"/>
                <a:ext cx="238125" cy="9525"/>
              </a:xfrm>
              <a:custGeom>
                <a:avLst/>
                <a:gdLst>
                  <a:gd name="connsiteX0" fmla="*/ 7144 w 238125"/>
                  <a:gd name="connsiteY0" fmla="*/ 7144 h 9525"/>
                  <a:gd name="connsiteX1" fmla="*/ 233553 w 2381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9525">
                    <a:moveTo>
                      <a:pt x="7144" y="7144"/>
                    </a:moveTo>
                    <a:lnTo>
                      <a:pt x="233553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1" name="Forme libre : forme 108">
                <a:extLst>
                  <a:ext uri="{FF2B5EF4-FFF2-40B4-BE49-F238E27FC236}">
                    <a16:creationId xmlns:a16="http://schemas.microsoft.com/office/drawing/2014/main" id="{820EDC94-19DD-2D29-45FB-DC564F35F53C}"/>
                  </a:ext>
                </a:extLst>
              </p:cNvPr>
              <p:cNvSpPr/>
              <p:nvPr/>
            </p:nvSpPr>
            <p:spPr>
              <a:xfrm>
                <a:off x="-666269" y="3019616"/>
                <a:ext cx="142875" cy="76200"/>
              </a:xfrm>
              <a:custGeom>
                <a:avLst/>
                <a:gdLst>
                  <a:gd name="connsiteX0" fmla="*/ 141827 w 142875"/>
                  <a:gd name="connsiteY0" fmla="*/ 7144 h 76200"/>
                  <a:gd name="connsiteX1" fmla="*/ 141827 w 142875"/>
                  <a:gd name="connsiteY1" fmla="*/ 7144 h 76200"/>
                  <a:gd name="connsiteX2" fmla="*/ 74486 w 142875"/>
                  <a:gd name="connsiteY2" fmla="*/ 74486 h 76200"/>
                  <a:gd name="connsiteX3" fmla="*/ 74486 w 142875"/>
                  <a:gd name="connsiteY3" fmla="*/ 74486 h 76200"/>
                  <a:gd name="connsiteX4" fmla="*/ 7144 w 142875"/>
                  <a:gd name="connsiteY4" fmla="*/ 7144 h 76200"/>
                  <a:gd name="connsiteX5" fmla="*/ 7144 w 142875"/>
                  <a:gd name="connsiteY5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" h="76200">
                    <a:moveTo>
                      <a:pt x="141827" y="7144"/>
                    </a:moveTo>
                    <a:lnTo>
                      <a:pt x="141827" y="7144"/>
                    </a:lnTo>
                    <a:cubicBezTo>
                      <a:pt x="141722" y="44292"/>
                      <a:pt x="111634" y="74381"/>
                      <a:pt x="74486" y="74486"/>
                    </a:cubicBezTo>
                    <a:lnTo>
                      <a:pt x="74486" y="74486"/>
                    </a:lnTo>
                    <a:cubicBezTo>
                      <a:pt x="37337" y="74381"/>
                      <a:pt x="7249" y="44292"/>
                      <a:pt x="7144" y="7144"/>
                    </a:cubicBez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2" name="Forme libre : forme 109">
                <a:extLst>
                  <a:ext uri="{FF2B5EF4-FFF2-40B4-BE49-F238E27FC236}">
                    <a16:creationId xmlns:a16="http://schemas.microsoft.com/office/drawing/2014/main" id="{87727981-60C1-E4C5-7090-4E8A349997F1}"/>
                  </a:ext>
                </a:extLst>
              </p:cNvPr>
              <p:cNvSpPr/>
              <p:nvPr/>
            </p:nvSpPr>
            <p:spPr>
              <a:xfrm>
                <a:off x="-598927" y="3086957"/>
                <a:ext cx="9525" cy="171450"/>
              </a:xfrm>
              <a:custGeom>
                <a:avLst/>
                <a:gdLst>
                  <a:gd name="connsiteX0" fmla="*/ 7144 w 9525"/>
                  <a:gd name="connsiteY0" fmla="*/ 7144 h 171450"/>
                  <a:gd name="connsiteX1" fmla="*/ 7144 w 9525"/>
                  <a:gd name="connsiteY1" fmla="*/ 169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1450">
                    <a:moveTo>
                      <a:pt x="7144" y="7144"/>
                    </a:moveTo>
                    <a:lnTo>
                      <a:pt x="7144" y="16916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110">
                <a:extLst>
                  <a:ext uri="{FF2B5EF4-FFF2-40B4-BE49-F238E27FC236}">
                    <a16:creationId xmlns:a16="http://schemas.microsoft.com/office/drawing/2014/main" id="{A3B51B95-4707-0578-24F9-098D6375CACB}"/>
                  </a:ext>
                </a:extLst>
              </p:cNvPr>
              <p:cNvSpPr/>
              <p:nvPr/>
            </p:nvSpPr>
            <p:spPr>
              <a:xfrm>
                <a:off x="-600642" y="2631281"/>
                <a:ext cx="9525" cy="104775"/>
              </a:xfrm>
              <a:custGeom>
                <a:avLst/>
                <a:gdLst>
                  <a:gd name="connsiteX0" fmla="*/ 7144 w 9525"/>
                  <a:gd name="connsiteY0" fmla="*/ 106109 h 104775"/>
                  <a:gd name="connsiteX1" fmla="*/ 7144 w 9525"/>
                  <a:gd name="connsiteY1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106109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4" name="Forme libre : forme 111">
                <a:extLst>
                  <a:ext uri="{FF2B5EF4-FFF2-40B4-BE49-F238E27FC236}">
                    <a16:creationId xmlns:a16="http://schemas.microsoft.com/office/drawing/2014/main" id="{853C6BFF-3371-CBA6-4BFA-CB05D1F5614B}"/>
                  </a:ext>
                </a:extLst>
              </p:cNvPr>
              <p:cNvSpPr/>
              <p:nvPr/>
            </p:nvSpPr>
            <p:spPr>
              <a:xfrm>
                <a:off x="-803810" y="2684336"/>
                <a:ext cx="57150" cy="95250"/>
              </a:xfrm>
              <a:custGeom>
                <a:avLst/>
                <a:gdLst>
                  <a:gd name="connsiteX0" fmla="*/ 54864 w 57150"/>
                  <a:gd name="connsiteY0" fmla="*/ 93821 h 95250"/>
                  <a:gd name="connsiteX1" fmla="*/ 7144 w 57150"/>
                  <a:gd name="connsiteY1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864" y="93821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5" name="Forme libre : forme 112">
                <a:extLst>
                  <a:ext uri="{FF2B5EF4-FFF2-40B4-BE49-F238E27FC236}">
                    <a16:creationId xmlns:a16="http://schemas.microsoft.com/office/drawing/2014/main" id="{084347EF-1DD9-FE40-FAEC-52B3C3D820A9}"/>
                  </a:ext>
                </a:extLst>
              </p:cNvPr>
              <p:cNvSpPr/>
              <p:nvPr/>
            </p:nvSpPr>
            <p:spPr>
              <a:xfrm>
                <a:off x="-474817" y="2684336"/>
                <a:ext cx="57150" cy="95250"/>
              </a:xfrm>
              <a:custGeom>
                <a:avLst/>
                <a:gdLst>
                  <a:gd name="connsiteX0" fmla="*/ 54769 w 57150"/>
                  <a:gd name="connsiteY0" fmla="*/ 7144 h 95250"/>
                  <a:gd name="connsiteX1" fmla="*/ 7144 w 57150"/>
                  <a:gd name="connsiteY1" fmla="*/ 9382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769" y="7144"/>
                    </a:moveTo>
                    <a:lnTo>
                      <a:pt x="7144" y="93821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A5882F-0055-EEF4-3C2F-17DBA2308144}"/>
              </a:ext>
            </a:extLst>
          </p:cNvPr>
          <p:cNvGrpSpPr/>
          <p:nvPr/>
        </p:nvGrpSpPr>
        <p:grpSpPr>
          <a:xfrm>
            <a:off x="2763483" y="1487273"/>
            <a:ext cx="701556" cy="696389"/>
            <a:chOff x="2033054" y="1873325"/>
            <a:chExt cx="696389" cy="696389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ACB8C778-CE81-434F-DDD6-A310E75A311F}"/>
                </a:ext>
              </a:extLst>
            </p:cNvPr>
            <p:cNvSpPr/>
            <p:nvPr/>
          </p:nvSpPr>
          <p:spPr>
            <a:xfrm>
              <a:off x="2033054" y="1873325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4 h 696389"/>
                <a:gd name="connsiteX4" fmla="*/ 696389 w 696389"/>
                <a:gd name="connsiteY4" fmla="*/ 580322 h 696389"/>
                <a:gd name="connsiteX5" fmla="*/ 696389 w 696389"/>
                <a:gd name="connsiteY5" fmla="*/ 696389 h 696389"/>
                <a:gd name="connsiteX6" fmla="*/ 580322 w 696389"/>
                <a:gd name="connsiteY6" fmla="*/ 696389 h 696389"/>
                <a:gd name="connsiteX7" fmla="*/ 498908 w 696389"/>
                <a:gd name="connsiteY7" fmla="*/ 696389 h 696389"/>
                <a:gd name="connsiteX8" fmla="*/ 116067 w 696389"/>
                <a:gd name="connsiteY8" fmla="*/ 696389 h 696389"/>
                <a:gd name="connsiteX9" fmla="*/ 0 w 696389"/>
                <a:gd name="connsiteY9" fmla="*/ 580322 h 696389"/>
                <a:gd name="connsiteX10" fmla="*/ 0 w 696389"/>
                <a:gd name="connsiteY10" fmla="*/ 116067 h 696389"/>
                <a:gd name="connsiteX11" fmla="*/ 116067 w 696389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4"/>
                  </a:lnTo>
                  <a:lnTo>
                    <a:pt x="696389" y="580322"/>
                  </a:lnTo>
                  <a:lnTo>
                    <a:pt x="696389" y="696389"/>
                  </a:lnTo>
                  <a:lnTo>
                    <a:pt x="580322" y="696389"/>
                  </a:lnTo>
                  <a:lnTo>
                    <a:pt x="498908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8" name="Graphique 169">
              <a:extLst>
                <a:ext uri="{FF2B5EF4-FFF2-40B4-BE49-F238E27FC236}">
                  <a16:creationId xmlns:a16="http://schemas.microsoft.com/office/drawing/2014/main" id="{E88EE5C2-0BAB-9233-6FD0-8F0A1E348C7E}"/>
                </a:ext>
              </a:extLst>
            </p:cNvPr>
            <p:cNvGrpSpPr/>
            <p:nvPr/>
          </p:nvGrpSpPr>
          <p:grpSpPr>
            <a:xfrm>
              <a:off x="2138395" y="2040139"/>
              <a:ext cx="485705" cy="362763"/>
              <a:chOff x="1900237" y="295275"/>
              <a:chExt cx="8391525" cy="6267450"/>
            </a:xfrm>
          </p:grpSpPr>
          <p:sp>
            <p:nvSpPr>
              <p:cNvPr id="9" name="Forme libre : forme 114">
                <a:extLst>
                  <a:ext uri="{FF2B5EF4-FFF2-40B4-BE49-F238E27FC236}">
                    <a16:creationId xmlns:a16="http://schemas.microsoft.com/office/drawing/2014/main" id="{EEA7C76F-C2D4-03E0-0E64-60E18224D3F7}"/>
                  </a:ext>
                </a:extLst>
              </p:cNvPr>
              <p:cNvSpPr/>
              <p:nvPr/>
            </p:nvSpPr>
            <p:spPr>
              <a:xfrm>
                <a:off x="1897856" y="292894"/>
                <a:ext cx="5934075" cy="5676900"/>
              </a:xfrm>
              <a:custGeom>
                <a:avLst/>
                <a:gdLst>
                  <a:gd name="connsiteX0" fmla="*/ 5069777 w 5934075"/>
                  <a:gd name="connsiteY0" fmla="*/ 7144 h 5676900"/>
                  <a:gd name="connsiteX1" fmla="*/ 870490 w 5934075"/>
                  <a:gd name="connsiteY1" fmla="*/ 7144 h 5676900"/>
                  <a:gd name="connsiteX2" fmla="*/ 7144 w 5934075"/>
                  <a:gd name="connsiteY2" fmla="*/ 866394 h 5676900"/>
                  <a:gd name="connsiteX3" fmla="*/ 7144 w 5934075"/>
                  <a:gd name="connsiteY3" fmla="*/ 3622929 h 5676900"/>
                  <a:gd name="connsiteX4" fmla="*/ 870490 w 5934075"/>
                  <a:gd name="connsiteY4" fmla="*/ 4482941 h 5676900"/>
                  <a:gd name="connsiteX5" fmla="*/ 1384173 w 5934075"/>
                  <a:gd name="connsiteY5" fmla="*/ 4482941 h 5676900"/>
                  <a:gd name="connsiteX6" fmla="*/ 1027176 w 5934075"/>
                  <a:gd name="connsiteY6" fmla="*/ 5468589 h 5676900"/>
                  <a:gd name="connsiteX7" fmla="*/ 1257776 w 5934075"/>
                  <a:gd name="connsiteY7" fmla="*/ 5661470 h 5676900"/>
                  <a:gd name="connsiteX8" fmla="*/ 2464117 w 5934075"/>
                  <a:gd name="connsiteY8" fmla="*/ 4957287 h 5676900"/>
                  <a:gd name="connsiteX9" fmla="*/ 2893409 w 5934075"/>
                  <a:gd name="connsiteY9" fmla="*/ 4482941 h 5676900"/>
                  <a:gd name="connsiteX10" fmla="*/ 5069777 w 5934075"/>
                  <a:gd name="connsiteY10" fmla="*/ 4482941 h 5676900"/>
                  <a:gd name="connsiteX11" fmla="*/ 5933885 w 5934075"/>
                  <a:gd name="connsiteY11" fmla="*/ 3622929 h 5676900"/>
                  <a:gd name="connsiteX12" fmla="*/ 5933885 w 5934075"/>
                  <a:gd name="connsiteY12" fmla="*/ 866394 h 5676900"/>
                  <a:gd name="connsiteX13" fmla="*/ 5069777 w 5934075"/>
                  <a:gd name="connsiteY13" fmla="*/ 7144 h 56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34075" h="5676900">
                    <a:moveTo>
                      <a:pt x="5069777" y="7144"/>
                    </a:moveTo>
                    <a:lnTo>
                      <a:pt x="870490" y="7144"/>
                    </a:lnTo>
                    <a:cubicBezTo>
                      <a:pt x="396145" y="7144"/>
                      <a:pt x="7144" y="393668"/>
                      <a:pt x="7144" y="866394"/>
                    </a:cubicBezTo>
                    <a:lnTo>
                      <a:pt x="7144" y="3622929"/>
                    </a:lnTo>
                    <a:cubicBezTo>
                      <a:pt x="7144" y="4096417"/>
                      <a:pt x="396145" y="4482941"/>
                      <a:pt x="870490" y="4482941"/>
                    </a:cubicBezTo>
                    <a:lnTo>
                      <a:pt x="1384173" y="4482941"/>
                    </a:lnTo>
                    <a:cubicBezTo>
                      <a:pt x="1384173" y="4727543"/>
                      <a:pt x="1206056" y="5260943"/>
                      <a:pt x="1027176" y="5468589"/>
                    </a:cubicBezTo>
                    <a:cubicBezTo>
                      <a:pt x="848297" y="5676234"/>
                      <a:pt x="1146239" y="5690997"/>
                      <a:pt x="1257776" y="5661470"/>
                    </a:cubicBezTo>
                    <a:cubicBezTo>
                      <a:pt x="1369314" y="5631942"/>
                      <a:pt x="2136743" y="5327428"/>
                      <a:pt x="2464117" y="4957287"/>
                    </a:cubicBezTo>
                    <a:cubicBezTo>
                      <a:pt x="2608612" y="4794028"/>
                      <a:pt x="2763679" y="4627436"/>
                      <a:pt x="2893409" y="4482941"/>
                    </a:cubicBezTo>
                    <a:lnTo>
                      <a:pt x="5069777" y="4482941"/>
                    </a:lnTo>
                    <a:cubicBezTo>
                      <a:pt x="5544884" y="4482941"/>
                      <a:pt x="5933885" y="4096417"/>
                      <a:pt x="5933885" y="3622929"/>
                    </a:cubicBezTo>
                    <a:lnTo>
                      <a:pt x="5933885" y="866394"/>
                    </a:lnTo>
                    <a:cubicBezTo>
                      <a:pt x="5933885" y="393668"/>
                      <a:pt x="5544884" y="7144"/>
                      <a:pt x="5069777" y="71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" name="Forme libre : forme 115">
                <a:extLst>
                  <a:ext uri="{FF2B5EF4-FFF2-40B4-BE49-F238E27FC236}">
                    <a16:creationId xmlns:a16="http://schemas.microsoft.com/office/drawing/2014/main" id="{005AA2BA-2641-4962-FA67-33570D84ED4C}"/>
                  </a:ext>
                </a:extLst>
              </p:cNvPr>
              <p:cNvSpPr/>
              <p:nvPr/>
            </p:nvSpPr>
            <p:spPr>
              <a:xfrm>
                <a:off x="3753802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1" y="464344"/>
                      <a:pt x="7144" y="361996"/>
                      <a:pt x="7144" y="235744"/>
                    </a:cubicBezTo>
                    <a:cubicBezTo>
                      <a:pt x="7144" y="109491"/>
                      <a:pt x="109491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" name="Forme libre : forme 116">
                <a:extLst>
                  <a:ext uri="{FF2B5EF4-FFF2-40B4-BE49-F238E27FC236}">
                    <a16:creationId xmlns:a16="http://schemas.microsoft.com/office/drawing/2014/main" id="{2F170444-607F-8AB3-3132-6E4076AB5419}"/>
                  </a:ext>
                </a:extLst>
              </p:cNvPr>
              <p:cNvSpPr/>
              <p:nvPr/>
            </p:nvSpPr>
            <p:spPr>
              <a:xfrm>
                <a:off x="4632674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" name="Forme libre : forme 117">
                <a:extLst>
                  <a:ext uri="{FF2B5EF4-FFF2-40B4-BE49-F238E27FC236}">
                    <a16:creationId xmlns:a16="http://schemas.microsoft.com/office/drawing/2014/main" id="{D7603DAC-30D2-495C-3F96-00642817A5F1}"/>
                  </a:ext>
                </a:extLst>
              </p:cNvPr>
              <p:cNvSpPr/>
              <p:nvPr/>
            </p:nvSpPr>
            <p:spPr>
              <a:xfrm>
                <a:off x="5511450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3" name="Forme libre : forme 118">
                <a:extLst>
                  <a:ext uri="{FF2B5EF4-FFF2-40B4-BE49-F238E27FC236}">
                    <a16:creationId xmlns:a16="http://schemas.microsoft.com/office/drawing/2014/main" id="{2DDB5258-3DD3-B720-CCE6-97341E156430}"/>
                  </a:ext>
                </a:extLst>
              </p:cNvPr>
              <p:cNvSpPr/>
              <p:nvPr/>
            </p:nvSpPr>
            <p:spPr>
              <a:xfrm>
                <a:off x="5511164" y="1992916"/>
                <a:ext cx="4772025" cy="4562475"/>
              </a:xfrm>
              <a:custGeom>
                <a:avLst/>
                <a:gdLst>
                  <a:gd name="connsiteX0" fmla="*/ 2320576 w 4772025"/>
                  <a:gd name="connsiteY0" fmla="*/ 7144 h 4562475"/>
                  <a:gd name="connsiteX1" fmla="*/ 4079843 w 4772025"/>
                  <a:gd name="connsiteY1" fmla="*/ 7144 h 4562475"/>
                  <a:gd name="connsiteX2" fmla="*/ 4774216 w 4772025"/>
                  <a:gd name="connsiteY2" fmla="*/ 698278 h 4562475"/>
                  <a:gd name="connsiteX3" fmla="*/ 4774216 w 4772025"/>
                  <a:gd name="connsiteY3" fmla="*/ 2915317 h 4562475"/>
                  <a:gd name="connsiteX4" fmla="*/ 4079843 w 4772025"/>
                  <a:gd name="connsiteY4" fmla="*/ 3607022 h 4562475"/>
                  <a:gd name="connsiteX5" fmla="*/ 3666648 w 4772025"/>
                  <a:gd name="connsiteY5" fmla="*/ 3607022 h 4562475"/>
                  <a:gd name="connsiteX6" fmla="*/ 3953732 w 4772025"/>
                  <a:gd name="connsiteY6" fmla="*/ 4399693 h 4562475"/>
                  <a:gd name="connsiteX7" fmla="*/ 3768281 w 4772025"/>
                  <a:gd name="connsiteY7" fmla="*/ 4554855 h 4562475"/>
                  <a:gd name="connsiteX8" fmla="*/ 2798064 w 4772025"/>
                  <a:gd name="connsiteY8" fmla="*/ 3988499 h 4562475"/>
                  <a:gd name="connsiteX9" fmla="*/ 2452878 w 4772025"/>
                  <a:gd name="connsiteY9" fmla="*/ 3607499 h 4562475"/>
                  <a:gd name="connsiteX10" fmla="*/ 702469 w 4772025"/>
                  <a:gd name="connsiteY10" fmla="*/ 3607499 h 4562475"/>
                  <a:gd name="connsiteX11" fmla="*/ 7144 w 4772025"/>
                  <a:gd name="connsiteY11" fmla="*/ 2915793 h 4562475"/>
                  <a:gd name="connsiteX12" fmla="*/ 7144 w 4772025"/>
                  <a:gd name="connsiteY12" fmla="*/ 2783396 h 456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72025" h="4562475">
                    <a:moveTo>
                      <a:pt x="2320576" y="7144"/>
                    </a:moveTo>
                    <a:lnTo>
                      <a:pt x="4079843" y="7144"/>
                    </a:lnTo>
                    <a:cubicBezTo>
                      <a:pt x="4460843" y="7144"/>
                      <a:pt x="4774216" y="318040"/>
                      <a:pt x="4774216" y="698278"/>
                    </a:cubicBezTo>
                    <a:lnTo>
                      <a:pt x="4774216" y="2915317"/>
                    </a:lnTo>
                    <a:cubicBezTo>
                      <a:pt x="4774216" y="3296317"/>
                      <a:pt x="4461320" y="3607022"/>
                      <a:pt x="4079843" y="3607022"/>
                    </a:cubicBezTo>
                    <a:lnTo>
                      <a:pt x="3666648" y="3607022"/>
                    </a:lnTo>
                    <a:cubicBezTo>
                      <a:pt x="3666648" y="3803714"/>
                      <a:pt x="3809523" y="4232720"/>
                      <a:pt x="3953732" y="4399693"/>
                    </a:cubicBezTo>
                    <a:cubicBezTo>
                      <a:pt x="4097941" y="4566666"/>
                      <a:pt x="3858482" y="4578573"/>
                      <a:pt x="3768281" y="4554855"/>
                    </a:cubicBezTo>
                    <a:cubicBezTo>
                      <a:pt x="3678079" y="4531138"/>
                      <a:pt x="3061431" y="4286155"/>
                      <a:pt x="2798064" y="3988499"/>
                    </a:cubicBezTo>
                    <a:cubicBezTo>
                      <a:pt x="2681860" y="3857149"/>
                      <a:pt x="2557177" y="3723228"/>
                      <a:pt x="2452878" y="3607499"/>
                    </a:cubicBezTo>
                    <a:lnTo>
                      <a:pt x="702469" y="3607499"/>
                    </a:lnTo>
                    <a:cubicBezTo>
                      <a:pt x="320230" y="3607499"/>
                      <a:pt x="7144" y="3296602"/>
                      <a:pt x="7144" y="2915793"/>
                    </a:cubicBezTo>
                    <a:lnTo>
                      <a:pt x="7144" y="2783396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F2F957BF-5599-C132-3D80-AD8B85C2F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9F82F07B-F204-D01B-6592-20662DC0D602}"/>
              </a:ext>
            </a:extLst>
          </p:cNvPr>
          <p:cNvSpPr txBox="1"/>
          <p:nvPr/>
        </p:nvSpPr>
        <p:spPr>
          <a:xfrm>
            <a:off x="6520271" y="2314749"/>
            <a:ext cx="511200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3621980D-5E2A-BFB9-6CBD-8B9094A5B12D}"/>
              </a:ext>
            </a:extLst>
          </p:cNvPr>
          <p:cNvSpPr txBox="1"/>
          <p:nvPr/>
        </p:nvSpPr>
        <p:spPr>
          <a:xfrm>
            <a:off x="556794" y="4947110"/>
            <a:ext cx="511200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18700F9E-B5D1-B917-95C3-1390A9B7989F}"/>
              </a:ext>
            </a:extLst>
          </p:cNvPr>
          <p:cNvSpPr txBox="1"/>
          <p:nvPr/>
        </p:nvSpPr>
        <p:spPr>
          <a:xfrm>
            <a:off x="558261" y="2360916"/>
            <a:ext cx="5112000" cy="91820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D4C8908F-1406-29A9-2DC5-B027737D6887}"/>
              </a:ext>
            </a:extLst>
          </p:cNvPr>
          <p:cNvCxnSpPr>
            <a:cxnSpLocks/>
          </p:cNvCxnSpPr>
          <p:nvPr/>
        </p:nvCxnSpPr>
        <p:spPr>
          <a:xfrm>
            <a:off x="6096000" y="1487273"/>
            <a:ext cx="0" cy="4951627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DA1439B-61E2-1048-2BC5-21F0361A723F}"/>
              </a:ext>
            </a:extLst>
          </p:cNvPr>
          <p:cNvCxnSpPr>
            <a:cxnSpLocks/>
          </p:cNvCxnSpPr>
          <p:nvPr/>
        </p:nvCxnSpPr>
        <p:spPr>
          <a:xfrm flipH="1">
            <a:off x="590761" y="3831157"/>
            <a:ext cx="11010479" cy="0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A74416B-70AE-766E-C96F-1B21D0C78946}"/>
              </a:ext>
            </a:extLst>
          </p:cNvPr>
          <p:cNvGrpSpPr/>
          <p:nvPr/>
        </p:nvGrpSpPr>
        <p:grpSpPr>
          <a:xfrm>
            <a:off x="2763483" y="4077892"/>
            <a:ext cx="696390" cy="696389"/>
            <a:chOff x="9459613" y="1870678"/>
            <a:chExt cx="696390" cy="696389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512D0982-7BDB-978B-5A0F-B3E2BA185EA6}"/>
                </a:ext>
              </a:extLst>
            </p:cNvPr>
            <p:cNvSpPr/>
            <p:nvPr/>
          </p:nvSpPr>
          <p:spPr>
            <a:xfrm>
              <a:off x="9459613" y="1870678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1 h 696389"/>
                <a:gd name="connsiteX4" fmla="*/ 696390 w 696390"/>
                <a:gd name="connsiteY4" fmla="*/ 557341 h 696389"/>
                <a:gd name="connsiteX5" fmla="*/ 696390 w 696390"/>
                <a:gd name="connsiteY5" fmla="*/ 696389 h 696389"/>
                <a:gd name="connsiteX6" fmla="*/ 580322 w 696390"/>
                <a:gd name="connsiteY6" fmla="*/ 696389 h 696389"/>
                <a:gd name="connsiteX7" fmla="*/ 522795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1"/>
                  </a:lnTo>
                  <a:lnTo>
                    <a:pt x="696390" y="557341"/>
                  </a:lnTo>
                  <a:lnTo>
                    <a:pt x="696390" y="696389"/>
                  </a:lnTo>
                  <a:lnTo>
                    <a:pt x="580322" y="696389"/>
                  </a:lnTo>
                  <a:lnTo>
                    <a:pt x="522795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40" name="Graphic 60">
              <a:extLst>
                <a:ext uri="{FF2B5EF4-FFF2-40B4-BE49-F238E27FC236}">
                  <a16:creationId xmlns:a16="http://schemas.microsoft.com/office/drawing/2014/main" id="{D806A349-3D6A-E184-B072-3A47A10D323C}"/>
                </a:ext>
              </a:extLst>
            </p:cNvPr>
            <p:cNvGrpSpPr/>
            <p:nvPr/>
          </p:nvGrpSpPr>
          <p:grpSpPr>
            <a:xfrm>
              <a:off x="9581103" y="2011871"/>
              <a:ext cx="453412" cy="414002"/>
              <a:chOff x="8699890" y="5512191"/>
              <a:chExt cx="532249" cy="485987"/>
            </a:xfrm>
            <a:noFill/>
          </p:grpSpPr>
          <p:sp>
            <p:nvSpPr>
              <p:cNvPr id="42" name="Freeform: Shape 390">
                <a:extLst>
                  <a:ext uri="{FF2B5EF4-FFF2-40B4-BE49-F238E27FC236}">
                    <a16:creationId xmlns:a16="http://schemas.microsoft.com/office/drawing/2014/main" id="{B633B6EF-0A95-3031-6ACE-B56789DDFD32}"/>
                  </a:ext>
                </a:extLst>
              </p:cNvPr>
              <p:cNvSpPr/>
              <p:nvPr/>
            </p:nvSpPr>
            <p:spPr>
              <a:xfrm>
                <a:off x="8898595" y="5768035"/>
                <a:ext cx="263683" cy="230142"/>
              </a:xfrm>
              <a:custGeom>
                <a:avLst/>
                <a:gdLst>
                  <a:gd name="connsiteX0" fmla="*/ 263684 w 263683"/>
                  <a:gd name="connsiteY0" fmla="*/ 0 h 230142"/>
                  <a:gd name="connsiteX1" fmla="*/ 263684 w 263683"/>
                  <a:gd name="connsiteY1" fmla="*/ 230143 h 230142"/>
                  <a:gd name="connsiteX2" fmla="*/ 95458 w 263683"/>
                  <a:gd name="connsiteY2" fmla="*/ 230143 h 230142"/>
                  <a:gd name="connsiteX3" fmla="*/ 1999 w 263683"/>
                  <a:gd name="connsiteY3" fmla="*/ 127338 h 230142"/>
                  <a:gd name="connsiteX4" fmla="*/ 75598 w 263683"/>
                  <a:gd name="connsiteY4" fmla="*/ 43225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683" h="230142">
                    <a:moveTo>
                      <a:pt x="263684" y="0"/>
                    </a:moveTo>
                    <a:lnTo>
                      <a:pt x="263684" y="230143"/>
                    </a:lnTo>
                    <a:lnTo>
                      <a:pt x="95458" y="230143"/>
                    </a:lnTo>
                    <a:cubicBezTo>
                      <a:pt x="39382" y="230143"/>
                      <a:pt x="-10735" y="194862"/>
                      <a:pt x="1999" y="127338"/>
                    </a:cubicBezTo>
                    <a:cubicBezTo>
                      <a:pt x="8424" y="93109"/>
                      <a:pt x="38214" y="61917"/>
                      <a:pt x="75598" y="4322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391">
                <a:extLst>
                  <a:ext uri="{FF2B5EF4-FFF2-40B4-BE49-F238E27FC236}">
                    <a16:creationId xmlns:a16="http://schemas.microsoft.com/office/drawing/2014/main" id="{FFC1FD90-543B-4A85-D989-C45F9806C655}"/>
                  </a:ext>
                </a:extLst>
              </p:cNvPr>
              <p:cNvSpPr/>
              <p:nvPr/>
            </p:nvSpPr>
            <p:spPr>
              <a:xfrm>
                <a:off x="8769750" y="5768035"/>
                <a:ext cx="121496" cy="230142"/>
              </a:xfrm>
              <a:custGeom>
                <a:avLst/>
                <a:gdLst>
                  <a:gd name="connsiteX0" fmla="*/ 121497 w 121496"/>
                  <a:gd name="connsiteY0" fmla="*/ 230143 h 230142"/>
                  <a:gd name="connsiteX1" fmla="*/ 0 w 121496"/>
                  <a:gd name="connsiteY1" fmla="*/ 230143 h 230142"/>
                  <a:gd name="connsiteX2" fmla="*/ 0 w 121496"/>
                  <a:gd name="connsiteY2" fmla="*/ 0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96" h="230142">
                    <a:moveTo>
                      <a:pt x="121497" y="230143"/>
                    </a:moveTo>
                    <a:lnTo>
                      <a:pt x="0" y="230143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392">
                <a:extLst>
                  <a:ext uri="{FF2B5EF4-FFF2-40B4-BE49-F238E27FC236}">
                    <a16:creationId xmlns:a16="http://schemas.microsoft.com/office/drawing/2014/main" id="{D6572A17-28DA-4544-175F-292A1AA76AFE}"/>
                  </a:ext>
                </a:extLst>
              </p:cNvPr>
              <p:cNvSpPr/>
              <p:nvPr/>
            </p:nvSpPr>
            <p:spPr>
              <a:xfrm>
                <a:off x="8797788" y="5558920"/>
                <a:ext cx="56075" cy="104090"/>
              </a:xfrm>
              <a:custGeom>
                <a:avLst/>
                <a:gdLst>
                  <a:gd name="connsiteX0" fmla="*/ 56075 w 56075"/>
                  <a:gd name="connsiteY0" fmla="*/ 53856 h 104090"/>
                  <a:gd name="connsiteX1" fmla="*/ 56075 w 56075"/>
                  <a:gd name="connsiteY1" fmla="*/ 0 h 104090"/>
                  <a:gd name="connsiteX2" fmla="*/ 0 w 56075"/>
                  <a:gd name="connsiteY2" fmla="*/ 0 h 104090"/>
                  <a:gd name="connsiteX3" fmla="*/ 0 w 56075"/>
                  <a:gd name="connsiteY3" fmla="*/ 104090 h 10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5" h="104090">
                    <a:moveTo>
                      <a:pt x="56075" y="53856"/>
                    </a:moveTo>
                    <a:lnTo>
                      <a:pt x="56075" y="0"/>
                    </a:lnTo>
                    <a:lnTo>
                      <a:pt x="0" y="0"/>
                    </a:lnTo>
                    <a:lnTo>
                      <a:pt x="0" y="10409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393">
                <a:extLst>
                  <a:ext uri="{FF2B5EF4-FFF2-40B4-BE49-F238E27FC236}">
                    <a16:creationId xmlns:a16="http://schemas.microsoft.com/office/drawing/2014/main" id="{8420A1A8-F73D-ED2A-E7F3-1282553339E2}"/>
                  </a:ext>
                </a:extLst>
              </p:cNvPr>
              <p:cNvSpPr/>
              <p:nvPr/>
            </p:nvSpPr>
            <p:spPr>
              <a:xfrm>
                <a:off x="8837918" y="5736493"/>
                <a:ext cx="205165" cy="187648"/>
              </a:xfrm>
              <a:custGeom>
                <a:avLst/>
                <a:gdLst>
                  <a:gd name="connsiteX0" fmla="*/ 60689 w 205165"/>
                  <a:gd name="connsiteY0" fmla="*/ 182479 h 187648"/>
                  <a:gd name="connsiteX1" fmla="*/ 201812 w 205165"/>
                  <a:gd name="connsiteY1" fmla="*/ 0 h 187648"/>
                  <a:gd name="connsiteX2" fmla="*/ 24240 w 205165"/>
                  <a:gd name="connsiteY2" fmla="*/ 64954 h 187648"/>
                  <a:gd name="connsiteX3" fmla="*/ 25291 w 205165"/>
                  <a:gd name="connsiteY3" fmla="*/ 170095 h 1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65" h="187648">
                    <a:moveTo>
                      <a:pt x="60689" y="182479"/>
                    </a:moveTo>
                    <a:cubicBezTo>
                      <a:pt x="152396" y="197082"/>
                      <a:pt x="221438" y="193110"/>
                      <a:pt x="201812" y="0"/>
                    </a:cubicBezTo>
                    <a:cubicBezTo>
                      <a:pt x="140713" y="35982"/>
                      <a:pt x="61740" y="30608"/>
                      <a:pt x="24240" y="64954"/>
                    </a:cubicBezTo>
                    <a:cubicBezTo>
                      <a:pt x="-13261" y="99300"/>
                      <a:pt x="-2746" y="144745"/>
                      <a:pt x="25291" y="17009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394">
                <a:extLst>
                  <a:ext uri="{FF2B5EF4-FFF2-40B4-BE49-F238E27FC236}">
                    <a16:creationId xmlns:a16="http://schemas.microsoft.com/office/drawing/2014/main" id="{9995128C-1F1B-CE06-4BA6-837DFAB4BC5C}"/>
                  </a:ext>
                </a:extLst>
              </p:cNvPr>
              <p:cNvSpPr/>
              <p:nvPr/>
            </p:nvSpPr>
            <p:spPr>
              <a:xfrm>
                <a:off x="8699890" y="5512191"/>
                <a:ext cx="532249" cy="280377"/>
              </a:xfrm>
              <a:custGeom>
                <a:avLst/>
                <a:gdLst>
                  <a:gd name="connsiteX0" fmla="*/ 266125 w 532249"/>
                  <a:gd name="connsiteY0" fmla="*/ 0 h 280377"/>
                  <a:gd name="connsiteX1" fmla="*/ 532249 w 532249"/>
                  <a:gd name="connsiteY1" fmla="*/ 238554 h 280377"/>
                  <a:gd name="connsiteX2" fmla="*/ 490426 w 532249"/>
                  <a:gd name="connsiteY2" fmla="*/ 280377 h 280377"/>
                  <a:gd name="connsiteX3" fmla="*/ 266125 w 532249"/>
                  <a:gd name="connsiteY3" fmla="*/ 84113 h 280377"/>
                  <a:gd name="connsiteX4" fmla="*/ 41823 w 532249"/>
                  <a:gd name="connsiteY4" fmla="*/ 280377 h 280377"/>
                  <a:gd name="connsiteX5" fmla="*/ 0 w 532249"/>
                  <a:gd name="connsiteY5" fmla="*/ 238554 h 2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2249" h="280377">
                    <a:moveTo>
                      <a:pt x="266125" y="0"/>
                    </a:moveTo>
                    <a:lnTo>
                      <a:pt x="532249" y="238554"/>
                    </a:lnTo>
                    <a:lnTo>
                      <a:pt x="490426" y="280377"/>
                    </a:lnTo>
                    <a:lnTo>
                      <a:pt x="266125" y="84113"/>
                    </a:lnTo>
                    <a:lnTo>
                      <a:pt x="41823" y="280377"/>
                    </a:lnTo>
                    <a:lnTo>
                      <a:pt x="0" y="23855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F83ED616-2716-8A60-FA3E-AF8D7EFD40AB}"/>
              </a:ext>
            </a:extLst>
          </p:cNvPr>
          <p:cNvGrpSpPr/>
          <p:nvPr/>
        </p:nvGrpSpPr>
        <p:grpSpPr>
          <a:xfrm>
            <a:off x="8715378" y="4062662"/>
            <a:ext cx="701733" cy="696388"/>
            <a:chOff x="10004571" y="1407580"/>
            <a:chExt cx="696389" cy="696389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851D7132-5FED-2C7D-261C-0219F1C9376C}"/>
                </a:ext>
              </a:extLst>
            </p:cNvPr>
            <p:cNvSpPr/>
            <p:nvPr/>
          </p:nvSpPr>
          <p:spPr>
            <a:xfrm>
              <a:off x="10004571" y="1407580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3 h 696389"/>
                <a:gd name="connsiteX4" fmla="*/ 696389 w 696389"/>
                <a:gd name="connsiteY4" fmla="*/ 580322 h 696389"/>
                <a:gd name="connsiteX5" fmla="*/ 696389 w 696389"/>
                <a:gd name="connsiteY5" fmla="*/ 696388 h 696389"/>
                <a:gd name="connsiteX6" fmla="*/ 594450 w 696389"/>
                <a:gd name="connsiteY6" fmla="*/ 696388 h 696389"/>
                <a:gd name="connsiteX7" fmla="*/ 594450 w 696389"/>
                <a:gd name="connsiteY7" fmla="*/ 693537 h 696389"/>
                <a:gd name="connsiteX8" fmla="*/ 580322 w 696389"/>
                <a:gd name="connsiteY8" fmla="*/ 696389 h 696389"/>
                <a:gd name="connsiteX9" fmla="*/ 116067 w 696389"/>
                <a:gd name="connsiteY9" fmla="*/ 696389 h 696389"/>
                <a:gd name="connsiteX10" fmla="*/ 0 w 696389"/>
                <a:gd name="connsiteY10" fmla="*/ 580322 h 696389"/>
                <a:gd name="connsiteX11" fmla="*/ 0 w 696389"/>
                <a:gd name="connsiteY11" fmla="*/ 116067 h 696389"/>
                <a:gd name="connsiteX12" fmla="*/ 116067 w 696389"/>
                <a:gd name="connsiteY12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89" y="580322"/>
                  </a:lnTo>
                  <a:lnTo>
                    <a:pt x="696389" y="696388"/>
                  </a:lnTo>
                  <a:lnTo>
                    <a:pt x="594450" y="696388"/>
                  </a:lnTo>
                  <a:lnTo>
                    <a:pt x="594450" y="693537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28" name="Graphique 191">
              <a:extLst>
                <a:ext uri="{FF2B5EF4-FFF2-40B4-BE49-F238E27FC236}">
                  <a16:creationId xmlns:a16="http://schemas.microsoft.com/office/drawing/2014/main" id="{E506E91C-6B57-45F5-A3A9-2E0285CF3F10}"/>
                </a:ext>
              </a:extLst>
            </p:cNvPr>
            <p:cNvGrpSpPr/>
            <p:nvPr/>
          </p:nvGrpSpPr>
          <p:grpSpPr>
            <a:xfrm>
              <a:off x="10125428" y="1529341"/>
              <a:ext cx="454675" cy="452867"/>
              <a:chOff x="3700462" y="1042987"/>
              <a:chExt cx="4791075" cy="4772025"/>
            </a:xfrm>
          </p:grpSpPr>
          <p:sp>
            <p:nvSpPr>
              <p:cNvPr id="29" name="Forme libre : forme 239">
                <a:extLst>
                  <a:ext uri="{FF2B5EF4-FFF2-40B4-BE49-F238E27FC236}">
                    <a16:creationId xmlns:a16="http://schemas.microsoft.com/office/drawing/2014/main" id="{2FC13678-B218-D417-8EAF-889F79318B31}"/>
                  </a:ext>
                </a:extLst>
              </p:cNvPr>
              <p:cNvSpPr/>
              <p:nvPr/>
            </p:nvSpPr>
            <p:spPr>
              <a:xfrm>
                <a:off x="5789390" y="1662303"/>
                <a:ext cx="2076450" cy="2057400"/>
              </a:xfrm>
              <a:custGeom>
                <a:avLst/>
                <a:gdLst>
                  <a:gd name="connsiteX0" fmla="*/ 7144 w 2076450"/>
                  <a:gd name="connsiteY0" fmla="*/ 2053971 h 2057400"/>
                  <a:gd name="connsiteX1" fmla="*/ 2072640 w 2076450"/>
                  <a:gd name="connsiteY1" fmla="*/ 7144 h 205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76450" h="2057400">
                    <a:moveTo>
                      <a:pt x="7144" y="2053971"/>
                    </a:moveTo>
                    <a:lnTo>
                      <a:pt x="2072640" y="7144"/>
                    </a:ln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0" name="Forme libre : forme 240">
                <a:extLst>
                  <a:ext uri="{FF2B5EF4-FFF2-40B4-BE49-F238E27FC236}">
                    <a16:creationId xmlns:a16="http://schemas.microsoft.com/office/drawing/2014/main" id="{BF929F38-3242-F887-5E5F-31BD4B1EC040}"/>
                  </a:ext>
                </a:extLst>
              </p:cNvPr>
              <p:cNvSpPr/>
              <p:nvPr/>
            </p:nvSpPr>
            <p:spPr>
              <a:xfrm>
                <a:off x="6822090" y="1046702"/>
                <a:ext cx="1666875" cy="1666875"/>
              </a:xfrm>
              <a:custGeom>
                <a:avLst/>
                <a:gdLst>
                  <a:gd name="connsiteX0" fmla="*/ 7144 w 1666875"/>
                  <a:gd name="connsiteY0" fmla="*/ 1646206 h 1666875"/>
                  <a:gd name="connsiteX1" fmla="*/ 7144 w 1666875"/>
                  <a:gd name="connsiteY1" fmla="*/ 894302 h 1666875"/>
                  <a:gd name="connsiteX2" fmla="*/ 884587 w 1666875"/>
                  <a:gd name="connsiteY2" fmla="*/ 7144 h 1666875"/>
                  <a:gd name="connsiteX3" fmla="*/ 933164 w 1666875"/>
                  <a:gd name="connsiteY3" fmla="*/ 728567 h 1666875"/>
                  <a:gd name="connsiteX4" fmla="*/ 1661160 w 1666875"/>
                  <a:gd name="connsiteY4" fmla="*/ 722852 h 1666875"/>
                  <a:gd name="connsiteX5" fmla="*/ 779812 w 1666875"/>
                  <a:gd name="connsiteY5" fmla="*/ 1665827 h 1666875"/>
                  <a:gd name="connsiteX6" fmla="*/ 7144 w 1666875"/>
                  <a:gd name="connsiteY6" fmla="*/ 1646206 h 166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6875" h="1666875">
                    <a:moveTo>
                      <a:pt x="7144" y="1646206"/>
                    </a:moveTo>
                    <a:lnTo>
                      <a:pt x="7144" y="894302"/>
                    </a:lnTo>
                    <a:lnTo>
                      <a:pt x="884587" y="7144"/>
                    </a:lnTo>
                    <a:lnTo>
                      <a:pt x="933164" y="728567"/>
                    </a:lnTo>
                    <a:lnTo>
                      <a:pt x="1661160" y="722852"/>
                    </a:lnTo>
                    <a:lnTo>
                      <a:pt x="779812" y="1665827"/>
                    </a:lnTo>
                    <a:lnTo>
                      <a:pt x="7144" y="1646206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1" name="Forme libre : forme 241">
                <a:extLst>
                  <a:ext uri="{FF2B5EF4-FFF2-40B4-BE49-F238E27FC236}">
                    <a16:creationId xmlns:a16="http://schemas.microsoft.com/office/drawing/2014/main" id="{5A7394B2-FE8B-765D-B663-22EF1276BD81}"/>
                  </a:ext>
                </a:extLst>
              </p:cNvPr>
              <p:cNvSpPr/>
              <p:nvPr/>
            </p:nvSpPr>
            <p:spPr>
              <a:xfrm>
                <a:off x="5045773" y="2884550"/>
                <a:ext cx="1581150" cy="1581150"/>
              </a:xfrm>
              <a:custGeom>
                <a:avLst/>
                <a:gdLst>
                  <a:gd name="connsiteX0" fmla="*/ 1575340 w 1581150"/>
                  <a:gd name="connsiteY0" fmla="*/ 791147 h 1581150"/>
                  <a:gd name="connsiteX1" fmla="*/ 791337 w 1581150"/>
                  <a:gd name="connsiteY1" fmla="*/ 1575340 h 1581150"/>
                  <a:gd name="connsiteX2" fmla="*/ 7144 w 1581150"/>
                  <a:gd name="connsiteY2" fmla="*/ 791337 h 1581150"/>
                  <a:gd name="connsiteX3" fmla="*/ 791147 w 1581150"/>
                  <a:gd name="connsiteY3" fmla="*/ 7144 h 1581150"/>
                  <a:gd name="connsiteX4" fmla="*/ 791242 w 1581150"/>
                  <a:gd name="connsiteY4" fmla="*/ 7144 h 158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1150" h="1581150">
                    <a:moveTo>
                      <a:pt x="1575340" y="791147"/>
                    </a:moveTo>
                    <a:cubicBezTo>
                      <a:pt x="1575392" y="1224192"/>
                      <a:pt x="1224382" y="1575287"/>
                      <a:pt x="791337" y="1575340"/>
                    </a:cubicBezTo>
                    <a:cubicBezTo>
                      <a:pt x="358292" y="1575392"/>
                      <a:pt x="7197" y="1224382"/>
                      <a:pt x="7144" y="791337"/>
                    </a:cubicBezTo>
                    <a:cubicBezTo>
                      <a:pt x="7091" y="358292"/>
                      <a:pt x="358101" y="7196"/>
                      <a:pt x="791147" y="7144"/>
                    </a:cubicBezTo>
                    <a:cubicBezTo>
                      <a:pt x="791178" y="7144"/>
                      <a:pt x="791210" y="7144"/>
                      <a:pt x="791242" y="7144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2" name="Forme libre : forme 242">
                <a:extLst>
                  <a:ext uri="{FF2B5EF4-FFF2-40B4-BE49-F238E27FC236}">
                    <a16:creationId xmlns:a16="http://schemas.microsoft.com/office/drawing/2014/main" id="{6FD6BBFD-51B4-05E6-413E-A5AAB06EFDA2}"/>
                  </a:ext>
                </a:extLst>
              </p:cNvPr>
              <p:cNvSpPr/>
              <p:nvPr/>
            </p:nvSpPr>
            <p:spPr>
              <a:xfrm>
                <a:off x="4386259" y="2223002"/>
                <a:ext cx="2905125" cy="2905125"/>
              </a:xfrm>
              <a:custGeom>
                <a:avLst/>
                <a:gdLst>
                  <a:gd name="connsiteX0" fmla="*/ 2768825 w 2905125"/>
                  <a:gd name="connsiteY0" fmla="*/ 846048 h 2905125"/>
                  <a:gd name="connsiteX1" fmla="*/ 2064188 w 2905125"/>
                  <a:gd name="connsiteY1" fmla="*/ 2768477 h 2905125"/>
                  <a:gd name="connsiteX2" fmla="*/ 141758 w 2905125"/>
                  <a:gd name="connsiteY2" fmla="*/ 2063840 h 2905125"/>
                  <a:gd name="connsiteX3" fmla="*/ 846396 w 2905125"/>
                  <a:gd name="connsiteY3" fmla="*/ 141410 h 2905125"/>
                  <a:gd name="connsiteX4" fmla="*/ 2067214 w 2905125"/>
                  <a:gd name="connsiteY4" fmla="*/ 142817 h 2905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5125" h="2905125">
                    <a:moveTo>
                      <a:pt x="2768825" y="846048"/>
                    </a:moveTo>
                    <a:cubicBezTo>
                      <a:pt x="3105110" y="1571492"/>
                      <a:pt x="2789632" y="2432193"/>
                      <a:pt x="2064188" y="2768477"/>
                    </a:cubicBezTo>
                    <a:cubicBezTo>
                      <a:pt x="1338743" y="3104762"/>
                      <a:pt x="478042" y="2789284"/>
                      <a:pt x="141758" y="2063840"/>
                    </a:cubicBezTo>
                    <a:cubicBezTo>
                      <a:pt x="-194526" y="1338395"/>
                      <a:pt x="120951" y="477694"/>
                      <a:pt x="846396" y="141410"/>
                    </a:cubicBezTo>
                    <a:cubicBezTo>
                      <a:pt x="1233647" y="-38102"/>
                      <a:pt x="1680377" y="-37587"/>
                      <a:pt x="2067214" y="142817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3" name="Forme libre : forme 243">
                <a:extLst>
                  <a:ext uri="{FF2B5EF4-FFF2-40B4-BE49-F238E27FC236}">
                    <a16:creationId xmlns:a16="http://schemas.microsoft.com/office/drawing/2014/main" id="{6B3D91D0-50B6-7C98-8E1A-CA7A9AD9B61D}"/>
                  </a:ext>
                </a:extLst>
              </p:cNvPr>
              <p:cNvSpPr/>
              <p:nvPr/>
            </p:nvSpPr>
            <p:spPr>
              <a:xfrm>
                <a:off x="3698081" y="1536857"/>
                <a:ext cx="4276725" cy="4276725"/>
              </a:xfrm>
              <a:custGeom>
                <a:avLst/>
                <a:gdLst>
                  <a:gd name="connsiteX0" fmla="*/ 4176807 w 4276725"/>
                  <a:gd name="connsiteY0" fmla="*/ 1511523 h 4276725"/>
                  <a:gd name="connsiteX1" fmla="*/ 4270534 w 4276725"/>
                  <a:gd name="connsiteY1" fmla="*/ 2138840 h 4276725"/>
                  <a:gd name="connsiteX2" fmla="*/ 2138839 w 4276725"/>
                  <a:gd name="connsiteY2" fmla="*/ 4270630 h 4276725"/>
                  <a:gd name="connsiteX3" fmla="*/ 7144 w 4276725"/>
                  <a:gd name="connsiteY3" fmla="*/ 2138840 h 4276725"/>
                  <a:gd name="connsiteX4" fmla="*/ 2138934 w 4276725"/>
                  <a:gd name="connsiteY4" fmla="*/ 7145 h 4276725"/>
                  <a:gd name="connsiteX5" fmla="*/ 2772823 w 4276725"/>
                  <a:gd name="connsiteY5" fmla="*/ 102966 h 427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76725" h="4276725">
                    <a:moveTo>
                      <a:pt x="4176807" y="1511523"/>
                    </a:moveTo>
                    <a:cubicBezTo>
                      <a:pt x="4239201" y="1714775"/>
                      <a:pt x="4270794" y="1926227"/>
                      <a:pt x="4270534" y="2138840"/>
                    </a:cubicBezTo>
                    <a:cubicBezTo>
                      <a:pt x="4270534" y="3316225"/>
                      <a:pt x="3316129" y="4270630"/>
                      <a:pt x="2138839" y="4270630"/>
                    </a:cubicBezTo>
                    <a:cubicBezTo>
                      <a:pt x="961548" y="4270630"/>
                      <a:pt x="7144" y="3316225"/>
                      <a:pt x="7144" y="2138840"/>
                    </a:cubicBezTo>
                    <a:cubicBezTo>
                      <a:pt x="7144" y="961455"/>
                      <a:pt x="961548" y="7145"/>
                      <a:pt x="2138934" y="7145"/>
                    </a:cubicBezTo>
                    <a:cubicBezTo>
                      <a:pt x="2353854" y="6934"/>
                      <a:pt x="2567568" y="39240"/>
                      <a:pt x="2772823" y="102966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99F1D2B0-1AE1-2BC2-6C1E-78096A511DE2}"/>
              </a:ext>
            </a:extLst>
          </p:cNvPr>
          <p:cNvSpPr txBox="1"/>
          <p:nvPr/>
        </p:nvSpPr>
        <p:spPr>
          <a:xfrm>
            <a:off x="6520271" y="4947110"/>
            <a:ext cx="511200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4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72635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0FC4F-95EC-FC53-12C2-5B19BC88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93BAACA9-AB99-ADCC-9B21-635C5F66DC9E}"/>
              </a:ext>
            </a:extLst>
          </p:cNvPr>
          <p:cNvGrpSpPr/>
          <p:nvPr/>
        </p:nvGrpSpPr>
        <p:grpSpPr>
          <a:xfrm>
            <a:off x="590759" y="4264707"/>
            <a:ext cx="696390" cy="696389"/>
            <a:chOff x="9459613" y="1870678"/>
            <a:chExt cx="696390" cy="696389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C8DBB5B4-F827-503C-1CA8-924614F4973C}"/>
                </a:ext>
              </a:extLst>
            </p:cNvPr>
            <p:cNvSpPr/>
            <p:nvPr/>
          </p:nvSpPr>
          <p:spPr>
            <a:xfrm>
              <a:off x="9459613" y="1870678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1 h 696389"/>
                <a:gd name="connsiteX4" fmla="*/ 696390 w 696390"/>
                <a:gd name="connsiteY4" fmla="*/ 557341 h 696389"/>
                <a:gd name="connsiteX5" fmla="*/ 696390 w 696390"/>
                <a:gd name="connsiteY5" fmla="*/ 696389 h 696389"/>
                <a:gd name="connsiteX6" fmla="*/ 580322 w 696390"/>
                <a:gd name="connsiteY6" fmla="*/ 696389 h 696389"/>
                <a:gd name="connsiteX7" fmla="*/ 522795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1"/>
                  </a:lnTo>
                  <a:lnTo>
                    <a:pt x="696390" y="557341"/>
                  </a:lnTo>
                  <a:lnTo>
                    <a:pt x="696390" y="696389"/>
                  </a:lnTo>
                  <a:lnTo>
                    <a:pt x="580322" y="696389"/>
                  </a:lnTo>
                  <a:lnTo>
                    <a:pt x="522795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40" name="Graphic 60">
              <a:extLst>
                <a:ext uri="{FF2B5EF4-FFF2-40B4-BE49-F238E27FC236}">
                  <a16:creationId xmlns:a16="http://schemas.microsoft.com/office/drawing/2014/main" id="{F02DA991-FDF1-DF7B-E8AA-51E6F91D33EA}"/>
                </a:ext>
              </a:extLst>
            </p:cNvPr>
            <p:cNvGrpSpPr/>
            <p:nvPr/>
          </p:nvGrpSpPr>
          <p:grpSpPr>
            <a:xfrm>
              <a:off x="9581103" y="2011871"/>
              <a:ext cx="453412" cy="414002"/>
              <a:chOff x="8699890" y="5512191"/>
              <a:chExt cx="532249" cy="485987"/>
            </a:xfrm>
            <a:noFill/>
          </p:grpSpPr>
          <p:sp>
            <p:nvSpPr>
              <p:cNvPr id="42" name="Freeform: Shape 390">
                <a:extLst>
                  <a:ext uri="{FF2B5EF4-FFF2-40B4-BE49-F238E27FC236}">
                    <a16:creationId xmlns:a16="http://schemas.microsoft.com/office/drawing/2014/main" id="{ABB25BDD-BD3F-0C49-F695-8E5D435E7E99}"/>
                  </a:ext>
                </a:extLst>
              </p:cNvPr>
              <p:cNvSpPr/>
              <p:nvPr/>
            </p:nvSpPr>
            <p:spPr>
              <a:xfrm>
                <a:off x="8898595" y="5768035"/>
                <a:ext cx="263683" cy="230142"/>
              </a:xfrm>
              <a:custGeom>
                <a:avLst/>
                <a:gdLst>
                  <a:gd name="connsiteX0" fmla="*/ 263684 w 263683"/>
                  <a:gd name="connsiteY0" fmla="*/ 0 h 230142"/>
                  <a:gd name="connsiteX1" fmla="*/ 263684 w 263683"/>
                  <a:gd name="connsiteY1" fmla="*/ 230143 h 230142"/>
                  <a:gd name="connsiteX2" fmla="*/ 95458 w 263683"/>
                  <a:gd name="connsiteY2" fmla="*/ 230143 h 230142"/>
                  <a:gd name="connsiteX3" fmla="*/ 1999 w 263683"/>
                  <a:gd name="connsiteY3" fmla="*/ 127338 h 230142"/>
                  <a:gd name="connsiteX4" fmla="*/ 75598 w 263683"/>
                  <a:gd name="connsiteY4" fmla="*/ 43225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683" h="230142">
                    <a:moveTo>
                      <a:pt x="263684" y="0"/>
                    </a:moveTo>
                    <a:lnTo>
                      <a:pt x="263684" y="230143"/>
                    </a:lnTo>
                    <a:lnTo>
                      <a:pt x="95458" y="230143"/>
                    </a:lnTo>
                    <a:cubicBezTo>
                      <a:pt x="39382" y="230143"/>
                      <a:pt x="-10735" y="194862"/>
                      <a:pt x="1999" y="127338"/>
                    </a:cubicBezTo>
                    <a:cubicBezTo>
                      <a:pt x="8424" y="93109"/>
                      <a:pt x="38214" y="61917"/>
                      <a:pt x="75598" y="4322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391">
                <a:extLst>
                  <a:ext uri="{FF2B5EF4-FFF2-40B4-BE49-F238E27FC236}">
                    <a16:creationId xmlns:a16="http://schemas.microsoft.com/office/drawing/2014/main" id="{F8B8DFD6-0959-8014-CC06-B601C8E83A5C}"/>
                  </a:ext>
                </a:extLst>
              </p:cNvPr>
              <p:cNvSpPr/>
              <p:nvPr/>
            </p:nvSpPr>
            <p:spPr>
              <a:xfrm>
                <a:off x="8769750" y="5768035"/>
                <a:ext cx="121496" cy="230142"/>
              </a:xfrm>
              <a:custGeom>
                <a:avLst/>
                <a:gdLst>
                  <a:gd name="connsiteX0" fmla="*/ 121497 w 121496"/>
                  <a:gd name="connsiteY0" fmla="*/ 230143 h 230142"/>
                  <a:gd name="connsiteX1" fmla="*/ 0 w 121496"/>
                  <a:gd name="connsiteY1" fmla="*/ 230143 h 230142"/>
                  <a:gd name="connsiteX2" fmla="*/ 0 w 121496"/>
                  <a:gd name="connsiteY2" fmla="*/ 0 h 2301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496" h="230142">
                    <a:moveTo>
                      <a:pt x="121497" y="230143"/>
                    </a:moveTo>
                    <a:lnTo>
                      <a:pt x="0" y="230143"/>
                    </a:ln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392">
                <a:extLst>
                  <a:ext uri="{FF2B5EF4-FFF2-40B4-BE49-F238E27FC236}">
                    <a16:creationId xmlns:a16="http://schemas.microsoft.com/office/drawing/2014/main" id="{495F06F9-561B-AC45-FAC7-1E5D22798326}"/>
                  </a:ext>
                </a:extLst>
              </p:cNvPr>
              <p:cNvSpPr/>
              <p:nvPr/>
            </p:nvSpPr>
            <p:spPr>
              <a:xfrm>
                <a:off x="8797788" y="5558920"/>
                <a:ext cx="56075" cy="104090"/>
              </a:xfrm>
              <a:custGeom>
                <a:avLst/>
                <a:gdLst>
                  <a:gd name="connsiteX0" fmla="*/ 56075 w 56075"/>
                  <a:gd name="connsiteY0" fmla="*/ 53856 h 104090"/>
                  <a:gd name="connsiteX1" fmla="*/ 56075 w 56075"/>
                  <a:gd name="connsiteY1" fmla="*/ 0 h 104090"/>
                  <a:gd name="connsiteX2" fmla="*/ 0 w 56075"/>
                  <a:gd name="connsiteY2" fmla="*/ 0 h 104090"/>
                  <a:gd name="connsiteX3" fmla="*/ 0 w 56075"/>
                  <a:gd name="connsiteY3" fmla="*/ 104090 h 104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075" h="104090">
                    <a:moveTo>
                      <a:pt x="56075" y="53856"/>
                    </a:moveTo>
                    <a:lnTo>
                      <a:pt x="56075" y="0"/>
                    </a:lnTo>
                    <a:lnTo>
                      <a:pt x="0" y="0"/>
                    </a:lnTo>
                    <a:lnTo>
                      <a:pt x="0" y="104090"/>
                    </a:ln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393">
                <a:extLst>
                  <a:ext uri="{FF2B5EF4-FFF2-40B4-BE49-F238E27FC236}">
                    <a16:creationId xmlns:a16="http://schemas.microsoft.com/office/drawing/2014/main" id="{B2317F29-FED4-1017-F6DE-D1B97ECFEEF8}"/>
                  </a:ext>
                </a:extLst>
              </p:cNvPr>
              <p:cNvSpPr/>
              <p:nvPr/>
            </p:nvSpPr>
            <p:spPr>
              <a:xfrm>
                <a:off x="8837918" y="5736493"/>
                <a:ext cx="205165" cy="187648"/>
              </a:xfrm>
              <a:custGeom>
                <a:avLst/>
                <a:gdLst>
                  <a:gd name="connsiteX0" fmla="*/ 60689 w 205165"/>
                  <a:gd name="connsiteY0" fmla="*/ 182479 h 187648"/>
                  <a:gd name="connsiteX1" fmla="*/ 201812 w 205165"/>
                  <a:gd name="connsiteY1" fmla="*/ 0 h 187648"/>
                  <a:gd name="connsiteX2" fmla="*/ 24240 w 205165"/>
                  <a:gd name="connsiteY2" fmla="*/ 64954 h 187648"/>
                  <a:gd name="connsiteX3" fmla="*/ 25291 w 205165"/>
                  <a:gd name="connsiteY3" fmla="*/ 170095 h 1876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165" h="187648">
                    <a:moveTo>
                      <a:pt x="60689" y="182479"/>
                    </a:moveTo>
                    <a:cubicBezTo>
                      <a:pt x="152396" y="197082"/>
                      <a:pt x="221438" y="193110"/>
                      <a:pt x="201812" y="0"/>
                    </a:cubicBezTo>
                    <a:cubicBezTo>
                      <a:pt x="140713" y="35982"/>
                      <a:pt x="61740" y="30608"/>
                      <a:pt x="24240" y="64954"/>
                    </a:cubicBezTo>
                    <a:cubicBezTo>
                      <a:pt x="-13261" y="99300"/>
                      <a:pt x="-2746" y="144745"/>
                      <a:pt x="25291" y="170095"/>
                    </a:cubicBezTo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394">
                <a:extLst>
                  <a:ext uri="{FF2B5EF4-FFF2-40B4-BE49-F238E27FC236}">
                    <a16:creationId xmlns:a16="http://schemas.microsoft.com/office/drawing/2014/main" id="{6DE96840-E06A-6521-D089-6593B1FF9446}"/>
                  </a:ext>
                </a:extLst>
              </p:cNvPr>
              <p:cNvSpPr/>
              <p:nvPr/>
            </p:nvSpPr>
            <p:spPr>
              <a:xfrm>
                <a:off x="8699890" y="5512191"/>
                <a:ext cx="532249" cy="280377"/>
              </a:xfrm>
              <a:custGeom>
                <a:avLst/>
                <a:gdLst>
                  <a:gd name="connsiteX0" fmla="*/ 266125 w 532249"/>
                  <a:gd name="connsiteY0" fmla="*/ 0 h 280377"/>
                  <a:gd name="connsiteX1" fmla="*/ 532249 w 532249"/>
                  <a:gd name="connsiteY1" fmla="*/ 238554 h 280377"/>
                  <a:gd name="connsiteX2" fmla="*/ 490426 w 532249"/>
                  <a:gd name="connsiteY2" fmla="*/ 280377 h 280377"/>
                  <a:gd name="connsiteX3" fmla="*/ 266125 w 532249"/>
                  <a:gd name="connsiteY3" fmla="*/ 84113 h 280377"/>
                  <a:gd name="connsiteX4" fmla="*/ 41823 w 532249"/>
                  <a:gd name="connsiteY4" fmla="*/ 280377 h 280377"/>
                  <a:gd name="connsiteX5" fmla="*/ 0 w 532249"/>
                  <a:gd name="connsiteY5" fmla="*/ 238554 h 28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32249" h="280377">
                    <a:moveTo>
                      <a:pt x="266125" y="0"/>
                    </a:moveTo>
                    <a:lnTo>
                      <a:pt x="532249" y="238554"/>
                    </a:lnTo>
                    <a:lnTo>
                      <a:pt x="490426" y="280377"/>
                    </a:lnTo>
                    <a:lnTo>
                      <a:pt x="266125" y="84113"/>
                    </a:lnTo>
                    <a:lnTo>
                      <a:pt x="41823" y="280377"/>
                    </a:lnTo>
                    <a:lnTo>
                      <a:pt x="0" y="238554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3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8165C9D4-BE52-BA04-AC66-27A0CE6C8638}"/>
              </a:ext>
            </a:extLst>
          </p:cNvPr>
          <p:cNvGrpSpPr/>
          <p:nvPr/>
        </p:nvGrpSpPr>
        <p:grpSpPr>
          <a:xfrm>
            <a:off x="6521087" y="1567060"/>
            <a:ext cx="696390" cy="696389"/>
            <a:chOff x="5746335" y="1873326"/>
            <a:chExt cx="696390" cy="696389"/>
          </a:xfrm>
        </p:grpSpPr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76482CE7-14C0-34AE-7C0E-1CBF1E8D3CB5}"/>
                </a:ext>
              </a:extLst>
            </p:cNvPr>
            <p:cNvSpPr/>
            <p:nvPr/>
          </p:nvSpPr>
          <p:spPr>
            <a:xfrm>
              <a:off x="5746335" y="1873326"/>
              <a:ext cx="696390" cy="696389"/>
            </a:xfrm>
            <a:custGeom>
              <a:avLst/>
              <a:gdLst>
                <a:gd name="connsiteX0" fmla="*/ 116067 w 696390"/>
                <a:gd name="connsiteY0" fmla="*/ 0 h 696389"/>
                <a:gd name="connsiteX1" fmla="*/ 580322 w 696390"/>
                <a:gd name="connsiteY1" fmla="*/ 0 h 696389"/>
                <a:gd name="connsiteX2" fmla="*/ 696389 w 696390"/>
                <a:gd name="connsiteY2" fmla="*/ 116067 h 696389"/>
                <a:gd name="connsiteX3" fmla="*/ 696389 w 696390"/>
                <a:gd name="connsiteY3" fmla="*/ 557343 h 696389"/>
                <a:gd name="connsiteX4" fmla="*/ 696390 w 696390"/>
                <a:gd name="connsiteY4" fmla="*/ 557343 h 696389"/>
                <a:gd name="connsiteX5" fmla="*/ 696390 w 696390"/>
                <a:gd name="connsiteY5" fmla="*/ 696086 h 696389"/>
                <a:gd name="connsiteX6" fmla="*/ 581823 w 696390"/>
                <a:gd name="connsiteY6" fmla="*/ 696086 h 696389"/>
                <a:gd name="connsiteX7" fmla="*/ 580322 w 696390"/>
                <a:gd name="connsiteY7" fmla="*/ 696389 h 696389"/>
                <a:gd name="connsiteX8" fmla="*/ 116067 w 696390"/>
                <a:gd name="connsiteY8" fmla="*/ 696389 h 696389"/>
                <a:gd name="connsiteX9" fmla="*/ 0 w 696390"/>
                <a:gd name="connsiteY9" fmla="*/ 580322 h 696389"/>
                <a:gd name="connsiteX10" fmla="*/ 0 w 696390"/>
                <a:gd name="connsiteY10" fmla="*/ 116067 h 696389"/>
                <a:gd name="connsiteX11" fmla="*/ 116067 w 696390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90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90" y="557343"/>
                  </a:lnTo>
                  <a:lnTo>
                    <a:pt x="696390" y="696086"/>
                  </a:lnTo>
                  <a:lnTo>
                    <a:pt x="581823" y="696086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16" name="Graphique 31">
              <a:extLst>
                <a:ext uri="{FF2B5EF4-FFF2-40B4-BE49-F238E27FC236}">
                  <a16:creationId xmlns:a16="http://schemas.microsoft.com/office/drawing/2014/main" id="{520F0409-6DC2-BEA1-CABD-EACFF2635EDF}"/>
                </a:ext>
              </a:extLst>
            </p:cNvPr>
            <p:cNvGrpSpPr/>
            <p:nvPr/>
          </p:nvGrpSpPr>
          <p:grpSpPr>
            <a:xfrm>
              <a:off x="5932141" y="1967213"/>
              <a:ext cx="324778" cy="508614"/>
              <a:chOff x="-843815" y="2638425"/>
              <a:chExt cx="504825" cy="790575"/>
            </a:xfrm>
          </p:grpSpPr>
          <p:sp>
            <p:nvSpPr>
              <p:cNvPr id="17" name="Forme libre : forme 104">
                <a:extLst>
                  <a:ext uri="{FF2B5EF4-FFF2-40B4-BE49-F238E27FC236}">
                    <a16:creationId xmlns:a16="http://schemas.microsoft.com/office/drawing/2014/main" id="{1CB05AB5-5E57-99E8-6E64-36097BE76FE4}"/>
                  </a:ext>
                </a:extLst>
              </p:cNvPr>
              <p:cNvSpPr/>
              <p:nvPr/>
            </p:nvSpPr>
            <p:spPr>
              <a:xfrm>
                <a:off x="-846196" y="2779205"/>
                <a:ext cx="504825" cy="647700"/>
              </a:xfrm>
              <a:custGeom>
                <a:avLst/>
                <a:gdLst>
                  <a:gd name="connsiteX0" fmla="*/ 500920 w 504825"/>
                  <a:gd name="connsiteY0" fmla="*/ 245269 h 647700"/>
                  <a:gd name="connsiteX1" fmla="*/ 254032 w 504825"/>
                  <a:gd name="connsiteY1" fmla="*/ 7144 h 647700"/>
                  <a:gd name="connsiteX2" fmla="*/ 7144 w 504825"/>
                  <a:gd name="connsiteY2" fmla="*/ 245269 h 647700"/>
                  <a:gd name="connsiteX3" fmla="*/ 119158 w 504825"/>
                  <a:gd name="connsiteY3" fmla="*/ 445294 h 647700"/>
                  <a:gd name="connsiteX4" fmla="*/ 119158 w 504825"/>
                  <a:gd name="connsiteY4" fmla="*/ 511969 h 647700"/>
                  <a:gd name="connsiteX5" fmla="*/ 254032 w 504825"/>
                  <a:gd name="connsiteY5" fmla="*/ 646652 h 647700"/>
                  <a:gd name="connsiteX6" fmla="*/ 254032 w 504825"/>
                  <a:gd name="connsiteY6" fmla="*/ 646652 h 647700"/>
                  <a:gd name="connsiteX7" fmla="*/ 389001 w 504825"/>
                  <a:gd name="connsiteY7" fmla="*/ 511778 h 647700"/>
                  <a:gd name="connsiteX8" fmla="*/ 389001 w 504825"/>
                  <a:gd name="connsiteY8" fmla="*/ 445103 h 647700"/>
                  <a:gd name="connsiteX9" fmla="*/ 500920 w 504825"/>
                  <a:gd name="connsiteY9" fmla="*/ 245269 h 647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04825" h="647700">
                    <a:moveTo>
                      <a:pt x="500920" y="245269"/>
                    </a:moveTo>
                    <a:cubicBezTo>
                      <a:pt x="500920" y="113633"/>
                      <a:pt x="390430" y="7144"/>
                      <a:pt x="254032" y="7144"/>
                    </a:cubicBezTo>
                    <a:cubicBezTo>
                      <a:pt x="117634" y="7144"/>
                      <a:pt x="7144" y="113919"/>
                      <a:pt x="7144" y="245269"/>
                    </a:cubicBezTo>
                    <a:cubicBezTo>
                      <a:pt x="7456" y="326808"/>
                      <a:pt x="49800" y="402421"/>
                      <a:pt x="119158" y="445294"/>
                    </a:cubicBezTo>
                    <a:lnTo>
                      <a:pt x="119158" y="511969"/>
                    </a:lnTo>
                    <a:cubicBezTo>
                      <a:pt x="119471" y="586296"/>
                      <a:pt x="179703" y="646444"/>
                      <a:pt x="254032" y="646652"/>
                    </a:cubicBezTo>
                    <a:lnTo>
                      <a:pt x="254032" y="646652"/>
                    </a:lnTo>
                    <a:cubicBezTo>
                      <a:pt x="328450" y="646444"/>
                      <a:pt x="388739" y="586195"/>
                      <a:pt x="389001" y="511778"/>
                    </a:cubicBezTo>
                    <a:lnTo>
                      <a:pt x="389001" y="445103"/>
                    </a:lnTo>
                    <a:cubicBezTo>
                      <a:pt x="458252" y="402229"/>
                      <a:pt x="500544" y="326716"/>
                      <a:pt x="500920" y="2452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8" name="Forme libre : forme 105">
                <a:extLst>
                  <a:ext uri="{FF2B5EF4-FFF2-40B4-BE49-F238E27FC236}">
                    <a16:creationId xmlns:a16="http://schemas.microsoft.com/office/drawing/2014/main" id="{B1D44F8B-366B-AAB7-2FAD-3C496FF932F1}"/>
                  </a:ext>
                </a:extLst>
              </p:cNvPr>
              <p:cNvSpPr/>
              <p:nvPr/>
            </p:nvSpPr>
            <p:spPr>
              <a:xfrm>
                <a:off x="-734182" y="3248978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9" name="Forme libre : forme 106">
                <a:extLst>
                  <a:ext uri="{FF2B5EF4-FFF2-40B4-BE49-F238E27FC236}">
                    <a16:creationId xmlns:a16="http://schemas.microsoft.com/office/drawing/2014/main" id="{413418B4-612C-6BB5-F68D-A73CB2E62731}"/>
                  </a:ext>
                </a:extLst>
              </p:cNvPr>
              <p:cNvSpPr/>
              <p:nvPr/>
            </p:nvSpPr>
            <p:spPr>
              <a:xfrm>
                <a:off x="-734182" y="3302984"/>
                <a:ext cx="276225" cy="9525"/>
              </a:xfrm>
              <a:custGeom>
                <a:avLst/>
                <a:gdLst>
                  <a:gd name="connsiteX0" fmla="*/ 7144 w 276225"/>
                  <a:gd name="connsiteY0" fmla="*/ 7144 h 9525"/>
                  <a:gd name="connsiteX1" fmla="*/ 276987 w 2762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76225" h="9525">
                    <a:moveTo>
                      <a:pt x="7144" y="7144"/>
                    </a:moveTo>
                    <a:lnTo>
                      <a:pt x="276987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0" name="Forme libre : forme 107">
                <a:extLst>
                  <a:ext uri="{FF2B5EF4-FFF2-40B4-BE49-F238E27FC236}">
                    <a16:creationId xmlns:a16="http://schemas.microsoft.com/office/drawing/2014/main" id="{78BC7870-ADB2-A500-8989-BB17F977A12E}"/>
                  </a:ext>
                </a:extLst>
              </p:cNvPr>
              <p:cNvSpPr/>
              <p:nvPr/>
            </p:nvSpPr>
            <p:spPr>
              <a:xfrm>
                <a:off x="-712465" y="3356991"/>
                <a:ext cx="238125" cy="9525"/>
              </a:xfrm>
              <a:custGeom>
                <a:avLst/>
                <a:gdLst>
                  <a:gd name="connsiteX0" fmla="*/ 7144 w 238125"/>
                  <a:gd name="connsiteY0" fmla="*/ 7144 h 9525"/>
                  <a:gd name="connsiteX1" fmla="*/ 233553 w 238125"/>
                  <a:gd name="connsiteY1" fmla="*/ 7144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8125" h="9525">
                    <a:moveTo>
                      <a:pt x="7144" y="7144"/>
                    </a:moveTo>
                    <a:lnTo>
                      <a:pt x="233553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1" name="Forme libre : forme 108">
                <a:extLst>
                  <a:ext uri="{FF2B5EF4-FFF2-40B4-BE49-F238E27FC236}">
                    <a16:creationId xmlns:a16="http://schemas.microsoft.com/office/drawing/2014/main" id="{06CF26E4-BC3B-3807-7FA4-1712DE6DBF13}"/>
                  </a:ext>
                </a:extLst>
              </p:cNvPr>
              <p:cNvSpPr/>
              <p:nvPr/>
            </p:nvSpPr>
            <p:spPr>
              <a:xfrm>
                <a:off x="-666269" y="3019616"/>
                <a:ext cx="142875" cy="76200"/>
              </a:xfrm>
              <a:custGeom>
                <a:avLst/>
                <a:gdLst>
                  <a:gd name="connsiteX0" fmla="*/ 141827 w 142875"/>
                  <a:gd name="connsiteY0" fmla="*/ 7144 h 76200"/>
                  <a:gd name="connsiteX1" fmla="*/ 141827 w 142875"/>
                  <a:gd name="connsiteY1" fmla="*/ 7144 h 76200"/>
                  <a:gd name="connsiteX2" fmla="*/ 74486 w 142875"/>
                  <a:gd name="connsiteY2" fmla="*/ 74486 h 76200"/>
                  <a:gd name="connsiteX3" fmla="*/ 74486 w 142875"/>
                  <a:gd name="connsiteY3" fmla="*/ 74486 h 76200"/>
                  <a:gd name="connsiteX4" fmla="*/ 7144 w 142875"/>
                  <a:gd name="connsiteY4" fmla="*/ 7144 h 76200"/>
                  <a:gd name="connsiteX5" fmla="*/ 7144 w 142875"/>
                  <a:gd name="connsiteY5" fmla="*/ 7144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" h="76200">
                    <a:moveTo>
                      <a:pt x="141827" y="7144"/>
                    </a:moveTo>
                    <a:lnTo>
                      <a:pt x="141827" y="7144"/>
                    </a:lnTo>
                    <a:cubicBezTo>
                      <a:pt x="141722" y="44292"/>
                      <a:pt x="111634" y="74381"/>
                      <a:pt x="74486" y="74486"/>
                    </a:cubicBezTo>
                    <a:lnTo>
                      <a:pt x="74486" y="74486"/>
                    </a:lnTo>
                    <a:cubicBezTo>
                      <a:pt x="37337" y="74381"/>
                      <a:pt x="7249" y="44292"/>
                      <a:pt x="7144" y="7144"/>
                    </a:cubicBez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2" name="Forme libre : forme 109">
                <a:extLst>
                  <a:ext uri="{FF2B5EF4-FFF2-40B4-BE49-F238E27FC236}">
                    <a16:creationId xmlns:a16="http://schemas.microsoft.com/office/drawing/2014/main" id="{ED72C71F-9E8D-F10A-506C-21D2A326DDD1}"/>
                  </a:ext>
                </a:extLst>
              </p:cNvPr>
              <p:cNvSpPr/>
              <p:nvPr/>
            </p:nvSpPr>
            <p:spPr>
              <a:xfrm>
                <a:off x="-598927" y="3086957"/>
                <a:ext cx="9525" cy="171450"/>
              </a:xfrm>
              <a:custGeom>
                <a:avLst/>
                <a:gdLst>
                  <a:gd name="connsiteX0" fmla="*/ 7144 w 9525"/>
                  <a:gd name="connsiteY0" fmla="*/ 7144 h 171450"/>
                  <a:gd name="connsiteX1" fmla="*/ 7144 w 9525"/>
                  <a:gd name="connsiteY1" fmla="*/ 169164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71450">
                    <a:moveTo>
                      <a:pt x="7144" y="7144"/>
                    </a:moveTo>
                    <a:lnTo>
                      <a:pt x="7144" y="16916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3" name="Forme libre : forme 110">
                <a:extLst>
                  <a:ext uri="{FF2B5EF4-FFF2-40B4-BE49-F238E27FC236}">
                    <a16:creationId xmlns:a16="http://schemas.microsoft.com/office/drawing/2014/main" id="{E04D8549-76F0-EE90-231B-72D02862FAD3}"/>
                  </a:ext>
                </a:extLst>
              </p:cNvPr>
              <p:cNvSpPr/>
              <p:nvPr/>
            </p:nvSpPr>
            <p:spPr>
              <a:xfrm>
                <a:off x="-600642" y="2631281"/>
                <a:ext cx="9525" cy="104775"/>
              </a:xfrm>
              <a:custGeom>
                <a:avLst/>
                <a:gdLst>
                  <a:gd name="connsiteX0" fmla="*/ 7144 w 9525"/>
                  <a:gd name="connsiteY0" fmla="*/ 106109 h 104775"/>
                  <a:gd name="connsiteX1" fmla="*/ 7144 w 9525"/>
                  <a:gd name="connsiteY1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04775">
                    <a:moveTo>
                      <a:pt x="7144" y="106109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4" name="Forme libre : forme 111">
                <a:extLst>
                  <a:ext uri="{FF2B5EF4-FFF2-40B4-BE49-F238E27FC236}">
                    <a16:creationId xmlns:a16="http://schemas.microsoft.com/office/drawing/2014/main" id="{C156B016-05F3-78C9-91EB-88F656F8B914}"/>
                  </a:ext>
                </a:extLst>
              </p:cNvPr>
              <p:cNvSpPr/>
              <p:nvPr/>
            </p:nvSpPr>
            <p:spPr>
              <a:xfrm>
                <a:off x="-803810" y="2684336"/>
                <a:ext cx="57150" cy="95250"/>
              </a:xfrm>
              <a:custGeom>
                <a:avLst/>
                <a:gdLst>
                  <a:gd name="connsiteX0" fmla="*/ 54864 w 57150"/>
                  <a:gd name="connsiteY0" fmla="*/ 93821 h 95250"/>
                  <a:gd name="connsiteX1" fmla="*/ 7144 w 57150"/>
                  <a:gd name="connsiteY1" fmla="*/ 714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864" y="93821"/>
                    </a:moveTo>
                    <a:lnTo>
                      <a:pt x="7144" y="7144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25" name="Forme libre : forme 112">
                <a:extLst>
                  <a:ext uri="{FF2B5EF4-FFF2-40B4-BE49-F238E27FC236}">
                    <a16:creationId xmlns:a16="http://schemas.microsoft.com/office/drawing/2014/main" id="{21C54C18-605B-36C1-A1A8-9800C89B83E0}"/>
                  </a:ext>
                </a:extLst>
              </p:cNvPr>
              <p:cNvSpPr/>
              <p:nvPr/>
            </p:nvSpPr>
            <p:spPr>
              <a:xfrm>
                <a:off x="-474817" y="2684336"/>
                <a:ext cx="57150" cy="95250"/>
              </a:xfrm>
              <a:custGeom>
                <a:avLst/>
                <a:gdLst>
                  <a:gd name="connsiteX0" fmla="*/ 54769 w 57150"/>
                  <a:gd name="connsiteY0" fmla="*/ 7144 h 95250"/>
                  <a:gd name="connsiteX1" fmla="*/ 7144 w 57150"/>
                  <a:gd name="connsiteY1" fmla="*/ 9382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7150" h="95250">
                    <a:moveTo>
                      <a:pt x="54769" y="7144"/>
                    </a:moveTo>
                    <a:lnTo>
                      <a:pt x="7144" y="93821"/>
                    </a:lnTo>
                  </a:path>
                </a:pathLst>
              </a:custGeom>
              <a:noFill/>
              <a:ln w="19050" cap="rnd">
                <a:solidFill>
                  <a:schemeClr val="accent2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2CBC0415-3576-5B15-511A-BF24ADAABB22}"/>
              </a:ext>
            </a:extLst>
          </p:cNvPr>
          <p:cNvGrpSpPr/>
          <p:nvPr/>
        </p:nvGrpSpPr>
        <p:grpSpPr>
          <a:xfrm>
            <a:off x="587824" y="1567060"/>
            <a:ext cx="701556" cy="696389"/>
            <a:chOff x="2033054" y="1873325"/>
            <a:chExt cx="696389" cy="696389"/>
          </a:xfrm>
        </p:grpSpPr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C7B604D7-A26D-0C40-DD81-0EE9EC838CEA}"/>
                </a:ext>
              </a:extLst>
            </p:cNvPr>
            <p:cNvSpPr/>
            <p:nvPr/>
          </p:nvSpPr>
          <p:spPr>
            <a:xfrm>
              <a:off x="2033054" y="1873325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4 h 696389"/>
                <a:gd name="connsiteX4" fmla="*/ 696389 w 696389"/>
                <a:gd name="connsiteY4" fmla="*/ 580322 h 696389"/>
                <a:gd name="connsiteX5" fmla="*/ 696389 w 696389"/>
                <a:gd name="connsiteY5" fmla="*/ 696389 h 696389"/>
                <a:gd name="connsiteX6" fmla="*/ 580322 w 696389"/>
                <a:gd name="connsiteY6" fmla="*/ 696389 h 696389"/>
                <a:gd name="connsiteX7" fmla="*/ 498908 w 696389"/>
                <a:gd name="connsiteY7" fmla="*/ 696389 h 696389"/>
                <a:gd name="connsiteX8" fmla="*/ 116067 w 696389"/>
                <a:gd name="connsiteY8" fmla="*/ 696389 h 696389"/>
                <a:gd name="connsiteX9" fmla="*/ 0 w 696389"/>
                <a:gd name="connsiteY9" fmla="*/ 580322 h 696389"/>
                <a:gd name="connsiteX10" fmla="*/ 0 w 696389"/>
                <a:gd name="connsiteY10" fmla="*/ 116067 h 696389"/>
                <a:gd name="connsiteX11" fmla="*/ 116067 w 696389"/>
                <a:gd name="connsiteY11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4"/>
                  </a:lnTo>
                  <a:lnTo>
                    <a:pt x="696389" y="580322"/>
                  </a:lnTo>
                  <a:lnTo>
                    <a:pt x="696389" y="696389"/>
                  </a:lnTo>
                  <a:lnTo>
                    <a:pt x="580322" y="696389"/>
                  </a:lnTo>
                  <a:lnTo>
                    <a:pt x="498908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8" name="Graphique 169">
              <a:extLst>
                <a:ext uri="{FF2B5EF4-FFF2-40B4-BE49-F238E27FC236}">
                  <a16:creationId xmlns:a16="http://schemas.microsoft.com/office/drawing/2014/main" id="{F725FE09-D5D3-1472-CE93-E8E91AD5D643}"/>
                </a:ext>
              </a:extLst>
            </p:cNvPr>
            <p:cNvGrpSpPr/>
            <p:nvPr/>
          </p:nvGrpSpPr>
          <p:grpSpPr>
            <a:xfrm>
              <a:off x="2138395" y="2040139"/>
              <a:ext cx="485705" cy="362763"/>
              <a:chOff x="1900237" y="295275"/>
              <a:chExt cx="8391525" cy="6267450"/>
            </a:xfrm>
          </p:grpSpPr>
          <p:sp>
            <p:nvSpPr>
              <p:cNvPr id="9" name="Forme libre : forme 114">
                <a:extLst>
                  <a:ext uri="{FF2B5EF4-FFF2-40B4-BE49-F238E27FC236}">
                    <a16:creationId xmlns:a16="http://schemas.microsoft.com/office/drawing/2014/main" id="{E23F7488-2D0B-1855-EFE5-F96F88C193B4}"/>
                  </a:ext>
                </a:extLst>
              </p:cNvPr>
              <p:cNvSpPr/>
              <p:nvPr/>
            </p:nvSpPr>
            <p:spPr>
              <a:xfrm>
                <a:off x="1897856" y="292894"/>
                <a:ext cx="5934075" cy="5676900"/>
              </a:xfrm>
              <a:custGeom>
                <a:avLst/>
                <a:gdLst>
                  <a:gd name="connsiteX0" fmla="*/ 5069777 w 5934075"/>
                  <a:gd name="connsiteY0" fmla="*/ 7144 h 5676900"/>
                  <a:gd name="connsiteX1" fmla="*/ 870490 w 5934075"/>
                  <a:gd name="connsiteY1" fmla="*/ 7144 h 5676900"/>
                  <a:gd name="connsiteX2" fmla="*/ 7144 w 5934075"/>
                  <a:gd name="connsiteY2" fmla="*/ 866394 h 5676900"/>
                  <a:gd name="connsiteX3" fmla="*/ 7144 w 5934075"/>
                  <a:gd name="connsiteY3" fmla="*/ 3622929 h 5676900"/>
                  <a:gd name="connsiteX4" fmla="*/ 870490 w 5934075"/>
                  <a:gd name="connsiteY4" fmla="*/ 4482941 h 5676900"/>
                  <a:gd name="connsiteX5" fmla="*/ 1384173 w 5934075"/>
                  <a:gd name="connsiteY5" fmla="*/ 4482941 h 5676900"/>
                  <a:gd name="connsiteX6" fmla="*/ 1027176 w 5934075"/>
                  <a:gd name="connsiteY6" fmla="*/ 5468589 h 5676900"/>
                  <a:gd name="connsiteX7" fmla="*/ 1257776 w 5934075"/>
                  <a:gd name="connsiteY7" fmla="*/ 5661470 h 5676900"/>
                  <a:gd name="connsiteX8" fmla="*/ 2464117 w 5934075"/>
                  <a:gd name="connsiteY8" fmla="*/ 4957287 h 5676900"/>
                  <a:gd name="connsiteX9" fmla="*/ 2893409 w 5934075"/>
                  <a:gd name="connsiteY9" fmla="*/ 4482941 h 5676900"/>
                  <a:gd name="connsiteX10" fmla="*/ 5069777 w 5934075"/>
                  <a:gd name="connsiteY10" fmla="*/ 4482941 h 5676900"/>
                  <a:gd name="connsiteX11" fmla="*/ 5933885 w 5934075"/>
                  <a:gd name="connsiteY11" fmla="*/ 3622929 h 5676900"/>
                  <a:gd name="connsiteX12" fmla="*/ 5933885 w 5934075"/>
                  <a:gd name="connsiteY12" fmla="*/ 866394 h 5676900"/>
                  <a:gd name="connsiteX13" fmla="*/ 5069777 w 5934075"/>
                  <a:gd name="connsiteY13" fmla="*/ 7144 h 5676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934075" h="5676900">
                    <a:moveTo>
                      <a:pt x="5069777" y="7144"/>
                    </a:moveTo>
                    <a:lnTo>
                      <a:pt x="870490" y="7144"/>
                    </a:lnTo>
                    <a:cubicBezTo>
                      <a:pt x="396145" y="7144"/>
                      <a:pt x="7144" y="393668"/>
                      <a:pt x="7144" y="866394"/>
                    </a:cubicBezTo>
                    <a:lnTo>
                      <a:pt x="7144" y="3622929"/>
                    </a:lnTo>
                    <a:cubicBezTo>
                      <a:pt x="7144" y="4096417"/>
                      <a:pt x="396145" y="4482941"/>
                      <a:pt x="870490" y="4482941"/>
                    </a:cubicBezTo>
                    <a:lnTo>
                      <a:pt x="1384173" y="4482941"/>
                    </a:lnTo>
                    <a:cubicBezTo>
                      <a:pt x="1384173" y="4727543"/>
                      <a:pt x="1206056" y="5260943"/>
                      <a:pt x="1027176" y="5468589"/>
                    </a:cubicBezTo>
                    <a:cubicBezTo>
                      <a:pt x="848297" y="5676234"/>
                      <a:pt x="1146239" y="5690997"/>
                      <a:pt x="1257776" y="5661470"/>
                    </a:cubicBezTo>
                    <a:cubicBezTo>
                      <a:pt x="1369314" y="5631942"/>
                      <a:pt x="2136743" y="5327428"/>
                      <a:pt x="2464117" y="4957287"/>
                    </a:cubicBezTo>
                    <a:cubicBezTo>
                      <a:pt x="2608612" y="4794028"/>
                      <a:pt x="2763679" y="4627436"/>
                      <a:pt x="2893409" y="4482941"/>
                    </a:cubicBezTo>
                    <a:lnTo>
                      <a:pt x="5069777" y="4482941"/>
                    </a:lnTo>
                    <a:cubicBezTo>
                      <a:pt x="5544884" y="4482941"/>
                      <a:pt x="5933885" y="4096417"/>
                      <a:pt x="5933885" y="3622929"/>
                    </a:cubicBezTo>
                    <a:lnTo>
                      <a:pt x="5933885" y="866394"/>
                    </a:lnTo>
                    <a:cubicBezTo>
                      <a:pt x="5933885" y="393668"/>
                      <a:pt x="5544884" y="7144"/>
                      <a:pt x="5069777" y="71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" name="Forme libre : forme 115">
                <a:extLst>
                  <a:ext uri="{FF2B5EF4-FFF2-40B4-BE49-F238E27FC236}">
                    <a16:creationId xmlns:a16="http://schemas.microsoft.com/office/drawing/2014/main" id="{D7FA4EB0-34A2-91A7-7912-CF3B3C2EA6A9}"/>
                  </a:ext>
                </a:extLst>
              </p:cNvPr>
              <p:cNvSpPr/>
              <p:nvPr/>
            </p:nvSpPr>
            <p:spPr>
              <a:xfrm>
                <a:off x="3753802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1" y="464344"/>
                      <a:pt x="7144" y="361996"/>
                      <a:pt x="7144" y="235744"/>
                    </a:cubicBezTo>
                    <a:cubicBezTo>
                      <a:pt x="7144" y="109491"/>
                      <a:pt x="109491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" name="Forme libre : forme 116">
                <a:extLst>
                  <a:ext uri="{FF2B5EF4-FFF2-40B4-BE49-F238E27FC236}">
                    <a16:creationId xmlns:a16="http://schemas.microsoft.com/office/drawing/2014/main" id="{B397973B-CC61-B37A-1415-1D904677084A}"/>
                  </a:ext>
                </a:extLst>
              </p:cNvPr>
              <p:cNvSpPr/>
              <p:nvPr/>
            </p:nvSpPr>
            <p:spPr>
              <a:xfrm>
                <a:off x="4632674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2" name="Forme libre : forme 117">
                <a:extLst>
                  <a:ext uri="{FF2B5EF4-FFF2-40B4-BE49-F238E27FC236}">
                    <a16:creationId xmlns:a16="http://schemas.microsoft.com/office/drawing/2014/main" id="{54FC61B8-8D19-945A-6999-424D40650F74}"/>
                  </a:ext>
                </a:extLst>
              </p:cNvPr>
              <p:cNvSpPr/>
              <p:nvPr/>
            </p:nvSpPr>
            <p:spPr>
              <a:xfrm>
                <a:off x="5511450" y="2327624"/>
                <a:ext cx="466725" cy="466725"/>
              </a:xfrm>
              <a:custGeom>
                <a:avLst/>
                <a:gdLst>
                  <a:gd name="connsiteX0" fmla="*/ 464344 w 466725"/>
                  <a:gd name="connsiteY0" fmla="*/ 235744 h 466725"/>
                  <a:gd name="connsiteX1" fmla="*/ 235744 w 466725"/>
                  <a:gd name="connsiteY1" fmla="*/ 464344 h 466725"/>
                  <a:gd name="connsiteX2" fmla="*/ 7144 w 466725"/>
                  <a:gd name="connsiteY2" fmla="*/ 235744 h 466725"/>
                  <a:gd name="connsiteX3" fmla="*/ 235744 w 466725"/>
                  <a:gd name="connsiteY3" fmla="*/ 7144 h 466725"/>
                  <a:gd name="connsiteX4" fmla="*/ 464344 w 466725"/>
                  <a:gd name="connsiteY4" fmla="*/ 235744 h 46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6725" h="466725">
                    <a:moveTo>
                      <a:pt x="464344" y="235744"/>
                    </a:moveTo>
                    <a:cubicBezTo>
                      <a:pt x="464344" y="361996"/>
                      <a:pt x="361996" y="464344"/>
                      <a:pt x="235744" y="464344"/>
                    </a:cubicBezTo>
                    <a:cubicBezTo>
                      <a:pt x="109492" y="464344"/>
                      <a:pt x="7144" y="361996"/>
                      <a:pt x="7144" y="235744"/>
                    </a:cubicBezTo>
                    <a:cubicBezTo>
                      <a:pt x="7144" y="109491"/>
                      <a:pt x="109492" y="7144"/>
                      <a:pt x="235744" y="7144"/>
                    </a:cubicBezTo>
                    <a:cubicBezTo>
                      <a:pt x="361996" y="7144"/>
                      <a:pt x="464344" y="109491"/>
                      <a:pt x="464344" y="2357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3" name="Forme libre : forme 118">
                <a:extLst>
                  <a:ext uri="{FF2B5EF4-FFF2-40B4-BE49-F238E27FC236}">
                    <a16:creationId xmlns:a16="http://schemas.microsoft.com/office/drawing/2014/main" id="{58A99ECB-E646-8866-74C1-9F0A2313CE9F}"/>
                  </a:ext>
                </a:extLst>
              </p:cNvPr>
              <p:cNvSpPr/>
              <p:nvPr/>
            </p:nvSpPr>
            <p:spPr>
              <a:xfrm>
                <a:off x="5511164" y="1992916"/>
                <a:ext cx="4772025" cy="4562475"/>
              </a:xfrm>
              <a:custGeom>
                <a:avLst/>
                <a:gdLst>
                  <a:gd name="connsiteX0" fmla="*/ 2320576 w 4772025"/>
                  <a:gd name="connsiteY0" fmla="*/ 7144 h 4562475"/>
                  <a:gd name="connsiteX1" fmla="*/ 4079843 w 4772025"/>
                  <a:gd name="connsiteY1" fmla="*/ 7144 h 4562475"/>
                  <a:gd name="connsiteX2" fmla="*/ 4774216 w 4772025"/>
                  <a:gd name="connsiteY2" fmla="*/ 698278 h 4562475"/>
                  <a:gd name="connsiteX3" fmla="*/ 4774216 w 4772025"/>
                  <a:gd name="connsiteY3" fmla="*/ 2915317 h 4562475"/>
                  <a:gd name="connsiteX4" fmla="*/ 4079843 w 4772025"/>
                  <a:gd name="connsiteY4" fmla="*/ 3607022 h 4562475"/>
                  <a:gd name="connsiteX5" fmla="*/ 3666648 w 4772025"/>
                  <a:gd name="connsiteY5" fmla="*/ 3607022 h 4562475"/>
                  <a:gd name="connsiteX6" fmla="*/ 3953732 w 4772025"/>
                  <a:gd name="connsiteY6" fmla="*/ 4399693 h 4562475"/>
                  <a:gd name="connsiteX7" fmla="*/ 3768281 w 4772025"/>
                  <a:gd name="connsiteY7" fmla="*/ 4554855 h 4562475"/>
                  <a:gd name="connsiteX8" fmla="*/ 2798064 w 4772025"/>
                  <a:gd name="connsiteY8" fmla="*/ 3988499 h 4562475"/>
                  <a:gd name="connsiteX9" fmla="*/ 2452878 w 4772025"/>
                  <a:gd name="connsiteY9" fmla="*/ 3607499 h 4562475"/>
                  <a:gd name="connsiteX10" fmla="*/ 702469 w 4772025"/>
                  <a:gd name="connsiteY10" fmla="*/ 3607499 h 4562475"/>
                  <a:gd name="connsiteX11" fmla="*/ 7144 w 4772025"/>
                  <a:gd name="connsiteY11" fmla="*/ 2915793 h 4562475"/>
                  <a:gd name="connsiteX12" fmla="*/ 7144 w 4772025"/>
                  <a:gd name="connsiteY12" fmla="*/ 2783396 h 4562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772025" h="4562475">
                    <a:moveTo>
                      <a:pt x="2320576" y="7144"/>
                    </a:moveTo>
                    <a:lnTo>
                      <a:pt x="4079843" y="7144"/>
                    </a:lnTo>
                    <a:cubicBezTo>
                      <a:pt x="4460843" y="7144"/>
                      <a:pt x="4774216" y="318040"/>
                      <a:pt x="4774216" y="698278"/>
                    </a:cubicBezTo>
                    <a:lnTo>
                      <a:pt x="4774216" y="2915317"/>
                    </a:lnTo>
                    <a:cubicBezTo>
                      <a:pt x="4774216" y="3296317"/>
                      <a:pt x="4461320" y="3607022"/>
                      <a:pt x="4079843" y="3607022"/>
                    </a:cubicBezTo>
                    <a:lnTo>
                      <a:pt x="3666648" y="3607022"/>
                    </a:lnTo>
                    <a:cubicBezTo>
                      <a:pt x="3666648" y="3803714"/>
                      <a:pt x="3809523" y="4232720"/>
                      <a:pt x="3953732" y="4399693"/>
                    </a:cubicBezTo>
                    <a:cubicBezTo>
                      <a:pt x="4097941" y="4566666"/>
                      <a:pt x="3858482" y="4578573"/>
                      <a:pt x="3768281" y="4554855"/>
                    </a:cubicBezTo>
                    <a:cubicBezTo>
                      <a:pt x="3678079" y="4531138"/>
                      <a:pt x="3061431" y="4286155"/>
                      <a:pt x="2798064" y="3988499"/>
                    </a:cubicBezTo>
                    <a:cubicBezTo>
                      <a:pt x="2681860" y="3857149"/>
                      <a:pt x="2557177" y="3723228"/>
                      <a:pt x="2452878" y="3607499"/>
                    </a:cubicBezTo>
                    <a:lnTo>
                      <a:pt x="702469" y="3607499"/>
                    </a:lnTo>
                    <a:cubicBezTo>
                      <a:pt x="320230" y="3607499"/>
                      <a:pt x="7144" y="3296602"/>
                      <a:pt x="7144" y="2915793"/>
                    </a:cubicBezTo>
                    <a:lnTo>
                      <a:pt x="7144" y="2783396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0A5A0E6D-4B8C-1135-DA6B-28ACF5A74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044A5F06-9A65-74B8-DB49-6CFA1F4A4C8D}"/>
              </a:ext>
            </a:extLst>
          </p:cNvPr>
          <p:cNvSpPr txBox="1"/>
          <p:nvPr/>
        </p:nvSpPr>
        <p:spPr>
          <a:xfrm>
            <a:off x="7347589" y="1498480"/>
            <a:ext cx="4285606" cy="210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accent2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b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5812C96E-D38B-FDC9-D82A-85F8E9454EFA}"/>
              </a:ext>
            </a:extLst>
          </p:cNvPr>
          <p:cNvSpPr txBox="1"/>
          <p:nvPr/>
        </p:nvSpPr>
        <p:spPr>
          <a:xfrm>
            <a:off x="1478050" y="4144506"/>
            <a:ext cx="4283999" cy="210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accent3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1044BB25-DA79-EB0C-97A2-93EDA5E1DB5A}"/>
              </a:ext>
            </a:extLst>
          </p:cNvPr>
          <p:cNvSpPr txBox="1"/>
          <p:nvPr/>
        </p:nvSpPr>
        <p:spPr>
          <a:xfrm>
            <a:off x="1478049" y="1498480"/>
            <a:ext cx="4284000" cy="2063129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accent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b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2893825-61A2-ADC1-A2D4-98C05D12598E}"/>
              </a:ext>
            </a:extLst>
          </p:cNvPr>
          <p:cNvGrpSpPr/>
          <p:nvPr/>
        </p:nvGrpSpPr>
        <p:grpSpPr>
          <a:xfrm>
            <a:off x="6521087" y="4264707"/>
            <a:ext cx="701733" cy="696388"/>
            <a:chOff x="10004571" y="1407580"/>
            <a:chExt cx="696389" cy="696389"/>
          </a:xfrm>
        </p:grpSpPr>
        <p:sp>
          <p:nvSpPr>
            <p:cNvPr id="27" name="Forme libre : forme 26">
              <a:extLst>
                <a:ext uri="{FF2B5EF4-FFF2-40B4-BE49-F238E27FC236}">
                  <a16:creationId xmlns:a16="http://schemas.microsoft.com/office/drawing/2014/main" id="{D717B564-13DA-1F90-5A76-0F95D27FBE18}"/>
                </a:ext>
              </a:extLst>
            </p:cNvPr>
            <p:cNvSpPr/>
            <p:nvPr/>
          </p:nvSpPr>
          <p:spPr>
            <a:xfrm>
              <a:off x="10004571" y="1407580"/>
              <a:ext cx="696389" cy="696389"/>
            </a:xfrm>
            <a:custGeom>
              <a:avLst/>
              <a:gdLst>
                <a:gd name="connsiteX0" fmla="*/ 116067 w 696389"/>
                <a:gd name="connsiteY0" fmla="*/ 0 h 696389"/>
                <a:gd name="connsiteX1" fmla="*/ 580322 w 696389"/>
                <a:gd name="connsiteY1" fmla="*/ 0 h 696389"/>
                <a:gd name="connsiteX2" fmla="*/ 696389 w 696389"/>
                <a:gd name="connsiteY2" fmla="*/ 116067 h 696389"/>
                <a:gd name="connsiteX3" fmla="*/ 696389 w 696389"/>
                <a:gd name="connsiteY3" fmla="*/ 557343 h 696389"/>
                <a:gd name="connsiteX4" fmla="*/ 696389 w 696389"/>
                <a:gd name="connsiteY4" fmla="*/ 580322 h 696389"/>
                <a:gd name="connsiteX5" fmla="*/ 696389 w 696389"/>
                <a:gd name="connsiteY5" fmla="*/ 696388 h 696389"/>
                <a:gd name="connsiteX6" fmla="*/ 594450 w 696389"/>
                <a:gd name="connsiteY6" fmla="*/ 696388 h 696389"/>
                <a:gd name="connsiteX7" fmla="*/ 594450 w 696389"/>
                <a:gd name="connsiteY7" fmla="*/ 693537 h 696389"/>
                <a:gd name="connsiteX8" fmla="*/ 580322 w 696389"/>
                <a:gd name="connsiteY8" fmla="*/ 696389 h 696389"/>
                <a:gd name="connsiteX9" fmla="*/ 116067 w 696389"/>
                <a:gd name="connsiteY9" fmla="*/ 696389 h 696389"/>
                <a:gd name="connsiteX10" fmla="*/ 0 w 696389"/>
                <a:gd name="connsiteY10" fmla="*/ 580322 h 696389"/>
                <a:gd name="connsiteX11" fmla="*/ 0 w 696389"/>
                <a:gd name="connsiteY11" fmla="*/ 116067 h 696389"/>
                <a:gd name="connsiteX12" fmla="*/ 116067 w 696389"/>
                <a:gd name="connsiteY12" fmla="*/ 0 h 696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6389" h="696389">
                  <a:moveTo>
                    <a:pt x="116067" y="0"/>
                  </a:moveTo>
                  <a:lnTo>
                    <a:pt x="580322" y="0"/>
                  </a:lnTo>
                  <a:cubicBezTo>
                    <a:pt x="644424" y="0"/>
                    <a:pt x="696389" y="51965"/>
                    <a:pt x="696389" y="116067"/>
                  </a:cubicBezTo>
                  <a:lnTo>
                    <a:pt x="696389" y="557343"/>
                  </a:lnTo>
                  <a:lnTo>
                    <a:pt x="696389" y="580322"/>
                  </a:lnTo>
                  <a:lnTo>
                    <a:pt x="696389" y="696388"/>
                  </a:lnTo>
                  <a:lnTo>
                    <a:pt x="594450" y="696388"/>
                  </a:lnTo>
                  <a:lnTo>
                    <a:pt x="594450" y="693537"/>
                  </a:lnTo>
                  <a:lnTo>
                    <a:pt x="580322" y="696389"/>
                  </a:lnTo>
                  <a:lnTo>
                    <a:pt x="116067" y="696389"/>
                  </a:lnTo>
                  <a:cubicBezTo>
                    <a:pt x="51965" y="696389"/>
                    <a:pt x="0" y="644424"/>
                    <a:pt x="0" y="580322"/>
                  </a:cubicBezTo>
                  <a:lnTo>
                    <a:pt x="0" y="116067"/>
                  </a:lnTo>
                  <a:cubicBezTo>
                    <a:pt x="0" y="51965"/>
                    <a:pt x="51965" y="0"/>
                    <a:pt x="116067" y="0"/>
                  </a:cubicBezTo>
                  <a:close/>
                </a:path>
              </a:pathLst>
            </a:custGeom>
            <a:noFill/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 noProof="0"/>
            </a:p>
          </p:txBody>
        </p:sp>
        <p:grpSp>
          <p:nvGrpSpPr>
            <p:cNvPr id="28" name="Graphique 191">
              <a:extLst>
                <a:ext uri="{FF2B5EF4-FFF2-40B4-BE49-F238E27FC236}">
                  <a16:creationId xmlns:a16="http://schemas.microsoft.com/office/drawing/2014/main" id="{918A9CD9-C713-3B95-6C90-B29E91118948}"/>
                </a:ext>
              </a:extLst>
            </p:cNvPr>
            <p:cNvGrpSpPr/>
            <p:nvPr/>
          </p:nvGrpSpPr>
          <p:grpSpPr>
            <a:xfrm>
              <a:off x="10125428" y="1529341"/>
              <a:ext cx="454675" cy="452867"/>
              <a:chOff x="3700462" y="1042987"/>
              <a:chExt cx="4791075" cy="4772025"/>
            </a:xfrm>
          </p:grpSpPr>
          <p:sp>
            <p:nvSpPr>
              <p:cNvPr id="29" name="Forme libre : forme 239">
                <a:extLst>
                  <a:ext uri="{FF2B5EF4-FFF2-40B4-BE49-F238E27FC236}">
                    <a16:creationId xmlns:a16="http://schemas.microsoft.com/office/drawing/2014/main" id="{AB3EDB62-3485-C178-8331-56430C9719EC}"/>
                  </a:ext>
                </a:extLst>
              </p:cNvPr>
              <p:cNvSpPr/>
              <p:nvPr/>
            </p:nvSpPr>
            <p:spPr>
              <a:xfrm>
                <a:off x="5789390" y="1662303"/>
                <a:ext cx="2076450" cy="2057400"/>
              </a:xfrm>
              <a:custGeom>
                <a:avLst/>
                <a:gdLst>
                  <a:gd name="connsiteX0" fmla="*/ 7144 w 2076450"/>
                  <a:gd name="connsiteY0" fmla="*/ 2053971 h 2057400"/>
                  <a:gd name="connsiteX1" fmla="*/ 2072640 w 2076450"/>
                  <a:gd name="connsiteY1" fmla="*/ 7144 h 2057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76450" h="2057400">
                    <a:moveTo>
                      <a:pt x="7144" y="2053971"/>
                    </a:moveTo>
                    <a:lnTo>
                      <a:pt x="2072640" y="7144"/>
                    </a:ln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0" name="Forme libre : forme 240">
                <a:extLst>
                  <a:ext uri="{FF2B5EF4-FFF2-40B4-BE49-F238E27FC236}">
                    <a16:creationId xmlns:a16="http://schemas.microsoft.com/office/drawing/2014/main" id="{FF0729A0-305D-687F-9BB3-A81E9E18517E}"/>
                  </a:ext>
                </a:extLst>
              </p:cNvPr>
              <p:cNvSpPr/>
              <p:nvPr/>
            </p:nvSpPr>
            <p:spPr>
              <a:xfrm>
                <a:off x="6822090" y="1046702"/>
                <a:ext cx="1666875" cy="1666875"/>
              </a:xfrm>
              <a:custGeom>
                <a:avLst/>
                <a:gdLst>
                  <a:gd name="connsiteX0" fmla="*/ 7144 w 1666875"/>
                  <a:gd name="connsiteY0" fmla="*/ 1646206 h 1666875"/>
                  <a:gd name="connsiteX1" fmla="*/ 7144 w 1666875"/>
                  <a:gd name="connsiteY1" fmla="*/ 894302 h 1666875"/>
                  <a:gd name="connsiteX2" fmla="*/ 884587 w 1666875"/>
                  <a:gd name="connsiteY2" fmla="*/ 7144 h 1666875"/>
                  <a:gd name="connsiteX3" fmla="*/ 933164 w 1666875"/>
                  <a:gd name="connsiteY3" fmla="*/ 728567 h 1666875"/>
                  <a:gd name="connsiteX4" fmla="*/ 1661160 w 1666875"/>
                  <a:gd name="connsiteY4" fmla="*/ 722852 h 1666875"/>
                  <a:gd name="connsiteX5" fmla="*/ 779812 w 1666875"/>
                  <a:gd name="connsiteY5" fmla="*/ 1665827 h 1666875"/>
                  <a:gd name="connsiteX6" fmla="*/ 7144 w 1666875"/>
                  <a:gd name="connsiteY6" fmla="*/ 1646206 h 1666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6875" h="1666875">
                    <a:moveTo>
                      <a:pt x="7144" y="1646206"/>
                    </a:moveTo>
                    <a:lnTo>
                      <a:pt x="7144" y="894302"/>
                    </a:lnTo>
                    <a:lnTo>
                      <a:pt x="884587" y="7144"/>
                    </a:lnTo>
                    <a:lnTo>
                      <a:pt x="933164" y="728567"/>
                    </a:lnTo>
                    <a:lnTo>
                      <a:pt x="1661160" y="722852"/>
                    </a:lnTo>
                    <a:lnTo>
                      <a:pt x="779812" y="1665827"/>
                    </a:lnTo>
                    <a:lnTo>
                      <a:pt x="7144" y="1646206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1" name="Forme libre : forme 241">
                <a:extLst>
                  <a:ext uri="{FF2B5EF4-FFF2-40B4-BE49-F238E27FC236}">
                    <a16:creationId xmlns:a16="http://schemas.microsoft.com/office/drawing/2014/main" id="{B266F7B2-C388-96D1-9D45-9920B41F68A0}"/>
                  </a:ext>
                </a:extLst>
              </p:cNvPr>
              <p:cNvSpPr/>
              <p:nvPr/>
            </p:nvSpPr>
            <p:spPr>
              <a:xfrm>
                <a:off x="5045773" y="2884550"/>
                <a:ext cx="1581150" cy="1581150"/>
              </a:xfrm>
              <a:custGeom>
                <a:avLst/>
                <a:gdLst>
                  <a:gd name="connsiteX0" fmla="*/ 1575340 w 1581150"/>
                  <a:gd name="connsiteY0" fmla="*/ 791147 h 1581150"/>
                  <a:gd name="connsiteX1" fmla="*/ 791337 w 1581150"/>
                  <a:gd name="connsiteY1" fmla="*/ 1575340 h 1581150"/>
                  <a:gd name="connsiteX2" fmla="*/ 7144 w 1581150"/>
                  <a:gd name="connsiteY2" fmla="*/ 791337 h 1581150"/>
                  <a:gd name="connsiteX3" fmla="*/ 791147 w 1581150"/>
                  <a:gd name="connsiteY3" fmla="*/ 7144 h 1581150"/>
                  <a:gd name="connsiteX4" fmla="*/ 791242 w 1581150"/>
                  <a:gd name="connsiteY4" fmla="*/ 7144 h 158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1150" h="1581150">
                    <a:moveTo>
                      <a:pt x="1575340" y="791147"/>
                    </a:moveTo>
                    <a:cubicBezTo>
                      <a:pt x="1575392" y="1224192"/>
                      <a:pt x="1224382" y="1575287"/>
                      <a:pt x="791337" y="1575340"/>
                    </a:cubicBezTo>
                    <a:cubicBezTo>
                      <a:pt x="358292" y="1575392"/>
                      <a:pt x="7197" y="1224382"/>
                      <a:pt x="7144" y="791337"/>
                    </a:cubicBezTo>
                    <a:cubicBezTo>
                      <a:pt x="7091" y="358292"/>
                      <a:pt x="358101" y="7196"/>
                      <a:pt x="791147" y="7144"/>
                    </a:cubicBezTo>
                    <a:cubicBezTo>
                      <a:pt x="791178" y="7144"/>
                      <a:pt x="791210" y="7144"/>
                      <a:pt x="791242" y="7144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2" name="Forme libre : forme 242">
                <a:extLst>
                  <a:ext uri="{FF2B5EF4-FFF2-40B4-BE49-F238E27FC236}">
                    <a16:creationId xmlns:a16="http://schemas.microsoft.com/office/drawing/2014/main" id="{40F5E048-3157-65CA-0993-7F4859B5664F}"/>
                  </a:ext>
                </a:extLst>
              </p:cNvPr>
              <p:cNvSpPr/>
              <p:nvPr/>
            </p:nvSpPr>
            <p:spPr>
              <a:xfrm>
                <a:off x="4386259" y="2223002"/>
                <a:ext cx="2905125" cy="2905125"/>
              </a:xfrm>
              <a:custGeom>
                <a:avLst/>
                <a:gdLst>
                  <a:gd name="connsiteX0" fmla="*/ 2768825 w 2905125"/>
                  <a:gd name="connsiteY0" fmla="*/ 846048 h 2905125"/>
                  <a:gd name="connsiteX1" fmla="*/ 2064188 w 2905125"/>
                  <a:gd name="connsiteY1" fmla="*/ 2768477 h 2905125"/>
                  <a:gd name="connsiteX2" fmla="*/ 141758 w 2905125"/>
                  <a:gd name="connsiteY2" fmla="*/ 2063840 h 2905125"/>
                  <a:gd name="connsiteX3" fmla="*/ 846396 w 2905125"/>
                  <a:gd name="connsiteY3" fmla="*/ 141410 h 2905125"/>
                  <a:gd name="connsiteX4" fmla="*/ 2067214 w 2905125"/>
                  <a:gd name="connsiteY4" fmla="*/ 142817 h 2905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5125" h="2905125">
                    <a:moveTo>
                      <a:pt x="2768825" y="846048"/>
                    </a:moveTo>
                    <a:cubicBezTo>
                      <a:pt x="3105110" y="1571492"/>
                      <a:pt x="2789632" y="2432193"/>
                      <a:pt x="2064188" y="2768477"/>
                    </a:cubicBezTo>
                    <a:cubicBezTo>
                      <a:pt x="1338743" y="3104762"/>
                      <a:pt x="478042" y="2789284"/>
                      <a:pt x="141758" y="2063840"/>
                    </a:cubicBezTo>
                    <a:cubicBezTo>
                      <a:pt x="-194526" y="1338395"/>
                      <a:pt x="120951" y="477694"/>
                      <a:pt x="846396" y="141410"/>
                    </a:cubicBezTo>
                    <a:cubicBezTo>
                      <a:pt x="1233647" y="-38102"/>
                      <a:pt x="1680377" y="-37587"/>
                      <a:pt x="2067214" y="142817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33" name="Forme libre : forme 243">
                <a:extLst>
                  <a:ext uri="{FF2B5EF4-FFF2-40B4-BE49-F238E27FC236}">
                    <a16:creationId xmlns:a16="http://schemas.microsoft.com/office/drawing/2014/main" id="{2B28387F-E23B-5AEE-24D9-C468A67747D1}"/>
                  </a:ext>
                </a:extLst>
              </p:cNvPr>
              <p:cNvSpPr/>
              <p:nvPr/>
            </p:nvSpPr>
            <p:spPr>
              <a:xfrm>
                <a:off x="3698081" y="1536857"/>
                <a:ext cx="4276725" cy="4276725"/>
              </a:xfrm>
              <a:custGeom>
                <a:avLst/>
                <a:gdLst>
                  <a:gd name="connsiteX0" fmla="*/ 4176807 w 4276725"/>
                  <a:gd name="connsiteY0" fmla="*/ 1511523 h 4276725"/>
                  <a:gd name="connsiteX1" fmla="*/ 4270534 w 4276725"/>
                  <a:gd name="connsiteY1" fmla="*/ 2138840 h 4276725"/>
                  <a:gd name="connsiteX2" fmla="*/ 2138839 w 4276725"/>
                  <a:gd name="connsiteY2" fmla="*/ 4270630 h 4276725"/>
                  <a:gd name="connsiteX3" fmla="*/ 7144 w 4276725"/>
                  <a:gd name="connsiteY3" fmla="*/ 2138840 h 4276725"/>
                  <a:gd name="connsiteX4" fmla="*/ 2138934 w 4276725"/>
                  <a:gd name="connsiteY4" fmla="*/ 7145 h 4276725"/>
                  <a:gd name="connsiteX5" fmla="*/ 2772823 w 4276725"/>
                  <a:gd name="connsiteY5" fmla="*/ 102966 h 4276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76725" h="4276725">
                    <a:moveTo>
                      <a:pt x="4176807" y="1511523"/>
                    </a:moveTo>
                    <a:cubicBezTo>
                      <a:pt x="4239201" y="1714775"/>
                      <a:pt x="4270794" y="1926227"/>
                      <a:pt x="4270534" y="2138840"/>
                    </a:cubicBezTo>
                    <a:cubicBezTo>
                      <a:pt x="4270534" y="3316225"/>
                      <a:pt x="3316129" y="4270630"/>
                      <a:pt x="2138839" y="4270630"/>
                    </a:cubicBezTo>
                    <a:cubicBezTo>
                      <a:pt x="961548" y="4270630"/>
                      <a:pt x="7144" y="3316225"/>
                      <a:pt x="7144" y="2138840"/>
                    </a:cubicBezTo>
                    <a:cubicBezTo>
                      <a:pt x="7144" y="961455"/>
                      <a:pt x="961548" y="7145"/>
                      <a:pt x="2138934" y="7145"/>
                    </a:cubicBezTo>
                    <a:cubicBezTo>
                      <a:pt x="2353854" y="6934"/>
                      <a:pt x="2567568" y="39240"/>
                      <a:pt x="2772823" y="102966"/>
                    </a:cubicBezTo>
                  </a:path>
                </a:pathLst>
              </a:custGeom>
              <a:noFill/>
              <a:ln w="19050" cap="rnd">
                <a:solidFill>
                  <a:schemeClr val="accent4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99BBD568-0039-492A-346F-34A475C95C35}"/>
              </a:ext>
            </a:extLst>
          </p:cNvPr>
          <p:cNvSpPr txBox="1"/>
          <p:nvPr/>
        </p:nvSpPr>
        <p:spPr>
          <a:xfrm>
            <a:off x="7346665" y="4144506"/>
            <a:ext cx="4285606" cy="210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accent4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accent4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02020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79B28DC1-6ED2-CDFF-E35B-468AC2776406}"/>
              </a:ext>
            </a:extLst>
          </p:cNvPr>
          <p:cNvCxnSpPr>
            <a:cxnSpLocks/>
          </p:cNvCxnSpPr>
          <p:nvPr/>
        </p:nvCxnSpPr>
        <p:spPr>
          <a:xfrm>
            <a:off x="6096000" y="1487273"/>
            <a:ext cx="0" cy="4951627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4F069528-071D-2A31-D87B-AD8A8804A605}"/>
              </a:ext>
            </a:extLst>
          </p:cNvPr>
          <p:cNvCxnSpPr>
            <a:cxnSpLocks/>
          </p:cNvCxnSpPr>
          <p:nvPr/>
        </p:nvCxnSpPr>
        <p:spPr>
          <a:xfrm flipH="1">
            <a:off x="590761" y="3831157"/>
            <a:ext cx="11010479" cy="0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602954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A7524-2C05-2AB6-3E57-F2E185123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644E955-1E23-8C71-911B-74EE083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E58E2B89-2B3E-8A5A-996A-B04154F7474A}"/>
              </a:ext>
            </a:extLst>
          </p:cNvPr>
          <p:cNvCxnSpPr>
            <a:cxnSpLocks/>
          </p:cNvCxnSpPr>
          <p:nvPr/>
        </p:nvCxnSpPr>
        <p:spPr>
          <a:xfrm>
            <a:off x="6096000" y="1487273"/>
            <a:ext cx="0" cy="4951627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D5D84C6A-9F31-FA3C-CDE4-D1EECFEE5957}"/>
              </a:ext>
            </a:extLst>
          </p:cNvPr>
          <p:cNvCxnSpPr>
            <a:cxnSpLocks/>
          </p:cNvCxnSpPr>
          <p:nvPr/>
        </p:nvCxnSpPr>
        <p:spPr>
          <a:xfrm flipH="1">
            <a:off x="590761" y="3831157"/>
            <a:ext cx="11010479" cy="0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4BCCDF70-30B0-7AE2-C0BC-D63079D783A6}"/>
              </a:ext>
            </a:extLst>
          </p:cNvPr>
          <p:cNvSpPr txBox="1"/>
          <p:nvPr/>
        </p:nvSpPr>
        <p:spPr>
          <a:xfrm>
            <a:off x="590759" y="2029944"/>
            <a:ext cx="5317900" cy="121982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4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>
                <a:solidFill>
                  <a:schemeClr val="tx2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endParaRPr lang="fr-FR" sz="1400" noProof="0">
              <a:solidFill>
                <a:schemeClr val="tx2"/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903C6CA-D8D0-5158-4CA0-EA1F377DEE6B}"/>
              </a:ext>
            </a:extLst>
          </p:cNvPr>
          <p:cNvGrpSpPr/>
          <p:nvPr/>
        </p:nvGrpSpPr>
        <p:grpSpPr>
          <a:xfrm>
            <a:off x="590759" y="1486368"/>
            <a:ext cx="5152100" cy="451978"/>
            <a:chOff x="590759" y="1486368"/>
            <a:chExt cx="5152100" cy="451978"/>
          </a:xfrm>
        </p:grpSpPr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4878D365-8C73-E00B-5A1A-83B5F4A0677D}"/>
                </a:ext>
              </a:extLst>
            </p:cNvPr>
            <p:cNvSpPr/>
            <p:nvPr/>
          </p:nvSpPr>
          <p:spPr>
            <a:xfrm>
              <a:off x="590759" y="1486368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98306C7-69BB-3A7C-B173-99DB543C32F8}"/>
                </a:ext>
              </a:extLst>
            </p:cNvPr>
            <p:cNvSpPr/>
            <p:nvPr/>
          </p:nvSpPr>
          <p:spPr>
            <a:xfrm>
              <a:off x="5463809" y="1706433"/>
              <a:ext cx="279050" cy="231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12AE061D-CEC0-2466-6889-0DFB7C4CAB4A}"/>
              </a:ext>
            </a:extLst>
          </p:cNvPr>
          <p:cNvSpPr txBox="1"/>
          <p:nvPr/>
        </p:nvSpPr>
        <p:spPr>
          <a:xfrm>
            <a:off x="6333324" y="2029944"/>
            <a:ext cx="5317900" cy="121982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4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>
                <a:solidFill>
                  <a:schemeClr val="tx2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endParaRPr lang="fr-FR" sz="1400" noProof="0">
              <a:solidFill>
                <a:schemeClr val="tx2"/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B6D735A2-4C65-39BE-5FCD-6A85EC6B1059}"/>
              </a:ext>
            </a:extLst>
          </p:cNvPr>
          <p:cNvGrpSpPr/>
          <p:nvPr/>
        </p:nvGrpSpPr>
        <p:grpSpPr>
          <a:xfrm>
            <a:off x="6333324" y="1486368"/>
            <a:ext cx="5152100" cy="451978"/>
            <a:chOff x="6333324" y="1486368"/>
            <a:chExt cx="5152100" cy="451978"/>
          </a:xfrm>
        </p:grpSpPr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52010710-F443-8EBE-E7DC-51B86EDD8701}"/>
                </a:ext>
              </a:extLst>
            </p:cNvPr>
            <p:cNvSpPr/>
            <p:nvPr/>
          </p:nvSpPr>
          <p:spPr>
            <a:xfrm>
              <a:off x="6333324" y="1486368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CD2CF6A-21DB-3777-81C4-6079CA5A9316}"/>
                </a:ext>
              </a:extLst>
            </p:cNvPr>
            <p:cNvSpPr/>
            <p:nvPr/>
          </p:nvSpPr>
          <p:spPr>
            <a:xfrm>
              <a:off x="11206374" y="1706433"/>
              <a:ext cx="279050" cy="231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67B7873B-657A-3A4B-4B6F-0758D3AAD5B4}"/>
              </a:ext>
            </a:extLst>
          </p:cNvPr>
          <p:cNvSpPr txBox="1"/>
          <p:nvPr/>
        </p:nvSpPr>
        <p:spPr>
          <a:xfrm>
            <a:off x="590758" y="4689568"/>
            <a:ext cx="5317897" cy="121982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4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>
                <a:solidFill>
                  <a:schemeClr val="tx2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endParaRPr lang="fr-FR" sz="1400" noProof="0">
              <a:solidFill>
                <a:schemeClr val="tx2"/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47F01E36-B091-D2FB-677A-9907AFC37B84}"/>
              </a:ext>
            </a:extLst>
          </p:cNvPr>
          <p:cNvGrpSpPr/>
          <p:nvPr/>
        </p:nvGrpSpPr>
        <p:grpSpPr>
          <a:xfrm>
            <a:off x="590759" y="4145992"/>
            <a:ext cx="5152100" cy="451978"/>
            <a:chOff x="590759" y="4145992"/>
            <a:chExt cx="5152100" cy="451978"/>
          </a:xfrm>
        </p:grpSpPr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EC4D3B78-1FDE-FF75-0B79-1577BDAEF7E7}"/>
                </a:ext>
              </a:extLst>
            </p:cNvPr>
            <p:cNvSpPr/>
            <p:nvPr/>
          </p:nvSpPr>
          <p:spPr>
            <a:xfrm>
              <a:off x="590759" y="4145992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6BEEF6B-E691-4823-08B7-A8E9D93118A5}"/>
                </a:ext>
              </a:extLst>
            </p:cNvPr>
            <p:cNvSpPr/>
            <p:nvPr/>
          </p:nvSpPr>
          <p:spPr>
            <a:xfrm>
              <a:off x="5463809" y="4366057"/>
              <a:ext cx="279050" cy="2319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52" name="ZoneTexte 51">
            <a:extLst>
              <a:ext uri="{FF2B5EF4-FFF2-40B4-BE49-F238E27FC236}">
                <a16:creationId xmlns:a16="http://schemas.microsoft.com/office/drawing/2014/main" id="{8D7BF904-3F2A-85B5-0D47-FFD8E3372764}"/>
              </a:ext>
            </a:extLst>
          </p:cNvPr>
          <p:cNvSpPr txBox="1"/>
          <p:nvPr/>
        </p:nvSpPr>
        <p:spPr>
          <a:xfrm>
            <a:off x="6333327" y="4689568"/>
            <a:ext cx="5317897" cy="121982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400">
              <a:solidFill>
                <a:schemeClr val="tx2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>
                <a:solidFill>
                  <a:schemeClr val="tx2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accent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adipiscing</a:t>
            </a:r>
            <a:endParaRPr lang="fr-FR" sz="1400" noProof="0">
              <a:solidFill>
                <a:schemeClr val="tx2"/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ABD68E8-CCCE-41D3-9F69-0B53CE8E75FA}"/>
              </a:ext>
            </a:extLst>
          </p:cNvPr>
          <p:cNvGrpSpPr/>
          <p:nvPr/>
        </p:nvGrpSpPr>
        <p:grpSpPr>
          <a:xfrm>
            <a:off x="6333328" y="4145992"/>
            <a:ext cx="5152100" cy="451978"/>
            <a:chOff x="6333328" y="4145992"/>
            <a:chExt cx="5152100" cy="451978"/>
          </a:xfrm>
        </p:grpSpPr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D13ABC41-A9E7-E163-0861-1635EB5FFAC3}"/>
                </a:ext>
              </a:extLst>
            </p:cNvPr>
            <p:cNvSpPr/>
            <p:nvPr/>
          </p:nvSpPr>
          <p:spPr>
            <a:xfrm>
              <a:off x="6333328" y="4145992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FEE559B-6677-47E7-751E-629382B2FB44}"/>
                </a:ext>
              </a:extLst>
            </p:cNvPr>
            <p:cNvSpPr/>
            <p:nvPr/>
          </p:nvSpPr>
          <p:spPr>
            <a:xfrm>
              <a:off x="11206378" y="4366057"/>
              <a:ext cx="279050" cy="23191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061727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D3F65-0397-C3C6-C190-5A63F1E28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13EF90F-40A9-FAEB-6D69-04755BB61A95}"/>
              </a:ext>
            </a:extLst>
          </p:cNvPr>
          <p:cNvSpPr/>
          <p:nvPr/>
        </p:nvSpPr>
        <p:spPr>
          <a:xfrm>
            <a:off x="4029072" y="0"/>
            <a:ext cx="8162928" cy="6858000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4C96499-D26D-334E-4709-825291D6A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74" y="57572"/>
            <a:ext cx="228571" cy="6742857"/>
          </a:xfrm>
          <a:prstGeom prst="rect">
            <a:avLst/>
          </a:prstGeom>
        </p:spPr>
      </p:pic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6B238D7E-CBC1-4FEA-8202-A00FCF11499C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sp>
        <p:nvSpPr>
          <p:cNvPr id="7" name="Graphique 9">
            <a:extLst>
              <a:ext uri="{FF2B5EF4-FFF2-40B4-BE49-F238E27FC236}">
                <a16:creationId xmlns:a16="http://schemas.microsoft.com/office/drawing/2014/main" id="{01DFA5C4-3255-54F8-45A8-E0E380EA3E3E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9FFB95C-CEE4-B465-900C-1580788A10C1}"/>
              </a:ext>
            </a:extLst>
          </p:cNvPr>
          <p:cNvGrpSpPr/>
          <p:nvPr/>
        </p:nvGrpSpPr>
        <p:grpSpPr>
          <a:xfrm>
            <a:off x="447787" y="1461722"/>
            <a:ext cx="2936096" cy="451978"/>
            <a:chOff x="-742861" y="800352"/>
            <a:chExt cx="2936096" cy="451978"/>
          </a:xfrm>
          <a:solidFill>
            <a:schemeClr val="accent1"/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5CA2F894-7644-5BCA-5458-FC8EE79C798E}"/>
                </a:ext>
              </a:extLst>
            </p:cNvPr>
            <p:cNvSpPr/>
            <p:nvPr/>
          </p:nvSpPr>
          <p:spPr>
            <a:xfrm>
              <a:off x="-742861" y="800352"/>
              <a:ext cx="293609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>
                  <a:latin typeface="+mj-lt"/>
                </a:rPr>
                <a:t>LOREM IPSUM DOLOR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0CEDE86-BF3C-C0A1-9976-AC64FBCFD0D9}"/>
                </a:ext>
              </a:extLst>
            </p:cNvPr>
            <p:cNvSpPr/>
            <p:nvPr/>
          </p:nvSpPr>
          <p:spPr>
            <a:xfrm>
              <a:off x="-74286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6154894-8B19-2C68-5B94-C19F2CA8CAEE}"/>
              </a:ext>
            </a:extLst>
          </p:cNvPr>
          <p:cNvGrpSpPr/>
          <p:nvPr/>
        </p:nvGrpSpPr>
        <p:grpSpPr>
          <a:xfrm>
            <a:off x="446554" y="1995532"/>
            <a:ext cx="3989852" cy="451978"/>
            <a:chOff x="-1848986" y="800352"/>
            <a:chExt cx="3989852" cy="451978"/>
          </a:xfrm>
          <a:solidFill>
            <a:schemeClr val="accent1"/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14DD55C0-A7DE-B9D1-B775-6BCF10610F40}"/>
                </a:ext>
              </a:extLst>
            </p:cNvPr>
            <p:cNvSpPr/>
            <p:nvPr/>
          </p:nvSpPr>
          <p:spPr>
            <a:xfrm>
              <a:off x="-1848986" y="800352"/>
              <a:ext cx="3989852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cap="all" noProof="0" err="1">
                  <a:latin typeface="+mj-lt"/>
                </a:rPr>
                <a:t>Fusce</a:t>
              </a:r>
              <a:r>
                <a:rPr lang="fr-FR" sz="2000" b="1" cap="all" noProof="0">
                  <a:latin typeface="+mj-lt"/>
                </a:rPr>
                <a:t> </a:t>
              </a:r>
              <a:r>
                <a:rPr lang="fr-FR" sz="2000" b="1" cap="all" noProof="0" err="1">
                  <a:latin typeface="+mj-lt"/>
                </a:rPr>
                <a:t>posuere</a:t>
              </a:r>
              <a:r>
                <a:rPr lang="fr-FR" sz="2000" b="1" cap="all" noProof="0">
                  <a:latin typeface="+mj-lt"/>
                </a:rPr>
                <a:t> pulvinar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FC16075-CBA8-91A8-5689-535D47CE7C24}"/>
                </a:ext>
              </a:extLst>
            </p:cNvPr>
            <p:cNvSpPr/>
            <p:nvPr/>
          </p:nvSpPr>
          <p:spPr>
            <a:xfrm>
              <a:off x="-1848986" y="800352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9BBDA897-2D2D-A40E-5E9A-26A6C23953B8}"/>
              </a:ext>
            </a:extLst>
          </p:cNvPr>
          <p:cNvSpPr txBox="1"/>
          <p:nvPr/>
        </p:nvSpPr>
        <p:spPr>
          <a:xfrm>
            <a:off x="311039" y="2967149"/>
            <a:ext cx="354098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noProof="0">
                <a:solidFill>
                  <a:schemeClr val="accent2"/>
                </a:solidFill>
                <a:latin typeface="+mj-lt"/>
                <a:cs typeface="Segoe UI Semilight" panose="020B0402040204020203" pitchFamily="34" charset="0"/>
              </a:rPr>
              <a:t>XX%</a:t>
            </a:r>
            <a:br>
              <a:rPr lang="fr-FR" sz="2000" b="1" noProof="0">
                <a:solidFill>
                  <a:srgbClr val="4B184C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lang="fr-FR" sz="1600" noProof="0">
              <a:solidFill>
                <a:schemeClr val="tx2"/>
              </a:solidFill>
              <a:cs typeface="Segoe UI Semilight" panose="020B04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3530F0-4171-558A-CACD-2FEA1C36BEAC}"/>
              </a:ext>
            </a:extLst>
          </p:cNvPr>
          <p:cNvSpPr/>
          <p:nvPr/>
        </p:nvSpPr>
        <p:spPr>
          <a:xfrm>
            <a:off x="1894243" y="5273634"/>
            <a:ext cx="374575" cy="95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C7CDFD-5F91-D9B2-A158-196D65FC36A9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80091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F1347-B2AA-27E4-0DD7-FB58E8A06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381300C-ED89-0879-0A26-E5693F153317}"/>
              </a:ext>
            </a:extLst>
          </p:cNvPr>
          <p:cNvSpPr/>
          <p:nvPr/>
        </p:nvSpPr>
        <p:spPr>
          <a:xfrm>
            <a:off x="4029072" y="0"/>
            <a:ext cx="8162928" cy="6858000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9027" r="-203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F2297D-22B4-1530-E1E0-BC5A620C38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74" y="57572"/>
            <a:ext cx="228571" cy="6742857"/>
          </a:xfrm>
          <a:prstGeom prst="rect">
            <a:avLst/>
          </a:prstGeom>
        </p:spPr>
      </p:pic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3D7C1974-A6F2-D13B-7737-4814928B663F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sp>
        <p:nvSpPr>
          <p:cNvPr id="7" name="Graphique 9">
            <a:extLst>
              <a:ext uri="{FF2B5EF4-FFF2-40B4-BE49-F238E27FC236}">
                <a16:creationId xmlns:a16="http://schemas.microsoft.com/office/drawing/2014/main" id="{244EC7F3-07F9-35CB-3841-1574C85E4802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1DCEAB98-48C7-5145-1B5A-A22D85A5CC1F}"/>
              </a:ext>
            </a:extLst>
          </p:cNvPr>
          <p:cNvGrpSpPr/>
          <p:nvPr/>
        </p:nvGrpSpPr>
        <p:grpSpPr>
          <a:xfrm>
            <a:off x="447787" y="1461722"/>
            <a:ext cx="2936096" cy="451978"/>
            <a:chOff x="-742861" y="800352"/>
            <a:chExt cx="2936096" cy="451978"/>
          </a:xfrm>
          <a:solidFill>
            <a:schemeClr val="accent1"/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8229EC80-9E00-7BF8-4593-A01ED65D5686}"/>
                </a:ext>
              </a:extLst>
            </p:cNvPr>
            <p:cNvSpPr/>
            <p:nvPr/>
          </p:nvSpPr>
          <p:spPr>
            <a:xfrm>
              <a:off x="-742861" y="800352"/>
              <a:ext cx="293609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>
                  <a:latin typeface="+mj-lt"/>
                </a:rPr>
                <a:t>LOREM IPSUM DOLOR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E88236B-E5C5-5207-0925-B93E80B13C04}"/>
                </a:ext>
              </a:extLst>
            </p:cNvPr>
            <p:cNvSpPr/>
            <p:nvPr/>
          </p:nvSpPr>
          <p:spPr>
            <a:xfrm>
              <a:off x="-74286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78FE37B-0583-E4E0-5AF2-7503A968521B}"/>
              </a:ext>
            </a:extLst>
          </p:cNvPr>
          <p:cNvGrpSpPr/>
          <p:nvPr/>
        </p:nvGrpSpPr>
        <p:grpSpPr>
          <a:xfrm>
            <a:off x="446554" y="1995532"/>
            <a:ext cx="3989852" cy="451978"/>
            <a:chOff x="-1848986" y="800352"/>
            <a:chExt cx="3989852" cy="451978"/>
          </a:xfrm>
          <a:solidFill>
            <a:schemeClr val="accent1"/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23FC8869-AA69-37D2-54C8-113EB8BFFF31}"/>
                </a:ext>
              </a:extLst>
            </p:cNvPr>
            <p:cNvSpPr/>
            <p:nvPr/>
          </p:nvSpPr>
          <p:spPr>
            <a:xfrm>
              <a:off x="-1848986" y="800352"/>
              <a:ext cx="3989852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cap="all" noProof="0" err="1">
                  <a:latin typeface="+mj-lt"/>
                </a:rPr>
                <a:t>Fusce</a:t>
              </a:r>
              <a:r>
                <a:rPr lang="fr-FR" sz="2000" b="1" cap="all" noProof="0">
                  <a:latin typeface="+mj-lt"/>
                </a:rPr>
                <a:t> </a:t>
              </a:r>
              <a:r>
                <a:rPr lang="fr-FR" sz="2000" b="1" cap="all" noProof="0" err="1">
                  <a:latin typeface="+mj-lt"/>
                </a:rPr>
                <a:t>posuere</a:t>
              </a:r>
              <a:r>
                <a:rPr lang="fr-FR" sz="2000" b="1" cap="all" noProof="0">
                  <a:latin typeface="+mj-lt"/>
                </a:rPr>
                <a:t> pulvinar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6D2FA8-EF30-C569-6172-1302E71C9108}"/>
                </a:ext>
              </a:extLst>
            </p:cNvPr>
            <p:cNvSpPr/>
            <p:nvPr/>
          </p:nvSpPr>
          <p:spPr>
            <a:xfrm>
              <a:off x="-1848986" y="800352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0ECBB986-6DA8-D96B-7665-C4250760C1D9}"/>
              </a:ext>
            </a:extLst>
          </p:cNvPr>
          <p:cNvSpPr txBox="1"/>
          <p:nvPr/>
        </p:nvSpPr>
        <p:spPr>
          <a:xfrm>
            <a:off x="311039" y="2967149"/>
            <a:ext cx="354098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noProof="0">
                <a:solidFill>
                  <a:schemeClr val="accent3"/>
                </a:solidFill>
                <a:latin typeface="+mj-lt"/>
                <a:cs typeface="Segoe UI Semilight" panose="020B0402040204020203" pitchFamily="34" charset="0"/>
              </a:rPr>
              <a:t>XX%</a:t>
            </a:r>
            <a:br>
              <a:rPr lang="fr-FR" sz="2000" b="1" noProof="0">
                <a:solidFill>
                  <a:srgbClr val="4B184C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lang="fr-FR" sz="1600" noProof="0">
              <a:solidFill>
                <a:schemeClr val="tx2"/>
              </a:solidFill>
              <a:cs typeface="Segoe UI Semilight" panose="020B04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7E503A-9878-27F1-971B-C6D2979EB3F0}"/>
              </a:ext>
            </a:extLst>
          </p:cNvPr>
          <p:cNvSpPr/>
          <p:nvPr/>
        </p:nvSpPr>
        <p:spPr>
          <a:xfrm>
            <a:off x="1894243" y="5273634"/>
            <a:ext cx="374575" cy="952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FB5F60-4F2D-68A7-E6B4-53A954183AEE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3732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49AC9-3F7D-A44C-2776-5CDFB0F00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6A372C2-51BE-13F7-7A19-2B9F5DCB3D61}"/>
              </a:ext>
            </a:extLst>
          </p:cNvPr>
          <p:cNvSpPr/>
          <p:nvPr/>
        </p:nvSpPr>
        <p:spPr>
          <a:xfrm>
            <a:off x="4029072" y="0"/>
            <a:ext cx="8162928" cy="6858000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164" r="-1919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oppin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EC7D865-2576-6D80-8409-AA53877FE5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74" y="57572"/>
            <a:ext cx="228571" cy="6742857"/>
          </a:xfrm>
          <a:prstGeom prst="rect">
            <a:avLst/>
          </a:prstGeom>
        </p:spPr>
      </p:pic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EABB251D-FA03-1B3A-2E5A-D563A56BC659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sp>
        <p:nvSpPr>
          <p:cNvPr id="7" name="Graphique 9">
            <a:extLst>
              <a:ext uri="{FF2B5EF4-FFF2-40B4-BE49-F238E27FC236}">
                <a16:creationId xmlns:a16="http://schemas.microsoft.com/office/drawing/2014/main" id="{4546B0F8-E708-689F-F57C-04148E319E73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33EFC74-E175-6B51-1BE6-3AA3542D63F2}"/>
              </a:ext>
            </a:extLst>
          </p:cNvPr>
          <p:cNvGrpSpPr/>
          <p:nvPr/>
        </p:nvGrpSpPr>
        <p:grpSpPr>
          <a:xfrm>
            <a:off x="447787" y="1461722"/>
            <a:ext cx="2936096" cy="451978"/>
            <a:chOff x="-742861" y="800352"/>
            <a:chExt cx="2936096" cy="451978"/>
          </a:xfrm>
          <a:solidFill>
            <a:schemeClr val="accent1"/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399816D-CD5F-BB05-0764-6F9060E616EF}"/>
                </a:ext>
              </a:extLst>
            </p:cNvPr>
            <p:cNvSpPr/>
            <p:nvPr/>
          </p:nvSpPr>
          <p:spPr>
            <a:xfrm>
              <a:off x="-742861" y="800352"/>
              <a:ext cx="293609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>
                  <a:latin typeface="+mj-lt"/>
                </a:rPr>
                <a:t>LOREM IPSUM DOLOR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905A1CE-D61D-AD91-AF72-80B46AAC45AC}"/>
                </a:ext>
              </a:extLst>
            </p:cNvPr>
            <p:cNvSpPr/>
            <p:nvPr/>
          </p:nvSpPr>
          <p:spPr>
            <a:xfrm>
              <a:off x="-74286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4B1D0E6D-2F5E-A1CF-CCF0-2D55ED4C634B}"/>
              </a:ext>
            </a:extLst>
          </p:cNvPr>
          <p:cNvSpPr txBox="1"/>
          <p:nvPr/>
        </p:nvSpPr>
        <p:spPr>
          <a:xfrm>
            <a:off x="311039" y="2967149"/>
            <a:ext cx="354098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noProof="0">
                <a:solidFill>
                  <a:schemeClr val="accent4"/>
                </a:solidFill>
                <a:latin typeface="+mj-lt"/>
                <a:cs typeface="Segoe UI Semilight" panose="020B0402040204020203" pitchFamily="34" charset="0"/>
              </a:rPr>
              <a:t>XX%</a:t>
            </a:r>
            <a:br>
              <a:rPr lang="fr-FR" sz="2000" b="1" noProof="0">
                <a:solidFill>
                  <a:srgbClr val="4B184C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lang="fr-FR" sz="1600" noProof="0">
              <a:solidFill>
                <a:schemeClr val="tx2"/>
              </a:solidFill>
              <a:cs typeface="Segoe UI Semilight" panose="020B04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59EE65-2BCF-BCA9-D1F3-07FC1485041E}"/>
              </a:ext>
            </a:extLst>
          </p:cNvPr>
          <p:cNvSpPr/>
          <p:nvPr/>
        </p:nvSpPr>
        <p:spPr>
          <a:xfrm>
            <a:off x="1894243" y="5273634"/>
            <a:ext cx="374575" cy="952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5B5C88-86F3-9CBD-2B9A-0396A68AE3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821" y="57572"/>
            <a:ext cx="228571" cy="6742857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D8A86EB3-0363-7C8B-B676-29A82187DCAD}"/>
              </a:ext>
            </a:extLst>
          </p:cNvPr>
          <p:cNvGrpSpPr/>
          <p:nvPr/>
        </p:nvGrpSpPr>
        <p:grpSpPr>
          <a:xfrm>
            <a:off x="446554" y="1995532"/>
            <a:ext cx="3989852" cy="451978"/>
            <a:chOff x="-1848986" y="800352"/>
            <a:chExt cx="3989852" cy="451978"/>
          </a:xfrm>
          <a:solidFill>
            <a:schemeClr val="accent1"/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8D31D096-02A6-9742-559D-2B327506F54B}"/>
                </a:ext>
              </a:extLst>
            </p:cNvPr>
            <p:cNvSpPr/>
            <p:nvPr/>
          </p:nvSpPr>
          <p:spPr>
            <a:xfrm>
              <a:off x="-1848986" y="800352"/>
              <a:ext cx="3989852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cap="all" noProof="0" err="1">
                  <a:latin typeface="+mj-lt"/>
                </a:rPr>
                <a:t>Fusce</a:t>
              </a:r>
              <a:r>
                <a:rPr lang="fr-FR" sz="2000" b="1" cap="all" noProof="0">
                  <a:latin typeface="+mj-lt"/>
                </a:rPr>
                <a:t> </a:t>
              </a:r>
              <a:r>
                <a:rPr lang="fr-FR" sz="2000" b="1" cap="all" noProof="0" err="1">
                  <a:latin typeface="+mj-lt"/>
                </a:rPr>
                <a:t>posuere</a:t>
              </a:r>
              <a:r>
                <a:rPr lang="fr-FR" sz="2000" b="1" cap="all" noProof="0">
                  <a:latin typeface="+mj-lt"/>
                </a:rPr>
                <a:t> pulvinar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797F31C-173C-2E5C-6B3A-177E21A1CE63}"/>
                </a:ext>
              </a:extLst>
            </p:cNvPr>
            <p:cNvSpPr/>
            <p:nvPr/>
          </p:nvSpPr>
          <p:spPr>
            <a:xfrm>
              <a:off x="-1848986" y="800352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ECAE238-B6BA-C67F-47A7-314445FE2783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564234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4"/>
    </p:ext>
  </p:extLs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0700A-E5F6-438E-F722-BF9B62593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FF3B30E-0CA9-A3E0-3E20-B960EA3B3491}"/>
              </a:ext>
            </a:extLst>
          </p:cNvPr>
          <p:cNvSpPr/>
          <p:nvPr/>
        </p:nvSpPr>
        <p:spPr>
          <a:xfrm>
            <a:off x="4029072" y="0"/>
            <a:ext cx="8162928" cy="685800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679" r="-246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Poppin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70A5478-8893-921B-7C87-727D477DBB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74" y="57572"/>
            <a:ext cx="228571" cy="6742857"/>
          </a:xfrm>
          <a:prstGeom prst="rect">
            <a:avLst/>
          </a:prstGeom>
        </p:spPr>
      </p:pic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AA15ADC4-3B7E-6100-6764-A9E5F044D9E3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sp>
        <p:nvSpPr>
          <p:cNvPr id="7" name="Graphique 9">
            <a:extLst>
              <a:ext uri="{FF2B5EF4-FFF2-40B4-BE49-F238E27FC236}">
                <a16:creationId xmlns:a16="http://schemas.microsoft.com/office/drawing/2014/main" id="{669356C5-F39E-33CA-D08A-3F98443A1910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E4E64247-B630-4AA3-2CB4-A8B4177D3CC5}"/>
              </a:ext>
            </a:extLst>
          </p:cNvPr>
          <p:cNvGrpSpPr/>
          <p:nvPr/>
        </p:nvGrpSpPr>
        <p:grpSpPr>
          <a:xfrm>
            <a:off x="447787" y="1461722"/>
            <a:ext cx="2936096" cy="451978"/>
            <a:chOff x="-742861" y="800352"/>
            <a:chExt cx="2936096" cy="451978"/>
          </a:xfrm>
          <a:solidFill>
            <a:schemeClr val="accent1"/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64D1B3D-886B-59E8-1C91-352E79C167FE}"/>
                </a:ext>
              </a:extLst>
            </p:cNvPr>
            <p:cNvSpPr/>
            <p:nvPr/>
          </p:nvSpPr>
          <p:spPr>
            <a:xfrm>
              <a:off x="-742861" y="800352"/>
              <a:ext cx="293609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>
                  <a:latin typeface="+mj-lt"/>
                </a:rPr>
                <a:t>LOREM IPSUM DOLOR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60E333-AB21-D692-7135-1A1C2FB530EE}"/>
                </a:ext>
              </a:extLst>
            </p:cNvPr>
            <p:cNvSpPr/>
            <p:nvPr/>
          </p:nvSpPr>
          <p:spPr>
            <a:xfrm>
              <a:off x="-74286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A8CDCDAA-AB97-86D3-8EDF-147D9952D021}"/>
              </a:ext>
            </a:extLst>
          </p:cNvPr>
          <p:cNvSpPr txBox="1"/>
          <p:nvPr/>
        </p:nvSpPr>
        <p:spPr>
          <a:xfrm>
            <a:off x="311039" y="2967149"/>
            <a:ext cx="354098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6600" b="1" noProof="0">
                <a:solidFill>
                  <a:schemeClr val="accent5"/>
                </a:solidFill>
                <a:latin typeface="+mj-lt"/>
                <a:cs typeface="Segoe UI Semilight" panose="020B0402040204020203" pitchFamily="34" charset="0"/>
              </a:rPr>
              <a:t>XX%</a:t>
            </a:r>
            <a:br>
              <a:rPr lang="fr-FR" sz="2000" b="1" noProof="0">
                <a:solidFill>
                  <a:srgbClr val="4B184C"/>
                </a:solidFill>
                <a:latin typeface="Bahnschrift" panose="020B0502040204020203" pitchFamily="34" charset="0"/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tx2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tx2"/>
                </a:solidFill>
                <a:cs typeface="Segoe UI Semilight" panose="020B0402040204020203" pitchFamily="34" charset="0"/>
              </a:rPr>
              <a:t>.</a:t>
            </a:r>
            <a:endParaRPr lang="fr-FR" sz="1600" noProof="0">
              <a:solidFill>
                <a:schemeClr val="tx2"/>
              </a:solidFill>
              <a:cs typeface="Segoe UI Semilight" panose="020B04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4CFDA8-9380-9983-DD9D-56ECCF2F2120}"/>
              </a:ext>
            </a:extLst>
          </p:cNvPr>
          <p:cNvSpPr/>
          <p:nvPr/>
        </p:nvSpPr>
        <p:spPr>
          <a:xfrm>
            <a:off x="1894243" y="5273634"/>
            <a:ext cx="374575" cy="952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E5785B-3DA9-AD53-E57D-1A0A7524E9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821" y="57572"/>
            <a:ext cx="228571" cy="6742857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A8BA34-5C2F-D0CB-14CD-F8087C9A4D5F}"/>
              </a:ext>
            </a:extLst>
          </p:cNvPr>
          <p:cNvGrpSpPr/>
          <p:nvPr/>
        </p:nvGrpSpPr>
        <p:grpSpPr>
          <a:xfrm>
            <a:off x="446554" y="1995532"/>
            <a:ext cx="3989852" cy="451978"/>
            <a:chOff x="-1848986" y="800352"/>
            <a:chExt cx="3989852" cy="451978"/>
          </a:xfrm>
          <a:solidFill>
            <a:schemeClr val="accent1"/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1F71FBC-E2AF-AD44-216C-D254CC11B29C}"/>
                </a:ext>
              </a:extLst>
            </p:cNvPr>
            <p:cNvSpPr/>
            <p:nvPr/>
          </p:nvSpPr>
          <p:spPr>
            <a:xfrm>
              <a:off x="-1848986" y="800352"/>
              <a:ext cx="3989852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cap="all" noProof="0" err="1">
                  <a:latin typeface="+mj-lt"/>
                </a:rPr>
                <a:t>Fusce</a:t>
              </a:r>
              <a:r>
                <a:rPr lang="fr-FR" sz="2000" b="1" cap="all" noProof="0">
                  <a:latin typeface="+mj-lt"/>
                </a:rPr>
                <a:t> </a:t>
              </a:r>
              <a:r>
                <a:rPr lang="fr-FR" sz="2000" b="1" cap="all" noProof="0" err="1">
                  <a:latin typeface="+mj-lt"/>
                </a:rPr>
                <a:t>posuere</a:t>
              </a:r>
              <a:r>
                <a:rPr lang="fr-FR" sz="2000" b="1" cap="all" noProof="0">
                  <a:latin typeface="+mj-lt"/>
                </a:rPr>
                <a:t> pulvinar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76F99A-4DC3-7BBB-355D-657DF460D5E2}"/>
                </a:ext>
              </a:extLst>
            </p:cNvPr>
            <p:cNvSpPr/>
            <p:nvPr/>
          </p:nvSpPr>
          <p:spPr>
            <a:xfrm>
              <a:off x="-1848986" y="800352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0EA1F49-1EC1-E717-8351-EBC647F4B720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52711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3">
            <a:extLst>
              <a:ext uri="{FF2B5EF4-FFF2-40B4-BE49-F238E27FC236}">
                <a16:creationId xmlns:a16="http://schemas.microsoft.com/office/drawing/2014/main" id="{E97362EB-B2B6-48ED-5EFE-A4F94CDE1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E0A4D78-AF14-A3D2-0CF9-E3B2FDFBDBA8}"/>
              </a:ext>
            </a:extLst>
          </p:cNvPr>
          <p:cNvSpPr txBox="1"/>
          <p:nvPr/>
        </p:nvSpPr>
        <p:spPr>
          <a:xfrm>
            <a:off x="399820" y="2758939"/>
            <a:ext cx="5428883" cy="2956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algn="ctr">
              <a:lnSpc>
                <a:spcPct val="120000"/>
              </a:lnSpc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4401AC7-C546-2DD7-9EF7-0BB180122E9E}"/>
              </a:ext>
            </a:extLst>
          </p:cNvPr>
          <p:cNvSpPr txBox="1"/>
          <p:nvPr/>
        </p:nvSpPr>
        <p:spPr>
          <a:xfrm>
            <a:off x="6361830" y="2761587"/>
            <a:ext cx="5428883" cy="2956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algn="ctr">
              <a:lnSpc>
                <a:spcPct val="120000"/>
              </a:lnSpc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C35406D0-A72D-F5D5-9342-8FB18EA0D2A0}"/>
              </a:ext>
            </a:extLst>
          </p:cNvPr>
          <p:cNvCxnSpPr>
            <a:cxnSpLocks/>
          </p:cNvCxnSpPr>
          <p:nvPr/>
        </p:nvCxnSpPr>
        <p:spPr>
          <a:xfrm>
            <a:off x="6096000" y="1680178"/>
            <a:ext cx="0" cy="4158647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orme libre : forme 40">
            <a:extLst>
              <a:ext uri="{FF2B5EF4-FFF2-40B4-BE49-F238E27FC236}">
                <a16:creationId xmlns:a16="http://schemas.microsoft.com/office/drawing/2014/main" id="{035C7D3C-2F96-62A4-5536-8621A583C5E2}"/>
              </a:ext>
            </a:extLst>
          </p:cNvPr>
          <p:cNvSpPr/>
          <p:nvPr/>
        </p:nvSpPr>
        <p:spPr>
          <a:xfrm>
            <a:off x="8654955" y="1671059"/>
            <a:ext cx="842632" cy="842631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1 h 696389"/>
              <a:gd name="connsiteX4" fmla="*/ 696390 w 696390"/>
              <a:gd name="connsiteY4" fmla="*/ 557341 h 696389"/>
              <a:gd name="connsiteX5" fmla="*/ 696390 w 696390"/>
              <a:gd name="connsiteY5" fmla="*/ 696389 h 696389"/>
              <a:gd name="connsiteX6" fmla="*/ 580322 w 696390"/>
              <a:gd name="connsiteY6" fmla="*/ 696389 h 696389"/>
              <a:gd name="connsiteX7" fmla="*/ 522795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1"/>
                </a:lnTo>
                <a:lnTo>
                  <a:pt x="696390" y="557341"/>
                </a:lnTo>
                <a:lnTo>
                  <a:pt x="696390" y="696389"/>
                </a:lnTo>
                <a:lnTo>
                  <a:pt x="580322" y="696389"/>
                </a:lnTo>
                <a:lnTo>
                  <a:pt x="522795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grpSp>
        <p:nvGrpSpPr>
          <p:cNvPr id="42" name="Graphic 60">
            <a:extLst>
              <a:ext uri="{FF2B5EF4-FFF2-40B4-BE49-F238E27FC236}">
                <a16:creationId xmlns:a16="http://schemas.microsoft.com/office/drawing/2014/main" id="{7BE09064-3A19-4027-F74B-DDCF74A570F4}"/>
              </a:ext>
            </a:extLst>
          </p:cNvPr>
          <p:cNvGrpSpPr/>
          <p:nvPr/>
        </p:nvGrpSpPr>
        <p:grpSpPr>
          <a:xfrm>
            <a:off x="8801958" y="1841903"/>
            <a:ext cx="548629" cy="500943"/>
            <a:chOff x="8699890" y="5512191"/>
            <a:chExt cx="532249" cy="485987"/>
          </a:xfrm>
          <a:noFill/>
        </p:grpSpPr>
        <p:sp>
          <p:nvSpPr>
            <p:cNvPr id="43" name="Freeform: Shape 390">
              <a:extLst>
                <a:ext uri="{FF2B5EF4-FFF2-40B4-BE49-F238E27FC236}">
                  <a16:creationId xmlns:a16="http://schemas.microsoft.com/office/drawing/2014/main" id="{DB82D2C5-488C-1DAE-F746-01932E0B8145}"/>
                </a:ext>
              </a:extLst>
            </p:cNvPr>
            <p:cNvSpPr/>
            <p:nvPr/>
          </p:nvSpPr>
          <p:spPr>
            <a:xfrm>
              <a:off x="8898595" y="5768035"/>
              <a:ext cx="263683" cy="230142"/>
            </a:xfrm>
            <a:custGeom>
              <a:avLst/>
              <a:gdLst>
                <a:gd name="connsiteX0" fmla="*/ 263684 w 263683"/>
                <a:gd name="connsiteY0" fmla="*/ 0 h 230142"/>
                <a:gd name="connsiteX1" fmla="*/ 263684 w 263683"/>
                <a:gd name="connsiteY1" fmla="*/ 230143 h 230142"/>
                <a:gd name="connsiteX2" fmla="*/ 95458 w 263683"/>
                <a:gd name="connsiteY2" fmla="*/ 230143 h 230142"/>
                <a:gd name="connsiteX3" fmla="*/ 1999 w 263683"/>
                <a:gd name="connsiteY3" fmla="*/ 127338 h 230142"/>
                <a:gd name="connsiteX4" fmla="*/ 75598 w 263683"/>
                <a:gd name="connsiteY4" fmla="*/ 43225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83" h="230142">
                  <a:moveTo>
                    <a:pt x="263684" y="0"/>
                  </a:moveTo>
                  <a:lnTo>
                    <a:pt x="263684" y="230143"/>
                  </a:lnTo>
                  <a:lnTo>
                    <a:pt x="95458" y="230143"/>
                  </a:lnTo>
                  <a:cubicBezTo>
                    <a:pt x="39382" y="230143"/>
                    <a:pt x="-10735" y="194862"/>
                    <a:pt x="1999" y="127338"/>
                  </a:cubicBezTo>
                  <a:cubicBezTo>
                    <a:pt x="8424" y="93109"/>
                    <a:pt x="38214" y="61917"/>
                    <a:pt x="75598" y="43225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4" name="Freeform: Shape 391">
              <a:extLst>
                <a:ext uri="{FF2B5EF4-FFF2-40B4-BE49-F238E27FC236}">
                  <a16:creationId xmlns:a16="http://schemas.microsoft.com/office/drawing/2014/main" id="{7E41495D-9BDA-8644-2805-2B4E2D3B57AD}"/>
                </a:ext>
              </a:extLst>
            </p:cNvPr>
            <p:cNvSpPr/>
            <p:nvPr/>
          </p:nvSpPr>
          <p:spPr>
            <a:xfrm>
              <a:off x="8769750" y="5768035"/>
              <a:ext cx="121496" cy="230142"/>
            </a:xfrm>
            <a:custGeom>
              <a:avLst/>
              <a:gdLst>
                <a:gd name="connsiteX0" fmla="*/ 121497 w 121496"/>
                <a:gd name="connsiteY0" fmla="*/ 230143 h 230142"/>
                <a:gd name="connsiteX1" fmla="*/ 0 w 121496"/>
                <a:gd name="connsiteY1" fmla="*/ 230143 h 230142"/>
                <a:gd name="connsiteX2" fmla="*/ 0 w 121496"/>
                <a:gd name="connsiteY2" fmla="*/ 0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96" h="230142">
                  <a:moveTo>
                    <a:pt x="121497" y="230143"/>
                  </a:moveTo>
                  <a:lnTo>
                    <a:pt x="0" y="230143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5" name="Freeform: Shape 392">
              <a:extLst>
                <a:ext uri="{FF2B5EF4-FFF2-40B4-BE49-F238E27FC236}">
                  <a16:creationId xmlns:a16="http://schemas.microsoft.com/office/drawing/2014/main" id="{74EC5B2A-443D-8521-86A6-3A9DC1742812}"/>
                </a:ext>
              </a:extLst>
            </p:cNvPr>
            <p:cNvSpPr/>
            <p:nvPr/>
          </p:nvSpPr>
          <p:spPr>
            <a:xfrm>
              <a:off x="8797788" y="5558920"/>
              <a:ext cx="56075" cy="104090"/>
            </a:xfrm>
            <a:custGeom>
              <a:avLst/>
              <a:gdLst>
                <a:gd name="connsiteX0" fmla="*/ 56075 w 56075"/>
                <a:gd name="connsiteY0" fmla="*/ 53856 h 104090"/>
                <a:gd name="connsiteX1" fmla="*/ 56075 w 56075"/>
                <a:gd name="connsiteY1" fmla="*/ 0 h 104090"/>
                <a:gd name="connsiteX2" fmla="*/ 0 w 56075"/>
                <a:gd name="connsiteY2" fmla="*/ 0 h 104090"/>
                <a:gd name="connsiteX3" fmla="*/ 0 w 56075"/>
                <a:gd name="connsiteY3" fmla="*/ 104090 h 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75" h="104090">
                  <a:moveTo>
                    <a:pt x="56075" y="53856"/>
                  </a:moveTo>
                  <a:lnTo>
                    <a:pt x="56075" y="0"/>
                  </a:lnTo>
                  <a:lnTo>
                    <a:pt x="0" y="0"/>
                  </a:lnTo>
                  <a:lnTo>
                    <a:pt x="0" y="10409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6" name="Freeform: Shape 393">
              <a:extLst>
                <a:ext uri="{FF2B5EF4-FFF2-40B4-BE49-F238E27FC236}">
                  <a16:creationId xmlns:a16="http://schemas.microsoft.com/office/drawing/2014/main" id="{11A07783-830D-4458-0514-1BCCC40EF59D}"/>
                </a:ext>
              </a:extLst>
            </p:cNvPr>
            <p:cNvSpPr/>
            <p:nvPr/>
          </p:nvSpPr>
          <p:spPr>
            <a:xfrm>
              <a:off x="8837918" y="5736493"/>
              <a:ext cx="205165" cy="187648"/>
            </a:xfrm>
            <a:custGeom>
              <a:avLst/>
              <a:gdLst>
                <a:gd name="connsiteX0" fmla="*/ 60689 w 205165"/>
                <a:gd name="connsiteY0" fmla="*/ 182479 h 187648"/>
                <a:gd name="connsiteX1" fmla="*/ 201812 w 205165"/>
                <a:gd name="connsiteY1" fmla="*/ 0 h 187648"/>
                <a:gd name="connsiteX2" fmla="*/ 24240 w 205165"/>
                <a:gd name="connsiteY2" fmla="*/ 64954 h 187648"/>
                <a:gd name="connsiteX3" fmla="*/ 25291 w 205165"/>
                <a:gd name="connsiteY3" fmla="*/ 170095 h 1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65" h="187648">
                  <a:moveTo>
                    <a:pt x="60689" y="182479"/>
                  </a:moveTo>
                  <a:cubicBezTo>
                    <a:pt x="152396" y="197082"/>
                    <a:pt x="221438" y="193110"/>
                    <a:pt x="201812" y="0"/>
                  </a:cubicBezTo>
                  <a:cubicBezTo>
                    <a:pt x="140713" y="35982"/>
                    <a:pt x="61740" y="30608"/>
                    <a:pt x="24240" y="64954"/>
                  </a:cubicBezTo>
                  <a:cubicBezTo>
                    <a:pt x="-13261" y="99300"/>
                    <a:pt x="-2746" y="144745"/>
                    <a:pt x="25291" y="170095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7" name="Freeform: Shape 394">
              <a:extLst>
                <a:ext uri="{FF2B5EF4-FFF2-40B4-BE49-F238E27FC236}">
                  <a16:creationId xmlns:a16="http://schemas.microsoft.com/office/drawing/2014/main" id="{02C37BDF-A5B4-6DAB-517C-2AD799BC5B82}"/>
                </a:ext>
              </a:extLst>
            </p:cNvPr>
            <p:cNvSpPr/>
            <p:nvPr/>
          </p:nvSpPr>
          <p:spPr>
            <a:xfrm>
              <a:off x="8699890" y="5512191"/>
              <a:ext cx="532249" cy="280377"/>
            </a:xfrm>
            <a:custGeom>
              <a:avLst/>
              <a:gdLst>
                <a:gd name="connsiteX0" fmla="*/ 266125 w 532249"/>
                <a:gd name="connsiteY0" fmla="*/ 0 h 280377"/>
                <a:gd name="connsiteX1" fmla="*/ 532249 w 532249"/>
                <a:gd name="connsiteY1" fmla="*/ 238554 h 280377"/>
                <a:gd name="connsiteX2" fmla="*/ 490426 w 532249"/>
                <a:gd name="connsiteY2" fmla="*/ 280377 h 280377"/>
                <a:gd name="connsiteX3" fmla="*/ 266125 w 532249"/>
                <a:gd name="connsiteY3" fmla="*/ 84113 h 280377"/>
                <a:gd name="connsiteX4" fmla="*/ 41823 w 532249"/>
                <a:gd name="connsiteY4" fmla="*/ 280377 h 280377"/>
                <a:gd name="connsiteX5" fmla="*/ 0 w 532249"/>
                <a:gd name="connsiteY5" fmla="*/ 238554 h 2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49" h="280377">
                  <a:moveTo>
                    <a:pt x="266125" y="0"/>
                  </a:moveTo>
                  <a:lnTo>
                    <a:pt x="532249" y="238554"/>
                  </a:lnTo>
                  <a:lnTo>
                    <a:pt x="490426" y="280377"/>
                  </a:lnTo>
                  <a:lnTo>
                    <a:pt x="266125" y="84113"/>
                  </a:lnTo>
                  <a:lnTo>
                    <a:pt x="41823" y="280377"/>
                  </a:lnTo>
                  <a:lnTo>
                    <a:pt x="0" y="238554"/>
                  </a:ln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49" name="Forme libre : forme 48">
            <a:extLst>
              <a:ext uri="{FF2B5EF4-FFF2-40B4-BE49-F238E27FC236}">
                <a16:creationId xmlns:a16="http://schemas.microsoft.com/office/drawing/2014/main" id="{7F218CCF-07B4-533F-3D83-592AF97B4F71}"/>
              </a:ext>
            </a:extLst>
          </p:cNvPr>
          <p:cNvSpPr/>
          <p:nvPr/>
        </p:nvSpPr>
        <p:spPr>
          <a:xfrm>
            <a:off x="2667453" y="1671059"/>
            <a:ext cx="842632" cy="842631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3 h 696389"/>
              <a:gd name="connsiteX4" fmla="*/ 696390 w 696390"/>
              <a:gd name="connsiteY4" fmla="*/ 557343 h 696389"/>
              <a:gd name="connsiteX5" fmla="*/ 696390 w 696390"/>
              <a:gd name="connsiteY5" fmla="*/ 696086 h 696389"/>
              <a:gd name="connsiteX6" fmla="*/ 581823 w 696390"/>
              <a:gd name="connsiteY6" fmla="*/ 696086 h 696389"/>
              <a:gd name="connsiteX7" fmla="*/ 580322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90" y="557343"/>
                </a:lnTo>
                <a:lnTo>
                  <a:pt x="696390" y="696086"/>
                </a:lnTo>
                <a:lnTo>
                  <a:pt x="581823" y="696086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grpSp>
        <p:nvGrpSpPr>
          <p:cNvPr id="50" name="Graphique 31">
            <a:extLst>
              <a:ext uri="{FF2B5EF4-FFF2-40B4-BE49-F238E27FC236}">
                <a16:creationId xmlns:a16="http://schemas.microsoft.com/office/drawing/2014/main" id="{DB223E28-B3B2-0362-60F2-84AC7449CF12}"/>
              </a:ext>
            </a:extLst>
          </p:cNvPr>
          <p:cNvGrpSpPr/>
          <p:nvPr/>
        </p:nvGrpSpPr>
        <p:grpSpPr>
          <a:xfrm>
            <a:off x="2892278" y="1784662"/>
            <a:ext cx="392981" cy="615423"/>
            <a:chOff x="-843815" y="2638425"/>
            <a:chExt cx="504825" cy="790575"/>
          </a:xfrm>
        </p:grpSpPr>
        <p:sp>
          <p:nvSpPr>
            <p:cNvPr id="51" name="Forme libre : forme 104">
              <a:extLst>
                <a:ext uri="{FF2B5EF4-FFF2-40B4-BE49-F238E27FC236}">
                  <a16:creationId xmlns:a16="http://schemas.microsoft.com/office/drawing/2014/main" id="{6D9499B7-F241-E767-FC33-F81C8F84EF48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" name="Forme libre : forme 105">
              <a:extLst>
                <a:ext uri="{FF2B5EF4-FFF2-40B4-BE49-F238E27FC236}">
                  <a16:creationId xmlns:a16="http://schemas.microsoft.com/office/drawing/2014/main" id="{09A6A800-78EC-683D-6834-3885CF948707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" name="Forme libre : forme 106">
              <a:extLst>
                <a:ext uri="{FF2B5EF4-FFF2-40B4-BE49-F238E27FC236}">
                  <a16:creationId xmlns:a16="http://schemas.microsoft.com/office/drawing/2014/main" id="{7C03680B-F70D-0A99-FD17-4BAA351F366F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orme libre : forme 107">
              <a:extLst>
                <a:ext uri="{FF2B5EF4-FFF2-40B4-BE49-F238E27FC236}">
                  <a16:creationId xmlns:a16="http://schemas.microsoft.com/office/drawing/2014/main" id="{EF5EC119-2A6A-26F1-E625-5D9CD831E64E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orme libre : forme 108">
              <a:extLst>
                <a:ext uri="{FF2B5EF4-FFF2-40B4-BE49-F238E27FC236}">
                  <a16:creationId xmlns:a16="http://schemas.microsoft.com/office/drawing/2014/main" id="{AE28228C-9481-3904-F0FF-9E55E26E13D4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Forme libre : forme 109">
              <a:extLst>
                <a:ext uri="{FF2B5EF4-FFF2-40B4-BE49-F238E27FC236}">
                  <a16:creationId xmlns:a16="http://schemas.microsoft.com/office/drawing/2014/main" id="{01D25597-C40F-CA1E-85DD-56FA6C36934B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7" name="Forme libre : forme 110">
              <a:extLst>
                <a:ext uri="{FF2B5EF4-FFF2-40B4-BE49-F238E27FC236}">
                  <a16:creationId xmlns:a16="http://schemas.microsoft.com/office/drawing/2014/main" id="{E17C3724-5AC6-1CAC-64F4-364F3719409E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8" name="Forme libre : forme 111">
              <a:extLst>
                <a:ext uri="{FF2B5EF4-FFF2-40B4-BE49-F238E27FC236}">
                  <a16:creationId xmlns:a16="http://schemas.microsoft.com/office/drawing/2014/main" id="{BCBC8C0A-0519-D1AD-9652-410CC61F1BFC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" name="Forme libre : forme 112">
              <a:extLst>
                <a:ext uri="{FF2B5EF4-FFF2-40B4-BE49-F238E27FC236}">
                  <a16:creationId xmlns:a16="http://schemas.microsoft.com/office/drawing/2014/main" id="{8E7DE8D2-82D2-1D2E-D010-944D7AB26BCE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982211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8FB56E-60B1-7662-47F4-1CDD3F8CD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3">
            <a:extLst>
              <a:ext uri="{FF2B5EF4-FFF2-40B4-BE49-F238E27FC236}">
                <a16:creationId xmlns:a16="http://schemas.microsoft.com/office/drawing/2014/main" id="{869D25C8-7141-D160-D12F-0440F8123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C10E31AB-3BE1-46AF-B00F-D1B3932F54FD}"/>
              </a:ext>
            </a:extLst>
          </p:cNvPr>
          <p:cNvCxnSpPr>
            <a:cxnSpLocks/>
          </p:cNvCxnSpPr>
          <p:nvPr/>
        </p:nvCxnSpPr>
        <p:spPr>
          <a:xfrm>
            <a:off x="6096000" y="1680178"/>
            <a:ext cx="0" cy="4158647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2B1F5EE3-D82A-52CC-9C1B-5A83E790BCB7}"/>
              </a:ext>
            </a:extLst>
          </p:cNvPr>
          <p:cNvSpPr txBox="1"/>
          <p:nvPr/>
        </p:nvSpPr>
        <p:spPr>
          <a:xfrm>
            <a:off x="399820" y="2556552"/>
            <a:ext cx="5428883" cy="3042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, magna pulvinar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libero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commodo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3216C77D-B1E2-086D-581A-5EA37D7DE3EA}"/>
              </a:ext>
            </a:extLst>
          </p:cNvPr>
          <p:cNvGrpSpPr/>
          <p:nvPr/>
        </p:nvGrpSpPr>
        <p:grpSpPr>
          <a:xfrm>
            <a:off x="521113" y="1815685"/>
            <a:ext cx="5152100" cy="451978"/>
            <a:chOff x="521113" y="1815685"/>
            <a:chExt cx="5152100" cy="45197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1F1C821B-B282-334E-2797-E39F95B0A0D6}"/>
                </a:ext>
              </a:extLst>
            </p:cNvPr>
            <p:cNvSpPr/>
            <p:nvPr/>
          </p:nvSpPr>
          <p:spPr>
            <a:xfrm>
              <a:off x="521113" y="1815685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Maecenas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porttitor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congue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massa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7AD015-3AD5-B92D-7F4B-7915D183F7C7}"/>
                </a:ext>
              </a:extLst>
            </p:cNvPr>
            <p:cNvSpPr/>
            <p:nvPr/>
          </p:nvSpPr>
          <p:spPr>
            <a:xfrm>
              <a:off x="5394163" y="2035750"/>
              <a:ext cx="279050" cy="231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232188A-342C-3ECD-5CC8-4CAD33C3F507}"/>
              </a:ext>
            </a:extLst>
          </p:cNvPr>
          <p:cNvGrpSpPr/>
          <p:nvPr/>
        </p:nvGrpSpPr>
        <p:grpSpPr>
          <a:xfrm>
            <a:off x="6492847" y="1815685"/>
            <a:ext cx="5152100" cy="451978"/>
            <a:chOff x="6492847" y="1815685"/>
            <a:chExt cx="5152100" cy="45197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569145C-968E-C80A-E73E-1D46114AA40F}"/>
                </a:ext>
              </a:extLst>
            </p:cNvPr>
            <p:cNvSpPr/>
            <p:nvPr/>
          </p:nvSpPr>
          <p:spPr>
            <a:xfrm>
              <a:off x="6492847" y="1815685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Maecenas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porttitor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congue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massa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937DABC-3F0B-65AF-794A-A1BA33AA483D}"/>
                </a:ext>
              </a:extLst>
            </p:cNvPr>
            <p:cNvSpPr/>
            <p:nvPr/>
          </p:nvSpPr>
          <p:spPr>
            <a:xfrm>
              <a:off x="11365897" y="2035750"/>
              <a:ext cx="279050" cy="231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>
                <a:solidFill>
                  <a:schemeClr val="bg1"/>
                </a:solidFill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AA3FE3A2-195A-8864-CFC8-BB8166DA0C92}"/>
              </a:ext>
            </a:extLst>
          </p:cNvPr>
          <p:cNvSpPr txBox="1"/>
          <p:nvPr/>
        </p:nvSpPr>
        <p:spPr>
          <a:xfrm>
            <a:off x="6354456" y="2556552"/>
            <a:ext cx="5428883" cy="3042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, magna pulvinar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libero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commodo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41777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BE2774-CB05-A98A-07F2-16F9123F2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3">
            <a:extLst>
              <a:ext uri="{FF2B5EF4-FFF2-40B4-BE49-F238E27FC236}">
                <a16:creationId xmlns:a16="http://schemas.microsoft.com/office/drawing/2014/main" id="{D36B6C50-76D5-05A3-BBA3-03C9D30C4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22910D1-3002-D8E7-2132-A3B9376ABA1A}"/>
              </a:ext>
            </a:extLst>
          </p:cNvPr>
          <p:cNvSpPr txBox="1"/>
          <p:nvPr/>
        </p:nvSpPr>
        <p:spPr>
          <a:xfrm>
            <a:off x="1910108" y="2062529"/>
            <a:ext cx="9469600" cy="1331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Lorem ipsum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dolor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consectetuer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adipiscing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elit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massa.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libero,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AE775621-06E7-FAE9-F44E-1ECABAAA7C45}"/>
              </a:ext>
            </a:extLst>
          </p:cNvPr>
          <p:cNvSpPr/>
          <p:nvPr/>
        </p:nvSpPr>
        <p:spPr>
          <a:xfrm>
            <a:off x="808902" y="2159304"/>
            <a:ext cx="842632" cy="842631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3 h 696389"/>
              <a:gd name="connsiteX4" fmla="*/ 696390 w 696390"/>
              <a:gd name="connsiteY4" fmla="*/ 557343 h 696389"/>
              <a:gd name="connsiteX5" fmla="*/ 696390 w 696390"/>
              <a:gd name="connsiteY5" fmla="*/ 696086 h 696389"/>
              <a:gd name="connsiteX6" fmla="*/ 581823 w 696390"/>
              <a:gd name="connsiteY6" fmla="*/ 696086 h 696389"/>
              <a:gd name="connsiteX7" fmla="*/ 580322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90" y="557343"/>
                </a:lnTo>
                <a:lnTo>
                  <a:pt x="696390" y="696086"/>
                </a:lnTo>
                <a:lnTo>
                  <a:pt x="581823" y="696086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grpSp>
        <p:nvGrpSpPr>
          <p:cNvPr id="5" name="Graphique 31">
            <a:extLst>
              <a:ext uri="{FF2B5EF4-FFF2-40B4-BE49-F238E27FC236}">
                <a16:creationId xmlns:a16="http://schemas.microsoft.com/office/drawing/2014/main" id="{21A4EB1C-6AF5-D47E-B902-3787B4ED37FD}"/>
              </a:ext>
            </a:extLst>
          </p:cNvPr>
          <p:cNvGrpSpPr/>
          <p:nvPr/>
        </p:nvGrpSpPr>
        <p:grpSpPr>
          <a:xfrm>
            <a:off x="1033718" y="2272907"/>
            <a:ext cx="392981" cy="615423"/>
            <a:chOff x="-843815" y="2638425"/>
            <a:chExt cx="504825" cy="790575"/>
          </a:xfrm>
        </p:grpSpPr>
        <p:sp>
          <p:nvSpPr>
            <p:cNvPr id="6" name="Forme libre : forme 104">
              <a:extLst>
                <a:ext uri="{FF2B5EF4-FFF2-40B4-BE49-F238E27FC236}">
                  <a16:creationId xmlns:a16="http://schemas.microsoft.com/office/drawing/2014/main" id="{8FA4312A-9D51-E228-DB62-4E93D9D63BFB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" name="Forme libre : forme 105">
              <a:extLst>
                <a:ext uri="{FF2B5EF4-FFF2-40B4-BE49-F238E27FC236}">
                  <a16:creationId xmlns:a16="http://schemas.microsoft.com/office/drawing/2014/main" id="{B5139EB8-7426-F60A-8039-ED4A749524B4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" name="Forme libre : forme 106">
              <a:extLst>
                <a:ext uri="{FF2B5EF4-FFF2-40B4-BE49-F238E27FC236}">
                  <a16:creationId xmlns:a16="http://schemas.microsoft.com/office/drawing/2014/main" id="{06EF420A-C9DF-37AD-274A-82A25FDF4276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" name="Forme libre : forme 107">
              <a:extLst>
                <a:ext uri="{FF2B5EF4-FFF2-40B4-BE49-F238E27FC236}">
                  <a16:creationId xmlns:a16="http://schemas.microsoft.com/office/drawing/2014/main" id="{6DBB799C-5BD4-CCAA-EF27-7DFDC1888771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" name="Forme libre : forme 108">
              <a:extLst>
                <a:ext uri="{FF2B5EF4-FFF2-40B4-BE49-F238E27FC236}">
                  <a16:creationId xmlns:a16="http://schemas.microsoft.com/office/drawing/2014/main" id="{2A87EE9F-85E8-FE87-4C52-3A2B92B9E83C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" name="Forme libre : forme 109">
              <a:extLst>
                <a:ext uri="{FF2B5EF4-FFF2-40B4-BE49-F238E27FC236}">
                  <a16:creationId xmlns:a16="http://schemas.microsoft.com/office/drawing/2014/main" id="{FEF169D7-AABE-3373-3611-0E5E93660E66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" name="Forme libre : forme 110">
              <a:extLst>
                <a:ext uri="{FF2B5EF4-FFF2-40B4-BE49-F238E27FC236}">
                  <a16:creationId xmlns:a16="http://schemas.microsoft.com/office/drawing/2014/main" id="{B8E2FFC8-3BAA-7510-7B06-C57321746EC9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" name="Forme libre : forme 111">
              <a:extLst>
                <a:ext uri="{FF2B5EF4-FFF2-40B4-BE49-F238E27FC236}">
                  <a16:creationId xmlns:a16="http://schemas.microsoft.com/office/drawing/2014/main" id="{F4D2C0E9-4895-CD2F-F969-1A6D9BFD2360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orme libre : forme 112">
              <a:extLst>
                <a:ext uri="{FF2B5EF4-FFF2-40B4-BE49-F238E27FC236}">
                  <a16:creationId xmlns:a16="http://schemas.microsoft.com/office/drawing/2014/main" id="{E7E9758A-AE22-B7C0-781F-1A1C6009ACBB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9B6459F9-C4C1-B2A5-B14F-C0940845819F}"/>
              </a:ext>
            </a:extLst>
          </p:cNvPr>
          <p:cNvSpPr txBox="1"/>
          <p:nvPr/>
        </p:nvSpPr>
        <p:spPr>
          <a:xfrm>
            <a:off x="1910109" y="3969465"/>
            <a:ext cx="9469598" cy="1331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Lorem ipsum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dolor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consectetuer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adipiscing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elit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massa.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libero,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7765D044-062E-EAFC-3C58-8E6CB04A9C40}"/>
              </a:ext>
            </a:extLst>
          </p:cNvPr>
          <p:cNvSpPr/>
          <p:nvPr/>
        </p:nvSpPr>
        <p:spPr>
          <a:xfrm>
            <a:off x="808899" y="4066239"/>
            <a:ext cx="842631" cy="842630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1 h 696389"/>
              <a:gd name="connsiteX4" fmla="*/ 696390 w 696390"/>
              <a:gd name="connsiteY4" fmla="*/ 557341 h 696389"/>
              <a:gd name="connsiteX5" fmla="*/ 696390 w 696390"/>
              <a:gd name="connsiteY5" fmla="*/ 696389 h 696389"/>
              <a:gd name="connsiteX6" fmla="*/ 580322 w 696390"/>
              <a:gd name="connsiteY6" fmla="*/ 696389 h 696389"/>
              <a:gd name="connsiteX7" fmla="*/ 522795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1"/>
                </a:lnTo>
                <a:lnTo>
                  <a:pt x="696390" y="557341"/>
                </a:lnTo>
                <a:lnTo>
                  <a:pt x="696390" y="696389"/>
                </a:lnTo>
                <a:lnTo>
                  <a:pt x="580322" y="696389"/>
                </a:lnTo>
                <a:lnTo>
                  <a:pt x="522795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grpSp>
        <p:nvGrpSpPr>
          <p:cNvPr id="40" name="Graphic 60">
            <a:extLst>
              <a:ext uri="{FF2B5EF4-FFF2-40B4-BE49-F238E27FC236}">
                <a16:creationId xmlns:a16="http://schemas.microsoft.com/office/drawing/2014/main" id="{26B5D10E-EC25-D9CF-8E7D-EE10C418A9C8}"/>
              </a:ext>
            </a:extLst>
          </p:cNvPr>
          <p:cNvGrpSpPr/>
          <p:nvPr/>
        </p:nvGrpSpPr>
        <p:grpSpPr>
          <a:xfrm>
            <a:off x="955910" y="4237085"/>
            <a:ext cx="548629" cy="500943"/>
            <a:chOff x="8699890" y="5512191"/>
            <a:chExt cx="532249" cy="485987"/>
          </a:xfrm>
          <a:noFill/>
        </p:grpSpPr>
        <p:sp>
          <p:nvSpPr>
            <p:cNvPr id="41" name="Freeform: Shape 390">
              <a:extLst>
                <a:ext uri="{FF2B5EF4-FFF2-40B4-BE49-F238E27FC236}">
                  <a16:creationId xmlns:a16="http://schemas.microsoft.com/office/drawing/2014/main" id="{C7EA6273-E9C3-F31E-7E6E-926B17EB9B16}"/>
                </a:ext>
              </a:extLst>
            </p:cNvPr>
            <p:cNvSpPr/>
            <p:nvPr/>
          </p:nvSpPr>
          <p:spPr>
            <a:xfrm>
              <a:off x="8898595" y="5768035"/>
              <a:ext cx="263683" cy="230142"/>
            </a:xfrm>
            <a:custGeom>
              <a:avLst/>
              <a:gdLst>
                <a:gd name="connsiteX0" fmla="*/ 263684 w 263683"/>
                <a:gd name="connsiteY0" fmla="*/ 0 h 230142"/>
                <a:gd name="connsiteX1" fmla="*/ 263684 w 263683"/>
                <a:gd name="connsiteY1" fmla="*/ 230143 h 230142"/>
                <a:gd name="connsiteX2" fmla="*/ 95458 w 263683"/>
                <a:gd name="connsiteY2" fmla="*/ 230143 h 230142"/>
                <a:gd name="connsiteX3" fmla="*/ 1999 w 263683"/>
                <a:gd name="connsiteY3" fmla="*/ 127338 h 230142"/>
                <a:gd name="connsiteX4" fmla="*/ 75598 w 263683"/>
                <a:gd name="connsiteY4" fmla="*/ 43225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83" h="230142">
                  <a:moveTo>
                    <a:pt x="263684" y="0"/>
                  </a:moveTo>
                  <a:lnTo>
                    <a:pt x="263684" y="230143"/>
                  </a:lnTo>
                  <a:lnTo>
                    <a:pt x="95458" y="230143"/>
                  </a:lnTo>
                  <a:cubicBezTo>
                    <a:pt x="39382" y="230143"/>
                    <a:pt x="-10735" y="194862"/>
                    <a:pt x="1999" y="127338"/>
                  </a:cubicBezTo>
                  <a:cubicBezTo>
                    <a:pt x="8424" y="93109"/>
                    <a:pt x="38214" y="61917"/>
                    <a:pt x="75598" y="43225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2" name="Freeform: Shape 391">
              <a:extLst>
                <a:ext uri="{FF2B5EF4-FFF2-40B4-BE49-F238E27FC236}">
                  <a16:creationId xmlns:a16="http://schemas.microsoft.com/office/drawing/2014/main" id="{6310D715-5384-6F4D-DBA8-05C275BBABB4}"/>
                </a:ext>
              </a:extLst>
            </p:cNvPr>
            <p:cNvSpPr/>
            <p:nvPr/>
          </p:nvSpPr>
          <p:spPr>
            <a:xfrm>
              <a:off x="8769750" y="5768035"/>
              <a:ext cx="121496" cy="230142"/>
            </a:xfrm>
            <a:custGeom>
              <a:avLst/>
              <a:gdLst>
                <a:gd name="connsiteX0" fmla="*/ 121497 w 121496"/>
                <a:gd name="connsiteY0" fmla="*/ 230143 h 230142"/>
                <a:gd name="connsiteX1" fmla="*/ 0 w 121496"/>
                <a:gd name="connsiteY1" fmla="*/ 230143 h 230142"/>
                <a:gd name="connsiteX2" fmla="*/ 0 w 121496"/>
                <a:gd name="connsiteY2" fmla="*/ 0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96" h="230142">
                  <a:moveTo>
                    <a:pt x="121497" y="230143"/>
                  </a:moveTo>
                  <a:lnTo>
                    <a:pt x="0" y="230143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3" name="Freeform: Shape 392">
              <a:extLst>
                <a:ext uri="{FF2B5EF4-FFF2-40B4-BE49-F238E27FC236}">
                  <a16:creationId xmlns:a16="http://schemas.microsoft.com/office/drawing/2014/main" id="{87A77FC8-23BB-7FAD-7C9D-E76CBD29B4A4}"/>
                </a:ext>
              </a:extLst>
            </p:cNvPr>
            <p:cNvSpPr/>
            <p:nvPr/>
          </p:nvSpPr>
          <p:spPr>
            <a:xfrm>
              <a:off x="8797788" y="5558920"/>
              <a:ext cx="56075" cy="104090"/>
            </a:xfrm>
            <a:custGeom>
              <a:avLst/>
              <a:gdLst>
                <a:gd name="connsiteX0" fmla="*/ 56075 w 56075"/>
                <a:gd name="connsiteY0" fmla="*/ 53856 h 104090"/>
                <a:gd name="connsiteX1" fmla="*/ 56075 w 56075"/>
                <a:gd name="connsiteY1" fmla="*/ 0 h 104090"/>
                <a:gd name="connsiteX2" fmla="*/ 0 w 56075"/>
                <a:gd name="connsiteY2" fmla="*/ 0 h 104090"/>
                <a:gd name="connsiteX3" fmla="*/ 0 w 56075"/>
                <a:gd name="connsiteY3" fmla="*/ 104090 h 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75" h="104090">
                  <a:moveTo>
                    <a:pt x="56075" y="53856"/>
                  </a:moveTo>
                  <a:lnTo>
                    <a:pt x="56075" y="0"/>
                  </a:lnTo>
                  <a:lnTo>
                    <a:pt x="0" y="0"/>
                  </a:lnTo>
                  <a:lnTo>
                    <a:pt x="0" y="104090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4" name="Freeform: Shape 393">
              <a:extLst>
                <a:ext uri="{FF2B5EF4-FFF2-40B4-BE49-F238E27FC236}">
                  <a16:creationId xmlns:a16="http://schemas.microsoft.com/office/drawing/2014/main" id="{A82B8A38-99DD-D350-5341-7EFF8BFA3321}"/>
                </a:ext>
              </a:extLst>
            </p:cNvPr>
            <p:cNvSpPr/>
            <p:nvPr/>
          </p:nvSpPr>
          <p:spPr>
            <a:xfrm>
              <a:off x="8837918" y="5736493"/>
              <a:ext cx="205165" cy="187648"/>
            </a:xfrm>
            <a:custGeom>
              <a:avLst/>
              <a:gdLst>
                <a:gd name="connsiteX0" fmla="*/ 60689 w 205165"/>
                <a:gd name="connsiteY0" fmla="*/ 182479 h 187648"/>
                <a:gd name="connsiteX1" fmla="*/ 201812 w 205165"/>
                <a:gd name="connsiteY1" fmla="*/ 0 h 187648"/>
                <a:gd name="connsiteX2" fmla="*/ 24240 w 205165"/>
                <a:gd name="connsiteY2" fmla="*/ 64954 h 187648"/>
                <a:gd name="connsiteX3" fmla="*/ 25291 w 205165"/>
                <a:gd name="connsiteY3" fmla="*/ 170095 h 1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65" h="187648">
                  <a:moveTo>
                    <a:pt x="60689" y="182479"/>
                  </a:moveTo>
                  <a:cubicBezTo>
                    <a:pt x="152396" y="197082"/>
                    <a:pt x="221438" y="193110"/>
                    <a:pt x="201812" y="0"/>
                  </a:cubicBezTo>
                  <a:cubicBezTo>
                    <a:pt x="140713" y="35982"/>
                    <a:pt x="61740" y="30608"/>
                    <a:pt x="24240" y="64954"/>
                  </a:cubicBezTo>
                  <a:cubicBezTo>
                    <a:pt x="-13261" y="99300"/>
                    <a:pt x="-2746" y="144745"/>
                    <a:pt x="25291" y="170095"/>
                  </a:cubicBez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5" name="Freeform: Shape 394">
              <a:extLst>
                <a:ext uri="{FF2B5EF4-FFF2-40B4-BE49-F238E27FC236}">
                  <a16:creationId xmlns:a16="http://schemas.microsoft.com/office/drawing/2014/main" id="{F0553B39-4171-7339-A62E-DF21B8587310}"/>
                </a:ext>
              </a:extLst>
            </p:cNvPr>
            <p:cNvSpPr/>
            <p:nvPr/>
          </p:nvSpPr>
          <p:spPr>
            <a:xfrm>
              <a:off x="8699890" y="5512191"/>
              <a:ext cx="532249" cy="280377"/>
            </a:xfrm>
            <a:custGeom>
              <a:avLst/>
              <a:gdLst>
                <a:gd name="connsiteX0" fmla="*/ 266125 w 532249"/>
                <a:gd name="connsiteY0" fmla="*/ 0 h 280377"/>
                <a:gd name="connsiteX1" fmla="*/ 532249 w 532249"/>
                <a:gd name="connsiteY1" fmla="*/ 238554 h 280377"/>
                <a:gd name="connsiteX2" fmla="*/ 490426 w 532249"/>
                <a:gd name="connsiteY2" fmla="*/ 280377 h 280377"/>
                <a:gd name="connsiteX3" fmla="*/ 266125 w 532249"/>
                <a:gd name="connsiteY3" fmla="*/ 84113 h 280377"/>
                <a:gd name="connsiteX4" fmla="*/ 41823 w 532249"/>
                <a:gd name="connsiteY4" fmla="*/ 280377 h 280377"/>
                <a:gd name="connsiteX5" fmla="*/ 0 w 532249"/>
                <a:gd name="connsiteY5" fmla="*/ 238554 h 2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49" h="280377">
                  <a:moveTo>
                    <a:pt x="266125" y="0"/>
                  </a:moveTo>
                  <a:lnTo>
                    <a:pt x="532249" y="238554"/>
                  </a:lnTo>
                  <a:lnTo>
                    <a:pt x="490426" y="280377"/>
                  </a:lnTo>
                  <a:lnTo>
                    <a:pt x="266125" y="84113"/>
                  </a:lnTo>
                  <a:lnTo>
                    <a:pt x="41823" y="280377"/>
                  </a:lnTo>
                  <a:lnTo>
                    <a:pt x="0" y="238554"/>
                  </a:ln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6086179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DF43DB-715B-1F5F-090A-95D11B569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13C0DC7-A9E2-7AE8-4A2D-D49FF7754CEE}"/>
              </a:ext>
            </a:extLst>
          </p:cNvPr>
          <p:cNvCxnSpPr>
            <a:cxnSpLocks/>
          </p:cNvCxnSpPr>
          <p:nvPr/>
        </p:nvCxnSpPr>
        <p:spPr>
          <a:xfrm flipH="1" flipV="1">
            <a:off x="953949" y="1977086"/>
            <a:ext cx="10475943" cy="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AB6F924D-4B3A-4281-8EF3-57FB3E300999}"/>
              </a:ext>
            </a:extLst>
          </p:cNvPr>
          <p:cNvCxnSpPr>
            <a:cxnSpLocks/>
          </p:cNvCxnSpPr>
          <p:nvPr/>
        </p:nvCxnSpPr>
        <p:spPr>
          <a:xfrm flipH="1" flipV="1">
            <a:off x="953949" y="4167902"/>
            <a:ext cx="10475943" cy="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re 3">
            <a:extLst>
              <a:ext uri="{FF2B5EF4-FFF2-40B4-BE49-F238E27FC236}">
                <a16:creationId xmlns:a16="http://schemas.microsoft.com/office/drawing/2014/main" id="{CC3AD784-DF10-5D96-1121-584F36445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grpSp>
        <p:nvGrpSpPr>
          <p:cNvPr id="5" name="Graphique 31">
            <a:extLst>
              <a:ext uri="{FF2B5EF4-FFF2-40B4-BE49-F238E27FC236}">
                <a16:creationId xmlns:a16="http://schemas.microsoft.com/office/drawing/2014/main" id="{8F1E8F26-DFB7-CF7F-D9FF-67978E7EECA9}"/>
              </a:ext>
            </a:extLst>
          </p:cNvPr>
          <p:cNvGrpSpPr/>
          <p:nvPr/>
        </p:nvGrpSpPr>
        <p:grpSpPr>
          <a:xfrm>
            <a:off x="1033718" y="2272907"/>
            <a:ext cx="392981" cy="615423"/>
            <a:chOff x="-843815" y="2638425"/>
            <a:chExt cx="504825" cy="790575"/>
          </a:xfrm>
        </p:grpSpPr>
        <p:sp>
          <p:nvSpPr>
            <p:cNvPr id="6" name="Forme libre : forme 104">
              <a:extLst>
                <a:ext uri="{FF2B5EF4-FFF2-40B4-BE49-F238E27FC236}">
                  <a16:creationId xmlns:a16="http://schemas.microsoft.com/office/drawing/2014/main" id="{560E8866-963B-0738-AD68-8107DF640C0B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" name="Forme libre : forme 105">
              <a:extLst>
                <a:ext uri="{FF2B5EF4-FFF2-40B4-BE49-F238E27FC236}">
                  <a16:creationId xmlns:a16="http://schemas.microsoft.com/office/drawing/2014/main" id="{9626D89A-942C-D131-7729-ACDDECE5AF72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" name="Forme libre : forme 106">
              <a:extLst>
                <a:ext uri="{FF2B5EF4-FFF2-40B4-BE49-F238E27FC236}">
                  <a16:creationId xmlns:a16="http://schemas.microsoft.com/office/drawing/2014/main" id="{84D2EFE4-4B4F-9D86-73F9-1765F8F3651F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" name="Forme libre : forme 107">
              <a:extLst>
                <a:ext uri="{FF2B5EF4-FFF2-40B4-BE49-F238E27FC236}">
                  <a16:creationId xmlns:a16="http://schemas.microsoft.com/office/drawing/2014/main" id="{4DB8BC3B-9EB2-FF46-A595-046F0B9FC029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" name="Forme libre : forme 108">
              <a:extLst>
                <a:ext uri="{FF2B5EF4-FFF2-40B4-BE49-F238E27FC236}">
                  <a16:creationId xmlns:a16="http://schemas.microsoft.com/office/drawing/2014/main" id="{4E399841-4A16-DC55-32DB-9B52F5824E10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" name="Forme libre : forme 109">
              <a:extLst>
                <a:ext uri="{FF2B5EF4-FFF2-40B4-BE49-F238E27FC236}">
                  <a16:creationId xmlns:a16="http://schemas.microsoft.com/office/drawing/2014/main" id="{A552821A-7E43-396E-91E9-863F17804A29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" name="Forme libre : forme 110">
              <a:extLst>
                <a:ext uri="{FF2B5EF4-FFF2-40B4-BE49-F238E27FC236}">
                  <a16:creationId xmlns:a16="http://schemas.microsoft.com/office/drawing/2014/main" id="{C9F95E82-F639-FB4B-3775-0675577DA4B6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" name="Forme libre : forme 111">
              <a:extLst>
                <a:ext uri="{FF2B5EF4-FFF2-40B4-BE49-F238E27FC236}">
                  <a16:creationId xmlns:a16="http://schemas.microsoft.com/office/drawing/2014/main" id="{C2A14EA8-0CDD-E367-27ED-EF36476F292D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orme libre : forme 112">
              <a:extLst>
                <a:ext uri="{FF2B5EF4-FFF2-40B4-BE49-F238E27FC236}">
                  <a16:creationId xmlns:a16="http://schemas.microsoft.com/office/drawing/2014/main" id="{487D7561-2872-7C2A-9BC3-054EF73C6D69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D37E7E5-D0F8-ECF9-6CB6-6175DAEE9456}"/>
              </a:ext>
            </a:extLst>
          </p:cNvPr>
          <p:cNvSpPr txBox="1"/>
          <p:nvPr/>
        </p:nvSpPr>
        <p:spPr>
          <a:xfrm>
            <a:off x="808904" y="2306947"/>
            <a:ext cx="5287096" cy="133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Lorem ipsum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dolor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consectetuer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adipiscing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elit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lvl="0" indent="-176213">
              <a:lnSpc>
                <a:spcPct val="120000"/>
              </a:lnSpc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60E5F68-E9D4-28DA-903F-E09FF61D2A54}"/>
              </a:ext>
            </a:extLst>
          </p:cNvPr>
          <p:cNvGrpSpPr/>
          <p:nvPr/>
        </p:nvGrpSpPr>
        <p:grpSpPr>
          <a:xfrm>
            <a:off x="808904" y="1757021"/>
            <a:ext cx="5355922" cy="451978"/>
            <a:chOff x="808904" y="1757021"/>
            <a:chExt cx="5355922" cy="45197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F7B8655-A8EC-DF5A-FA42-AD58BFE48D7D}"/>
                </a:ext>
              </a:extLst>
            </p:cNvPr>
            <p:cNvSpPr/>
            <p:nvPr/>
          </p:nvSpPr>
          <p:spPr>
            <a:xfrm>
              <a:off x="808904" y="1757021"/>
              <a:ext cx="5355922" cy="451978"/>
            </a:xfrm>
            <a:prstGeom prst="roundRect">
              <a:avLst>
                <a:gd name="adj" fmla="val 2193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Maecenas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porttitor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congue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massa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6646F4F-4FA0-F4B3-CEFD-801A940A78B2}"/>
                </a:ext>
              </a:extLst>
            </p:cNvPr>
            <p:cNvSpPr/>
            <p:nvPr/>
          </p:nvSpPr>
          <p:spPr>
            <a:xfrm>
              <a:off x="5874736" y="1977086"/>
              <a:ext cx="290090" cy="231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06354207-4C0F-572F-D757-CA0AAEFDF014}"/>
              </a:ext>
            </a:extLst>
          </p:cNvPr>
          <p:cNvGrpSpPr/>
          <p:nvPr/>
        </p:nvGrpSpPr>
        <p:grpSpPr>
          <a:xfrm>
            <a:off x="808904" y="3947837"/>
            <a:ext cx="5355922" cy="451978"/>
            <a:chOff x="808904" y="3947837"/>
            <a:chExt cx="5355922" cy="451978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27E038F6-FC35-D793-8574-6E37361E8731}"/>
                </a:ext>
              </a:extLst>
            </p:cNvPr>
            <p:cNvSpPr/>
            <p:nvPr/>
          </p:nvSpPr>
          <p:spPr>
            <a:xfrm>
              <a:off x="808904" y="3947837"/>
              <a:ext cx="5355922" cy="451978"/>
            </a:xfrm>
            <a:prstGeom prst="roundRect">
              <a:avLst>
                <a:gd name="adj" fmla="val 21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Maecenas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porttitor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fr-FR" sz="2000" b="1" noProof="0" err="1">
                  <a:solidFill>
                    <a:schemeClr val="bg1"/>
                  </a:solidFill>
                  <a:latin typeface="+mj-lt"/>
                </a:rPr>
                <a:t>congue</a:t>
              </a:r>
              <a:r>
                <a:rPr lang="fr-FR" sz="2000" b="1" noProof="0">
                  <a:solidFill>
                    <a:schemeClr val="bg1"/>
                  </a:solidFill>
                  <a:latin typeface="+mj-lt"/>
                </a:rPr>
                <a:t> massa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2AA44AA-7CDC-FC3A-9FB8-4B281C7BFF41}"/>
                </a:ext>
              </a:extLst>
            </p:cNvPr>
            <p:cNvSpPr/>
            <p:nvPr/>
          </p:nvSpPr>
          <p:spPr>
            <a:xfrm>
              <a:off x="5874736" y="4167902"/>
              <a:ext cx="290090" cy="231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>
                <a:solidFill>
                  <a:schemeClr val="bg1"/>
                </a:solidFill>
              </a:endParaRP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F6F95944-2B78-B2A4-74DA-00EC211FF353}"/>
              </a:ext>
            </a:extLst>
          </p:cNvPr>
          <p:cNvSpPr txBox="1"/>
          <p:nvPr/>
        </p:nvSpPr>
        <p:spPr>
          <a:xfrm>
            <a:off x="6092612" y="2306947"/>
            <a:ext cx="5287096" cy="133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marL="176213" indent="-176213">
              <a:lnSpc>
                <a:spcPct val="120000"/>
              </a:lnSpc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2C38068-26A6-0AAD-5A9F-EE0BC6CC489A}"/>
              </a:ext>
            </a:extLst>
          </p:cNvPr>
          <p:cNvSpPr txBox="1"/>
          <p:nvPr/>
        </p:nvSpPr>
        <p:spPr>
          <a:xfrm>
            <a:off x="808904" y="4533952"/>
            <a:ext cx="5287096" cy="133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Lorem ipsum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dolor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consectetuer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adipiscing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elit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lvl="0" indent="-176213">
              <a:lnSpc>
                <a:spcPct val="120000"/>
              </a:lnSpc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3D2B63B-B35C-7D70-E337-905D5748026B}"/>
              </a:ext>
            </a:extLst>
          </p:cNvPr>
          <p:cNvSpPr txBox="1"/>
          <p:nvPr/>
        </p:nvSpPr>
        <p:spPr>
          <a:xfrm>
            <a:off x="6092612" y="4533952"/>
            <a:ext cx="5287096" cy="13347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magna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  <a:p>
            <a:pPr marL="176213" indent="-176213">
              <a:lnSpc>
                <a:spcPct val="120000"/>
              </a:lnSpc>
              <a:spcAft>
                <a:spcPts val="600"/>
              </a:spcAft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56702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97DEDF-FA66-D36E-D468-A0D2DC6039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05ED976-5F2E-20A1-4AD6-2833C7BF1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5D355563-9024-88BB-F971-32768E018655}"/>
              </a:ext>
            </a:extLst>
          </p:cNvPr>
          <p:cNvSpPr/>
          <p:nvPr/>
        </p:nvSpPr>
        <p:spPr>
          <a:xfrm>
            <a:off x="2033054" y="1873325"/>
            <a:ext cx="696389" cy="696389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4 h 696389"/>
              <a:gd name="connsiteX4" fmla="*/ 696389 w 696389"/>
              <a:gd name="connsiteY4" fmla="*/ 580322 h 696389"/>
              <a:gd name="connsiteX5" fmla="*/ 696389 w 696389"/>
              <a:gd name="connsiteY5" fmla="*/ 696389 h 696389"/>
              <a:gd name="connsiteX6" fmla="*/ 580322 w 696389"/>
              <a:gd name="connsiteY6" fmla="*/ 696389 h 696389"/>
              <a:gd name="connsiteX7" fmla="*/ 498908 w 696389"/>
              <a:gd name="connsiteY7" fmla="*/ 696389 h 696389"/>
              <a:gd name="connsiteX8" fmla="*/ 116067 w 696389"/>
              <a:gd name="connsiteY8" fmla="*/ 696389 h 696389"/>
              <a:gd name="connsiteX9" fmla="*/ 0 w 696389"/>
              <a:gd name="connsiteY9" fmla="*/ 580322 h 696389"/>
              <a:gd name="connsiteX10" fmla="*/ 0 w 696389"/>
              <a:gd name="connsiteY10" fmla="*/ 116067 h 696389"/>
              <a:gd name="connsiteX11" fmla="*/ 116067 w 696389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4"/>
                </a:lnTo>
                <a:lnTo>
                  <a:pt x="696389" y="580322"/>
                </a:lnTo>
                <a:lnTo>
                  <a:pt x="696389" y="696389"/>
                </a:lnTo>
                <a:lnTo>
                  <a:pt x="580322" y="696389"/>
                </a:lnTo>
                <a:lnTo>
                  <a:pt x="498908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5D523994-2D2F-D711-B63D-C771C11BE714}"/>
              </a:ext>
            </a:extLst>
          </p:cNvPr>
          <p:cNvSpPr/>
          <p:nvPr/>
        </p:nvSpPr>
        <p:spPr>
          <a:xfrm>
            <a:off x="5746335" y="1873326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3 h 696389"/>
              <a:gd name="connsiteX4" fmla="*/ 696390 w 696390"/>
              <a:gd name="connsiteY4" fmla="*/ 557343 h 696389"/>
              <a:gd name="connsiteX5" fmla="*/ 696390 w 696390"/>
              <a:gd name="connsiteY5" fmla="*/ 696086 h 696389"/>
              <a:gd name="connsiteX6" fmla="*/ 581823 w 696390"/>
              <a:gd name="connsiteY6" fmla="*/ 696086 h 696389"/>
              <a:gd name="connsiteX7" fmla="*/ 580322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90" y="557343"/>
                </a:lnTo>
                <a:lnTo>
                  <a:pt x="696390" y="696086"/>
                </a:lnTo>
                <a:lnTo>
                  <a:pt x="581823" y="696086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EDD96DA5-E058-FB57-340B-F45F3196CE9D}"/>
              </a:ext>
            </a:extLst>
          </p:cNvPr>
          <p:cNvSpPr/>
          <p:nvPr/>
        </p:nvSpPr>
        <p:spPr>
          <a:xfrm>
            <a:off x="9721011" y="1870678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1 h 696389"/>
              <a:gd name="connsiteX4" fmla="*/ 696390 w 696390"/>
              <a:gd name="connsiteY4" fmla="*/ 557341 h 696389"/>
              <a:gd name="connsiteX5" fmla="*/ 696390 w 696390"/>
              <a:gd name="connsiteY5" fmla="*/ 696389 h 696389"/>
              <a:gd name="connsiteX6" fmla="*/ 580322 w 696390"/>
              <a:gd name="connsiteY6" fmla="*/ 696389 h 696389"/>
              <a:gd name="connsiteX7" fmla="*/ 522795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1"/>
                </a:lnTo>
                <a:lnTo>
                  <a:pt x="696390" y="557341"/>
                </a:lnTo>
                <a:lnTo>
                  <a:pt x="696390" y="696389"/>
                </a:lnTo>
                <a:lnTo>
                  <a:pt x="580322" y="696389"/>
                </a:lnTo>
                <a:lnTo>
                  <a:pt x="522795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BE6E33-2181-2967-1DEF-C45A1B3D5D87}"/>
              </a:ext>
            </a:extLst>
          </p:cNvPr>
          <p:cNvSpPr txBox="1"/>
          <p:nvPr/>
        </p:nvSpPr>
        <p:spPr>
          <a:xfrm>
            <a:off x="282013" y="2952087"/>
            <a:ext cx="3708962" cy="2365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46E1E53-8C1D-AD5F-88DB-DCF68C2917DD}"/>
              </a:ext>
            </a:extLst>
          </p:cNvPr>
          <p:cNvSpPr txBox="1"/>
          <p:nvPr/>
        </p:nvSpPr>
        <p:spPr>
          <a:xfrm>
            <a:off x="4260078" y="2952087"/>
            <a:ext cx="3708000" cy="2365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211CFBA-E139-9C65-9578-2E04DF814BFA}"/>
              </a:ext>
            </a:extLst>
          </p:cNvPr>
          <p:cNvSpPr txBox="1"/>
          <p:nvPr/>
        </p:nvSpPr>
        <p:spPr>
          <a:xfrm>
            <a:off x="8215206" y="2952087"/>
            <a:ext cx="3708000" cy="2365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grpSp>
        <p:nvGrpSpPr>
          <p:cNvPr id="10" name="Graphique 31">
            <a:extLst>
              <a:ext uri="{FF2B5EF4-FFF2-40B4-BE49-F238E27FC236}">
                <a16:creationId xmlns:a16="http://schemas.microsoft.com/office/drawing/2014/main" id="{3B8604B5-DF76-9E3A-DFDF-963121FDECEA}"/>
              </a:ext>
            </a:extLst>
          </p:cNvPr>
          <p:cNvGrpSpPr/>
          <p:nvPr/>
        </p:nvGrpSpPr>
        <p:grpSpPr>
          <a:xfrm>
            <a:off x="5932141" y="1967213"/>
            <a:ext cx="324778" cy="508614"/>
            <a:chOff x="-843815" y="2638425"/>
            <a:chExt cx="504825" cy="790575"/>
          </a:xfrm>
        </p:grpSpPr>
        <p:sp>
          <p:nvSpPr>
            <p:cNvPr id="11" name="Forme libre : forme 104">
              <a:extLst>
                <a:ext uri="{FF2B5EF4-FFF2-40B4-BE49-F238E27FC236}">
                  <a16:creationId xmlns:a16="http://schemas.microsoft.com/office/drawing/2014/main" id="{5E69CF02-90C0-D660-F727-2D74A5A6D54B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orme libre : forme 105">
              <a:extLst>
                <a:ext uri="{FF2B5EF4-FFF2-40B4-BE49-F238E27FC236}">
                  <a16:creationId xmlns:a16="http://schemas.microsoft.com/office/drawing/2014/main" id="{C0EA279A-C1B5-1656-9C56-9243D13E01C0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" name="Forme libre : forme 106">
              <a:extLst>
                <a:ext uri="{FF2B5EF4-FFF2-40B4-BE49-F238E27FC236}">
                  <a16:creationId xmlns:a16="http://schemas.microsoft.com/office/drawing/2014/main" id="{1749B739-51C1-E2E5-0CEE-E125A8C656E6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1" name="Forme libre : forme 107">
              <a:extLst>
                <a:ext uri="{FF2B5EF4-FFF2-40B4-BE49-F238E27FC236}">
                  <a16:creationId xmlns:a16="http://schemas.microsoft.com/office/drawing/2014/main" id="{BC45D4FC-4711-BBAE-64D1-CA92984FA59B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orme libre : forme 108">
              <a:extLst>
                <a:ext uri="{FF2B5EF4-FFF2-40B4-BE49-F238E27FC236}">
                  <a16:creationId xmlns:a16="http://schemas.microsoft.com/office/drawing/2014/main" id="{F50E2E28-8C1C-C3C2-2FF1-8C9CFD3BB7D2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orme libre : forme 109">
              <a:extLst>
                <a:ext uri="{FF2B5EF4-FFF2-40B4-BE49-F238E27FC236}">
                  <a16:creationId xmlns:a16="http://schemas.microsoft.com/office/drawing/2014/main" id="{8D033BEB-62FF-AB08-87D7-9ED846AE59F1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Forme libre : forme 110">
              <a:extLst>
                <a:ext uri="{FF2B5EF4-FFF2-40B4-BE49-F238E27FC236}">
                  <a16:creationId xmlns:a16="http://schemas.microsoft.com/office/drawing/2014/main" id="{21F15FA5-B430-0C2B-6A60-8B8EE0A0DE39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" name="Forme libre : forme 111">
              <a:extLst>
                <a:ext uri="{FF2B5EF4-FFF2-40B4-BE49-F238E27FC236}">
                  <a16:creationId xmlns:a16="http://schemas.microsoft.com/office/drawing/2014/main" id="{98412011-C9E6-77CF-771C-FF218BDED1A7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" name="Forme libre : forme 112">
              <a:extLst>
                <a:ext uri="{FF2B5EF4-FFF2-40B4-BE49-F238E27FC236}">
                  <a16:creationId xmlns:a16="http://schemas.microsoft.com/office/drawing/2014/main" id="{5D07EC8F-0534-7308-EB95-AE1C57CEFE37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60" name="Graphic 60">
            <a:extLst>
              <a:ext uri="{FF2B5EF4-FFF2-40B4-BE49-F238E27FC236}">
                <a16:creationId xmlns:a16="http://schemas.microsoft.com/office/drawing/2014/main" id="{51FD9096-13EE-7B92-9D95-BF7AD29B9391}"/>
              </a:ext>
            </a:extLst>
          </p:cNvPr>
          <p:cNvGrpSpPr/>
          <p:nvPr/>
        </p:nvGrpSpPr>
        <p:grpSpPr>
          <a:xfrm>
            <a:off x="9842500" y="2011871"/>
            <a:ext cx="453412" cy="414002"/>
            <a:chOff x="8699890" y="5512191"/>
            <a:chExt cx="532249" cy="485987"/>
          </a:xfrm>
          <a:noFill/>
        </p:grpSpPr>
        <p:sp>
          <p:nvSpPr>
            <p:cNvPr id="61" name="Freeform: Shape 390">
              <a:extLst>
                <a:ext uri="{FF2B5EF4-FFF2-40B4-BE49-F238E27FC236}">
                  <a16:creationId xmlns:a16="http://schemas.microsoft.com/office/drawing/2014/main" id="{3B63392E-71C3-4877-71EB-EDC17C5D249C}"/>
                </a:ext>
              </a:extLst>
            </p:cNvPr>
            <p:cNvSpPr/>
            <p:nvPr/>
          </p:nvSpPr>
          <p:spPr>
            <a:xfrm>
              <a:off x="8898595" y="5768035"/>
              <a:ext cx="263683" cy="230142"/>
            </a:xfrm>
            <a:custGeom>
              <a:avLst/>
              <a:gdLst>
                <a:gd name="connsiteX0" fmla="*/ 263684 w 263683"/>
                <a:gd name="connsiteY0" fmla="*/ 0 h 230142"/>
                <a:gd name="connsiteX1" fmla="*/ 263684 w 263683"/>
                <a:gd name="connsiteY1" fmla="*/ 230143 h 230142"/>
                <a:gd name="connsiteX2" fmla="*/ 95458 w 263683"/>
                <a:gd name="connsiteY2" fmla="*/ 230143 h 230142"/>
                <a:gd name="connsiteX3" fmla="*/ 1999 w 263683"/>
                <a:gd name="connsiteY3" fmla="*/ 127338 h 230142"/>
                <a:gd name="connsiteX4" fmla="*/ 75598 w 263683"/>
                <a:gd name="connsiteY4" fmla="*/ 43225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83" h="230142">
                  <a:moveTo>
                    <a:pt x="263684" y="0"/>
                  </a:moveTo>
                  <a:lnTo>
                    <a:pt x="263684" y="230143"/>
                  </a:lnTo>
                  <a:lnTo>
                    <a:pt x="95458" y="230143"/>
                  </a:lnTo>
                  <a:cubicBezTo>
                    <a:pt x="39382" y="230143"/>
                    <a:pt x="-10735" y="194862"/>
                    <a:pt x="1999" y="127338"/>
                  </a:cubicBezTo>
                  <a:cubicBezTo>
                    <a:pt x="8424" y="93109"/>
                    <a:pt x="38214" y="61917"/>
                    <a:pt x="75598" y="4322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2" name="Freeform: Shape 391">
              <a:extLst>
                <a:ext uri="{FF2B5EF4-FFF2-40B4-BE49-F238E27FC236}">
                  <a16:creationId xmlns:a16="http://schemas.microsoft.com/office/drawing/2014/main" id="{C5330738-5946-CF1E-6510-FDD6E58A2016}"/>
                </a:ext>
              </a:extLst>
            </p:cNvPr>
            <p:cNvSpPr/>
            <p:nvPr/>
          </p:nvSpPr>
          <p:spPr>
            <a:xfrm>
              <a:off x="8769750" y="5768035"/>
              <a:ext cx="121496" cy="230142"/>
            </a:xfrm>
            <a:custGeom>
              <a:avLst/>
              <a:gdLst>
                <a:gd name="connsiteX0" fmla="*/ 121497 w 121496"/>
                <a:gd name="connsiteY0" fmla="*/ 230143 h 230142"/>
                <a:gd name="connsiteX1" fmla="*/ 0 w 121496"/>
                <a:gd name="connsiteY1" fmla="*/ 230143 h 230142"/>
                <a:gd name="connsiteX2" fmla="*/ 0 w 121496"/>
                <a:gd name="connsiteY2" fmla="*/ 0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96" h="230142">
                  <a:moveTo>
                    <a:pt x="121497" y="230143"/>
                  </a:moveTo>
                  <a:lnTo>
                    <a:pt x="0" y="230143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3" name="Freeform: Shape 392">
              <a:extLst>
                <a:ext uri="{FF2B5EF4-FFF2-40B4-BE49-F238E27FC236}">
                  <a16:creationId xmlns:a16="http://schemas.microsoft.com/office/drawing/2014/main" id="{4888D98C-30A7-A880-EAD2-73AFF8092B33}"/>
                </a:ext>
              </a:extLst>
            </p:cNvPr>
            <p:cNvSpPr/>
            <p:nvPr/>
          </p:nvSpPr>
          <p:spPr>
            <a:xfrm>
              <a:off x="8797788" y="5558920"/>
              <a:ext cx="56075" cy="104090"/>
            </a:xfrm>
            <a:custGeom>
              <a:avLst/>
              <a:gdLst>
                <a:gd name="connsiteX0" fmla="*/ 56075 w 56075"/>
                <a:gd name="connsiteY0" fmla="*/ 53856 h 104090"/>
                <a:gd name="connsiteX1" fmla="*/ 56075 w 56075"/>
                <a:gd name="connsiteY1" fmla="*/ 0 h 104090"/>
                <a:gd name="connsiteX2" fmla="*/ 0 w 56075"/>
                <a:gd name="connsiteY2" fmla="*/ 0 h 104090"/>
                <a:gd name="connsiteX3" fmla="*/ 0 w 56075"/>
                <a:gd name="connsiteY3" fmla="*/ 104090 h 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75" h="104090">
                  <a:moveTo>
                    <a:pt x="56075" y="53856"/>
                  </a:moveTo>
                  <a:lnTo>
                    <a:pt x="56075" y="0"/>
                  </a:lnTo>
                  <a:lnTo>
                    <a:pt x="0" y="0"/>
                  </a:lnTo>
                  <a:lnTo>
                    <a:pt x="0" y="10409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4" name="Freeform: Shape 393">
              <a:extLst>
                <a:ext uri="{FF2B5EF4-FFF2-40B4-BE49-F238E27FC236}">
                  <a16:creationId xmlns:a16="http://schemas.microsoft.com/office/drawing/2014/main" id="{D152B6B5-BFF6-E243-6A3D-656A2D3D97C4}"/>
                </a:ext>
              </a:extLst>
            </p:cNvPr>
            <p:cNvSpPr/>
            <p:nvPr/>
          </p:nvSpPr>
          <p:spPr>
            <a:xfrm>
              <a:off x="8837918" y="5736493"/>
              <a:ext cx="205165" cy="187648"/>
            </a:xfrm>
            <a:custGeom>
              <a:avLst/>
              <a:gdLst>
                <a:gd name="connsiteX0" fmla="*/ 60689 w 205165"/>
                <a:gd name="connsiteY0" fmla="*/ 182479 h 187648"/>
                <a:gd name="connsiteX1" fmla="*/ 201812 w 205165"/>
                <a:gd name="connsiteY1" fmla="*/ 0 h 187648"/>
                <a:gd name="connsiteX2" fmla="*/ 24240 w 205165"/>
                <a:gd name="connsiteY2" fmla="*/ 64954 h 187648"/>
                <a:gd name="connsiteX3" fmla="*/ 25291 w 205165"/>
                <a:gd name="connsiteY3" fmla="*/ 170095 h 1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65" h="187648">
                  <a:moveTo>
                    <a:pt x="60689" y="182479"/>
                  </a:moveTo>
                  <a:cubicBezTo>
                    <a:pt x="152396" y="197082"/>
                    <a:pt x="221438" y="193110"/>
                    <a:pt x="201812" y="0"/>
                  </a:cubicBezTo>
                  <a:cubicBezTo>
                    <a:pt x="140713" y="35982"/>
                    <a:pt x="61740" y="30608"/>
                    <a:pt x="24240" y="64954"/>
                  </a:cubicBezTo>
                  <a:cubicBezTo>
                    <a:pt x="-13261" y="99300"/>
                    <a:pt x="-2746" y="144745"/>
                    <a:pt x="25291" y="17009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5" name="Freeform: Shape 394">
              <a:extLst>
                <a:ext uri="{FF2B5EF4-FFF2-40B4-BE49-F238E27FC236}">
                  <a16:creationId xmlns:a16="http://schemas.microsoft.com/office/drawing/2014/main" id="{76CC530B-1329-EF69-6A3D-70C4A3795A9B}"/>
                </a:ext>
              </a:extLst>
            </p:cNvPr>
            <p:cNvSpPr/>
            <p:nvPr/>
          </p:nvSpPr>
          <p:spPr>
            <a:xfrm>
              <a:off x="8699890" y="5512191"/>
              <a:ext cx="532249" cy="280377"/>
            </a:xfrm>
            <a:custGeom>
              <a:avLst/>
              <a:gdLst>
                <a:gd name="connsiteX0" fmla="*/ 266125 w 532249"/>
                <a:gd name="connsiteY0" fmla="*/ 0 h 280377"/>
                <a:gd name="connsiteX1" fmla="*/ 532249 w 532249"/>
                <a:gd name="connsiteY1" fmla="*/ 238554 h 280377"/>
                <a:gd name="connsiteX2" fmla="*/ 490426 w 532249"/>
                <a:gd name="connsiteY2" fmla="*/ 280377 h 280377"/>
                <a:gd name="connsiteX3" fmla="*/ 266125 w 532249"/>
                <a:gd name="connsiteY3" fmla="*/ 84113 h 280377"/>
                <a:gd name="connsiteX4" fmla="*/ 41823 w 532249"/>
                <a:gd name="connsiteY4" fmla="*/ 280377 h 280377"/>
                <a:gd name="connsiteX5" fmla="*/ 0 w 532249"/>
                <a:gd name="connsiteY5" fmla="*/ 238554 h 2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49" h="280377">
                  <a:moveTo>
                    <a:pt x="266125" y="0"/>
                  </a:moveTo>
                  <a:lnTo>
                    <a:pt x="532249" y="238554"/>
                  </a:lnTo>
                  <a:lnTo>
                    <a:pt x="490426" y="280377"/>
                  </a:lnTo>
                  <a:lnTo>
                    <a:pt x="266125" y="84113"/>
                  </a:lnTo>
                  <a:lnTo>
                    <a:pt x="41823" y="280377"/>
                  </a:lnTo>
                  <a:lnTo>
                    <a:pt x="0" y="238554"/>
                  </a:ln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66" name="Graphique 169">
            <a:extLst>
              <a:ext uri="{FF2B5EF4-FFF2-40B4-BE49-F238E27FC236}">
                <a16:creationId xmlns:a16="http://schemas.microsoft.com/office/drawing/2014/main" id="{3F8FE6F7-B6E2-7AA0-4042-3C99D10B1DC2}"/>
              </a:ext>
            </a:extLst>
          </p:cNvPr>
          <p:cNvGrpSpPr/>
          <p:nvPr/>
        </p:nvGrpSpPr>
        <p:grpSpPr>
          <a:xfrm>
            <a:off x="2138395" y="2040139"/>
            <a:ext cx="485705" cy="362763"/>
            <a:chOff x="1900237" y="295275"/>
            <a:chExt cx="8391525" cy="6267450"/>
          </a:xfrm>
        </p:grpSpPr>
        <p:sp>
          <p:nvSpPr>
            <p:cNvPr id="67" name="Forme libre : forme 114">
              <a:extLst>
                <a:ext uri="{FF2B5EF4-FFF2-40B4-BE49-F238E27FC236}">
                  <a16:creationId xmlns:a16="http://schemas.microsoft.com/office/drawing/2014/main" id="{F440D392-DDDA-B63D-43C8-1EC189E0542B}"/>
                </a:ext>
              </a:extLst>
            </p:cNvPr>
            <p:cNvSpPr/>
            <p:nvPr/>
          </p:nvSpPr>
          <p:spPr>
            <a:xfrm>
              <a:off x="1897856" y="292894"/>
              <a:ext cx="5934075" cy="5676900"/>
            </a:xfrm>
            <a:custGeom>
              <a:avLst/>
              <a:gdLst>
                <a:gd name="connsiteX0" fmla="*/ 5069777 w 5934075"/>
                <a:gd name="connsiteY0" fmla="*/ 7144 h 5676900"/>
                <a:gd name="connsiteX1" fmla="*/ 870490 w 5934075"/>
                <a:gd name="connsiteY1" fmla="*/ 7144 h 5676900"/>
                <a:gd name="connsiteX2" fmla="*/ 7144 w 5934075"/>
                <a:gd name="connsiteY2" fmla="*/ 866394 h 5676900"/>
                <a:gd name="connsiteX3" fmla="*/ 7144 w 5934075"/>
                <a:gd name="connsiteY3" fmla="*/ 3622929 h 5676900"/>
                <a:gd name="connsiteX4" fmla="*/ 870490 w 5934075"/>
                <a:gd name="connsiteY4" fmla="*/ 4482941 h 5676900"/>
                <a:gd name="connsiteX5" fmla="*/ 1384173 w 5934075"/>
                <a:gd name="connsiteY5" fmla="*/ 4482941 h 5676900"/>
                <a:gd name="connsiteX6" fmla="*/ 1027176 w 5934075"/>
                <a:gd name="connsiteY6" fmla="*/ 5468589 h 5676900"/>
                <a:gd name="connsiteX7" fmla="*/ 1257776 w 5934075"/>
                <a:gd name="connsiteY7" fmla="*/ 5661470 h 5676900"/>
                <a:gd name="connsiteX8" fmla="*/ 2464117 w 5934075"/>
                <a:gd name="connsiteY8" fmla="*/ 4957287 h 5676900"/>
                <a:gd name="connsiteX9" fmla="*/ 2893409 w 5934075"/>
                <a:gd name="connsiteY9" fmla="*/ 4482941 h 5676900"/>
                <a:gd name="connsiteX10" fmla="*/ 5069777 w 5934075"/>
                <a:gd name="connsiteY10" fmla="*/ 4482941 h 5676900"/>
                <a:gd name="connsiteX11" fmla="*/ 5933885 w 5934075"/>
                <a:gd name="connsiteY11" fmla="*/ 3622929 h 5676900"/>
                <a:gd name="connsiteX12" fmla="*/ 5933885 w 5934075"/>
                <a:gd name="connsiteY12" fmla="*/ 866394 h 5676900"/>
                <a:gd name="connsiteX13" fmla="*/ 5069777 w 5934075"/>
                <a:gd name="connsiteY13" fmla="*/ 7144 h 567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34075" h="5676900">
                  <a:moveTo>
                    <a:pt x="5069777" y="7144"/>
                  </a:moveTo>
                  <a:lnTo>
                    <a:pt x="870490" y="7144"/>
                  </a:lnTo>
                  <a:cubicBezTo>
                    <a:pt x="396145" y="7144"/>
                    <a:pt x="7144" y="393668"/>
                    <a:pt x="7144" y="866394"/>
                  </a:cubicBezTo>
                  <a:lnTo>
                    <a:pt x="7144" y="3622929"/>
                  </a:lnTo>
                  <a:cubicBezTo>
                    <a:pt x="7144" y="4096417"/>
                    <a:pt x="396145" y="4482941"/>
                    <a:pt x="870490" y="4482941"/>
                  </a:cubicBezTo>
                  <a:lnTo>
                    <a:pt x="1384173" y="4482941"/>
                  </a:lnTo>
                  <a:cubicBezTo>
                    <a:pt x="1384173" y="4727543"/>
                    <a:pt x="1206056" y="5260943"/>
                    <a:pt x="1027176" y="5468589"/>
                  </a:cubicBezTo>
                  <a:cubicBezTo>
                    <a:pt x="848297" y="5676234"/>
                    <a:pt x="1146239" y="5690997"/>
                    <a:pt x="1257776" y="5661470"/>
                  </a:cubicBezTo>
                  <a:cubicBezTo>
                    <a:pt x="1369314" y="5631942"/>
                    <a:pt x="2136743" y="5327428"/>
                    <a:pt x="2464117" y="4957287"/>
                  </a:cubicBezTo>
                  <a:cubicBezTo>
                    <a:pt x="2608612" y="4794028"/>
                    <a:pt x="2763679" y="4627436"/>
                    <a:pt x="2893409" y="4482941"/>
                  </a:cubicBezTo>
                  <a:lnTo>
                    <a:pt x="5069777" y="4482941"/>
                  </a:lnTo>
                  <a:cubicBezTo>
                    <a:pt x="5544884" y="4482941"/>
                    <a:pt x="5933885" y="4096417"/>
                    <a:pt x="5933885" y="3622929"/>
                  </a:cubicBezTo>
                  <a:lnTo>
                    <a:pt x="5933885" y="866394"/>
                  </a:lnTo>
                  <a:cubicBezTo>
                    <a:pt x="5933885" y="393668"/>
                    <a:pt x="5544884" y="7144"/>
                    <a:pt x="5069777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8" name="Forme libre : forme 115">
              <a:extLst>
                <a:ext uri="{FF2B5EF4-FFF2-40B4-BE49-F238E27FC236}">
                  <a16:creationId xmlns:a16="http://schemas.microsoft.com/office/drawing/2014/main" id="{B8910420-E4AE-5E15-AA44-10ADDD8D45A6}"/>
                </a:ext>
              </a:extLst>
            </p:cNvPr>
            <p:cNvSpPr/>
            <p:nvPr/>
          </p:nvSpPr>
          <p:spPr>
            <a:xfrm>
              <a:off x="3753802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1" y="464344"/>
                    <a:pt x="7144" y="361996"/>
                    <a:pt x="7144" y="235744"/>
                  </a:cubicBezTo>
                  <a:cubicBezTo>
                    <a:pt x="7144" y="109491"/>
                    <a:pt x="109491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9" name="Forme libre : forme 116">
              <a:extLst>
                <a:ext uri="{FF2B5EF4-FFF2-40B4-BE49-F238E27FC236}">
                  <a16:creationId xmlns:a16="http://schemas.microsoft.com/office/drawing/2014/main" id="{76291B6E-51B6-3FC5-0CA2-88998C2642F9}"/>
                </a:ext>
              </a:extLst>
            </p:cNvPr>
            <p:cNvSpPr/>
            <p:nvPr/>
          </p:nvSpPr>
          <p:spPr>
            <a:xfrm>
              <a:off x="4632674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0" name="Forme libre : forme 117">
              <a:extLst>
                <a:ext uri="{FF2B5EF4-FFF2-40B4-BE49-F238E27FC236}">
                  <a16:creationId xmlns:a16="http://schemas.microsoft.com/office/drawing/2014/main" id="{483EAD50-352F-9807-422C-33692E2A18A2}"/>
                </a:ext>
              </a:extLst>
            </p:cNvPr>
            <p:cNvSpPr/>
            <p:nvPr/>
          </p:nvSpPr>
          <p:spPr>
            <a:xfrm>
              <a:off x="5511450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1" name="Forme libre : forme 118">
              <a:extLst>
                <a:ext uri="{FF2B5EF4-FFF2-40B4-BE49-F238E27FC236}">
                  <a16:creationId xmlns:a16="http://schemas.microsoft.com/office/drawing/2014/main" id="{3F0DC32D-4B7A-D429-F3E0-DB972438C839}"/>
                </a:ext>
              </a:extLst>
            </p:cNvPr>
            <p:cNvSpPr/>
            <p:nvPr/>
          </p:nvSpPr>
          <p:spPr>
            <a:xfrm>
              <a:off x="5511164" y="1992916"/>
              <a:ext cx="4772025" cy="4562475"/>
            </a:xfrm>
            <a:custGeom>
              <a:avLst/>
              <a:gdLst>
                <a:gd name="connsiteX0" fmla="*/ 2320576 w 4772025"/>
                <a:gd name="connsiteY0" fmla="*/ 7144 h 4562475"/>
                <a:gd name="connsiteX1" fmla="*/ 4079843 w 4772025"/>
                <a:gd name="connsiteY1" fmla="*/ 7144 h 4562475"/>
                <a:gd name="connsiteX2" fmla="*/ 4774216 w 4772025"/>
                <a:gd name="connsiteY2" fmla="*/ 698278 h 4562475"/>
                <a:gd name="connsiteX3" fmla="*/ 4774216 w 4772025"/>
                <a:gd name="connsiteY3" fmla="*/ 2915317 h 4562475"/>
                <a:gd name="connsiteX4" fmla="*/ 4079843 w 4772025"/>
                <a:gd name="connsiteY4" fmla="*/ 3607022 h 4562475"/>
                <a:gd name="connsiteX5" fmla="*/ 3666648 w 4772025"/>
                <a:gd name="connsiteY5" fmla="*/ 3607022 h 4562475"/>
                <a:gd name="connsiteX6" fmla="*/ 3953732 w 4772025"/>
                <a:gd name="connsiteY6" fmla="*/ 4399693 h 4562475"/>
                <a:gd name="connsiteX7" fmla="*/ 3768281 w 4772025"/>
                <a:gd name="connsiteY7" fmla="*/ 4554855 h 4562475"/>
                <a:gd name="connsiteX8" fmla="*/ 2798064 w 4772025"/>
                <a:gd name="connsiteY8" fmla="*/ 3988499 h 4562475"/>
                <a:gd name="connsiteX9" fmla="*/ 2452878 w 4772025"/>
                <a:gd name="connsiteY9" fmla="*/ 3607499 h 4562475"/>
                <a:gd name="connsiteX10" fmla="*/ 702469 w 4772025"/>
                <a:gd name="connsiteY10" fmla="*/ 3607499 h 4562475"/>
                <a:gd name="connsiteX11" fmla="*/ 7144 w 4772025"/>
                <a:gd name="connsiteY11" fmla="*/ 2915793 h 4562475"/>
                <a:gd name="connsiteX12" fmla="*/ 7144 w 4772025"/>
                <a:gd name="connsiteY12" fmla="*/ 2783396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72025" h="4562475">
                  <a:moveTo>
                    <a:pt x="2320576" y="7144"/>
                  </a:moveTo>
                  <a:lnTo>
                    <a:pt x="4079843" y="7144"/>
                  </a:lnTo>
                  <a:cubicBezTo>
                    <a:pt x="4460843" y="7144"/>
                    <a:pt x="4774216" y="318040"/>
                    <a:pt x="4774216" y="698278"/>
                  </a:cubicBezTo>
                  <a:lnTo>
                    <a:pt x="4774216" y="2915317"/>
                  </a:lnTo>
                  <a:cubicBezTo>
                    <a:pt x="4774216" y="3296317"/>
                    <a:pt x="4461320" y="3607022"/>
                    <a:pt x="4079843" y="3607022"/>
                  </a:cubicBezTo>
                  <a:lnTo>
                    <a:pt x="3666648" y="3607022"/>
                  </a:lnTo>
                  <a:cubicBezTo>
                    <a:pt x="3666648" y="3803714"/>
                    <a:pt x="3809523" y="4232720"/>
                    <a:pt x="3953732" y="4399693"/>
                  </a:cubicBezTo>
                  <a:cubicBezTo>
                    <a:pt x="4097941" y="4566666"/>
                    <a:pt x="3858482" y="4578573"/>
                    <a:pt x="3768281" y="4554855"/>
                  </a:cubicBezTo>
                  <a:cubicBezTo>
                    <a:pt x="3678079" y="4531138"/>
                    <a:pt x="3061431" y="4286155"/>
                    <a:pt x="2798064" y="3988499"/>
                  </a:cubicBezTo>
                  <a:cubicBezTo>
                    <a:pt x="2681860" y="3857149"/>
                    <a:pt x="2557177" y="3723228"/>
                    <a:pt x="2452878" y="3607499"/>
                  </a:cubicBezTo>
                  <a:lnTo>
                    <a:pt x="702469" y="3607499"/>
                  </a:lnTo>
                  <a:cubicBezTo>
                    <a:pt x="320230" y="3607499"/>
                    <a:pt x="7144" y="3296602"/>
                    <a:pt x="7144" y="2915793"/>
                  </a:cubicBezTo>
                  <a:lnTo>
                    <a:pt x="7144" y="278339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72" name="Groupe 71">
            <a:extLst>
              <a:ext uri="{FF2B5EF4-FFF2-40B4-BE49-F238E27FC236}">
                <a16:creationId xmlns:a16="http://schemas.microsoft.com/office/drawing/2014/main" id="{97C27979-79BC-E92C-E5A4-90A8681386DE}"/>
              </a:ext>
            </a:extLst>
          </p:cNvPr>
          <p:cNvGrpSpPr/>
          <p:nvPr/>
        </p:nvGrpSpPr>
        <p:grpSpPr>
          <a:xfrm>
            <a:off x="4107195" y="1870679"/>
            <a:ext cx="3974674" cy="4017374"/>
            <a:chOff x="4107195" y="2034362"/>
            <a:chExt cx="3974674" cy="3350999"/>
          </a:xfrm>
        </p:grpSpPr>
        <p:cxnSp>
          <p:nvCxnSpPr>
            <p:cNvPr id="73" name="Connecteur droit 72">
              <a:extLst>
                <a:ext uri="{FF2B5EF4-FFF2-40B4-BE49-F238E27FC236}">
                  <a16:creationId xmlns:a16="http://schemas.microsoft.com/office/drawing/2014/main" id="{AD8489D0-25A6-6F53-7399-5BDF30EB8065}"/>
                </a:ext>
              </a:extLst>
            </p:cNvPr>
            <p:cNvCxnSpPr>
              <a:cxnSpLocks/>
            </p:cNvCxnSpPr>
            <p:nvPr/>
          </p:nvCxnSpPr>
          <p:spPr>
            <a:xfrm>
              <a:off x="4107195" y="2034362"/>
              <a:ext cx="0" cy="3350999"/>
            </a:xfrm>
            <a:prstGeom prst="line">
              <a:avLst/>
            </a:prstGeom>
            <a:ln w="15875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>
              <a:extLst>
                <a:ext uri="{FF2B5EF4-FFF2-40B4-BE49-F238E27FC236}">
                  <a16:creationId xmlns:a16="http://schemas.microsoft.com/office/drawing/2014/main" id="{B9D1CA38-A164-A7D5-7A29-FA0BB04A6DED}"/>
                </a:ext>
              </a:extLst>
            </p:cNvPr>
            <p:cNvCxnSpPr>
              <a:cxnSpLocks/>
            </p:cNvCxnSpPr>
            <p:nvPr/>
          </p:nvCxnSpPr>
          <p:spPr>
            <a:xfrm>
              <a:off x="8081869" y="2034362"/>
              <a:ext cx="0" cy="3350999"/>
            </a:xfrm>
            <a:prstGeom prst="line">
              <a:avLst/>
            </a:prstGeom>
            <a:ln w="15875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394750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FA2ECA-8E9A-9367-9800-8F585B999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6961665-FE35-C330-0CA9-B778F95DD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F71F5FB-DCB0-4D39-FB11-808723DB265B}"/>
              </a:ext>
            </a:extLst>
          </p:cNvPr>
          <p:cNvSpPr txBox="1"/>
          <p:nvPr/>
        </p:nvSpPr>
        <p:spPr>
          <a:xfrm>
            <a:off x="1910108" y="3186479"/>
            <a:ext cx="9469600" cy="103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4B1B3527-1B5E-1D93-10CB-F49A72F94AD6}"/>
              </a:ext>
            </a:extLst>
          </p:cNvPr>
          <p:cNvSpPr/>
          <p:nvPr/>
        </p:nvSpPr>
        <p:spPr>
          <a:xfrm>
            <a:off x="808904" y="3283254"/>
            <a:ext cx="842632" cy="842631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3 h 696389"/>
              <a:gd name="connsiteX4" fmla="*/ 696390 w 696390"/>
              <a:gd name="connsiteY4" fmla="*/ 557343 h 696389"/>
              <a:gd name="connsiteX5" fmla="*/ 696390 w 696390"/>
              <a:gd name="connsiteY5" fmla="*/ 696086 h 696389"/>
              <a:gd name="connsiteX6" fmla="*/ 581823 w 696390"/>
              <a:gd name="connsiteY6" fmla="*/ 696086 h 696389"/>
              <a:gd name="connsiteX7" fmla="*/ 580322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90" y="557343"/>
                </a:lnTo>
                <a:lnTo>
                  <a:pt x="696390" y="696086"/>
                </a:lnTo>
                <a:lnTo>
                  <a:pt x="581823" y="696086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grpSp>
        <p:nvGrpSpPr>
          <p:cNvPr id="16" name="Graphique 31">
            <a:extLst>
              <a:ext uri="{FF2B5EF4-FFF2-40B4-BE49-F238E27FC236}">
                <a16:creationId xmlns:a16="http://schemas.microsoft.com/office/drawing/2014/main" id="{441CA499-A0AF-102E-EEE7-1D4B4F6DF18C}"/>
              </a:ext>
            </a:extLst>
          </p:cNvPr>
          <p:cNvGrpSpPr/>
          <p:nvPr/>
        </p:nvGrpSpPr>
        <p:grpSpPr>
          <a:xfrm>
            <a:off x="1033729" y="3396857"/>
            <a:ext cx="392981" cy="615423"/>
            <a:chOff x="-843815" y="2638425"/>
            <a:chExt cx="504825" cy="790575"/>
          </a:xfrm>
        </p:grpSpPr>
        <p:sp>
          <p:nvSpPr>
            <p:cNvPr id="17" name="Forme libre : forme 104">
              <a:extLst>
                <a:ext uri="{FF2B5EF4-FFF2-40B4-BE49-F238E27FC236}">
                  <a16:creationId xmlns:a16="http://schemas.microsoft.com/office/drawing/2014/main" id="{60A7DC37-4968-716E-1E52-E756467FB9CD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8" name="Forme libre : forme 105">
              <a:extLst>
                <a:ext uri="{FF2B5EF4-FFF2-40B4-BE49-F238E27FC236}">
                  <a16:creationId xmlns:a16="http://schemas.microsoft.com/office/drawing/2014/main" id="{70698C16-184A-49A0-CC49-8C0DEF9B48A7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9" name="Forme libre : forme 106">
              <a:extLst>
                <a:ext uri="{FF2B5EF4-FFF2-40B4-BE49-F238E27FC236}">
                  <a16:creationId xmlns:a16="http://schemas.microsoft.com/office/drawing/2014/main" id="{B55DFCDD-A172-CA6B-1C47-1EB199229C7D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Forme libre : forme 107">
              <a:extLst>
                <a:ext uri="{FF2B5EF4-FFF2-40B4-BE49-F238E27FC236}">
                  <a16:creationId xmlns:a16="http://schemas.microsoft.com/office/drawing/2014/main" id="{BDB69DAA-C353-B7D8-D39F-445BB4944909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" name="Forme libre : forme 108">
              <a:extLst>
                <a:ext uri="{FF2B5EF4-FFF2-40B4-BE49-F238E27FC236}">
                  <a16:creationId xmlns:a16="http://schemas.microsoft.com/office/drawing/2014/main" id="{972587BC-CE13-B7B8-56FE-D191F71F005F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" name="Forme libre : forme 109">
              <a:extLst>
                <a:ext uri="{FF2B5EF4-FFF2-40B4-BE49-F238E27FC236}">
                  <a16:creationId xmlns:a16="http://schemas.microsoft.com/office/drawing/2014/main" id="{93BC0F8E-CD1E-8114-5099-FB1B19C5762D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8" name="Forme libre : forme 110">
              <a:extLst>
                <a:ext uri="{FF2B5EF4-FFF2-40B4-BE49-F238E27FC236}">
                  <a16:creationId xmlns:a16="http://schemas.microsoft.com/office/drawing/2014/main" id="{54302A22-8284-4B64-A794-1CDF48785A67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" name="Forme libre : forme 111">
              <a:extLst>
                <a:ext uri="{FF2B5EF4-FFF2-40B4-BE49-F238E27FC236}">
                  <a16:creationId xmlns:a16="http://schemas.microsoft.com/office/drawing/2014/main" id="{A8F87898-A31C-1D4B-0EEE-EC12FE457330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Forme libre : forme 112">
              <a:extLst>
                <a:ext uri="{FF2B5EF4-FFF2-40B4-BE49-F238E27FC236}">
                  <a16:creationId xmlns:a16="http://schemas.microsoft.com/office/drawing/2014/main" id="{A4A6ED35-6D23-2282-1D37-45C18A9D504C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0D5D43D9-3B4E-265D-DAAD-B4BE4018263C}"/>
              </a:ext>
            </a:extLst>
          </p:cNvPr>
          <p:cNvSpPr txBox="1"/>
          <p:nvPr/>
        </p:nvSpPr>
        <p:spPr>
          <a:xfrm>
            <a:off x="1910109" y="4674315"/>
            <a:ext cx="9469598" cy="103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33" name="Forme libre : forme 32">
            <a:extLst>
              <a:ext uri="{FF2B5EF4-FFF2-40B4-BE49-F238E27FC236}">
                <a16:creationId xmlns:a16="http://schemas.microsoft.com/office/drawing/2014/main" id="{A3405DB1-E44C-6805-8D15-28CC9A0F82F8}"/>
              </a:ext>
            </a:extLst>
          </p:cNvPr>
          <p:cNvSpPr/>
          <p:nvPr/>
        </p:nvSpPr>
        <p:spPr>
          <a:xfrm>
            <a:off x="808904" y="4771090"/>
            <a:ext cx="842632" cy="842631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1 h 696389"/>
              <a:gd name="connsiteX4" fmla="*/ 696390 w 696390"/>
              <a:gd name="connsiteY4" fmla="*/ 557341 h 696389"/>
              <a:gd name="connsiteX5" fmla="*/ 696390 w 696390"/>
              <a:gd name="connsiteY5" fmla="*/ 696389 h 696389"/>
              <a:gd name="connsiteX6" fmla="*/ 580322 w 696390"/>
              <a:gd name="connsiteY6" fmla="*/ 696389 h 696389"/>
              <a:gd name="connsiteX7" fmla="*/ 522795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1"/>
                </a:lnTo>
                <a:lnTo>
                  <a:pt x="696390" y="557341"/>
                </a:lnTo>
                <a:lnTo>
                  <a:pt x="696390" y="696389"/>
                </a:lnTo>
                <a:lnTo>
                  <a:pt x="580322" y="696389"/>
                </a:lnTo>
                <a:lnTo>
                  <a:pt x="522795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grpSp>
        <p:nvGrpSpPr>
          <p:cNvPr id="34" name="Graphic 60">
            <a:extLst>
              <a:ext uri="{FF2B5EF4-FFF2-40B4-BE49-F238E27FC236}">
                <a16:creationId xmlns:a16="http://schemas.microsoft.com/office/drawing/2014/main" id="{2B1F8EF2-F873-CAFF-5D07-832C04DB40B0}"/>
              </a:ext>
            </a:extLst>
          </p:cNvPr>
          <p:cNvGrpSpPr/>
          <p:nvPr/>
        </p:nvGrpSpPr>
        <p:grpSpPr>
          <a:xfrm>
            <a:off x="955907" y="4941934"/>
            <a:ext cx="548629" cy="500943"/>
            <a:chOff x="8699890" y="5512191"/>
            <a:chExt cx="532249" cy="485987"/>
          </a:xfrm>
          <a:noFill/>
        </p:grpSpPr>
        <p:sp>
          <p:nvSpPr>
            <p:cNvPr id="35" name="Freeform: Shape 390">
              <a:extLst>
                <a:ext uri="{FF2B5EF4-FFF2-40B4-BE49-F238E27FC236}">
                  <a16:creationId xmlns:a16="http://schemas.microsoft.com/office/drawing/2014/main" id="{835FE0D4-A8A0-78C9-FFF1-137F15D83334}"/>
                </a:ext>
              </a:extLst>
            </p:cNvPr>
            <p:cNvSpPr/>
            <p:nvPr/>
          </p:nvSpPr>
          <p:spPr>
            <a:xfrm>
              <a:off x="8898595" y="5768035"/>
              <a:ext cx="263683" cy="230142"/>
            </a:xfrm>
            <a:custGeom>
              <a:avLst/>
              <a:gdLst>
                <a:gd name="connsiteX0" fmla="*/ 263684 w 263683"/>
                <a:gd name="connsiteY0" fmla="*/ 0 h 230142"/>
                <a:gd name="connsiteX1" fmla="*/ 263684 w 263683"/>
                <a:gd name="connsiteY1" fmla="*/ 230143 h 230142"/>
                <a:gd name="connsiteX2" fmla="*/ 95458 w 263683"/>
                <a:gd name="connsiteY2" fmla="*/ 230143 h 230142"/>
                <a:gd name="connsiteX3" fmla="*/ 1999 w 263683"/>
                <a:gd name="connsiteY3" fmla="*/ 127338 h 230142"/>
                <a:gd name="connsiteX4" fmla="*/ 75598 w 263683"/>
                <a:gd name="connsiteY4" fmla="*/ 43225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83" h="230142">
                  <a:moveTo>
                    <a:pt x="263684" y="0"/>
                  </a:moveTo>
                  <a:lnTo>
                    <a:pt x="263684" y="230143"/>
                  </a:lnTo>
                  <a:lnTo>
                    <a:pt x="95458" y="230143"/>
                  </a:lnTo>
                  <a:cubicBezTo>
                    <a:pt x="39382" y="230143"/>
                    <a:pt x="-10735" y="194862"/>
                    <a:pt x="1999" y="127338"/>
                  </a:cubicBezTo>
                  <a:cubicBezTo>
                    <a:pt x="8424" y="93109"/>
                    <a:pt x="38214" y="61917"/>
                    <a:pt x="75598" y="4322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6" name="Freeform: Shape 391">
              <a:extLst>
                <a:ext uri="{FF2B5EF4-FFF2-40B4-BE49-F238E27FC236}">
                  <a16:creationId xmlns:a16="http://schemas.microsoft.com/office/drawing/2014/main" id="{EA283618-CD3D-FB52-2601-F62842CEB039}"/>
                </a:ext>
              </a:extLst>
            </p:cNvPr>
            <p:cNvSpPr/>
            <p:nvPr/>
          </p:nvSpPr>
          <p:spPr>
            <a:xfrm>
              <a:off x="8769750" y="5768035"/>
              <a:ext cx="121496" cy="230142"/>
            </a:xfrm>
            <a:custGeom>
              <a:avLst/>
              <a:gdLst>
                <a:gd name="connsiteX0" fmla="*/ 121497 w 121496"/>
                <a:gd name="connsiteY0" fmla="*/ 230143 h 230142"/>
                <a:gd name="connsiteX1" fmla="*/ 0 w 121496"/>
                <a:gd name="connsiteY1" fmla="*/ 230143 h 230142"/>
                <a:gd name="connsiteX2" fmla="*/ 0 w 121496"/>
                <a:gd name="connsiteY2" fmla="*/ 0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96" h="230142">
                  <a:moveTo>
                    <a:pt x="121497" y="230143"/>
                  </a:moveTo>
                  <a:lnTo>
                    <a:pt x="0" y="230143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7" name="Freeform: Shape 392">
              <a:extLst>
                <a:ext uri="{FF2B5EF4-FFF2-40B4-BE49-F238E27FC236}">
                  <a16:creationId xmlns:a16="http://schemas.microsoft.com/office/drawing/2014/main" id="{3BDABBD1-90E8-6DA9-27C0-A3BE910F1B8F}"/>
                </a:ext>
              </a:extLst>
            </p:cNvPr>
            <p:cNvSpPr/>
            <p:nvPr/>
          </p:nvSpPr>
          <p:spPr>
            <a:xfrm>
              <a:off x="8797788" y="5558920"/>
              <a:ext cx="56075" cy="104090"/>
            </a:xfrm>
            <a:custGeom>
              <a:avLst/>
              <a:gdLst>
                <a:gd name="connsiteX0" fmla="*/ 56075 w 56075"/>
                <a:gd name="connsiteY0" fmla="*/ 53856 h 104090"/>
                <a:gd name="connsiteX1" fmla="*/ 56075 w 56075"/>
                <a:gd name="connsiteY1" fmla="*/ 0 h 104090"/>
                <a:gd name="connsiteX2" fmla="*/ 0 w 56075"/>
                <a:gd name="connsiteY2" fmla="*/ 0 h 104090"/>
                <a:gd name="connsiteX3" fmla="*/ 0 w 56075"/>
                <a:gd name="connsiteY3" fmla="*/ 104090 h 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75" h="104090">
                  <a:moveTo>
                    <a:pt x="56075" y="53856"/>
                  </a:moveTo>
                  <a:lnTo>
                    <a:pt x="56075" y="0"/>
                  </a:lnTo>
                  <a:lnTo>
                    <a:pt x="0" y="0"/>
                  </a:lnTo>
                  <a:lnTo>
                    <a:pt x="0" y="10409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8" name="Freeform: Shape 393">
              <a:extLst>
                <a:ext uri="{FF2B5EF4-FFF2-40B4-BE49-F238E27FC236}">
                  <a16:creationId xmlns:a16="http://schemas.microsoft.com/office/drawing/2014/main" id="{EECB9192-F5A9-44E7-9EA7-675424E6A54F}"/>
                </a:ext>
              </a:extLst>
            </p:cNvPr>
            <p:cNvSpPr/>
            <p:nvPr/>
          </p:nvSpPr>
          <p:spPr>
            <a:xfrm>
              <a:off x="8837918" y="5736493"/>
              <a:ext cx="205165" cy="187648"/>
            </a:xfrm>
            <a:custGeom>
              <a:avLst/>
              <a:gdLst>
                <a:gd name="connsiteX0" fmla="*/ 60689 w 205165"/>
                <a:gd name="connsiteY0" fmla="*/ 182479 h 187648"/>
                <a:gd name="connsiteX1" fmla="*/ 201812 w 205165"/>
                <a:gd name="connsiteY1" fmla="*/ 0 h 187648"/>
                <a:gd name="connsiteX2" fmla="*/ 24240 w 205165"/>
                <a:gd name="connsiteY2" fmla="*/ 64954 h 187648"/>
                <a:gd name="connsiteX3" fmla="*/ 25291 w 205165"/>
                <a:gd name="connsiteY3" fmla="*/ 170095 h 1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65" h="187648">
                  <a:moveTo>
                    <a:pt x="60689" y="182479"/>
                  </a:moveTo>
                  <a:cubicBezTo>
                    <a:pt x="152396" y="197082"/>
                    <a:pt x="221438" y="193110"/>
                    <a:pt x="201812" y="0"/>
                  </a:cubicBezTo>
                  <a:cubicBezTo>
                    <a:pt x="140713" y="35982"/>
                    <a:pt x="61740" y="30608"/>
                    <a:pt x="24240" y="64954"/>
                  </a:cubicBezTo>
                  <a:cubicBezTo>
                    <a:pt x="-13261" y="99300"/>
                    <a:pt x="-2746" y="144745"/>
                    <a:pt x="25291" y="17009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9" name="Freeform: Shape 394">
              <a:extLst>
                <a:ext uri="{FF2B5EF4-FFF2-40B4-BE49-F238E27FC236}">
                  <a16:creationId xmlns:a16="http://schemas.microsoft.com/office/drawing/2014/main" id="{F1539037-00D4-79BA-44F8-3A2F310BB028}"/>
                </a:ext>
              </a:extLst>
            </p:cNvPr>
            <p:cNvSpPr/>
            <p:nvPr/>
          </p:nvSpPr>
          <p:spPr>
            <a:xfrm>
              <a:off x="8699890" y="5512191"/>
              <a:ext cx="532249" cy="280377"/>
            </a:xfrm>
            <a:custGeom>
              <a:avLst/>
              <a:gdLst>
                <a:gd name="connsiteX0" fmla="*/ 266125 w 532249"/>
                <a:gd name="connsiteY0" fmla="*/ 0 h 280377"/>
                <a:gd name="connsiteX1" fmla="*/ 532249 w 532249"/>
                <a:gd name="connsiteY1" fmla="*/ 238554 h 280377"/>
                <a:gd name="connsiteX2" fmla="*/ 490426 w 532249"/>
                <a:gd name="connsiteY2" fmla="*/ 280377 h 280377"/>
                <a:gd name="connsiteX3" fmla="*/ 266125 w 532249"/>
                <a:gd name="connsiteY3" fmla="*/ 84113 h 280377"/>
                <a:gd name="connsiteX4" fmla="*/ 41823 w 532249"/>
                <a:gd name="connsiteY4" fmla="*/ 280377 h 280377"/>
                <a:gd name="connsiteX5" fmla="*/ 0 w 532249"/>
                <a:gd name="connsiteY5" fmla="*/ 238554 h 2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49" h="280377">
                  <a:moveTo>
                    <a:pt x="266125" y="0"/>
                  </a:moveTo>
                  <a:lnTo>
                    <a:pt x="532249" y="238554"/>
                  </a:lnTo>
                  <a:lnTo>
                    <a:pt x="490426" y="280377"/>
                  </a:lnTo>
                  <a:lnTo>
                    <a:pt x="266125" y="84113"/>
                  </a:lnTo>
                  <a:lnTo>
                    <a:pt x="41823" y="280377"/>
                  </a:lnTo>
                  <a:lnTo>
                    <a:pt x="0" y="238554"/>
                  </a:ln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62F8BB89-222B-5F89-F306-6A4BE8C32EBC}"/>
              </a:ext>
            </a:extLst>
          </p:cNvPr>
          <p:cNvSpPr txBox="1"/>
          <p:nvPr/>
        </p:nvSpPr>
        <p:spPr>
          <a:xfrm>
            <a:off x="1910109" y="1744808"/>
            <a:ext cx="9469606" cy="990015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42" name="Forme libre : forme 41">
            <a:extLst>
              <a:ext uri="{FF2B5EF4-FFF2-40B4-BE49-F238E27FC236}">
                <a16:creationId xmlns:a16="http://schemas.microsoft.com/office/drawing/2014/main" id="{D92053E3-19DC-8D60-D68B-CD0676DD6593}"/>
              </a:ext>
            </a:extLst>
          </p:cNvPr>
          <p:cNvSpPr/>
          <p:nvPr/>
        </p:nvSpPr>
        <p:spPr>
          <a:xfrm>
            <a:off x="808363" y="1818500"/>
            <a:ext cx="848883" cy="842631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4 h 696389"/>
              <a:gd name="connsiteX4" fmla="*/ 696389 w 696389"/>
              <a:gd name="connsiteY4" fmla="*/ 580322 h 696389"/>
              <a:gd name="connsiteX5" fmla="*/ 696389 w 696389"/>
              <a:gd name="connsiteY5" fmla="*/ 696389 h 696389"/>
              <a:gd name="connsiteX6" fmla="*/ 580322 w 696389"/>
              <a:gd name="connsiteY6" fmla="*/ 696389 h 696389"/>
              <a:gd name="connsiteX7" fmla="*/ 498908 w 696389"/>
              <a:gd name="connsiteY7" fmla="*/ 696389 h 696389"/>
              <a:gd name="connsiteX8" fmla="*/ 116067 w 696389"/>
              <a:gd name="connsiteY8" fmla="*/ 696389 h 696389"/>
              <a:gd name="connsiteX9" fmla="*/ 0 w 696389"/>
              <a:gd name="connsiteY9" fmla="*/ 580322 h 696389"/>
              <a:gd name="connsiteX10" fmla="*/ 0 w 696389"/>
              <a:gd name="connsiteY10" fmla="*/ 116067 h 696389"/>
              <a:gd name="connsiteX11" fmla="*/ 116067 w 696389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4"/>
                </a:lnTo>
                <a:lnTo>
                  <a:pt x="696389" y="580322"/>
                </a:lnTo>
                <a:lnTo>
                  <a:pt x="696389" y="696389"/>
                </a:lnTo>
                <a:lnTo>
                  <a:pt x="580322" y="696389"/>
                </a:lnTo>
                <a:lnTo>
                  <a:pt x="498908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grpSp>
        <p:nvGrpSpPr>
          <p:cNvPr id="43" name="Graphique 169">
            <a:extLst>
              <a:ext uri="{FF2B5EF4-FFF2-40B4-BE49-F238E27FC236}">
                <a16:creationId xmlns:a16="http://schemas.microsoft.com/office/drawing/2014/main" id="{B01D4512-9BB3-2EE2-3FA1-7FD377043F7D}"/>
              </a:ext>
            </a:extLst>
          </p:cNvPr>
          <p:cNvGrpSpPr/>
          <p:nvPr/>
        </p:nvGrpSpPr>
        <p:grpSpPr>
          <a:xfrm>
            <a:off x="936771" y="2020345"/>
            <a:ext cx="592064" cy="438943"/>
            <a:chOff x="1900237" y="295275"/>
            <a:chExt cx="8391525" cy="6267450"/>
          </a:xfrm>
        </p:grpSpPr>
        <p:sp>
          <p:nvSpPr>
            <p:cNvPr id="44" name="Forme libre : forme 114">
              <a:extLst>
                <a:ext uri="{FF2B5EF4-FFF2-40B4-BE49-F238E27FC236}">
                  <a16:creationId xmlns:a16="http://schemas.microsoft.com/office/drawing/2014/main" id="{D92B4624-E989-64DB-4129-680C2948F355}"/>
                </a:ext>
              </a:extLst>
            </p:cNvPr>
            <p:cNvSpPr/>
            <p:nvPr/>
          </p:nvSpPr>
          <p:spPr>
            <a:xfrm>
              <a:off x="1897856" y="292894"/>
              <a:ext cx="5934075" cy="5676900"/>
            </a:xfrm>
            <a:custGeom>
              <a:avLst/>
              <a:gdLst>
                <a:gd name="connsiteX0" fmla="*/ 5069777 w 5934075"/>
                <a:gd name="connsiteY0" fmla="*/ 7144 h 5676900"/>
                <a:gd name="connsiteX1" fmla="*/ 870490 w 5934075"/>
                <a:gd name="connsiteY1" fmla="*/ 7144 h 5676900"/>
                <a:gd name="connsiteX2" fmla="*/ 7144 w 5934075"/>
                <a:gd name="connsiteY2" fmla="*/ 866394 h 5676900"/>
                <a:gd name="connsiteX3" fmla="*/ 7144 w 5934075"/>
                <a:gd name="connsiteY3" fmla="*/ 3622929 h 5676900"/>
                <a:gd name="connsiteX4" fmla="*/ 870490 w 5934075"/>
                <a:gd name="connsiteY4" fmla="*/ 4482941 h 5676900"/>
                <a:gd name="connsiteX5" fmla="*/ 1384173 w 5934075"/>
                <a:gd name="connsiteY5" fmla="*/ 4482941 h 5676900"/>
                <a:gd name="connsiteX6" fmla="*/ 1027176 w 5934075"/>
                <a:gd name="connsiteY6" fmla="*/ 5468589 h 5676900"/>
                <a:gd name="connsiteX7" fmla="*/ 1257776 w 5934075"/>
                <a:gd name="connsiteY7" fmla="*/ 5661470 h 5676900"/>
                <a:gd name="connsiteX8" fmla="*/ 2464117 w 5934075"/>
                <a:gd name="connsiteY8" fmla="*/ 4957287 h 5676900"/>
                <a:gd name="connsiteX9" fmla="*/ 2893409 w 5934075"/>
                <a:gd name="connsiteY9" fmla="*/ 4482941 h 5676900"/>
                <a:gd name="connsiteX10" fmla="*/ 5069777 w 5934075"/>
                <a:gd name="connsiteY10" fmla="*/ 4482941 h 5676900"/>
                <a:gd name="connsiteX11" fmla="*/ 5933885 w 5934075"/>
                <a:gd name="connsiteY11" fmla="*/ 3622929 h 5676900"/>
                <a:gd name="connsiteX12" fmla="*/ 5933885 w 5934075"/>
                <a:gd name="connsiteY12" fmla="*/ 866394 h 5676900"/>
                <a:gd name="connsiteX13" fmla="*/ 5069777 w 5934075"/>
                <a:gd name="connsiteY13" fmla="*/ 7144 h 567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34075" h="5676900">
                  <a:moveTo>
                    <a:pt x="5069777" y="7144"/>
                  </a:moveTo>
                  <a:lnTo>
                    <a:pt x="870490" y="7144"/>
                  </a:lnTo>
                  <a:cubicBezTo>
                    <a:pt x="396145" y="7144"/>
                    <a:pt x="7144" y="393668"/>
                    <a:pt x="7144" y="866394"/>
                  </a:cubicBezTo>
                  <a:lnTo>
                    <a:pt x="7144" y="3622929"/>
                  </a:lnTo>
                  <a:cubicBezTo>
                    <a:pt x="7144" y="4096417"/>
                    <a:pt x="396145" y="4482941"/>
                    <a:pt x="870490" y="4482941"/>
                  </a:cubicBezTo>
                  <a:lnTo>
                    <a:pt x="1384173" y="4482941"/>
                  </a:lnTo>
                  <a:cubicBezTo>
                    <a:pt x="1384173" y="4727543"/>
                    <a:pt x="1206056" y="5260943"/>
                    <a:pt x="1027176" y="5468589"/>
                  </a:cubicBezTo>
                  <a:cubicBezTo>
                    <a:pt x="848297" y="5676234"/>
                    <a:pt x="1146239" y="5690997"/>
                    <a:pt x="1257776" y="5661470"/>
                  </a:cubicBezTo>
                  <a:cubicBezTo>
                    <a:pt x="1369314" y="5631942"/>
                    <a:pt x="2136743" y="5327428"/>
                    <a:pt x="2464117" y="4957287"/>
                  </a:cubicBezTo>
                  <a:cubicBezTo>
                    <a:pt x="2608612" y="4794028"/>
                    <a:pt x="2763679" y="4627436"/>
                    <a:pt x="2893409" y="4482941"/>
                  </a:cubicBezTo>
                  <a:lnTo>
                    <a:pt x="5069777" y="4482941"/>
                  </a:lnTo>
                  <a:cubicBezTo>
                    <a:pt x="5544884" y="4482941"/>
                    <a:pt x="5933885" y="4096417"/>
                    <a:pt x="5933885" y="3622929"/>
                  </a:cubicBezTo>
                  <a:lnTo>
                    <a:pt x="5933885" y="866394"/>
                  </a:lnTo>
                  <a:cubicBezTo>
                    <a:pt x="5933885" y="393668"/>
                    <a:pt x="5544884" y="7144"/>
                    <a:pt x="5069777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" name="Forme libre : forme 115">
              <a:extLst>
                <a:ext uri="{FF2B5EF4-FFF2-40B4-BE49-F238E27FC236}">
                  <a16:creationId xmlns:a16="http://schemas.microsoft.com/office/drawing/2014/main" id="{3709EDF8-ADE2-1A95-9BF3-9F10D217F8C1}"/>
                </a:ext>
              </a:extLst>
            </p:cNvPr>
            <p:cNvSpPr/>
            <p:nvPr/>
          </p:nvSpPr>
          <p:spPr>
            <a:xfrm>
              <a:off x="3753802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1" y="464344"/>
                    <a:pt x="7144" y="361996"/>
                    <a:pt x="7144" y="235744"/>
                  </a:cubicBezTo>
                  <a:cubicBezTo>
                    <a:pt x="7144" y="109491"/>
                    <a:pt x="109491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" name="Forme libre : forme 116">
              <a:extLst>
                <a:ext uri="{FF2B5EF4-FFF2-40B4-BE49-F238E27FC236}">
                  <a16:creationId xmlns:a16="http://schemas.microsoft.com/office/drawing/2014/main" id="{27CCF580-C241-A00C-67F0-4A45A39CADB1}"/>
                </a:ext>
              </a:extLst>
            </p:cNvPr>
            <p:cNvSpPr/>
            <p:nvPr/>
          </p:nvSpPr>
          <p:spPr>
            <a:xfrm>
              <a:off x="4632674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orme libre : forme 117">
              <a:extLst>
                <a:ext uri="{FF2B5EF4-FFF2-40B4-BE49-F238E27FC236}">
                  <a16:creationId xmlns:a16="http://schemas.microsoft.com/office/drawing/2014/main" id="{4E92506B-146F-52ED-BB82-9B628B0EE9A2}"/>
                </a:ext>
              </a:extLst>
            </p:cNvPr>
            <p:cNvSpPr/>
            <p:nvPr/>
          </p:nvSpPr>
          <p:spPr>
            <a:xfrm>
              <a:off x="5511450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Forme libre : forme 118">
              <a:extLst>
                <a:ext uri="{FF2B5EF4-FFF2-40B4-BE49-F238E27FC236}">
                  <a16:creationId xmlns:a16="http://schemas.microsoft.com/office/drawing/2014/main" id="{C560DD83-656C-7F42-69DE-0C34A646785A}"/>
                </a:ext>
              </a:extLst>
            </p:cNvPr>
            <p:cNvSpPr/>
            <p:nvPr/>
          </p:nvSpPr>
          <p:spPr>
            <a:xfrm>
              <a:off x="5511164" y="1992916"/>
              <a:ext cx="4772025" cy="4562475"/>
            </a:xfrm>
            <a:custGeom>
              <a:avLst/>
              <a:gdLst>
                <a:gd name="connsiteX0" fmla="*/ 2320576 w 4772025"/>
                <a:gd name="connsiteY0" fmla="*/ 7144 h 4562475"/>
                <a:gd name="connsiteX1" fmla="*/ 4079843 w 4772025"/>
                <a:gd name="connsiteY1" fmla="*/ 7144 h 4562475"/>
                <a:gd name="connsiteX2" fmla="*/ 4774216 w 4772025"/>
                <a:gd name="connsiteY2" fmla="*/ 698278 h 4562475"/>
                <a:gd name="connsiteX3" fmla="*/ 4774216 w 4772025"/>
                <a:gd name="connsiteY3" fmla="*/ 2915317 h 4562475"/>
                <a:gd name="connsiteX4" fmla="*/ 4079843 w 4772025"/>
                <a:gd name="connsiteY4" fmla="*/ 3607022 h 4562475"/>
                <a:gd name="connsiteX5" fmla="*/ 3666648 w 4772025"/>
                <a:gd name="connsiteY5" fmla="*/ 3607022 h 4562475"/>
                <a:gd name="connsiteX6" fmla="*/ 3953732 w 4772025"/>
                <a:gd name="connsiteY6" fmla="*/ 4399693 h 4562475"/>
                <a:gd name="connsiteX7" fmla="*/ 3768281 w 4772025"/>
                <a:gd name="connsiteY7" fmla="*/ 4554855 h 4562475"/>
                <a:gd name="connsiteX8" fmla="*/ 2798064 w 4772025"/>
                <a:gd name="connsiteY8" fmla="*/ 3988499 h 4562475"/>
                <a:gd name="connsiteX9" fmla="*/ 2452878 w 4772025"/>
                <a:gd name="connsiteY9" fmla="*/ 3607499 h 4562475"/>
                <a:gd name="connsiteX10" fmla="*/ 702469 w 4772025"/>
                <a:gd name="connsiteY10" fmla="*/ 3607499 h 4562475"/>
                <a:gd name="connsiteX11" fmla="*/ 7144 w 4772025"/>
                <a:gd name="connsiteY11" fmla="*/ 2915793 h 4562475"/>
                <a:gd name="connsiteX12" fmla="*/ 7144 w 4772025"/>
                <a:gd name="connsiteY12" fmla="*/ 2783396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72025" h="4562475">
                  <a:moveTo>
                    <a:pt x="2320576" y="7144"/>
                  </a:moveTo>
                  <a:lnTo>
                    <a:pt x="4079843" y="7144"/>
                  </a:lnTo>
                  <a:cubicBezTo>
                    <a:pt x="4460843" y="7144"/>
                    <a:pt x="4774216" y="318040"/>
                    <a:pt x="4774216" y="698278"/>
                  </a:cubicBezTo>
                  <a:lnTo>
                    <a:pt x="4774216" y="2915317"/>
                  </a:lnTo>
                  <a:cubicBezTo>
                    <a:pt x="4774216" y="3296317"/>
                    <a:pt x="4461320" y="3607022"/>
                    <a:pt x="4079843" y="3607022"/>
                  </a:cubicBezTo>
                  <a:lnTo>
                    <a:pt x="3666648" y="3607022"/>
                  </a:lnTo>
                  <a:cubicBezTo>
                    <a:pt x="3666648" y="3803714"/>
                    <a:pt x="3809523" y="4232720"/>
                    <a:pt x="3953732" y="4399693"/>
                  </a:cubicBezTo>
                  <a:cubicBezTo>
                    <a:pt x="4097941" y="4566666"/>
                    <a:pt x="3858482" y="4578573"/>
                    <a:pt x="3768281" y="4554855"/>
                  </a:cubicBezTo>
                  <a:cubicBezTo>
                    <a:pt x="3678079" y="4531138"/>
                    <a:pt x="3061431" y="4286155"/>
                    <a:pt x="2798064" y="3988499"/>
                  </a:cubicBezTo>
                  <a:cubicBezTo>
                    <a:pt x="2681860" y="3857149"/>
                    <a:pt x="2557177" y="3723228"/>
                    <a:pt x="2452878" y="3607499"/>
                  </a:cubicBezTo>
                  <a:lnTo>
                    <a:pt x="702469" y="3607499"/>
                  </a:lnTo>
                  <a:cubicBezTo>
                    <a:pt x="320230" y="3607499"/>
                    <a:pt x="7144" y="3296602"/>
                    <a:pt x="7144" y="2915793"/>
                  </a:cubicBezTo>
                  <a:lnTo>
                    <a:pt x="7144" y="278339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13931614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F34CA0-B5E5-C1C4-9278-E0912E0FD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AE63243A-51A3-21FB-715F-95CBED88DC75}"/>
              </a:ext>
            </a:extLst>
          </p:cNvPr>
          <p:cNvCxnSpPr>
            <a:cxnSpLocks/>
          </p:cNvCxnSpPr>
          <p:nvPr/>
        </p:nvCxnSpPr>
        <p:spPr>
          <a:xfrm flipH="1" flipV="1">
            <a:off x="953949" y="1702524"/>
            <a:ext cx="10475943" cy="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08BF59F0-807C-82AF-4720-48DBEC782C30}"/>
              </a:ext>
            </a:extLst>
          </p:cNvPr>
          <p:cNvCxnSpPr>
            <a:cxnSpLocks/>
          </p:cNvCxnSpPr>
          <p:nvPr/>
        </p:nvCxnSpPr>
        <p:spPr>
          <a:xfrm flipH="1" flipV="1">
            <a:off x="953949" y="3428999"/>
            <a:ext cx="10475943" cy="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566580A-4AB1-EE09-C9FC-0741AC16F90E}"/>
              </a:ext>
            </a:extLst>
          </p:cNvPr>
          <p:cNvCxnSpPr>
            <a:cxnSpLocks/>
          </p:cNvCxnSpPr>
          <p:nvPr/>
        </p:nvCxnSpPr>
        <p:spPr>
          <a:xfrm flipH="1" flipV="1">
            <a:off x="953949" y="5035503"/>
            <a:ext cx="10475943" cy="1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re 3">
            <a:extLst>
              <a:ext uri="{FF2B5EF4-FFF2-40B4-BE49-F238E27FC236}">
                <a16:creationId xmlns:a16="http://schemas.microsoft.com/office/drawing/2014/main" id="{89DAA757-9799-6329-F4CD-4EF0D94C2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B7F19233-0F1E-957D-3145-3327788A8966}"/>
              </a:ext>
            </a:extLst>
          </p:cNvPr>
          <p:cNvSpPr txBox="1"/>
          <p:nvPr/>
        </p:nvSpPr>
        <p:spPr>
          <a:xfrm>
            <a:off x="808904" y="1980783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39603D7-1CA1-0353-13D4-967CCF669A9D}"/>
              </a:ext>
            </a:extLst>
          </p:cNvPr>
          <p:cNvGrpSpPr/>
          <p:nvPr/>
        </p:nvGrpSpPr>
        <p:grpSpPr>
          <a:xfrm>
            <a:off x="809445" y="3172867"/>
            <a:ext cx="5152100" cy="451978"/>
            <a:chOff x="809445" y="3172867"/>
            <a:chExt cx="5152100" cy="451978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A2F1850-2936-DEEC-B4D2-9C8942D4960E}"/>
                </a:ext>
              </a:extLst>
            </p:cNvPr>
            <p:cNvSpPr/>
            <p:nvPr/>
          </p:nvSpPr>
          <p:spPr>
            <a:xfrm>
              <a:off x="809445" y="3172867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BC8A6FA-D2D4-5AC9-DA26-8BF7009D5CC3}"/>
                </a:ext>
              </a:extLst>
            </p:cNvPr>
            <p:cNvSpPr/>
            <p:nvPr/>
          </p:nvSpPr>
          <p:spPr>
            <a:xfrm>
              <a:off x="5682495" y="3392932"/>
              <a:ext cx="279050" cy="231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B91337A0-40DB-9AFA-C942-85384EC0E2FC}"/>
              </a:ext>
            </a:extLst>
          </p:cNvPr>
          <p:cNvGrpSpPr/>
          <p:nvPr/>
        </p:nvGrpSpPr>
        <p:grpSpPr>
          <a:xfrm>
            <a:off x="809445" y="4813077"/>
            <a:ext cx="5152100" cy="451978"/>
            <a:chOff x="809445" y="4813077"/>
            <a:chExt cx="5152100" cy="451978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529C0405-476C-E82E-9D22-78B389C455CB}"/>
                </a:ext>
              </a:extLst>
            </p:cNvPr>
            <p:cNvSpPr/>
            <p:nvPr/>
          </p:nvSpPr>
          <p:spPr>
            <a:xfrm>
              <a:off x="809445" y="4813077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A1E94A3-75D6-3124-29AF-E49ED600ECE7}"/>
                </a:ext>
              </a:extLst>
            </p:cNvPr>
            <p:cNvSpPr/>
            <p:nvPr/>
          </p:nvSpPr>
          <p:spPr>
            <a:xfrm>
              <a:off x="5682495" y="5033142"/>
              <a:ext cx="279050" cy="2319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84009F1-492D-A5B8-502C-B582D12DFE43}"/>
              </a:ext>
            </a:extLst>
          </p:cNvPr>
          <p:cNvGrpSpPr/>
          <p:nvPr/>
        </p:nvGrpSpPr>
        <p:grpSpPr>
          <a:xfrm>
            <a:off x="808904" y="1476535"/>
            <a:ext cx="5152100" cy="451978"/>
            <a:chOff x="808904" y="1476535"/>
            <a:chExt cx="5152100" cy="45197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A8C24DAD-7E12-96A3-44E3-3DF2DAF40911}"/>
                </a:ext>
              </a:extLst>
            </p:cNvPr>
            <p:cNvSpPr/>
            <p:nvPr/>
          </p:nvSpPr>
          <p:spPr>
            <a:xfrm>
              <a:off x="808904" y="1476535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83FEA9B-BE34-61E3-0770-3CB4849E04DB}"/>
                </a:ext>
              </a:extLst>
            </p:cNvPr>
            <p:cNvSpPr/>
            <p:nvPr/>
          </p:nvSpPr>
          <p:spPr>
            <a:xfrm>
              <a:off x="5681954" y="1696600"/>
              <a:ext cx="279050" cy="231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07F6A1E4-097C-EA7C-DAF9-AA2923CB0353}"/>
              </a:ext>
            </a:extLst>
          </p:cNvPr>
          <p:cNvSpPr txBox="1"/>
          <p:nvPr/>
        </p:nvSpPr>
        <p:spPr>
          <a:xfrm>
            <a:off x="808904" y="3674188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42112D-912A-253B-2315-6755C18F392B}"/>
              </a:ext>
            </a:extLst>
          </p:cNvPr>
          <p:cNvSpPr txBox="1"/>
          <p:nvPr/>
        </p:nvSpPr>
        <p:spPr>
          <a:xfrm>
            <a:off x="808904" y="5318429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F0F70ED-E9A9-FD3F-2F83-1E1926339706}"/>
              </a:ext>
            </a:extLst>
          </p:cNvPr>
          <p:cNvSpPr txBox="1"/>
          <p:nvPr/>
        </p:nvSpPr>
        <p:spPr>
          <a:xfrm>
            <a:off x="6096000" y="1980783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lvl="0" indent="-176213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B57D906-B7CE-CF10-69C9-AA138FAE8711}"/>
              </a:ext>
            </a:extLst>
          </p:cNvPr>
          <p:cNvSpPr txBox="1"/>
          <p:nvPr/>
        </p:nvSpPr>
        <p:spPr>
          <a:xfrm>
            <a:off x="6096000" y="3674188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lvl="0" indent="-176213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3925D692-F6DB-C4C6-D46D-BABAF44C8D78}"/>
              </a:ext>
            </a:extLst>
          </p:cNvPr>
          <p:cNvSpPr txBox="1"/>
          <p:nvPr/>
        </p:nvSpPr>
        <p:spPr>
          <a:xfrm>
            <a:off x="6095459" y="5318429"/>
            <a:ext cx="5287637" cy="91614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lvl="0" indent="-176213">
              <a:lnSpc>
                <a:spcPct val="12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lang="fr-FR" sz="1600" noProof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20836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4FD874-E116-C0EF-6600-12471A2DA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45F710B-DBD4-BF0F-6231-5C45390E0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FB2E8084-1E9F-FBE9-6796-662569D06C0D}"/>
              </a:ext>
            </a:extLst>
          </p:cNvPr>
          <p:cNvSpPr/>
          <p:nvPr/>
        </p:nvSpPr>
        <p:spPr>
          <a:xfrm>
            <a:off x="8720721" y="1529531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3 h 696389"/>
              <a:gd name="connsiteX4" fmla="*/ 696390 w 696390"/>
              <a:gd name="connsiteY4" fmla="*/ 557343 h 696389"/>
              <a:gd name="connsiteX5" fmla="*/ 696390 w 696390"/>
              <a:gd name="connsiteY5" fmla="*/ 696086 h 696389"/>
              <a:gd name="connsiteX6" fmla="*/ 581823 w 696390"/>
              <a:gd name="connsiteY6" fmla="*/ 696086 h 696389"/>
              <a:gd name="connsiteX7" fmla="*/ 580322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90" y="557343"/>
                </a:lnTo>
                <a:lnTo>
                  <a:pt x="696390" y="696086"/>
                </a:lnTo>
                <a:lnTo>
                  <a:pt x="581823" y="696086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grpSp>
        <p:nvGrpSpPr>
          <p:cNvPr id="5" name="Graphique 31">
            <a:extLst>
              <a:ext uri="{FF2B5EF4-FFF2-40B4-BE49-F238E27FC236}">
                <a16:creationId xmlns:a16="http://schemas.microsoft.com/office/drawing/2014/main" id="{DBBC4EF0-3D1E-B865-B19F-057279E67BB4}"/>
              </a:ext>
            </a:extLst>
          </p:cNvPr>
          <p:cNvGrpSpPr/>
          <p:nvPr/>
        </p:nvGrpSpPr>
        <p:grpSpPr>
          <a:xfrm>
            <a:off x="8906527" y="1623418"/>
            <a:ext cx="324778" cy="508614"/>
            <a:chOff x="-843815" y="2638425"/>
            <a:chExt cx="504825" cy="790575"/>
          </a:xfrm>
        </p:grpSpPr>
        <p:sp>
          <p:nvSpPr>
            <p:cNvPr id="6" name="Forme libre : forme 104">
              <a:extLst>
                <a:ext uri="{FF2B5EF4-FFF2-40B4-BE49-F238E27FC236}">
                  <a16:creationId xmlns:a16="http://schemas.microsoft.com/office/drawing/2014/main" id="{CC4D107F-45E4-20F2-F2E6-858D25925EE5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" name="Forme libre : forme 105">
              <a:extLst>
                <a:ext uri="{FF2B5EF4-FFF2-40B4-BE49-F238E27FC236}">
                  <a16:creationId xmlns:a16="http://schemas.microsoft.com/office/drawing/2014/main" id="{A7F5CFC2-CF21-CE75-1C7A-FC02FEDD0A31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" name="Forme libre : forme 106">
              <a:extLst>
                <a:ext uri="{FF2B5EF4-FFF2-40B4-BE49-F238E27FC236}">
                  <a16:creationId xmlns:a16="http://schemas.microsoft.com/office/drawing/2014/main" id="{C607973C-3C53-52D4-822F-F971E38DCE9C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" name="Forme libre : forme 107">
              <a:extLst>
                <a:ext uri="{FF2B5EF4-FFF2-40B4-BE49-F238E27FC236}">
                  <a16:creationId xmlns:a16="http://schemas.microsoft.com/office/drawing/2014/main" id="{54D0F10D-01DE-68FB-DC7A-22BE4B47E5FF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" name="Forme libre : forme 108">
              <a:extLst>
                <a:ext uri="{FF2B5EF4-FFF2-40B4-BE49-F238E27FC236}">
                  <a16:creationId xmlns:a16="http://schemas.microsoft.com/office/drawing/2014/main" id="{A0D728D5-3300-BFD6-4532-09FC24843DBE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" name="Forme libre : forme 109">
              <a:extLst>
                <a:ext uri="{FF2B5EF4-FFF2-40B4-BE49-F238E27FC236}">
                  <a16:creationId xmlns:a16="http://schemas.microsoft.com/office/drawing/2014/main" id="{F406E25D-2F65-DAE1-11F0-B945EFEDE3F7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" name="Forme libre : forme 110">
              <a:extLst>
                <a:ext uri="{FF2B5EF4-FFF2-40B4-BE49-F238E27FC236}">
                  <a16:creationId xmlns:a16="http://schemas.microsoft.com/office/drawing/2014/main" id="{A840DD3B-8CD4-0889-6908-ECA4B9F613E7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orme libre : forme 111">
              <a:extLst>
                <a:ext uri="{FF2B5EF4-FFF2-40B4-BE49-F238E27FC236}">
                  <a16:creationId xmlns:a16="http://schemas.microsoft.com/office/drawing/2014/main" id="{E300CDE5-B8A7-FE6F-7A95-ECC30ADCC478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0" name="Forme libre : forme 112">
              <a:extLst>
                <a:ext uri="{FF2B5EF4-FFF2-40B4-BE49-F238E27FC236}">
                  <a16:creationId xmlns:a16="http://schemas.microsoft.com/office/drawing/2014/main" id="{F541F4C8-35D3-AC0C-D87E-BB0F5A0CC631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974F31E9-480B-208E-3ED4-2927989AD7B8}"/>
              </a:ext>
            </a:extLst>
          </p:cNvPr>
          <p:cNvSpPr/>
          <p:nvPr/>
        </p:nvSpPr>
        <p:spPr>
          <a:xfrm>
            <a:off x="2763483" y="1525373"/>
            <a:ext cx="701556" cy="696389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4 h 696389"/>
              <a:gd name="connsiteX4" fmla="*/ 696389 w 696389"/>
              <a:gd name="connsiteY4" fmla="*/ 580322 h 696389"/>
              <a:gd name="connsiteX5" fmla="*/ 696389 w 696389"/>
              <a:gd name="connsiteY5" fmla="*/ 696389 h 696389"/>
              <a:gd name="connsiteX6" fmla="*/ 580322 w 696389"/>
              <a:gd name="connsiteY6" fmla="*/ 696389 h 696389"/>
              <a:gd name="connsiteX7" fmla="*/ 498908 w 696389"/>
              <a:gd name="connsiteY7" fmla="*/ 696389 h 696389"/>
              <a:gd name="connsiteX8" fmla="*/ 116067 w 696389"/>
              <a:gd name="connsiteY8" fmla="*/ 696389 h 696389"/>
              <a:gd name="connsiteX9" fmla="*/ 0 w 696389"/>
              <a:gd name="connsiteY9" fmla="*/ 580322 h 696389"/>
              <a:gd name="connsiteX10" fmla="*/ 0 w 696389"/>
              <a:gd name="connsiteY10" fmla="*/ 116067 h 696389"/>
              <a:gd name="connsiteX11" fmla="*/ 116067 w 696389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4"/>
                </a:lnTo>
                <a:lnTo>
                  <a:pt x="696389" y="580322"/>
                </a:lnTo>
                <a:lnTo>
                  <a:pt x="696389" y="696389"/>
                </a:lnTo>
                <a:lnTo>
                  <a:pt x="580322" y="696389"/>
                </a:lnTo>
                <a:lnTo>
                  <a:pt x="498908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grpSp>
        <p:nvGrpSpPr>
          <p:cNvPr id="23" name="Graphique 169">
            <a:extLst>
              <a:ext uri="{FF2B5EF4-FFF2-40B4-BE49-F238E27FC236}">
                <a16:creationId xmlns:a16="http://schemas.microsoft.com/office/drawing/2014/main" id="{E7112671-B48F-3A00-4FFA-22A943C5F3B1}"/>
              </a:ext>
            </a:extLst>
          </p:cNvPr>
          <p:cNvGrpSpPr/>
          <p:nvPr/>
        </p:nvGrpSpPr>
        <p:grpSpPr>
          <a:xfrm>
            <a:off x="2869606" y="1692187"/>
            <a:ext cx="489309" cy="362763"/>
            <a:chOff x="1900237" y="295275"/>
            <a:chExt cx="8391525" cy="6267450"/>
          </a:xfrm>
        </p:grpSpPr>
        <p:sp>
          <p:nvSpPr>
            <p:cNvPr id="24" name="Forme libre : forme 114">
              <a:extLst>
                <a:ext uri="{FF2B5EF4-FFF2-40B4-BE49-F238E27FC236}">
                  <a16:creationId xmlns:a16="http://schemas.microsoft.com/office/drawing/2014/main" id="{3932DA72-7F44-40E5-3971-8A93AFB175EE}"/>
                </a:ext>
              </a:extLst>
            </p:cNvPr>
            <p:cNvSpPr/>
            <p:nvPr/>
          </p:nvSpPr>
          <p:spPr>
            <a:xfrm>
              <a:off x="1897856" y="292894"/>
              <a:ext cx="5934075" cy="5676900"/>
            </a:xfrm>
            <a:custGeom>
              <a:avLst/>
              <a:gdLst>
                <a:gd name="connsiteX0" fmla="*/ 5069777 w 5934075"/>
                <a:gd name="connsiteY0" fmla="*/ 7144 h 5676900"/>
                <a:gd name="connsiteX1" fmla="*/ 870490 w 5934075"/>
                <a:gd name="connsiteY1" fmla="*/ 7144 h 5676900"/>
                <a:gd name="connsiteX2" fmla="*/ 7144 w 5934075"/>
                <a:gd name="connsiteY2" fmla="*/ 866394 h 5676900"/>
                <a:gd name="connsiteX3" fmla="*/ 7144 w 5934075"/>
                <a:gd name="connsiteY3" fmla="*/ 3622929 h 5676900"/>
                <a:gd name="connsiteX4" fmla="*/ 870490 w 5934075"/>
                <a:gd name="connsiteY4" fmla="*/ 4482941 h 5676900"/>
                <a:gd name="connsiteX5" fmla="*/ 1384173 w 5934075"/>
                <a:gd name="connsiteY5" fmla="*/ 4482941 h 5676900"/>
                <a:gd name="connsiteX6" fmla="*/ 1027176 w 5934075"/>
                <a:gd name="connsiteY6" fmla="*/ 5468589 h 5676900"/>
                <a:gd name="connsiteX7" fmla="*/ 1257776 w 5934075"/>
                <a:gd name="connsiteY7" fmla="*/ 5661470 h 5676900"/>
                <a:gd name="connsiteX8" fmla="*/ 2464117 w 5934075"/>
                <a:gd name="connsiteY8" fmla="*/ 4957287 h 5676900"/>
                <a:gd name="connsiteX9" fmla="*/ 2893409 w 5934075"/>
                <a:gd name="connsiteY9" fmla="*/ 4482941 h 5676900"/>
                <a:gd name="connsiteX10" fmla="*/ 5069777 w 5934075"/>
                <a:gd name="connsiteY10" fmla="*/ 4482941 h 5676900"/>
                <a:gd name="connsiteX11" fmla="*/ 5933885 w 5934075"/>
                <a:gd name="connsiteY11" fmla="*/ 3622929 h 5676900"/>
                <a:gd name="connsiteX12" fmla="*/ 5933885 w 5934075"/>
                <a:gd name="connsiteY12" fmla="*/ 866394 h 5676900"/>
                <a:gd name="connsiteX13" fmla="*/ 5069777 w 5934075"/>
                <a:gd name="connsiteY13" fmla="*/ 7144 h 567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34075" h="5676900">
                  <a:moveTo>
                    <a:pt x="5069777" y="7144"/>
                  </a:moveTo>
                  <a:lnTo>
                    <a:pt x="870490" y="7144"/>
                  </a:lnTo>
                  <a:cubicBezTo>
                    <a:pt x="396145" y="7144"/>
                    <a:pt x="7144" y="393668"/>
                    <a:pt x="7144" y="866394"/>
                  </a:cubicBezTo>
                  <a:lnTo>
                    <a:pt x="7144" y="3622929"/>
                  </a:lnTo>
                  <a:cubicBezTo>
                    <a:pt x="7144" y="4096417"/>
                    <a:pt x="396145" y="4482941"/>
                    <a:pt x="870490" y="4482941"/>
                  </a:cubicBezTo>
                  <a:lnTo>
                    <a:pt x="1384173" y="4482941"/>
                  </a:lnTo>
                  <a:cubicBezTo>
                    <a:pt x="1384173" y="4727543"/>
                    <a:pt x="1206056" y="5260943"/>
                    <a:pt x="1027176" y="5468589"/>
                  </a:cubicBezTo>
                  <a:cubicBezTo>
                    <a:pt x="848297" y="5676234"/>
                    <a:pt x="1146239" y="5690997"/>
                    <a:pt x="1257776" y="5661470"/>
                  </a:cubicBezTo>
                  <a:cubicBezTo>
                    <a:pt x="1369314" y="5631942"/>
                    <a:pt x="2136743" y="5327428"/>
                    <a:pt x="2464117" y="4957287"/>
                  </a:cubicBezTo>
                  <a:cubicBezTo>
                    <a:pt x="2608612" y="4794028"/>
                    <a:pt x="2763679" y="4627436"/>
                    <a:pt x="2893409" y="4482941"/>
                  </a:cubicBezTo>
                  <a:lnTo>
                    <a:pt x="5069777" y="4482941"/>
                  </a:lnTo>
                  <a:cubicBezTo>
                    <a:pt x="5544884" y="4482941"/>
                    <a:pt x="5933885" y="4096417"/>
                    <a:pt x="5933885" y="3622929"/>
                  </a:cubicBezTo>
                  <a:lnTo>
                    <a:pt x="5933885" y="866394"/>
                  </a:lnTo>
                  <a:cubicBezTo>
                    <a:pt x="5933885" y="393668"/>
                    <a:pt x="5544884" y="7144"/>
                    <a:pt x="5069777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" name="Forme libre : forme 115">
              <a:extLst>
                <a:ext uri="{FF2B5EF4-FFF2-40B4-BE49-F238E27FC236}">
                  <a16:creationId xmlns:a16="http://schemas.microsoft.com/office/drawing/2014/main" id="{08B589A7-ADD4-8F98-F1A9-ACD62F640372}"/>
                </a:ext>
              </a:extLst>
            </p:cNvPr>
            <p:cNvSpPr/>
            <p:nvPr/>
          </p:nvSpPr>
          <p:spPr>
            <a:xfrm>
              <a:off x="3753802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1" y="464344"/>
                    <a:pt x="7144" y="361996"/>
                    <a:pt x="7144" y="235744"/>
                  </a:cubicBezTo>
                  <a:cubicBezTo>
                    <a:pt x="7144" y="109491"/>
                    <a:pt x="109491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" name="Forme libre : forme 116">
              <a:extLst>
                <a:ext uri="{FF2B5EF4-FFF2-40B4-BE49-F238E27FC236}">
                  <a16:creationId xmlns:a16="http://schemas.microsoft.com/office/drawing/2014/main" id="{0B6E4B06-7258-855D-87FC-FFAD76233516}"/>
                </a:ext>
              </a:extLst>
            </p:cNvPr>
            <p:cNvSpPr/>
            <p:nvPr/>
          </p:nvSpPr>
          <p:spPr>
            <a:xfrm>
              <a:off x="4632674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" name="Forme libre : forme 117">
              <a:extLst>
                <a:ext uri="{FF2B5EF4-FFF2-40B4-BE49-F238E27FC236}">
                  <a16:creationId xmlns:a16="http://schemas.microsoft.com/office/drawing/2014/main" id="{5BF67946-DC88-4B8A-3AA8-F43363C13E4A}"/>
                </a:ext>
              </a:extLst>
            </p:cNvPr>
            <p:cNvSpPr/>
            <p:nvPr/>
          </p:nvSpPr>
          <p:spPr>
            <a:xfrm>
              <a:off x="5511450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" name="Forme libre : forme 118">
              <a:extLst>
                <a:ext uri="{FF2B5EF4-FFF2-40B4-BE49-F238E27FC236}">
                  <a16:creationId xmlns:a16="http://schemas.microsoft.com/office/drawing/2014/main" id="{81D0F97E-949D-46B7-51CD-3D196F65C0E5}"/>
                </a:ext>
              </a:extLst>
            </p:cNvPr>
            <p:cNvSpPr/>
            <p:nvPr/>
          </p:nvSpPr>
          <p:spPr>
            <a:xfrm>
              <a:off x="5511164" y="1992916"/>
              <a:ext cx="4772025" cy="4562475"/>
            </a:xfrm>
            <a:custGeom>
              <a:avLst/>
              <a:gdLst>
                <a:gd name="connsiteX0" fmla="*/ 2320576 w 4772025"/>
                <a:gd name="connsiteY0" fmla="*/ 7144 h 4562475"/>
                <a:gd name="connsiteX1" fmla="*/ 4079843 w 4772025"/>
                <a:gd name="connsiteY1" fmla="*/ 7144 h 4562475"/>
                <a:gd name="connsiteX2" fmla="*/ 4774216 w 4772025"/>
                <a:gd name="connsiteY2" fmla="*/ 698278 h 4562475"/>
                <a:gd name="connsiteX3" fmla="*/ 4774216 w 4772025"/>
                <a:gd name="connsiteY3" fmla="*/ 2915317 h 4562475"/>
                <a:gd name="connsiteX4" fmla="*/ 4079843 w 4772025"/>
                <a:gd name="connsiteY4" fmla="*/ 3607022 h 4562475"/>
                <a:gd name="connsiteX5" fmla="*/ 3666648 w 4772025"/>
                <a:gd name="connsiteY5" fmla="*/ 3607022 h 4562475"/>
                <a:gd name="connsiteX6" fmla="*/ 3953732 w 4772025"/>
                <a:gd name="connsiteY6" fmla="*/ 4399693 h 4562475"/>
                <a:gd name="connsiteX7" fmla="*/ 3768281 w 4772025"/>
                <a:gd name="connsiteY7" fmla="*/ 4554855 h 4562475"/>
                <a:gd name="connsiteX8" fmla="*/ 2798064 w 4772025"/>
                <a:gd name="connsiteY8" fmla="*/ 3988499 h 4562475"/>
                <a:gd name="connsiteX9" fmla="*/ 2452878 w 4772025"/>
                <a:gd name="connsiteY9" fmla="*/ 3607499 h 4562475"/>
                <a:gd name="connsiteX10" fmla="*/ 702469 w 4772025"/>
                <a:gd name="connsiteY10" fmla="*/ 3607499 h 4562475"/>
                <a:gd name="connsiteX11" fmla="*/ 7144 w 4772025"/>
                <a:gd name="connsiteY11" fmla="*/ 2915793 h 4562475"/>
                <a:gd name="connsiteX12" fmla="*/ 7144 w 4772025"/>
                <a:gd name="connsiteY12" fmla="*/ 2783396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72025" h="4562475">
                  <a:moveTo>
                    <a:pt x="2320576" y="7144"/>
                  </a:moveTo>
                  <a:lnTo>
                    <a:pt x="4079843" y="7144"/>
                  </a:lnTo>
                  <a:cubicBezTo>
                    <a:pt x="4460843" y="7144"/>
                    <a:pt x="4774216" y="318040"/>
                    <a:pt x="4774216" y="698278"/>
                  </a:cubicBezTo>
                  <a:lnTo>
                    <a:pt x="4774216" y="2915317"/>
                  </a:lnTo>
                  <a:cubicBezTo>
                    <a:pt x="4774216" y="3296317"/>
                    <a:pt x="4461320" y="3607022"/>
                    <a:pt x="4079843" y="3607022"/>
                  </a:cubicBezTo>
                  <a:lnTo>
                    <a:pt x="3666648" y="3607022"/>
                  </a:lnTo>
                  <a:cubicBezTo>
                    <a:pt x="3666648" y="3803714"/>
                    <a:pt x="3809523" y="4232720"/>
                    <a:pt x="3953732" y="4399693"/>
                  </a:cubicBezTo>
                  <a:cubicBezTo>
                    <a:pt x="4097941" y="4566666"/>
                    <a:pt x="3858482" y="4578573"/>
                    <a:pt x="3768281" y="4554855"/>
                  </a:cubicBezTo>
                  <a:cubicBezTo>
                    <a:pt x="3678079" y="4531138"/>
                    <a:pt x="3061431" y="4286155"/>
                    <a:pt x="2798064" y="3988499"/>
                  </a:cubicBezTo>
                  <a:cubicBezTo>
                    <a:pt x="2681860" y="3857149"/>
                    <a:pt x="2557177" y="3723228"/>
                    <a:pt x="2452878" y="3607499"/>
                  </a:cubicBezTo>
                  <a:lnTo>
                    <a:pt x="702469" y="3607499"/>
                  </a:lnTo>
                  <a:cubicBezTo>
                    <a:pt x="320230" y="3607499"/>
                    <a:pt x="7144" y="3296602"/>
                    <a:pt x="7144" y="2915793"/>
                  </a:cubicBezTo>
                  <a:lnTo>
                    <a:pt x="7144" y="278339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51" name="ZoneTexte 50">
            <a:extLst>
              <a:ext uri="{FF2B5EF4-FFF2-40B4-BE49-F238E27FC236}">
                <a16:creationId xmlns:a16="http://schemas.microsoft.com/office/drawing/2014/main" id="{5D325BC5-5178-222F-0375-8642587C7A42}"/>
              </a:ext>
            </a:extLst>
          </p:cNvPr>
          <p:cNvSpPr txBox="1"/>
          <p:nvPr/>
        </p:nvSpPr>
        <p:spPr>
          <a:xfrm>
            <a:off x="6520271" y="2352849"/>
            <a:ext cx="5112000" cy="1331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264EE7F8-3222-27D0-C0DE-16FFDFD767B1}"/>
              </a:ext>
            </a:extLst>
          </p:cNvPr>
          <p:cNvSpPr txBox="1"/>
          <p:nvPr/>
        </p:nvSpPr>
        <p:spPr>
          <a:xfrm>
            <a:off x="556793" y="5213810"/>
            <a:ext cx="11075473" cy="1036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b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4C0B0C08-BC9D-E3C2-FBB5-AFBD862D3382}"/>
              </a:ext>
            </a:extLst>
          </p:cNvPr>
          <p:cNvSpPr txBox="1"/>
          <p:nvPr/>
        </p:nvSpPr>
        <p:spPr>
          <a:xfrm>
            <a:off x="558261" y="2399016"/>
            <a:ext cx="5112000" cy="128548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</a:p>
        </p:txBody>
      </p: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BC267763-5C92-625B-D04D-C02AB9DAF63E}"/>
              </a:ext>
            </a:extLst>
          </p:cNvPr>
          <p:cNvCxnSpPr>
            <a:cxnSpLocks/>
          </p:cNvCxnSpPr>
          <p:nvPr/>
        </p:nvCxnSpPr>
        <p:spPr>
          <a:xfrm>
            <a:off x="6096000" y="1521721"/>
            <a:ext cx="0" cy="2452311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54">
            <a:extLst>
              <a:ext uri="{FF2B5EF4-FFF2-40B4-BE49-F238E27FC236}">
                <a16:creationId xmlns:a16="http://schemas.microsoft.com/office/drawing/2014/main" id="{77FDC6F0-0D53-47A9-E825-9DE91B0812DA}"/>
              </a:ext>
            </a:extLst>
          </p:cNvPr>
          <p:cNvCxnSpPr>
            <a:cxnSpLocks/>
          </p:cNvCxnSpPr>
          <p:nvPr/>
        </p:nvCxnSpPr>
        <p:spPr>
          <a:xfrm flipH="1">
            <a:off x="590761" y="3974032"/>
            <a:ext cx="11010479" cy="0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Forme libre : forme 56">
            <a:extLst>
              <a:ext uri="{FF2B5EF4-FFF2-40B4-BE49-F238E27FC236}">
                <a16:creationId xmlns:a16="http://schemas.microsoft.com/office/drawing/2014/main" id="{850037EC-E031-DE2D-4D5F-27C526D21E78}"/>
              </a:ext>
            </a:extLst>
          </p:cNvPr>
          <p:cNvSpPr/>
          <p:nvPr/>
        </p:nvSpPr>
        <p:spPr>
          <a:xfrm>
            <a:off x="5747804" y="4258867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1 h 696389"/>
              <a:gd name="connsiteX4" fmla="*/ 696390 w 696390"/>
              <a:gd name="connsiteY4" fmla="*/ 557341 h 696389"/>
              <a:gd name="connsiteX5" fmla="*/ 696390 w 696390"/>
              <a:gd name="connsiteY5" fmla="*/ 696389 h 696389"/>
              <a:gd name="connsiteX6" fmla="*/ 580322 w 696390"/>
              <a:gd name="connsiteY6" fmla="*/ 696389 h 696389"/>
              <a:gd name="connsiteX7" fmla="*/ 522795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1"/>
                </a:lnTo>
                <a:lnTo>
                  <a:pt x="696390" y="557341"/>
                </a:lnTo>
                <a:lnTo>
                  <a:pt x="696390" y="696389"/>
                </a:lnTo>
                <a:lnTo>
                  <a:pt x="580322" y="696389"/>
                </a:lnTo>
                <a:lnTo>
                  <a:pt x="522795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/>
          </a:p>
        </p:txBody>
      </p:sp>
      <p:grpSp>
        <p:nvGrpSpPr>
          <p:cNvPr id="58" name="Graphic 60">
            <a:extLst>
              <a:ext uri="{FF2B5EF4-FFF2-40B4-BE49-F238E27FC236}">
                <a16:creationId xmlns:a16="http://schemas.microsoft.com/office/drawing/2014/main" id="{AAD421FE-21B0-A72B-61DA-833F9DBDDAA0}"/>
              </a:ext>
            </a:extLst>
          </p:cNvPr>
          <p:cNvGrpSpPr/>
          <p:nvPr/>
        </p:nvGrpSpPr>
        <p:grpSpPr>
          <a:xfrm>
            <a:off x="5869294" y="4400060"/>
            <a:ext cx="453412" cy="414002"/>
            <a:chOff x="8699890" y="5512191"/>
            <a:chExt cx="532249" cy="485987"/>
          </a:xfrm>
          <a:noFill/>
        </p:grpSpPr>
        <p:sp>
          <p:nvSpPr>
            <p:cNvPr id="59" name="Freeform: Shape 390">
              <a:extLst>
                <a:ext uri="{FF2B5EF4-FFF2-40B4-BE49-F238E27FC236}">
                  <a16:creationId xmlns:a16="http://schemas.microsoft.com/office/drawing/2014/main" id="{364A7733-8AD6-AF21-E591-FE0F47EAF2B5}"/>
                </a:ext>
              </a:extLst>
            </p:cNvPr>
            <p:cNvSpPr/>
            <p:nvPr/>
          </p:nvSpPr>
          <p:spPr>
            <a:xfrm>
              <a:off x="8898595" y="5768035"/>
              <a:ext cx="263683" cy="230142"/>
            </a:xfrm>
            <a:custGeom>
              <a:avLst/>
              <a:gdLst>
                <a:gd name="connsiteX0" fmla="*/ 263684 w 263683"/>
                <a:gd name="connsiteY0" fmla="*/ 0 h 230142"/>
                <a:gd name="connsiteX1" fmla="*/ 263684 w 263683"/>
                <a:gd name="connsiteY1" fmla="*/ 230143 h 230142"/>
                <a:gd name="connsiteX2" fmla="*/ 95458 w 263683"/>
                <a:gd name="connsiteY2" fmla="*/ 230143 h 230142"/>
                <a:gd name="connsiteX3" fmla="*/ 1999 w 263683"/>
                <a:gd name="connsiteY3" fmla="*/ 127338 h 230142"/>
                <a:gd name="connsiteX4" fmla="*/ 75598 w 263683"/>
                <a:gd name="connsiteY4" fmla="*/ 43225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83" h="230142">
                  <a:moveTo>
                    <a:pt x="263684" y="0"/>
                  </a:moveTo>
                  <a:lnTo>
                    <a:pt x="263684" y="230143"/>
                  </a:lnTo>
                  <a:lnTo>
                    <a:pt x="95458" y="230143"/>
                  </a:lnTo>
                  <a:cubicBezTo>
                    <a:pt x="39382" y="230143"/>
                    <a:pt x="-10735" y="194862"/>
                    <a:pt x="1999" y="127338"/>
                  </a:cubicBezTo>
                  <a:cubicBezTo>
                    <a:pt x="8424" y="93109"/>
                    <a:pt x="38214" y="61917"/>
                    <a:pt x="75598" y="4322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0" name="Freeform: Shape 391">
              <a:extLst>
                <a:ext uri="{FF2B5EF4-FFF2-40B4-BE49-F238E27FC236}">
                  <a16:creationId xmlns:a16="http://schemas.microsoft.com/office/drawing/2014/main" id="{D10E5B92-AACE-B286-97A4-F7F8BCBE39DB}"/>
                </a:ext>
              </a:extLst>
            </p:cNvPr>
            <p:cNvSpPr/>
            <p:nvPr/>
          </p:nvSpPr>
          <p:spPr>
            <a:xfrm>
              <a:off x="8769750" y="5768035"/>
              <a:ext cx="121496" cy="230142"/>
            </a:xfrm>
            <a:custGeom>
              <a:avLst/>
              <a:gdLst>
                <a:gd name="connsiteX0" fmla="*/ 121497 w 121496"/>
                <a:gd name="connsiteY0" fmla="*/ 230143 h 230142"/>
                <a:gd name="connsiteX1" fmla="*/ 0 w 121496"/>
                <a:gd name="connsiteY1" fmla="*/ 230143 h 230142"/>
                <a:gd name="connsiteX2" fmla="*/ 0 w 121496"/>
                <a:gd name="connsiteY2" fmla="*/ 0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96" h="230142">
                  <a:moveTo>
                    <a:pt x="121497" y="230143"/>
                  </a:moveTo>
                  <a:lnTo>
                    <a:pt x="0" y="230143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1" name="Freeform: Shape 392">
              <a:extLst>
                <a:ext uri="{FF2B5EF4-FFF2-40B4-BE49-F238E27FC236}">
                  <a16:creationId xmlns:a16="http://schemas.microsoft.com/office/drawing/2014/main" id="{1A8C5969-91E0-DDA2-DE7A-41F9A07DBB49}"/>
                </a:ext>
              </a:extLst>
            </p:cNvPr>
            <p:cNvSpPr/>
            <p:nvPr/>
          </p:nvSpPr>
          <p:spPr>
            <a:xfrm>
              <a:off x="8797788" y="5558920"/>
              <a:ext cx="56075" cy="104090"/>
            </a:xfrm>
            <a:custGeom>
              <a:avLst/>
              <a:gdLst>
                <a:gd name="connsiteX0" fmla="*/ 56075 w 56075"/>
                <a:gd name="connsiteY0" fmla="*/ 53856 h 104090"/>
                <a:gd name="connsiteX1" fmla="*/ 56075 w 56075"/>
                <a:gd name="connsiteY1" fmla="*/ 0 h 104090"/>
                <a:gd name="connsiteX2" fmla="*/ 0 w 56075"/>
                <a:gd name="connsiteY2" fmla="*/ 0 h 104090"/>
                <a:gd name="connsiteX3" fmla="*/ 0 w 56075"/>
                <a:gd name="connsiteY3" fmla="*/ 104090 h 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75" h="104090">
                  <a:moveTo>
                    <a:pt x="56075" y="53856"/>
                  </a:moveTo>
                  <a:lnTo>
                    <a:pt x="56075" y="0"/>
                  </a:lnTo>
                  <a:lnTo>
                    <a:pt x="0" y="0"/>
                  </a:lnTo>
                  <a:lnTo>
                    <a:pt x="0" y="10409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2" name="Freeform: Shape 393">
              <a:extLst>
                <a:ext uri="{FF2B5EF4-FFF2-40B4-BE49-F238E27FC236}">
                  <a16:creationId xmlns:a16="http://schemas.microsoft.com/office/drawing/2014/main" id="{9843ECBB-3053-76BC-C871-4D39951AF011}"/>
                </a:ext>
              </a:extLst>
            </p:cNvPr>
            <p:cNvSpPr/>
            <p:nvPr/>
          </p:nvSpPr>
          <p:spPr>
            <a:xfrm>
              <a:off x="8837918" y="5736493"/>
              <a:ext cx="205165" cy="187648"/>
            </a:xfrm>
            <a:custGeom>
              <a:avLst/>
              <a:gdLst>
                <a:gd name="connsiteX0" fmla="*/ 60689 w 205165"/>
                <a:gd name="connsiteY0" fmla="*/ 182479 h 187648"/>
                <a:gd name="connsiteX1" fmla="*/ 201812 w 205165"/>
                <a:gd name="connsiteY1" fmla="*/ 0 h 187648"/>
                <a:gd name="connsiteX2" fmla="*/ 24240 w 205165"/>
                <a:gd name="connsiteY2" fmla="*/ 64954 h 187648"/>
                <a:gd name="connsiteX3" fmla="*/ 25291 w 205165"/>
                <a:gd name="connsiteY3" fmla="*/ 170095 h 1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65" h="187648">
                  <a:moveTo>
                    <a:pt x="60689" y="182479"/>
                  </a:moveTo>
                  <a:cubicBezTo>
                    <a:pt x="152396" y="197082"/>
                    <a:pt x="221438" y="193110"/>
                    <a:pt x="201812" y="0"/>
                  </a:cubicBezTo>
                  <a:cubicBezTo>
                    <a:pt x="140713" y="35982"/>
                    <a:pt x="61740" y="30608"/>
                    <a:pt x="24240" y="64954"/>
                  </a:cubicBezTo>
                  <a:cubicBezTo>
                    <a:pt x="-13261" y="99300"/>
                    <a:pt x="-2746" y="144745"/>
                    <a:pt x="25291" y="17009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3" name="Freeform: Shape 394">
              <a:extLst>
                <a:ext uri="{FF2B5EF4-FFF2-40B4-BE49-F238E27FC236}">
                  <a16:creationId xmlns:a16="http://schemas.microsoft.com/office/drawing/2014/main" id="{B4990F97-60CF-4872-51D7-6C5D9FEB7DA7}"/>
                </a:ext>
              </a:extLst>
            </p:cNvPr>
            <p:cNvSpPr/>
            <p:nvPr/>
          </p:nvSpPr>
          <p:spPr>
            <a:xfrm>
              <a:off x="8699890" y="5512191"/>
              <a:ext cx="532249" cy="280377"/>
            </a:xfrm>
            <a:custGeom>
              <a:avLst/>
              <a:gdLst>
                <a:gd name="connsiteX0" fmla="*/ 266125 w 532249"/>
                <a:gd name="connsiteY0" fmla="*/ 0 h 280377"/>
                <a:gd name="connsiteX1" fmla="*/ 532249 w 532249"/>
                <a:gd name="connsiteY1" fmla="*/ 238554 h 280377"/>
                <a:gd name="connsiteX2" fmla="*/ 490426 w 532249"/>
                <a:gd name="connsiteY2" fmla="*/ 280377 h 280377"/>
                <a:gd name="connsiteX3" fmla="*/ 266125 w 532249"/>
                <a:gd name="connsiteY3" fmla="*/ 84113 h 280377"/>
                <a:gd name="connsiteX4" fmla="*/ 41823 w 532249"/>
                <a:gd name="connsiteY4" fmla="*/ 280377 h 280377"/>
                <a:gd name="connsiteX5" fmla="*/ 0 w 532249"/>
                <a:gd name="connsiteY5" fmla="*/ 238554 h 2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49" h="280377">
                  <a:moveTo>
                    <a:pt x="266125" y="0"/>
                  </a:moveTo>
                  <a:lnTo>
                    <a:pt x="532249" y="238554"/>
                  </a:lnTo>
                  <a:lnTo>
                    <a:pt x="490426" y="280377"/>
                  </a:lnTo>
                  <a:lnTo>
                    <a:pt x="266125" y="84113"/>
                  </a:lnTo>
                  <a:lnTo>
                    <a:pt x="41823" y="280377"/>
                  </a:lnTo>
                  <a:lnTo>
                    <a:pt x="0" y="238554"/>
                  </a:ln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0881229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3B5FF5-09D8-2D42-B2CB-052FA9668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FAA0466-094A-DAAB-9FA9-7382C8BF2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D6F329F2-CA5F-DD05-BD3F-6DE001BBB807}"/>
              </a:ext>
            </a:extLst>
          </p:cNvPr>
          <p:cNvSpPr/>
          <p:nvPr/>
        </p:nvSpPr>
        <p:spPr>
          <a:xfrm>
            <a:off x="590759" y="4693332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1 h 696389"/>
              <a:gd name="connsiteX4" fmla="*/ 696390 w 696390"/>
              <a:gd name="connsiteY4" fmla="*/ 557341 h 696389"/>
              <a:gd name="connsiteX5" fmla="*/ 696390 w 696390"/>
              <a:gd name="connsiteY5" fmla="*/ 696389 h 696389"/>
              <a:gd name="connsiteX6" fmla="*/ 580322 w 696390"/>
              <a:gd name="connsiteY6" fmla="*/ 696389 h 696389"/>
              <a:gd name="connsiteX7" fmla="*/ 522795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1"/>
                </a:lnTo>
                <a:lnTo>
                  <a:pt x="696390" y="557341"/>
                </a:lnTo>
                <a:lnTo>
                  <a:pt x="696390" y="696389"/>
                </a:lnTo>
                <a:lnTo>
                  <a:pt x="580322" y="696389"/>
                </a:lnTo>
                <a:lnTo>
                  <a:pt x="522795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15" name="Graphic 60">
            <a:extLst>
              <a:ext uri="{FF2B5EF4-FFF2-40B4-BE49-F238E27FC236}">
                <a16:creationId xmlns:a16="http://schemas.microsoft.com/office/drawing/2014/main" id="{21E3FF21-9641-6300-B54C-FD836CE8DA53}"/>
              </a:ext>
            </a:extLst>
          </p:cNvPr>
          <p:cNvGrpSpPr/>
          <p:nvPr/>
        </p:nvGrpSpPr>
        <p:grpSpPr>
          <a:xfrm>
            <a:off x="712249" y="4834525"/>
            <a:ext cx="453412" cy="414002"/>
            <a:chOff x="8699890" y="5512191"/>
            <a:chExt cx="532249" cy="485987"/>
          </a:xfrm>
          <a:noFill/>
        </p:grpSpPr>
        <p:sp>
          <p:nvSpPr>
            <p:cNvPr id="16" name="Freeform: Shape 390">
              <a:extLst>
                <a:ext uri="{FF2B5EF4-FFF2-40B4-BE49-F238E27FC236}">
                  <a16:creationId xmlns:a16="http://schemas.microsoft.com/office/drawing/2014/main" id="{6747A77A-D67F-CFF5-31D7-46AFF7C30226}"/>
                </a:ext>
              </a:extLst>
            </p:cNvPr>
            <p:cNvSpPr/>
            <p:nvPr/>
          </p:nvSpPr>
          <p:spPr>
            <a:xfrm>
              <a:off x="8898595" y="5768035"/>
              <a:ext cx="263683" cy="230142"/>
            </a:xfrm>
            <a:custGeom>
              <a:avLst/>
              <a:gdLst>
                <a:gd name="connsiteX0" fmla="*/ 263684 w 263683"/>
                <a:gd name="connsiteY0" fmla="*/ 0 h 230142"/>
                <a:gd name="connsiteX1" fmla="*/ 263684 w 263683"/>
                <a:gd name="connsiteY1" fmla="*/ 230143 h 230142"/>
                <a:gd name="connsiteX2" fmla="*/ 95458 w 263683"/>
                <a:gd name="connsiteY2" fmla="*/ 230143 h 230142"/>
                <a:gd name="connsiteX3" fmla="*/ 1999 w 263683"/>
                <a:gd name="connsiteY3" fmla="*/ 127338 h 230142"/>
                <a:gd name="connsiteX4" fmla="*/ 75598 w 263683"/>
                <a:gd name="connsiteY4" fmla="*/ 43225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83" h="230142">
                  <a:moveTo>
                    <a:pt x="263684" y="0"/>
                  </a:moveTo>
                  <a:lnTo>
                    <a:pt x="263684" y="230143"/>
                  </a:lnTo>
                  <a:lnTo>
                    <a:pt x="95458" y="230143"/>
                  </a:lnTo>
                  <a:cubicBezTo>
                    <a:pt x="39382" y="230143"/>
                    <a:pt x="-10735" y="194862"/>
                    <a:pt x="1999" y="127338"/>
                  </a:cubicBezTo>
                  <a:cubicBezTo>
                    <a:pt x="8424" y="93109"/>
                    <a:pt x="38214" y="61917"/>
                    <a:pt x="75598" y="4322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7" name="Freeform: Shape 391">
              <a:extLst>
                <a:ext uri="{FF2B5EF4-FFF2-40B4-BE49-F238E27FC236}">
                  <a16:creationId xmlns:a16="http://schemas.microsoft.com/office/drawing/2014/main" id="{AE76965A-2637-16AC-9897-BDF801A14D7B}"/>
                </a:ext>
              </a:extLst>
            </p:cNvPr>
            <p:cNvSpPr/>
            <p:nvPr/>
          </p:nvSpPr>
          <p:spPr>
            <a:xfrm>
              <a:off x="8769750" y="5768035"/>
              <a:ext cx="121496" cy="230142"/>
            </a:xfrm>
            <a:custGeom>
              <a:avLst/>
              <a:gdLst>
                <a:gd name="connsiteX0" fmla="*/ 121497 w 121496"/>
                <a:gd name="connsiteY0" fmla="*/ 230143 h 230142"/>
                <a:gd name="connsiteX1" fmla="*/ 0 w 121496"/>
                <a:gd name="connsiteY1" fmla="*/ 230143 h 230142"/>
                <a:gd name="connsiteX2" fmla="*/ 0 w 121496"/>
                <a:gd name="connsiteY2" fmla="*/ 0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96" h="230142">
                  <a:moveTo>
                    <a:pt x="121497" y="230143"/>
                  </a:moveTo>
                  <a:lnTo>
                    <a:pt x="0" y="230143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8" name="Freeform: Shape 392">
              <a:extLst>
                <a:ext uri="{FF2B5EF4-FFF2-40B4-BE49-F238E27FC236}">
                  <a16:creationId xmlns:a16="http://schemas.microsoft.com/office/drawing/2014/main" id="{06C5BAE5-5489-4BD3-A6C7-C329B678446D}"/>
                </a:ext>
              </a:extLst>
            </p:cNvPr>
            <p:cNvSpPr/>
            <p:nvPr/>
          </p:nvSpPr>
          <p:spPr>
            <a:xfrm>
              <a:off x="8797788" y="5558920"/>
              <a:ext cx="56075" cy="104090"/>
            </a:xfrm>
            <a:custGeom>
              <a:avLst/>
              <a:gdLst>
                <a:gd name="connsiteX0" fmla="*/ 56075 w 56075"/>
                <a:gd name="connsiteY0" fmla="*/ 53856 h 104090"/>
                <a:gd name="connsiteX1" fmla="*/ 56075 w 56075"/>
                <a:gd name="connsiteY1" fmla="*/ 0 h 104090"/>
                <a:gd name="connsiteX2" fmla="*/ 0 w 56075"/>
                <a:gd name="connsiteY2" fmla="*/ 0 h 104090"/>
                <a:gd name="connsiteX3" fmla="*/ 0 w 56075"/>
                <a:gd name="connsiteY3" fmla="*/ 104090 h 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75" h="104090">
                  <a:moveTo>
                    <a:pt x="56075" y="53856"/>
                  </a:moveTo>
                  <a:lnTo>
                    <a:pt x="56075" y="0"/>
                  </a:lnTo>
                  <a:lnTo>
                    <a:pt x="0" y="0"/>
                  </a:lnTo>
                  <a:lnTo>
                    <a:pt x="0" y="10409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Freeform: Shape 393">
              <a:extLst>
                <a:ext uri="{FF2B5EF4-FFF2-40B4-BE49-F238E27FC236}">
                  <a16:creationId xmlns:a16="http://schemas.microsoft.com/office/drawing/2014/main" id="{B5A12FE2-9E5A-945E-687D-D0374FA5A92E}"/>
                </a:ext>
              </a:extLst>
            </p:cNvPr>
            <p:cNvSpPr/>
            <p:nvPr/>
          </p:nvSpPr>
          <p:spPr>
            <a:xfrm>
              <a:off x="8837918" y="5736493"/>
              <a:ext cx="205165" cy="187648"/>
            </a:xfrm>
            <a:custGeom>
              <a:avLst/>
              <a:gdLst>
                <a:gd name="connsiteX0" fmla="*/ 60689 w 205165"/>
                <a:gd name="connsiteY0" fmla="*/ 182479 h 187648"/>
                <a:gd name="connsiteX1" fmla="*/ 201812 w 205165"/>
                <a:gd name="connsiteY1" fmla="*/ 0 h 187648"/>
                <a:gd name="connsiteX2" fmla="*/ 24240 w 205165"/>
                <a:gd name="connsiteY2" fmla="*/ 64954 h 187648"/>
                <a:gd name="connsiteX3" fmla="*/ 25291 w 205165"/>
                <a:gd name="connsiteY3" fmla="*/ 170095 h 1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65" h="187648">
                  <a:moveTo>
                    <a:pt x="60689" y="182479"/>
                  </a:moveTo>
                  <a:cubicBezTo>
                    <a:pt x="152396" y="197082"/>
                    <a:pt x="221438" y="193110"/>
                    <a:pt x="201812" y="0"/>
                  </a:cubicBezTo>
                  <a:cubicBezTo>
                    <a:pt x="140713" y="35982"/>
                    <a:pt x="61740" y="30608"/>
                    <a:pt x="24240" y="64954"/>
                  </a:cubicBezTo>
                  <a:cubicBezTo>
                    <a:pt x="-13261" y="99300"/>
                    <a:pt x="-2746" y="144745"/>
                    <a:pt x="25291" y="17009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1" name="Freeform: Shape 394">
              <a:extLst>
                <a:ext uri="{FF2B5EF4-FFF2-40B4-BE49-F238E27FC236}">
                  <a16:creationId xmlns:a16="http://schemas.microsoft.com/office/drawing/2014/main" id="{B4CF785E-EF34-8079-23AD-D447FE83E535}"/>
                </a:ext>
              </a:extLst>
            </p:cNvPr>
            <p:cNvSpPr/>
            <p:nvPr/>
          </p:nvSpPr>
          <p:spPr>
            <a:xfrm>
              <a:off x="8699890" y="5512191"/>
              <a:ext cx="532249" cy="280377"/>
            </a:xfrm>
            <a:custGeom>
              <a:avLst/>
              <a:gdLst>
                <a:gd name="connsiteX0" fmla="*/ 266125 w 532249"/>
                <a:gd name="connsiteY0" fmla="*/ 0 h 280377"/>
                <a:gd name="connsiteX1" fmla="*/ 532249 w 532249"/>
                <a:gd name="connsiteY1" fmla="*/ 238554 h 280377"/>
                <a:gd name="connsiteX2" fmla="*/ 490426 w 532249"/>
                <a:gd name="connsiteY2" fmla="*/ 280377 h 280377"/>
                <a:gd name="connsiteX3" fmla="*/ 266125 w 532249"/>
                <a:gd name="connsiteY3" fmla="*/ 84113 h 280377"/>
                <a:gd name="connsiteX4" fmla="*/ 41823 w 532249"/>
                <a:gd name="connsiteY4" fmla="*/ 280377 h 280377"/>
                <a:gd name="connsiteX5" fmla="*/ 0 w 532249"/>
                <a:gd name="connsiteY5" fmla="*/ 238554 h 2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49" h="280377">
                  <a:moveTo>
                    <a:pt x="266125" y="0"/>
                  </a:moveTo>
                  <a:lnTo>
                    <a:pt x="532249" y="238554"/>
                  </a:lnTo>
                  <a:lnTo>
                    <a:pt x="490426" y="280377"/>
                  </a:lnTo>
                  <a:lnTo>
                    <a:pt x="266125" y="84113"/>
                  </a:lnTo>
                  <a:lnTo>
                    <a:pt x="41823" y="280377"/>
                  </a:lnTo>
                  <a:lnTo>
                    <a:pt x="0" y="238554"/>
                  </a:ln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415338BD-9164-8F39-844C-7CED196BDA26}"/>
              </a:ext>
            </a:extLst>
          </p:cNvPr>
          <p:cNvSpPr/>
          <p:nvPr/>
        </p:nvSpPr>
        <p:spPr>
          <a:xfrm>
            <a:off x="6521087" y="1805185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3 h 696389"/>
              <a:gd name="connsiteX4" fmla="*/ 696390 w 696390"/>
              <a:gd name="connsiteY4" fmla="*/ 557343 h 696389"/>
              <a:gd name="connsiteX5" fmla="*/ 696390 w 696390"/>
              <a:gd name="connsiteY5" fmla="*/ 696086 h 696389"/>
              <a:gd name="connsiteX6" fmla="*/ 581823 w 696390"/>
              <a:gd name="connsiteY6" fmla="*/ 696086 h 696389"/>
              <a:gd name="connsiteX7" fmla="*/ 580322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90" y="557343"/>
                </a:lnTo>
                <a:lnTo>
                  <a:pt x="696390" y="696086"/>
                </a:lnTo>
                <a:lnTo>
                  <a:pt x="581823" y="696086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27" name="Graphique 31">
            <a:extLst>
              <a:ext uri="{FF2B5EF4-FFF2-40B4-BE49-F238E27FC236}">
                <a16:creationId xmlns:a16="http://schemas.microsoft.com/office/drawing/2014/main" id="{06E10D0D-CD1D-2695-3785-36119C445C59}"/>
              </a:ext>
            </a:extLst>
          </p:cNvPr>
          <p:cNvGrpSpPr/>
          <p:nvPr/>
        </p:nvGrpSpPr>
        <p:grpSpPr>
          <a:xfrm>
            <a:off x="6706893" y="1899072"/>
            <a:ext cx="324778" cy="508614"/>
            <a:chOff x="-843815" y="2638425"/>
            <a:chExt cx="504825" cy="790575"/>
          </a:xfrm>
        </p:grpSpPr>
        <p:sp>
          <p:nvSpPr>
            <p:cNvPr id="28" name="Forme libre : forme 104">
              <a:extLst>
                <a:ext uri="{FF2B5EF4-FFF2-40B4-BE49-F238E27FC236}">
                  <a16:creationId xmlns:a16="http://schemas.microsoft.com/office/drawing/2014/main" id="{9F07921C-684D-5136-8962-0BA264E9C126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" name="Forme libre : forme 105">
              <a:extLst>
                <a:ext uri="{FF2B5EF4-FFF2-40B4-BE49-F238E27FC236}">
                  <a16:creationId xmlns:a16="http://schemas.microsoft.com/office/drawing/2014/main" id="{FB353815-5DC2-16E8-4D25-29BB1788CBBA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Forme libre : forme 106">
              <a:extLst>
                <a:ext uri="{FF2B5EF4-FFF2-40B4-BE49-F238E27FC236}">
                  <a16:creationId xmlns:a16="http://schemas.microsoft.com/office/drawing/2014/main" id="{464BBA6C-1D26-E499-2531-5DC82B1E9741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" name="Forme libre : forme 107">
              <a:extLst>
                <a:ext uri="{FF2B5EF4-FFF2-40B4-BE49-F238E27FC236}">
                  <a16:creationId xmlns:a16="http://schemas.microsoft.com/office/drawing/2014/main" id="{AC4F8109-9F40-37EA-254D-8C4A8D73BABD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3" name="Forme libre : forme 108">
              <a:extLst>
                <a:ext uri="{FF2B5EF4-FFF2-40B4-BE49-F238E27FC236}">
                  <a16:creationId xmlns:a16="http://schemas.microsoft.com/office/drawing/2014/main" id="{A074343C-BA1E-BF64-5F67-ADA199257244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4" name="Forme libre : forme 109">
              <a:extLst>
                <a:ext uri="{FF2B5EF4-FFF2-40B4-BE49-F238E27FC236}">
                  <a16:creationId xmlns:a16="http://schemas.microsoft.com/office/drawing/2014/main" id="{8EE80198-954E-2E22-01A1-C0637DDE08A2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5" name="Forme libre : forme 110">
              <a:extLst>
                <a:ext uri="{FF2B5EF4-FFF2-40B4-BE49-F238E27FC236}">
                  <a16:creationId xmlns:a16="http://schemas.microsoft.com/office/drawing/2014/main" id="{E136C5E8-6669-AE0B-DCB5-CE900947F63B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6" name="Forme libre : forme 111">
              <a:extLst>
                <a:ext uri="{FF2B5EF4-FFF2-40B4-BE49-F238E27FC236}">
                  <a16:creationId xmlns:a16="http://schemas.microsoft.com/office/drawing/2014/main" id="{FB4F9054-7500-46E2-BA73-1CD666C86C69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orme libre : forme 112">
              <a:extLst>
                <a:ext uri="{FF2B5EF4-FFF2-40B4-BE49-F238E27FC236}">
                  <a16:creationId xmlns:a16="http://schemas.microsoft.com/office/drawing/2014/main" id="{EE9CE12C-7838-025B-BE86-9C85CF087703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31208FC1-B757-8808-FFF8-9C16524102F6}"/>
              </a:ext>
            </a:extLst>
          </p:cNvPr>
          <p:cNvSpPr/>
          <p:nvPr/>
        </p:nvSpPr>
        <p:spPr>
          <a:xfrm>
            <a:off x="587824" y="1805185"/>
            <a:ext cx="701556" cy="696389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4 h 696389"/>
              <a:gd name="connsiteX4" fmla="*/ 696389 w 696389"/>
              <a:gd name="connsiteY4" fmla="*/ 580322 h 696389"/>
              <a:gd name="connsiteX5" fmla="*/ 696389 w 696389"/>
              <a:gd name="connsiteY5" fmla="*/ 696389 h 696389"/>
              <a:gd name="connsiteX6" fmla="*/ 580322 w 696389"/>
              <a:gd name="connsiteY6" fmla="*/ 696389 h 696389"/>
              <a:gd name="connsiteX7" fmla="*/ 498908 w 696389"/>
              <a:gd name="connsiteY7" fmla="*/ 696389 h 696389"/>
              <a:gd name="connsiteX8" fmla="*/ 116067 w 696389"/>
              <a:gd name="connsiteY8" fmla="*/ 696389 h 696389"/>
              <a:gd name="connsiteX9" fmla="*/ 0 w 696389"/>
              <a:gd name="connsiteY9" fmla="*/ 580322 h 696389"/>
              <a:gd name="connsiteX10" fmla="*/ 0 w 696389"/>
              <a:gd name="connsiteY10" fmla="*/ 116067 h 696389"/>
              <a:gd name="connsiteX11" fmla="*/ 116067 w 696389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4"/>
                </a:lnTo>
                <a:lnTo>
                  <a:pt x="696389" y="580322"/>
                </a:lnTo>
                <a:lnTo>
                  <a:pt x="696389" y="696389"/>
                </a:lnTo>
                <a:lnTo>
                  <a:pt x="580322" y="696389"/>
                </a:lnTo>
                <a:lnTo>
                  <a:pt x="498908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40" name="Graphique 169">
            <a:extLst>
              <a:ext uri="{FF2B5EF4-FFF2-40B4-BE49-F238E27FC236}">
                <a16:creationId xmlns:a16="http://schemas.microsoft.com/office/drawing/2014/main" id="{666D738C-370D-8CC5-5972-787B98D8DCBB}"/>
              </a:ext>
            </a:extLst>
          </p:cNvPr>
          <p:cNvGrpSpPr/>
          <p:nvPr/>
        </p:nvGrpSpPr>
        <p:grpSpPr>
          <a:xfrm>
            <a:off x="693947" y="1971999"/>
            <a:ext cx="489309" cy="362763"/>
            <a:chOff x="1900237" y="295275"/>
            <a:chExt cx="8391525" cy="6267450"/>
          </a:xfrm>
        </p:grpSpPr>
        <p:sp>
          <p:nvSpPr>
            <p:cNvPr id="42" name="Forme libre : forme 114">
              <a:extLst>
                <a:ext uri="{FF2B5EF4-FFF2-40B4-BE49-F238E27FC236}">
                  <a16:creationId xmlns:a16="http://schemas.microsoft.com/office/drawing/2014/main" id="{1D090BB5-BD80-0E6F-005E-72DBD4BF063D}"/>
                </a:ext>
              </a:extLst>
            </p:cNvPr>
            <p:cNvSpPr/>
            <p:nvPr/>
          </p:nvSpPr>
          <p:spPr>
            <a:xfrm>
              <a:off x="1897856" y="292894"/>
              <a:ext cx="5934075" cy="5676900"/>
            </a:xfrm>
            <a:custGeom>
              <a:avLst/>
              <a:gdLst>
                <a:gd name="connsiteX0" fmla="*/ 5069777 w 5934075"/>
                <a:gd name="connsiteY0" fmla="*/ 7144 h 5676900"/>
                <a:gd name="connsiteX1" fmla="*/ 870490 w 5934075"/>
                <a:gd name="connsiteY1" fmla="*/ 7144 h 5676900"/>
                <a:gd name="connsiteX2" fmla="*/ 7144 w 5934075"/>
                <a:gd name="connsiteY2" fmla="*/ 866394 h 5676900"/>
                <a:gd name="connsiteX3" fmla="*/ 7144 w 5934075"/>
                <a:gd name="connsiteY3" fmla="*/ 3622929 h 5676900"/>
                <a:gd name="connsiteX4" fmla="*/ 870490 w 5934075"/>
                <a:gd name="connsiteY4" fmla="*/ 4482941 h 5676900"/>
                <a:gd name="connsiteX5" fmla="*/ 1384173 w 5934075"/>
                <a:gd name="connsiteY5" fmla="*/ 4482941 h 5676900"/>
                <a:gd name="connsiteX6" fmla="*/ 1027176 w 5934075"/>
                <a:gd name="connsiteY6" fmla="*/ 5468589 h 5676900"/>
                <a:gd name="connsiteX7" fmla="*/ 1257776 w 5934075"/>
                <a:gd name="connsiteY7" fmla="*/ 5661470 h 5676900"/>
                <a:gd name="connsiteX8" fmla="*/ 2464117 w 5934075"/>
                <a:gd name="connsiteY8" fmla="*/ 4957287 h 5676900"/>
                <a:gd name="connsiteX9" fmla="*/ 2893409 w 5934075"/>
                <a:gd name="connsiteY9" fmla="*/ 4482941 h 5676900"/>
                <a:gd name="connsiteX10" fmla="*/ 5069777 w 5934075"/>
                <a:gd name="connsiteY10" fmla="*/ 4482941 h 5676900"/>
                <a:gd name="connsiteX11" fmla="*/ 5933885 w 5934075"/>
                <a:gd name="connsiteY11" fmla="*/ 3622929 h 5676900"/>
                <a:gd name="connsiteX12" fmla="*/ 5933885 w 5934075"/>
                <a:gd name="connsiteY12" fmla="*/ 866394 h 5676900"/>
                <a:gd name="connsiteX13" fmla="*/ 5069777 w 5934075"/>
                <a:gd name="connsiteY13" fmla="*/ 7144 h 567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34075" h="5676900">
                  <a:moveTo>
                    <a:pt x="5069777" y="7144"/>
                  </a:moveTo>
                  <a:lnTo>
                    <a:pt x="870490" y="7144"/>
                  </a:lnTo>
                  <a:cubicBezTo>
                    <a:pt x="396145" y="7144"/>
                    <a:pt x="7144" y="393668"/>
                    <a:pt x="7144" y="866394"/>
                  </a:cubicBezTo>
                  <a:lnTo>
                    <a:pt x="7144" y="3622929"/>
                  </a:lnTo>
                  <a:cubicBezTo>
                    <a:pt x="7144" y="4096417"/>
                    <a:pt x="396145" y="4482941"/>
                    <a:pt x="870490" y="4482941"/>
                  </a:cubicBezTo>
                  <a:lnTo>
                    <a:pt x="1384173" y="4482941"/>
                  </a:lnTo>
                  <a:cubicBezTo>
                    <a:pt x="1384173" y="4727543"/>
                    <a:pt x="1206056" y="5260943"/>
                    <a:pt x="1027176" y="5468589"/>
                  </a:cubicBezTo>
                  <a:cubicBezTo>
                    <a:pt x="848297" y="5676234"/>
                    <a:pt x="1146239" y="5690997"/>
                    <a:pt x="1257776" y="5661470"/>
                  </a:cubicBezTo>
                  <a:cubicBezTo>
                    <a:pt x="1369314" y="5631942"/>
                    <a:pt x="2136743" y="5327428"/>
                    <a:pt x="2464117" y="4957287"/>
                  </a:cubicBezTo>
                  <a:cubicBezTo>
                    <a:pt x="2608612" y="4794028"/>
                    <a:pt x="2763679" y="4627436"/>
                    <a:pt x="2893409" y="4482941"/>
                  </a:cubicBezTo>
                  <a:lnTo>
                    <a:pt x="5069777" y="4482941"/>
                  </a:lnTo>
                  <a:cubicBezTo>
                    <a:pt x="5544884" y="4482941"/>
                    <a:pt x="5933885" y="4096417"/>
                    <a:pt x="5933885" y="3622929"/>
                  </a:cubicBezTo>
                  <a:lnTo>
                    <a:pt x="5933885" y="866394"/>
                  </a:lnTo>
                  <a:cubicBezTo>
                    <a:pt x="5933885" y="393668"/>
                    <a:pt x="5544884" y="7144"/>
                    <a:pt x="5069777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3" name="Forme libre : forme 115">
              <a:extLst>
                <a:ext uri="{FF2B5EF4-FFF2-40B4-BE49-F238E27FC236}">
                  <a16:creationId xmlns:a16="http://schemas.microsoft.com/office/drawing/2014/main" id="{16E5940D-4A69-6089-91F6-5B9796300AD6}"/>
                </a:ext>
              </a:extLst>
            </p:cNvPr>
            <p:cNvSpPr/>
            <p:nvPr/>
          </p:nvSpPr>
          <p:spPr>
            <a:xfrm>
              <a:off x="3753802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1" y="464344"/>
                    <a:pt x="7144" y="361996"/>
                    <a:pt x="7144" y="235744"/>
                  </a:cubicBezTo>
                  <a:cubicBezTo>
                    <a:pt x="7144" y="109491"/>
                    <a:pt x="109491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" name="Forme libre : forme 116">
              <a:extLst>
                <a:ext uri="{FF2B5EF4-FFF2-40B4-BE49-F238E27FC236}">
                  <a16:creationId xmlns:a16="http://schemas.microsoft.com/office/drawing/2014/main" id="{C88CFFEF-EDB0-A0FE-A91E-F3DBC6651165}"/>
                </a:ext>
              </a:extLst>
            </p:cNvPr>
            <p:cNvSpPr/>
            <p:nvPr/>
          </p:nvSpPr>
          <p:spPr>
            <a:xfrm>
              <a:off x="4632674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" name="Forme libre : forme 117">
              <a:extLst>
                <a:ext uri="{FF2B5EF4-FFF2-40B4-BE49-F238E27FC236}">
                  <a16:creationId xmlns:a16="http://schemas.microsoft.com/office/drawing/2014/main" id="{76192126-16C6-15EE-E5C4-9252FD7CEEF3}"/>
                </a:ext>
              </a:extLst>
            </p:cNvPr>
            <p:cNvSpPr/>
            <p:nvPr/>
          </p:nvSpPr>
          <p:spPr>
            <a:xfrm>
              <a:off x="5511450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" name="Forme libre : forme 118">
              <a:extLst>
                <a:ext uri="{FF2B5EF4-FFF2-40B4-BE49-F238E27FC236}">
                  <a16:creationId xmlns:a16="http://schemas.microsoft.com/office/drawing/2014/main" id="{0F4C8E3E-3769-EC98-99B7-1F9A2440EFC3}"/>
                </a:ext>
              </a:extLst>
            </p:cNvPr>
            <p:cNvSpPr/>
            <p:nvPr/>
          </p:nvSpPr>
          <p:spPr>
            <a:xfrm>
              <a:off x="5511164" y="1992916"/>
              <a:ext cx="4772025" cy="4562475"/>
            </a:xfrm>
            <a:custGeom>
              <a:avLst/>
              <a:gdLst>
                <a:gd name="connsiteX0" fmla="*/ 2320576 w 4772025"/>
                <a:gd name="connsiteY0" fmla="*/ 7144 h 4562475"/>
                <a:gd name="connsiteX1" fmla="*/ 4079843 w 4772025"/>
                <a:gd name="connsiteY1" fmla="*/ 7144 h 4562475"/>
                <a:gd name="connsiteX2" fmla="*/ 4774216 w 4772025"/>
                <a:gd name="connsiteY2" fmla="*/ 698278 h 4562475"/>
                <a:gd name="connsiteX3" fmla="*/ 4774216 w 4772025"/>
                <a:gd name="connsiteY3" fmla="*/ 2915317 h 4562475"/>
                <a:gd name="connsiteX4" fmla="*/ 4079843 w 4772025"/>
                <a:gd name="connsiteY4" fmla="*/ 3607022 h 4562475"/>
                <a:gd name="connsiteX5" fmla="*/ 3666648 w 4772025"/>
                <a:gd name="connsiteY5" fmla="*/ 3607022 h 4562475"/>
                <a:gd name="connsiteX6" fmla="*/ 3953732 w 4772025"/>
                <a:gd name="connsiteY6" fmla="*/ 4399693 h 4562475"/>
                <a:gd name="connsiteX7" fmla="*/ 3768281 w 4772025"/>
                <a:gd name="connsiteY7" fmla="*/ 4554855 h 4562475"/>
                <a:gd name="connsiteX8" fmla="*/ 2798064 w 4772025"/>
                <a:gd name="connsiteY8" fmla="*/ 3988499 h 4562475"/>
                <a:gd name="connsiteX9" fmla="*/ 2452878 w 4772025"/>
                <a:gd name="connsiteY9" fmla="*/ 3607499 h 4562475"/>
                <a:gd name="connsiteX10" fmla="*/ 702469 w 4772025"/>
                <a:gd name="connsiteY10" fmla="*/ 3607499 h 4562475"/>
                <a:gd name="connsiteX11" fmla="*/ 7144 w 4772025"/>
                <a:gd name="connsiteY11" fmla="*/ 2915793 h 4562475"/>
                <a:gd name="connsiteX12" fmla="*/ 7144 w 4772025"/>
                <a:gd name="connsiteY12" fmla="*/ 2783396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72025" h="4562475">
                  <a:moveTo>
                    <a:pt x="2320576" y="7144"/>
                  </a:moveTo>
                  <a:lnTo>
                    <a:pt x="4079843" y="7144"/>
                  </a:lnTo>
                  <a:cubicBezTo>
                    <a:pt x="4460843" y="7144"/>
                    <a:pt x="4774216" y="318040"/>
                    <a:pt x="4774216" y="698278"/>
                  </a:cubicBezTo>
                  <a:lnTo>
                    <a:pt x="4774216" y="2915317"/>
                  </a:lnTo>
                  <a:cubicBezTo>
                    <a:pt x="4774216" y="3296317"/>
                    <a:pt x="4461320" y="3607022"/>
                    <a:pt x="4079843" y="3607022"/>
                  </a:cubicBezTo>
                  <a:lnTo>
                    <a:pt x="3666648" y="3607022"/>
                  </a:lnTo>
                  <a:cubicBezTo>
                    <a:pt x="3666648" y="3803714"/>
                    <a:pt x="3809523" y="4232720"/>
                    <a:pt x="3953732" y="4399693"/>
                  </a:cubicBezTo>
                  <a:cubicBezTo>
                    <a:pt x="4097941" y="4566666"/>
                    <a:pt x="3858482" y="4578573"/>
                    <a:pt x="3768281" y="4554855"/>
                  </a:cubicBezTo>
                  <a:cubicBezTo>
                    <a:pt x="3678079" y="4531138"/>
                    <a:pt x="3061431" y="4286155"/>
                    <a:pt x="2798064" y="3988499"/>
                  </a:cubicBezTo>
                  <a:cubicBezTo>
                    <a:pt x="2681860" y="3857149"/>
                    <a:pt x="2557177" y="3723228"/>
                    <a:pt x="2452878" y="3607499"/>
                  </a:cubicBezTo>
                  <a:lnTo>
                    <a:pt x="702469" y="3607499"/>
                  </a:lnTo>
                  <a:cubicBezTo>
                    <a:pt x="320230" y="3607499"/>
                    <a:pt x="7144" y="3296602"/>
                    <a:pt x="7144" y="2915793"/>
                  </a:cubicBezTo>
                  <a:lnTo>
                    <a:pt x="7144" y="278339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9D073298-1B8B-E5BB-EED9-FCCAD8732DF6}"/>
              </a:ext>
            </a:extLst>
          </p:cNvPr>
          <p:cNvSpPr txBox="1"/>
          <p:nvPr/>
        </p:nvSpPr>
        <p:spPr>
          <a:xfrm>
            <a:off x="7347589" y="1736605"/>
            <a:ext cx="4285606" cy="210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libero, </a:t>
            </a:r>
            <a:b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34025260-FE6F-2B4B-7A53-3BC02CC859BE}"/>
              </a:ext>
            </a:extLst>
          </p:cNvPr>
          <p:cNvSpPr txBox="1"/>
          <p:nvPr/>
        </p:nvSpPr>
        <p:spPr>
          <a:xfrm>
            <a:off x="1478050" y="4573131"/>
            <a:ext cx="10155146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18F936DB-F67C-EFBB-A69B-26CA4DAF9ECD}"/>
              </a:ext>
            </a:extLst>
          </p:cNvPr>
          <p:cNvSpPr txBox="1"/>
          <p:nvPr/>
        </p:nvSpPr>
        <p:spPr>
          <a:xfrm>
            <a:off x="1478049" y="1736605"/>
            <a:ext cx="4284000" cy="2063129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libero, </a:t>
            </a:r>
            <a:b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FC71DBFC-8AEF-A562-182F-627D61581958}"/>
              </a:ext>
            </a:extLst>
          </p:cNvPr>
          <p:cNvCxnSpPr>
            <a:cxnSpLocks/>
          </p:cNvCxnSpPr>
          <p:nvPr/>
        </p:nvCxnSpPr>
        <p:spPr>
          <a:xfrm>
            <a:off x="6096000" y="1805185"/>
            <a:ext cx="0" cy="2452311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18B16DC8-AEDF-0345-1AEB-D8AF710DF6B7}"/>
              </a:ext>
            </a:extLst>
          </p:cNvPr>
          <p:cNvCxnSpPr>
            <a:cxnSpLocks/>
          </p:cNvCxnSpPr>
          <p:nvPr/>
        </p:nvCxnSpPr>
        <p:spPr>
          <a:xfrm flipH="1">
            <a:off x="590761" y="4257496"/>
            <a:ext cx="11010479" cy="0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055081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C32ACF-9435-1489-5680-FAF77A4E6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6E40EC-5CF4-DAB3-9F5C-B7BC30BC6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1C4E7829-F5DD-AA84-78D6-E3B2AABCBA18}"/>
              </a:ext>
            </a:extLst>
          </p:cNvPr>
          <p:cNvCxnSpPr>
            <a:cxnSpLocks/>
          </p:cNvCxnSpPr>
          <p:nvPr/>
        </p:nvCxnSpPr>
        <p:spPr>
          <a:xfrm>
            <a:off x="6096000" y="1805185"/>
            <a:ext cx="0" cy="2452311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64">
            <a:extLst>
              <a:ext uri="{FF2B5EF4-FFF2-40B4-BE49-F238E27FC236}">
                <a16:creationId xmlns:a16="http://schemas.microsoft.com/office/drawing/2014/main" id="{83FCF976-CC14-C821-8AAD-7B2FC8362A0A}"/>
              </a:ext>
            </a:extLst>
          </p:cNvPr>
          <p:cNvCxnSpPr>
            <a:cxnSpLocks/>
          </p:cNvCxnSpPr>
          <p:nvPr/>
        </p:nvCxnSpPr>
        <p:spPr>
          <a:xfrm flipH="1">
            <a:off x="590761" y="4257496"/>
            <a:ext cx="11010479" cy="0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475FAC37-B702-A8DC-5327-0B5765D77415}"/>
              </a:ext>
            </a:extLst>
          </p:cNvPr>
          <p:cNvSpPr txBox="1"/>
          <p:nvPr/>
        </p:nvSpPr>
        <p:spPr>
          <a:xfrm>
            <a:off x="590759" y="2374074"/>
            <a:ext cx="5317900" cy="166096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E694BA2-AA4E-17F9-9D62-DA152712B85E}"/>
              </a:ext>
            </a:extLst>
          </p:cNvPr>
          <p:cNvGrpSpPr/>
          <p:nvPr/>
        </p:nvGrpSpPr>
        <p:grpSpPr>
          <a:xfrm>
            <a:off x="590759" y="1830498"/>
            <a:ext cx="5152100" cy="451978"/>
            <a:chOff x="590759" y="1830498"/>
            <a:chExt cx="5152100" cy="45197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D647840-E54A-DD1C-2F84-8A5214C422BF}"/>
                </a:ext>
              </a:extLst>
            </p:cNvPr>
            <p:cNvSpPr/>
            <p:nvPr/>
          </p:nvSpPr>
          <p:spPr>
            <a:xfrm>
              <a:off x="590759" y="1830498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C696409-31C8-48A9-2589-844D8C0F32E2}"/>
                </a:ext>
              </a:extLst>
            </p:cNvPr>
            <p:cNvSpPr/>
            <p:nvPr/>
          </p:nvSpPr>
          <p:spPr>
            <a:xfrm>
              <a:off x="5463809" y="2050563"/>
              <a:ext cx="279050" cy="231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91893F6-C485-2502-806F-96449813D37A}"/>
              </a:ext>
            </a:extLst>
          </p:cNvPr>
          <p:cNvSpPr txBox="1"/>
          <p:nvPr/>
        </p:nvSpPr>
        <p:spPr>
          <a:xfrm>
            <a:off x="6333324" y="2374074"/>
            <a:ext cx="5317900" cy="1660968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573602DF-9070-E920-FC7C-54D78B39B684}"/>
              </a:ext>
            </a:extLst>
          </p:cNvPr>
          <p:cNvGrpSpPr/>
          <p:nvPr/>
        </p:nvGrpSpPr>
        <p:grpSpPr>
          <a:xfrm>
            <a:off x="6333324" y="1830498"/>
            <a:ext cx="5152100" cy="451978"/>
            <a:chOff x="6333324" y="1830498"/>
            <a:chExt cx="5152100" cy="451978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7F0EE208-5413-2E6F-2901-523B702C380C}"/>
                </a:ext>
              </a:extLst>
            </p:cNvPr>
            <p:cNvSpPr/>
            <p:nvPr/>
          </p:nvSpPr>
          <p:spPr>
            <a:xfrm>
              <a:off x="6333324" y="1830498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EE10CB1-E8B1-B67D-7023-EA2764085C6C}"/>
                </a:ext>
              </a:extLst>
            </p:cNvPr>
            <p:cNvSpPr/>
            <p:nvPr/>
          </p:nvSpPr>
          <p:spPr>
            <a:xfrm>
              <a:off x="11206374" y="2050563"/>
              <a:ext cx="279050" cy="231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8A9771AD-5E52-9081-C8DB-926391D3ABAE}"/>
              </a:ext>
            </a:extLst>
          </p:cNvPr>
          <p:cNvSpPr txBox="1"/>
          <p:nvPr/>
        </p:nvSpPr>
        <p:spPr>
          <a:xfrm>
            <a:off x="590758" y="5073026"/>
            <a:ext cx="8789215" cy="1070037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6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6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6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6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B4068C2-C15A-BE66-8D27-40BCC220CAD2}"/>
              </a:ext>
            </a:extLst>
          </p:cNvPr>
          <p:cNvGrpSpPr/>
          <p:nvPr/>
        </p:nvGrpSpPr>
        <p:grpSpPr>
          <a:xfrm>
            <a:off x="590759" y="4529450"/>
            <a:ext cx="5152100" cy="451978"/>
            <a:chOff x="590759" y="4529450"/>
            <a:chExt cx="5152100" cy="45197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C3EE1718-1010-D214-A703-FB9215987D24}"/>
                </a:ext>
              </a:extLst>
            </p:cNvPr>
            <p:cNvSpPr/>
            <p:nvPr/>
          </p:nvSpPr>
          <p:spPr>
            <a:xfrm>
              <a:off x="590759" y="4529450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E061DB8-CCD4-C4B1-05BE-A4F07C4D1FDD}"/>
                </a:ext>
              </a:extLst>
            </p:cNvPr>
            <p:cNvSpPr/>
            <p:nvPr/>
          </p:nvSpPr>
          <p:spPr>
            <a:xfrm>
              <a:off x="5463809" y="4749515"/>
              <a:ext cx="279050" cy="2319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60942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038598-D6B4-7D18-420B-0AA84B8ED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68C41E-D982-FCB0-7ED6-2E48A8CDFA55}"/>
              </a:ext>
            </a:extLst>
          </p:cNvPr>
          <p:cNvSpPr txBox="1"/>
          <p:nvPr/>
        </p:nvSpPr>
        <p:spPr>
          <a:xfrm>
            <a:off x="131237" y="2647287"/>
            <a:ext cx="2982290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Lorem ipsum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dolor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consectetuer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adipiscing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elit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massa.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pulvinar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libero,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magna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B78B11D-70BB-9A77-3FDD-C6578F9F1B4A}"/>
              </a:ext>
            </a:extLst>
          </p:cNvPr>
          <p:cNvSpPr txBox="1"/>
          <p:nvPr/>
        </p:nvSpPr>
        <p:spPr>
          <a:xfrm>
            <a:off x="6094532" y="2647287"/>
            <a:ext cx="2981004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sed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E420F64-0276-48BA-2A06-A64E530475A5}"/>
              </a:ext>
            </a:extLst>
          </p:cNvPr>
          <p:cNvSpPr txBox="1"/>
          <p:nvPr/>
        </p:nvSpPr>
        <p:spPr>
          <a:xfrm>
            <a:off x="3113526" y="2647287"/>
            <a:ext cx="2981005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sed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76E40078-AD70-00C7-7BF5-586CCA87716D}"/>
              </a:ext>
            </a:extLst>
          </p:cNvPr>
          <p:cNvSpPr/>
          <p:nvPr/>
        </p:nvSpPr>
        <p:spPr>
          <a:xfrm>
            <a:off x="4255833" y="1568526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3 h 696389"/>
              <a:gd name="connsiteX4" fmla="*/ 696390 w 696390"/>
              <a:gd name="connsiteY4" fmla="*/ 557343 h 696389"/>
              <a:gd name="connsiteX5" fmla="*/ 696390 w 696390"/>
              <a:gd name="connsiteY5" fmla="*/ 696086 h 696389"/>
              <a:gd name="connsiteX6" fmla="*/ 581823 w 696390"/>
              <a:gd name="connsiteY6" fmla="*/ 696086 h 696389"/>
              <a:gd name="connsiteX7" fmla="*/ 580322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90" y="557343"/>
                </a:lnTo>
                <a:lnTo>
                  <a:pt x="696390" y="696086"/>
                </a:lnTo>
                <a:lnTo>
                  <a:pt x="581823" y="696086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9" name="Graphique 31">
            <a:extLst>
              <a:ext uri="{FF2B5EF4-FFF2-40B4-BE49-F238E27FC236}">
                <a16:creationId xmlns:a16="http://schemas.microsoft.com/office/drawing/2014/main" id="{007F444E-D480-60A9-9606-7AE1FEE6FB28}"/>
              </a:ext>
            </a:extLst>
          </p:cNvPr>
          <p:cNvGrpSpPr/>
          <p:nvPr/>
        </p:nvGrpSpPr>
        <p:grpSpPr>
          <a:xfrm>
            <a:off x="4441639" y="1662413"/>
            <a:ext cx="324778" cy="508614"/>
            <a:chOff x="-843815" y="2638425"/>
            <a:chExt cx="504825" cy="790575"/>
          </a:xfrm>
        </p:grpSpPr>
        <p:sp>
          <p:nvSpPr>
            <p:cNvPr id="10" name="Forme libre : forme 104">
              <a:extLst>
                <a:ext uri="{FF2B5EF4-FFF2-40B4-BE49-F238E27FC236}">
                  <a16:creationId xmlns:a16="http://schemas.microsoft.com/office/drawing/2014/main" id="{ECE40FC9-8E63-254D-1B1C-2105380648CB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" name="Forme libre : forme 105">
              <a:extLst>
                <a:ext uri="{FF2B5EF4-FFF2-40B4-BE49-F238E27FC236}">
                  <a16:creationId xmlns:a16="http://schemas.microsoft.com/office/drawing/2014/main" id="{ADF07EA5-6EEE-B542-FC01-E99419A983FD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" name="Forme libre : forme 106">
              <a:extLst>
                <a:ext uri="{FF2B5EF4-FFF2-40B4-BE49-F238E27FC236}">
                  <a16:creationId xmlns:a16="http://schemas.microsoft.com/office/drawing/2014/main" id="{5584404D-05EE-F66D-3839-7A5EBE3CED04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" name="Forme libre : forme 107">
              <a:extLst>
                <a:ext uri="{FF2B5EF4-FFF2-40B4-BE49-F238E27FC236}">
                  <a16:creationId xmlns:a16="http://schemas.microsoft.com/office/drawing/2014/main" id="{B08D461C-9B54-6080-6ECC-2BE77F035FF5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orme libre : forme 108">
              <a:extLst>
                <a:ext uri="{FF2B5EF4-FFF2-40B4-BE49-F238E27FC236}">
                  <a16:creationId xmlns:a16="http://schemas.microsoft.com/office/drawing/2014/main" id="{32DFF171-C575-6090-113A-58B104C7CBD8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Forme libre : forme 109">
              <a:extLst>
                <a:ext uri="{FF2B5EF4-FFF2-40B4-BE49-F238E27FC236}">
                  <a16:creationId xmlns:a16="http://schemas.microsoft.com/office/drawing/2014/main" id="{C0F71C6D-1939-BFA7-94D4-F18AA6A8509C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" name="Forme libre : forme 110">
              <a:extLst>
                <a:ext uri="{FF2B5EF4-FFF2-40B4-BE49-F238E27FC236}">
                  <a16:creationId xmlns:a16="http://schemas.microsoft.com/office/drawing/2014/main" id="{46DB439C-CECF-13E3-8BF7-9BBF34A8EA80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8" name="Forme libre : forme 111">
              <a:extLst>
                <a:ext uri="{FF2B5EF4-FFF2-40B4-BE49-F238E27FC236}">
                  <a16:creationId xmlns:a16="http://schemas.microsoft.com/office/drawing/2014/main" id="{1872EB08-D835-66DC-369E-BC88F12841A3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9" name="Forme libre : forme 112">
              <a:extLst>
                <a:ext uri="{FF2B5EF4-FFF2-40B4-BE49-F238E27FC236}">
                  <a16:creationId xmlns:a16="http://schemas.microsoft.com/office/drawing/2014/main" id="{5C872DCF-51E0-3B3C-5CE3-50FE7711A081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645510AB-718C-00B9-CE41-FF3BD2C78939}"/>
              </a:ext>
            </a:extLst>
          </p:cNvPr>
          <p:cNvSpPr/>
          <p:nvPr/>
        </p:nvSpPr>
        <p:spPr>
          <a:xfrm>
            <a:off x="7236839" y="1565878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1 h 696389"/>
              <a:gd name="connsiteX4" fmla="*/ 696390 w 696390"/>
              <a:gd name="connsiteY4" fmla="*/ 557341 h 696389"/>
              <a:gd name="connsiteX5" fmla="*/ 696390 w 696390"/>
              <a:gd name="connsiteY5" fmla="*/ 696389 h 696389"/>
              <a:gd name="connsiteX6" fmla="*/ 580322 w 696390"/>
              <a:gd name="connsiteY6" fmla="*/ 696389 h 696389"/>
              <a:gd name="connsiteX7" fmla="*/ 522795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1"/>
                </a:lnTo>
                <a:lnTo>
                  <a:pt x="696390" y="557341"/>
                </a:lnTo>
                <a:lnTo>
                  <a:pt x="696390" y="696389"/>
                </a:lnTo>
                <a:lnTo>
                  <a:pt x="580322" y="696389"/>
                </a:lnTo>
                <a:lnTo>
                  <a:pt x="522795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3EFCF7A3-2661-4320-CAAE-DF6B33D476CE}"/>
              </a:ext>
            </a:extLst>
          </p:cNvPr>
          <p:cNvGrpSpPr/>
          <p:nvPr/>
        </p:nvGrpSpPr>
        <p:grpSpPr>
          <a:xfrm>
            <a:off x="7358328" y="1707071"/>
            <a:ext cx="453412" cy="414001"/>
            <a:chOff x="9842500" y="2011871"/>
            <a:chExt cx="453412" cy="414001"/>
          </a:xfrm>
        </p:grpSpPr>
        <p:sp>
          <p:nvSpPr>
            <p:cNvPr id="34" name="Freeform: Shape 390">
              <a:extLst>
                <a:ext uri="{FF2B5EF4-FFF2-40B4-BE49-F238E27FC236}">
                  <a16:creationId xmlns:a16="http://schemas.microsoft.com/office/drawing/2014/main" id="{ECFCEC73-C064-4CF6-2B6E-700F6CC7CD08}"/>
                </a:ext>
              </a:extLst>
            </p:cNvPr>
            <p:cNvSpPr/>
            <p:nvPr/>
          </p:nvSpPr>
          <p:spPr>
            <a:xfrm>
              <a:off x="10011773" y="2229819"/>
              <a:ext cx="224626" cy="196053"/>
            </a:xfrm>
            <a:custGeom>
              <a:avLst/>
              <a:gdLst>
                <a:gd name="connsiteX0" fmla="*/ 263684 w 263683"/>
                <a:gd name="connsiteY0" fmla="*/ 0 h 230142"/>
                <a:gd name="connsiteX1" fmla="*/ 263684 w 263683"/>
                <a:gd name="connsiteY1" fmla="*/ 230143 h 230142"/>
                <a:gd name="connsiteX2" fmla="*/ 95458 w 263683"/>
                <a:gd name="connsiteY2" fmla="*/ 230143 h 230142"/>
                <a:gd name="connsiteX3" fmla="*/ 1999 w 263683"/>
                <a:gd name="connsiteY3" fmla="*/ 127338 h 230142"/>
                <a:gd name="connsiteX4" fmla="*/ 75598 w 263683"/>
                <a:gd name="connsiteY4" fmla="*/ 43225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83" h="230142">
                  <a:moveTo>
                    <a:pt x="263684" y="0"/>
                  </a:moveTo>
                  <a:lnTo>
                    <a:pt x="263684" y="230143"/>
                  </a:lnTo>
                  <a:lnTo>
                    <a:pt x="95458" y="230143"/>
                  </a:lnTo>
                  <a:cubicBezTo>
                    <a:pt x="39382" y="230143"/>
                    <a:pt x="-10735" y="194862"/>
                    <a:pt x="1999" y="127338"/>
                  </a:cubicBezTo>
                  <a:cubicBezTo>
                    <a:pt x="8424" y="93109"/>
                    <a:pt x="38214" y="61917"/>
                    <a:pt x="75598" y="4322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7" name="Freeform: Shape 391">
              <a:extLst>
                <a:ext uri="{FF2B5EF4-FFF2-40B4-BE49-F238E27FC236}">
                  <a16:creationId xmlns:a16="http://schemas.microsoft.com/office/drawing/2014/main" id="{B872C27C-660B-FA88-1FE5-BBC857A2BF31}"/>
                </a:ext>
              </a:extLst>
            </p:cNvPr>
            <p:cNvSpPr/>
            <p:nvPr/>
          </p:nvSpPr>
          <p:spPr>
            <a:xfrm>
              <a:off x="9902012" y="2229819"/>
              <a:ext cx="103500" cy="196053"/>
            </a:xfrm>
            <a:custGeom>
              <a:avLst/>
              <a:gdLst>
                <a:gd name="connsiteX0" fmla="*/ 121497 w 121496"/>
                <a:gd name="connsiteY0" fmla="*/ 230143 h 230142"/>
                <a:gd name="connsiteX1" fmla="*/ 0 w 121496"/>
                <a:gd name="connsiteY1" fmla="*/ 230143 h 230142"/>
                <a:gd name="connsiteX2" fmla="*/ 0 w 121496"/>
                <a:gd name="connsiteY2" fmla="*/ 0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96" h="230142">
                  <a:moveTo>
                    <a:pt x="121497" y="230143"/>
                  </a:moveTo>
                  <a:lnTo>
                    <a:pt x="0" y="230143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7" name="Freeform: Shape 392">
              <a:extLst>
                <a:ext uri="{FF2B5EF4-FFF2-40B4-BE49-F238E27FC236}">
                  <a16:creationId xmlns:a16="http://schemas.microsoft.com/office/drawing/2014/main" id="{736C528D-01E2-5A70-D105-593FAA61761F}"/>
                </a:ext>
              </a:extLst>
            </p:cNvPr>
            <p:cNvSpPr/>
            <p:nvPr/>
          </p:nvSpPr>
          <p:spPr>
            <a:xfrm>
              <a:off x="9925897" y="2051678"/>
              <a:ext cx="47769" cy="88672"/>
            </a:xfrm>
            <a:custGeom>
              <a:avLst/>
              <a:gdLst>
                <a:gd name="connsiteX0" fmla="*/ 56075 w 56075"/>
                <a:gd name="connsiteY0" fmla="*/ 53856 h 104090"/>
                <a:gd name="connsiteX1" fmla="*/ 56075 w 56075"/>
                <a:gd name="connsiteY1" fmla="*/ 0 h 104090"/>
                <a:gd name="connsiteX2" fmla="*/ 0 w 56075"/>
                <a:gd name="connsiteY2" fmla="*/ 0 h 104090"/>
                <a:gd name="connsiteX3" fmla="*/ 0 w 56075"/>
                <a:gd name="connsiteY3" fmla="*/ 104090 h 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75" h="104090">
                  <a:moveTo>
                    <a:pt x="56075" y="53856"/>
                  </a:moveTo>
                  <a:lnTo>
                    <a:pt x="56075" y="0"/>
                  </a:lnTo>
                  <a:lnTo>
                    <a:pt x="0" y="0"/>
                  </a:lnTo>
                  <a:lnTo>
                    <a:pt x="0" y="10409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8" name="Freeform: Shape 393">
              <a:extLst>
                <a:ext uri="{FF2B5EF4-FFF2-40B4-BE49-F238E27FC236}">
                  <a16:creationId xmlns:a16="http://schemas.microsoft.com/office/drawing/2014/main" id="{84FE8EBF-E568-FA75-DD71-46BB38752C01}"/>
                </a:ext>
              </a:extLst>
            </p:cNvPr>
            <p:cNvSpPr/>
            <p:nvPr/>
          </p:nvSpPr>
          <p:spPr>
            <a:xfrm>
              <a:off x="9960083" y="2202949"/>
              <a:ext cx="174776" cy="159853"/>
            </a:xfrm>
            <a:custGeom>
              <a:avLst/>
              <a:gdLst>
                <a:gd name="connsiteX0" fmla="*/ 60689 w 205165"/>
                <a:gd name="connsiteY0" fmla="*/ 182479 h 187648"/>
                <a:gd name="connsiteX1" fmla="*/ 201812 w 205165"/>
                <a:gd name="connsiteY1" fmla="*/ 0 h 187648"/>
                <a:gd name="connsiteX2" fmla="*/ 24240 w 205165"/>
                <a:gd name="connsiteY2" fmla="*/ 64954 h 187648"/>
                <a:gd name="connsiteX3" fmla="*/ 25291 w 205165"/>
                <a:gd name="connsiteY3" fmla="*/ 170095 h 1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65" h="187648">
                  <a:moveTo>
                    <a:pt x="60689" y="182479"/>
                  </a:moveTo>
                  <a:cubicBezTo>
                    <a:pt x="152396" y="197082"/>
                    <a:pt x="221438" y="193110"/>
                    <a:pt x="201812" y="0"/>
                  </a:cubicBezTo>
                  <a:cubicBezTo>
                    <a:pt x="140713" y="35982"/>
                    <a:pt x="61740" y="30608"/>
                    <a:pt x="24240" y="64954"/>
                  </a:cubicBezTo>
                  <a:cubicBezTo>
                    <a:pt x="-13261" y="99300"/>
                    <a:pt x="-2746" y="144745"/>
                    <a:pt x="25291" y="17009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9" name="Freeform: Shape 394">
              <a:extLst>
                <a:ext uri="{FF2B5EF4-FFF2-40B4-BE49-F238E27FC236}">
                  <a16:creationId xmlns:a16="http://schemas.microsoft.com/office/drawing/2014/main" id="{14E262CF-10DC-026B-BB98-0131A9482562}"/>
                </a:ext>
              </a:extLst>
            </p:cNvPr>
            <p:cNvSpPr/>
            <p:nvPr/>
          </p:nvSpPr>
          <p:spPr>
            <a:xfrm>
              <a:off x="9842500" y="2011871"/>
              <a:ext cx="453412" cy="238847"/>
            </a:xfrm>
            <a:custGeom>
              <a:avLst/>
              <a:gdLst>
                <a:gd name="connsiteX0" fmla="*/ 266125 w 532249"/>
                <a:gd name="connsiteY0" fmla="*/ 0 h 280377"/>
                <a:gd name="connsiteX1" fmla="*/ 532249 w 532249"/>
                <a:gd name="connsiteY1" fmla="*/ 238554 h 280377"/>
                <a:gd name="connsiteX2" fmla="*/ 490426 w 532249"/>
                <a:gd name="connsiteY2" fmla="*/ 280377 h 280377"/>
                <a:gd name="connsiteX3" fmla="*/ 266125 w 532249"/>
                <a:gd name="connsiteY3" fmla="*/ 84113 h 280377"/>
                <a:gd name="connsiteX4" fmla="*/ 41823 w 532249"/>
                <a:gd name="connsiteY4" fmla="*/ 280377 h 280377"/>
                <a:gd name="connsiteX5" fmla="*/ 0 w 532249"/>
                <a:gd name="connsiteY5" fmla="*/ 238554 h 2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49" h="280377">
                  <a:moveTo>
                    <a:pt x="266125" y="0"/>
                  </a:moveTo>
                  <a:lnTo>
                    <a:pt x="532249" y="238554"/>
                  </a:lnTo>
                  <a:lnTo>
                    <a:pt x="490426" y="280377"/>
                  </a:lnTo>
                  <a:lnTo>
                    <a:pt x="266125" y="84113"/>
                  </a:lnTo>
                  <a:lnTo>
                    <a:pt x="41823" y="280377"/>
                  </a:lnTo>
                  <a:lnTo>
                    <a:pt x="0" y="238554"/>
                  </a:ln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51" name="Forme libre : forme 50">
            <a:extLst>
              <a:ext uri="{FF2B5EF4-FFF2-40B4-BE49-F238E27FC236}">
                <a16:creationId xmlns:a16="http://schemas.microsoft.com/office/drawing/2014/main" id="{502CC388-11B3-8E8D-700F-98048582FD98}"/>
              </a:ext>
            </a:extLst>
          </p:cNvPr>
          <p:cNvSpPr/>
          <p:nvPr/>
        </p:nvSpPr>
        <p:spPr>
          <a:xfrm>
            <a:off x="1274188" y="1568525"/>
            <a:ext cx="696389" cy="696389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4 h 696389"/>
              <a:gd name="connsiteX4" fmla="*/ 696389 w 696389"/>
              <a:gd name="connsiteY4" fmla="*/ 580322 h 696389"/>
              <a:gd name="connsiteX5" fmla="*/ 696389 w 696389"/>
              <a:gd name="connsiteY5" fmla="*/ 696389 h 696389"/>
              <a:gd name="connsiteX6" fmla="*/ 580322 w 696389"/>
              <a:gd name="connsiteY6" fmla="*/ 696389 h 696389"/>
              <a:gd name="connsiteX7" fmla="*/ 498908 w 696389"/>
              <a:gd name="connsiteY7" fmla="*/ 696389 h 696389"/>
              <a:gd name="connsiteX8" fmla="*/ 116067 w 696389"/>
              <a:gd name="connsiteY8" fmla="*/ 696389 h 696389"/>
              <a:gd name="connsiteX9" fmla="*/ 0 w 696389"/>
              <a:gd name="connsiteY9" fmla="*/ 580322 h 696389"/>
              <a:gd name="connsiteX10" fmla="*/ 0 w 696389"/>
              <a:gd name="connsiteY10" fmla="*/ 116067 h 696389"/>
              <a:gd name="connsiteX11" fmla="*/ 116067 w 696389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4"/>
                </a:lnTo>
                <a:lnTo>
                  <a:pt x="696389" y="580322"/>
                </a:lnTo>
                <a:lnTo>
                  <a:pt x="696389" y="696389"/>
                </a:lnTo>
                <a:lnTo>
                  <a:pt x="580322" y="696389"/>
                </a:lnTo>
                <a:lnTo>
                  <a:pt x="498908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52" name="Graphique 169">
            <a:extLst>
              <a:ext uri="{FF2B5EF4-FFF2-40B4-BE49-F238E27FC236}">
                <a16:creationId xmlns:a16="http://schemas.microsoft.com/office/drawing/2014/main" id="{FCCDA259-29E3-0F7D-07EB-E390C17E12B5}"/>
              </a:ext>
            </a:extLst>
          </p:cNvPr>
          <p:cNvGrpSpPr/>
          <p:nvPr/>
        </p:nvGrpSpPr>
        <p:grpSpPr>
          <a:xfrm>
            <a:off x="1379529" y="1735339"/>
            <a:ext cx="485705" cy="362763"/>
            <a:chOff x="1900237" y="295275"/>
            <a:chExt cx="8391525" cy="6267450"/>
          </a:xfrm>
        </p:grpSpPr>
        <p:sp>
          <p:nvSpPr>
            <p:cNvPr id="53" name="Forme libre : forme 114">
              <a:extLst>
                <a:ext uri="{FF2B5EF4-FFF2-40B4-BE49-F238E27FC236}">
                  <a16:creationId xmlns:a16="http://schemas.microsoft.com/office/drawing/2014/main" id="{13E382B4-85DF-C9A3-0E05-742862BE65CF}"/>
                </a:ext>
              </a:extLst>
            </p:cNvPr>
            <p:cNvSpPr/>
            <p:nvPr/>
          </p:nvSpPr>
          <p:spPr>
            <a:xfrm>
              <a:off x="1897856" y="292894"/>
              <a:ext cx="5934075" cy="5676900"/>
            </a:xfrm>
            <a:custGeom>
              <a:avLst/>
              <a:gdLst>
                <a:gd name="connsiteX0" fmla="*/ 5069777 w 5934075"/>
                <a:gd name="connsiteY0" fmla="*/ 7144 h 5676900"/>
                <a:gd name="connsiteX1" fmla="*/ 870490 w 5934075"/>
                <a:gd name="connsiteY1" fmla="*/ 7144 h 5676900"/>
                <a:gd name="connsiteX2" fmla="*/ 7144 w 5934075"/>
                <a:gd name="connsiteY2" fmla="*/ 866394 h 5676900"/>
                <a:gd name="connsiteX3" fmla="*/ 7144 w 5934075"/>
                <a:gd name="connsiteY3" fmla="*/ 3622929 h 5676900"/>
                <a:gd name="connsiteX4" fmla="*/ 870490 w 5934075"/>
                <a:gd name="connsiteY4" fmla="*/ 4482941 h 5676900"/>
                <a:gd name="connsiteX5" fmla="*/ 1384173 w 5934075"/>
                <a:gd name="connsiteY5" fmla="*/ 4482941 h 5676900"/>
                <a:gd name="connsiteX6" fmla="*/ 1027176 w 5934075"/>
                <a:gd name="connsiteY6" fmla="*/ 5468589 h 5676900"/>
                <a:gd name="connsiteX7" fmla="*/ 1257776 w 5934075"/>
                <a:gd name="connsiteY7" fmla="*/ 5661470 h 5676900"/>
                <a:gd name="connsiteX8" fmla="*/ 2464117 w 5934075"/>
                <a:gd name="connsiteY8" fmla="*/ 4957287 h 5676900"/>
                <a:gd name="connsiteX9" fmla="*/ 2893409 w 5934075"/>
                <a:gd name="connsiteY9" fmla="*/ 4482941 h 5676900"/>
                <a:gd name="connsiteX10" fmla="*/ 5069777 w 5934075"/>
                <a:gd name="connsiteY10" fmla="*/ 4482941 h 5676900"/>
                <a:gd name="connsiteX11" fmla="*/ 5933885 w 5934075"/>
                <a:gd name="connsiteY11" fmla="*/ 3622929 h 5676900"/>
                <a:gd name="connsiteX12" fmla="*/ 5933885 w 5934075"/>
                <a:gd name="connsiteY12" fmla="*/ 866394 h 5676900"/>
                <a:gd name="connsiteX13" fmla="*/ 5069777 w 5934075"/>
                <a:gd name="connsiteY13" fmla="*/ 7144 h 567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34075" h="5676900">
                  <a:moveTo>
                    <a:pt x="5069777" y="7144"/>
                  </a:moveTo>
                  <a:lnTo>
                    <a:pt x="870490" y="7144"/>
                  </a:lnTo>
                  <a:cubicBezTo>
                    <a:pt x="396145" y="7144"/>
                    <a:pt x="7144" y="393668"/>
                    <a:pt x="7144" y="866394"/>
                  </a:cubicBezTo>
                  <a:lnTo>
                    <a:pt x="7144" y="3622929"/>
                  </a:lnTo>
                  <a:cubicBezTo>
                    <a:pt x="7144" y="4096417"/>
                    <a:pt x="396145" y="4482941"/>
                    <a:pt x="870490" y="4482941"/>
                  </a:cubicBezTo>
                  <a:lnTo>
                    <a:pt x="1384173" y="4482941"/>
                  </a:lnTo>
                  <a:cubicBezTo>
                    <a:pt x="1384173" y="4727543"/>
                    <a:pt x="1206056" y="5260943"/>
                    <a:pt x="1027176" y="5468589"/>
                  </a:cubicBezTo>
                  <a:cubicBezTo>
                    <a:pt x="848297" y="5676234"/>
                    <a:pt x="1146239" y="5690997"/>
                    <a:pt x="1257776" y="5661470"/>
                  </a:cubicBezTo>
                  <a:cubicBezTo>
                    <a:pt x="1369314" y="5631942"/>
                    <a:pt x="2136743" y="5327428"/>
                    <a:pt x="2464117" y="4957287"/>
                  </a:cubicBezTo>
                  <a:cubicBezTo>
                    <a:pt x="2608612" y="4794028"/>
                    <a:pt x="2763679" y="4627436"/>
                    <a:pt x="2893409" y="4482941"/>
                  </a:cubicBezTo>
                  <a:lnTo>
                    <a:pt x="5069777" y="4482941"/>
                  </a:lnTo>
                  <a:cubicBezTo>
                    <a:pt x="5544884" y="4482941"/>
                    <a:pt x="5933885" y="4096417"/>
                    <a:pt x="5933885" y="3622929"/>
                  </a:cubicBezTo>
                  <a:lnTo>
                    <a:pt x="5933885" y="866394"/>
                  </a:lnTo>
                  <a:cubicBezTo>
                    <a:pt x="5933885" y="393668"/>
                    <a:pt x="5544884" y="7144"/>
                    <a:pt x="5069777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" name="Forme libre : forme 115">
              <a:extLst>
                <a:ext uri="{FF2B5EF4-FFF2-40B4-BE49-F238E27FC236}">
                  <a16:creationId xmlns:a16="http://schemas.microsoft.com/office/drawing/2014/main" id="{757691CD-1353-CC2B-B086-AF1870172F13}"/>
                </a:ext>
              </a:extLst>
            </p:cNvPr>
            <p:cNvSpPr/>
            <p:nvPr/>
          </p:nvSpPr>
          <p:spPr>
            <a:xfrm>
              <a:off x="3753802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1" y="464344"/>
                    <a:pt x="7144" y="361996"/>
                    <a:pt x="7144" y="235744"/>
                  </a:cubicBezTo>
                  <a:cubicBezTo>
                    <a:pt x="7144" y="109491"/>
                    <a:pt x="109491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" name="Forme libre : forme 116">
              <a:extLst>
                <a:ext uri="{FF2B5EF4-FFF2-40B4-BE49-F238E27FC236}">
                  <a16:creationId xmlns:a16="http://schemas.microsoft.com/office/drawing/2014/main" id="{E88235EC-57F1-DABA-557F-31052E6B6B3B}"/>
                </a:ext>
              </a:extLst>
            </p:cNvPr>
            <p:cNvSpPr/>
            <p:nvPr/>
          </p:nvSpPr>
          <p:spPr>
            <a:xfrm>
              <a:off x="4632674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Forme libre : forme 117">
              <a:extLst>
                <a:ext uri="{FF2B5EF4-FFF2-40B4-BE49-F238E27FC236}">
                  <a16:creationId xmlns:a16="http://schemas.microsoft.com/office/drawing/2014/main" id="{289C1E78-5ED1-A504-511A-6E85EE937FD4}"/>
                </a:ext>
              </a:extLst>
            </p:cNvPr>
            <p:cNvSpPr/>
            <p:nvPr/>
          </p:nvSpPr>
          <p:spPr>
            <a:xfrm>
              <a:off x="5511450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7" name="Forme libre : forme 118">
              <a:extLst>
                <a:ext uri="{FF2B5EF4-FFF2-40B4-BE49-F238E27FC236}">
                  <a16:creationId xmlns:a16="http://schemas.microsoft.com/office/drawing/2014/main" id="{BB4DEBEA-341E-343B-E570-A87027011253}"/>
                </a:ext>
              </a:extLst>
            </p:cNvPr>
            <p:cNvSpPr/>
            <p:nvPr/>
          </p:nvSpPr>
          <p:spPr>
            <a:xfrm>
              <a:off x="5511164" y="1992916"/>
              <a:ext cx="4772025" cy="4562475"/>
            </a:xfrm>
            <a:custGeom>
              <a:avLst/>
              <a:gdLst>
                <a:gd name="connsiteX0" fmla="*/ 2320576 w 4772025"/>
                <a:gd name="connsiteY0" fmla="*/ 7144 h 4562475"/>
                <a:gd name="connsiteX1" fmla="*/ 4079843 w 4772025"/>
                <a:gd name="connsiteY1" fmla="*/ 7144 h 4562475"/>
                <a:gd name="connsiteX2" fmla="*/ 4774216 w 4772025"/>
                <a:gd name="connsiteY2" fmla="*/ 698278 h 4562475"/>
                <a:gd name="connsiteX3" fmla="*/ 4774216 w 4772025"/>
                <a:gd name="connsiteY3" fmla="*/ 2915317 h 4562475"/>
                <a:gd name="connsiteX4" fmla="*/ 4079843 w 4772025"/>
                <a:gd name="connsiteY4" fmla="*/ 3607022 h 4562475"/>
                <a:gd name="connsiteX5" fmla="*/ 3666648 w 4772025"/>
                <a:gd name="connsiteY5" fmla="*/ 3607022 h 4562475"/>
                <a:gd name="connsiteX6" fmla="*/ 3953732 w 4772025"/>
                <a:gd name="connsiteY6" fmla="*/ 4399693 h 4562475"/>
                <a:gd name="connsiteX7" fmla="*/ 3768281 w 4772025"/>
                <a:gd name="connsiteY7" fmla="*/ 4554855 h 4562475"/>
                <a:gd name="connsiteX8" fmla="*/ 2798064 w 4772025"/>
                <a:gd name="connsiteY8" fmla="*/ 3988499 h 4562475"/>
                <a:gd name="connsiteX9" fmla="*/ 2452878 w 4772025"/>
                <a:gd name="connsiteY9" fmla="*/ 3607499 h 4562475"/>
                <a:gd name="connsiteX10" fmla="*/ 702469 w 4772025"/>
                <a:gd name="connsiteY10" fmla="*/ 3607499 h 4562475"/>
                <a:gd name="connsiteX11" fmla="*/ 7144 w 4772025"/>
                <a:gd name="connsiteY11" fmla="*/ 2915793 h 4562475"/>
                <a:gd name="connsiteX12" fmla="*/ 7144 w 4772025"/>
                <a:gd name="connsiteY12" fmla="*/ 2783396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72025" h="4562475">
                  <a:moveTo>
                    <a:pt x="2320576" y="7144"/>
                  </a:moveTo>
                  <a:lnTo>
                    <a:pt x="4079843" y="7144"/>
                  </a:lnTo>
                  <a:cubicBezTo>
                    <a:pt x="4460843" y="7144"/>
                    <a:pt x="4774216" y="318040"/>
                    <a:pt x="4774216" y="698278"/>
                  </a:cubicBezTo>
                  <a:lnTo>
                    <a:pt x="4774216" y="2915317"/>
                  </a:lnTo>
                  <a:cubicBezTo>
                    <a:pt x="4774216" y="3296317"/>
                    <a:pt x="4461320" y="3607022"/>
                    <a:pt x="4079843" y="3607022"/>
                  </a:cubicBezTo>
                  <a:lnTo>
                    <a:pt x="3666648" y="3607022"/>
                  </a:lnTo>
                  <a:cubicBezTo>
                    <a:pt x="3666648" y="3803714"/>
                    <a:pt x="3809523" y="4232720"/>
                    <a:pt x="3953732" y="4399693"/>
                  </a:cubicBezTo>
                  <a:cubicBezTo>
                    <a:pt x="4097941" y="4566666"/>
                    <a:pt x="3858482" y="4578573"/>
                    <a:pt x="3768281" y="4554855"/>
                  </a:cubicBezTo>
                  <a:cubicBezTo>
                    <a:pt x="3678079" y="4531138"/>
                    <a:pt x="3061431" y="4286155"/>
                    <a:pt x="2798064" y="3988499"/>
                  </a:cubicBezTo>
                  <a:cubicBezTo>
                    <a:pt x="2681860" y="3857149"/>
                    <a:pt x="2557177" y="3723228"/>
                    <a:pt x="2452878" y="3607499"/>
                  </a:cubicBezTo>
                  <a:lnTo>
                    <a:pt x="702469" y="3607499"/>
                  </a:lnTo>
                  <a:cubicBezTo>
                    <a:pt x="320230" y="3607499"/>
                    <a:pt x="7144" y="3296602"/>
                    <a:pt x="7144" y="2915793"/>
                  </a:cubicBezTo>
                  <a:lnTo>
                    <a:pt x="7144" y="278339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58" name="Groupe 57">
            <a:extLst>
              <a:ext uri="{FF2B5EF4-FFF2-40B4-BE49-F238E27FC236}">
                <a16:creationId xmlns:a16="http://schemas.microsoft.com/office/drawing/2014/main" id="{C5D549E9-E91A-16C9-36D3-3E6C2B7DC38C}"/>
              </a:ext>
            </a:extLst>
          </p:cNvPr>
          <p:cNvGrpSpPr/>
          <p:nvPr/>
        </p:nvGrpSpPr>
        <p:grpSpPr>
          <a:xfrm>
            <a:off x="3113526" y="1565877"/>
            <a:ext cx="5962010" cy="4368197"/>
            <a:chOff x="3113526" y="2023079"/>
            <a:chExt cx="5962010" cy="4017374"/>
          </a:xfrm>
        </p:grpSpPr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B26437CC-ABF5-6B08-7F81-A4F07644CE3E}"/>
                </a:ext>
              </a:extLst>
            </p:cNvPr>
            <p:cNvCxnSpPr>
              <a:cxnSpLocks/>
            </p:cNvCxnSpPr>
            <p:nvPr/>
          </p:nvCxnSpPr>
          <p:spPr>
            <a:xfrm>
              <a:off x="3113526" y="2023079"/>
              <a:ext cx="0" cy="4017374"/>
            </a:xfrm>
            <a:prstGeom prst="line">
              <a:avLst/>
            </a:prstGeom>
            <a:ln w="15875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eur droit 59">
              <a:extLst>
                <a:ext uri="{FF2B5EF4-FFF2-40B4-BE49-F238E27FC236}">
                  <a16:creationId xmlns:a16="http://schemas.microsoft.com/office/drawing/2014/main" id="{36E66395-C459-5706-990E-64383C549D7F}"/>
                </a:ext>
              </a:extLst>
            </p:cNvPr>
            <p:cNvCxnSpPr>
              <a:cxnSpLocks/>
            </p:cNvCxnSpPr>
            <p:nvPr/>
          </p:nvCxnSpPr>
          <p:spPr>
            <a:xfrm>
              <a:off x="9075536" y="2023079"/>
              <a:ext cx="0" cy="4017374"/>
            </a:xfrm>
            <a:prstGeom prst="line">
              <a:avLst/>
            </a:prstGeom>
            <a:ln w="15875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necteur droit 60">
              <a:extLst>
                <a:ext uri="{FF2B5EF4-FFF2-40B4-BE49-F238E27FC236}">
                  <a16:creationId xmlns:a16="http://schemas.microsoft.com/office/drawing/2014/main" id="{49E4DA4C-D0D0-4F64-4E30-D865E83C0437}"/>
                </a:ext>
              </a:extLst>
            </p:cNvPr>
            <p:cNvCxnSpPr>
              <a:cxnSpLocks/>
            </p:cNvCxnSpPr>
            <p:nvPr/>
          </p:nvCxnSpPr>
          <p:spPr>
            <a:xfrm>
              <a:off x="6094531" y="2023079"/>
              <a:ext cx="0" cy="4017374"/>
            </a:xfrm>
            <a:prstGeom prst="line">
              <a:avLst/>
            </a:prstGeom>
            <a:ln w="15875" cap="rnd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Forme libre : forme 62">
            <a:extLst>
              <a:ext uri="{FF2B5EF4-FFF2-40B4-BE49-F238E27FC236}">
                <a16:creationId xmlns:a16="http://schemas.microsoft.com/office/drawing/2014/main" id="{3A890CE4-5E27-BDB6-2391-64B2A4F224E4}"/>
              </a:ext>
            </a:extLst>
          </p:cNvPr>
          <p:cNvSpPr/>
          <p:nvPr/>
        </p:nvSpPr>
        <p:spPr>
          <a:xfrm>
            <a:off x="10217844" y="1565878"/>
            <a:ext cx="696389" cy="696389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3 h 696389"/>
              <a:gd name="connsiteX4" fmla="*/ 696389 w 696389"/>
              <a:gd name="connsiteY4" fmla="*/ 580322 h 696389"/>
              <a:gd name="connsiteX5" fmla="*/ 696389 w 696389"/>
              <a:gd name="connsiteY5" fmla="*/ 696388 h 696389"/>
              <a:gd name="connsiteX6" fmla="*/ 594450 w 696389"/>
              <a:gd name="connsiteY6" fmla="*/ 696388 h 696389"/>
              <a:gd name="connsiteX7" fmla="*/ 594450 w 696389"/>
              <a:gd name="connsiteY7" fmla="*/ 693537 h 696389"/>
              <a:gd name="connsiteX8" fmla="*/ 580322 w 696389"/>
              <a:gd name="connsiteY8" fmla="*/ 696389 h 696389"/>
              <a:gd name="connsiteX9" fmla="*/ 116067 w 696389"/>
              <a:gd name="connsiteY9" fmla="*/ 696389 h 696389"/>
              <a:gd name="connsiteX10" fmla="*/ 0 w 696389"/>
              <a:gd name="connsiteY10" fmla="*/ 580322 h 696389"/>
              <a:gd name="connsiteX11" fmla="*/ 0 w 696389"/>
              <a:gd name="connsiteY11" fmla="*/ 116067 h 696389"/>
              <a:gd name="connsiteX12" fmla="*/ 116067 w 696389"/>
              <a:gd name="connsiteY12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89" y="580322"/>
                </a:lnTo>
                <a:lnTo>
                  <a:pt x="696389" y="696388"/>
                </a:lnTo>
                <a:lnTo>
                  <a:pt x="594450" y="696388"/>
                </a:lnTo>
                <a:lnTo>
                  <a:pt x="594450" y="693537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64" name="Graphique 191">
            <a:extLst>
              <a:ext uri="{FF2B5EF4-FFF2-40B4-BE49-F238E27FC236}">
                <a16:creationId xmlns:a16="http://schemas.microsoft.com/office/drawing/2014/main" id="{8B899CC3-5D65-69E8-487B-CD8E72402947}"/>
              </a:ext>
            </a:extLst>
          </p:cNvPr>
          <p:cNvGrpSpPr/>
          <p:nvPr/>
        </p:nvGrpSpPr>
        <p:grpSpPr>
          <a:xfrm>
            <a:off x="10338701" y="1687639"/>
            <a:ext cx="454675" cy="452867"/>
            <a:chOff x="3700462" y="1042987"/>
            <a:chExt cx="4791075" cy="4772025"/>
          </a:xfrm>
        </p:grpSpPr>
        <p:sp>
          <p:nvSpPr>
            <p:cNvPr id="65" name="Forme libre : forme 239">
              <a:extLst>
                <a:ext uri="{FF2B5EF4-FFF2-40B4-BE49-F238E27FC236}">
                  <a16:creationId xmlns:a16="http://schemas.microsoft.com/office/drawing/2014/main" id="{9F97BBC1-11F6-2620-66BE-8B51A5FD732B}"/>
                </a:ext>
              </a:extLst>
            </p:cNvPr>
            <p:cNvSpPr/>
            <p:nvPr/>
          </p:nvSpPr>
          <p:spPr>
            <a:xfrm>
              <a:off x="5789390" y="1662303"/>
              <a:ext cx="2076450" cy="2057400"/>
            </a:xfrm>
            <a:custGeom>
              <a:avLst/>
              <a:gdLst>
                <a:gd name="connsiteX0" fmla="*/ 7144 w 2076450"/>
                <a:gd name="connsiteY0" fmla="*/ 2053971 h 2057400"/>
                <a:gd name="connsiteX1" fmla="*/ 2072640 w 2076450"/>
                <a:gd name="connsiteY1" fmla="*/ 7144 h 205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76450" h="2057400">
                  <a:moveTo>
                    <a:pt x="7144" y="2053971"/>
                  </a:moveTo>
                  <a:lnTo>
                    <a:pt x="2072640" y="7144"/>
                  </a:ln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6" name="Forme libre : forme 240">
              <a:extLst>
                <a:ext uri="{FF2B5EF4-FFF2-40B4-BE49-F238E27FC236}">
                  <a16:creationId xmlns:a16="http://schemas.microsoft.com/office/drawing/2014/main" id="{C15C8F59-7203-FBFD-41E2-53BA70D68150}"/>
                </a:ext>
              </a:extLst>
            </p:cNvPr>
            <p:cNvSpPr/>
            <p:nvPr/>
          </p:nvSpPr>
          <p:spPr>
            <a:xfrm>
              <a:off x="6822090" y="1046702"/>
              <a:ext cx="1666875" cy="1666875"/>
            </a:xfrm>
            <a:custGeom>
              <a:avLst/>
              <a:gdLst>
                <a:gd name="connsiteX0" fmla="*/ 7144 w 1666875"/>
                <a:gd name="connsiteY0" fmla="*/ 1646206 h 1666875"/>
                <a:gd name="connsiteX1" fmla="*/ 7144 w 1666875"/>
                <a:gd name="connsiteY1" fmla="*/ 894302 h 1666875"/>
                <a:gd name="connsiteX2" fmla="*/ 884587 w 1666875"/>
                <a:gd name="connsiteY2" fmla="*/ 7144 h 1666875"/>
                <a:gd name="connsiteX3" fmla="*/ 933164 w 1666875"/>
                <a:gd name="connsiteY3" fmla="*/ 728567 h 1666875"/>
                <a:gd name="connsiteX4" fmla="*/ 1661160 w 1666875"/>
                <a:gd name="connsiteY4" fmla="*/ 722852 h 1666875"/>
                <a:gd name="connsiteX5" fmla="*/ 779812 w 1666875"/>
                <a:gd name="connsiteY5" fmla="*/ 1665827 h 1666875"/>
                <a:gd name="connsiteX6" fmla="*/ 7144 w 1666875"/>
                <a:gd name="connsiteY6" fmla="*/ 164620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6875" h="1666875">
                  <a:moveTo>
                    <a:pt x="7144" y="1646206"/>
                  </a:moveTo>
                  <a:lnTo>
                    <a:pt x="7144" y="894302"/>
                  </a:lnTo>
                  <a:lnTo>
                    <a:pt x="884587" y="7144"/>
                  </a:lnTo>
                  <a:lnTo>
                    <a:pt x="933164" y="728567"/>
                  </a:lnTo>
                  <a:lnTo>
                    <a:pt x="1661160" y="722852"/>
                  </a:lnTo>
                  <a:lnTo>
                    <a:pt x="779812" y="1665827"/>
                  </a:lnTo>
                  <a:lnTo>
                    <a:pt x="7144" y="1646206"/>
                  </a:lnTo>
                  <a:close/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7" name="Forme libre : forme 241">
              <a:extLst>
                <a:ext uri="{FF2B5EF4-FFF2-40B4-BE49-F238E27FC236}">
                  <a16:creationId xmlns:a16="http://schemas.microsoft.com/office/drawing/2014/main" id="{FB0F59F1-1C65-9205-E664-398F34D84F21}"/>
                </a:ext>
              </a:extLst>
            </p:cNvPr>
            <p:cNvSpPr/>
            <p:nvPr/>
          </p:nvSpPr>
          <p:spPr>
            <a:xfrm>
              <a:off x="5045773" y="2884550"/>
              <a:ext cx="1581150" cy="1581150"/>
            </a:xfrm>
            <a:custGeom>
              <a:avLst/>
              <a:gdLst>
                <a:gd name="connsiteX0" fmla="*/ 1575340 w 1581150"/>
                <a:gd name="connsiteY0" fmla="*/ 791147 h 1581150"/>
                <a:gd name="connsiteX1" fmla="*/ 791337 w 1581150"/>
                <a:gd name="connsiteY1" fmla="*/ 1575340 h 1581150"/>
                <a:gd name="connsiteX2" fmla="*/ 7144 w 1581150"/>
                <a:gd name="connsiteY2" fmla="*/ 791337 h 1581150"/>
                <a:gd name="connsiteX3" fmla="*/ 791147 w 1581150"/>
                <a:gd name="connsiteY3" fmla="*/ 7144 h 1581150"/>
                <a:gd name="connsiteX4" fmla="*/ 791242 w 1581150"/>
                <a:gd name="connsiteY4" fmla="*/ 7144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1150" h="1581150">
                  <a:moveTo>
                    <a:pt x="1575340" y="791147"/>
                  </a:moveTo>
                  <a:cubicBezTo>
                    <a:pt x="1575392" y="1224192"/>
                    <a:pt x="1224382" y="1575287"/>
                    <a:pt x="791337" y="1575340"/>
                  </a:cubicBezTo>
                  <a:cubicBezTo>
                    <a:pt x="358292" y="1575392"/>
                    <a:pt x="7197" y="1224382"/>
                    <a:pt x="7144" y="791337"/>
                  </a:cubicBezTo>
                  <a:cubicBezTo>
                    <a:pt x="7091" y="358292"/>
                    <a:pt x="358101" y="7196"/>
                    <a:pt x="791147" y="7144"/>
                  </a:cubicBezTo>
                  <a:cubicBezTo>
                    <a:pt x="791178" y="7144"/>
                    <a:pt x="791210" y="7144"/>
                    <a:pt x="791242" y="7144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8" name="Forme libre : forme 242">
              <a:extLst>
                <a:ext uri="{FF2B5EF4-FFF2-40B4-BE49-F238E27FC236}">
                  <a16:creationId xmlns:a16="http://schemas.microsoft.com/office/drawing/2014/main" id="{FF522764-02D3-62DB-5B64-A59016BA29AD}"/>
                </a:ext>
              </a:extLst>
            </p:cNvPr>
            <p:cNvSpPr/>
            <p:nvPr/>
          </p:nvSpPr>
          <p:spPr>
            <a:xfrm>
              <a:off x="4386259" y="2223002"/>
              <a:ext cx="2905125" cy="2905125"/>
            </a:xfrm>
            <a:custGeom>
              <a:avLst/>
              <a:gdLst>
                <a:gd name="connsiteX0" fmla="*/ 2768825 w 2905125"/>
                <a:gd name="connsiteY0" fmla="*/ 846048 h 2905125"/>
                <a:gd name="connsiteX1" fmla="*/ 2064188 w 2905125"/>
                <a:gd name="connsiteY1" fmla="*/ 2768477 h 2905125"/>
                <a:gd name="connsiteX2" fmla="*/ 141758 w 2905125"/>
                <a:gd name="connsiteY2" fmla="*/ 2063840 h 2905125"/>
                <a:gd name="connsiteX3" fmla="*/ 846396 w 2905125"/>
                <a:gd name="connsiteY3" fmla="*/ 141410 h 2905125"/>
                <a:gd name="connsiteX4" fmla="*/ 2067214 w 2905125"/>
                <a:gd name="connsiteY4" fmla="*/ 142817 h 2905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5125" h="2905125">
                  <a:moveTo>
                    <a:pt x="2768825" y="846048"/>
                  </a:moveTo>
                  <a:cubicBezTo>
                    <a:pt x="3105110" y="1571492"/>
                    <a:pt x="2789632" y="2432193"/>
                    <a:pt x="2064188" y="2768477"/>
                  </a:cubicBezTo>
                  <a:cubicBezTo>
                    <a:pt x="1338743" y="3104762"/>
                    <a:pt x="478042" y="2789284"/>
                    <a:pt x="141758" y="2063840"/>
                  </a:cubicBezTo>
                  <a:cubicBezTo>
                    <a:pt x="-194526" y="1338395"/>
                    <a:pt x="120951" y="477694"/>
                    <a:pt x="846396" y="141410"/>
                  </a:cubicBezTo>
                  <a:cubicBezTo>
                    <a:pt x="1233647" y="-38102"/>
                    <a:pt x="1680377" y="-37587"/>
                    <a:pt x="2067214" y="142817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9" name="Forme libre : forme 243">
              <a:extLst>
                <a:ext uri="{FF2B5EF4-FFF2-40B4-BE49-F238E27FC236}">
                  <a16:creationId xmlns:a16="http://schemas.microsoft.com/office/drawing/2014/main" id="{62C67BAF-6D6F-E76C-87D6-C095DFAD444D}"/>
                </a:ext>
              </a:extLst>
            </p:cNvPr>
            <p:cNvSpPr/>
            <p:nvPr/>
          </p:nvSpPr>
          <p:spPr>
            <a:xfrm>
              <a:off x="3698081" y="1536857"/>
              <a:ext cx="4276725" cy="4276725"/>
            </a:xfrm>
            <a:custGeom>
              <a:avLst/>
              <a:gdLst>
                <a:gd name="connsiteX0" fmla="*/ 4176807 w 4276725"/>
                <a:gd name="connsiteY0" fmla="*/ 1511523 h 4276725"/>
                <a:gd name="connsiteX1" fmla="*/ 4270534 w 4276725"/>
                <a:gd name="connsiteY1" fmla="*/ 2138840 h 4276725"/>
                <a:gd name="connsiteX2" fmla="*/ 2138839 w 4276725"/>
                <a:gd name="connsiteY2" fmla="*/ 4270630 h 4276725"/>
                <a:gd name="connsiteX3" fmla="*/ 7144 w 4276725"/>
                <a:gd name="connsiteY3" fmla="*/ 2138840 h 4276725"/>
                <a:gd name="connsiteX4" fmla="*/ 2138934 w 4276725"/>
                <a:gd name="connsiteY4" fmla="*/ 7145 h 4276725"/>
                <a:gd name="connsiteX5" fmla="*/ 2772823 w 4276725"/>
                <a:gd name="connsiteY5" fmla="*/ 102966 h 427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6725" h="4276725">
                  <a:moveTo>
                    <a:pt x="4176807" y="1511523"/>
                  </a:moveTo>
                  <a:cubicBezTo>
                    <a:pt x="4239201" y="1714775"/>
                    <a:pt x="4270794" y="1926227"/>
                    <a:pt x="4270534" y="2138840"/>
                  </a:cubicBezTo>
                  <a:cubicBezTo>
                    <a:pt x="4270534" y="3316225"/>
                    <a:pt x="3316129" y="4270630"/>
                    <a:pt x="2138839" y="4270630"/>
                  </a:cubicBezTo>
                  <a:cubicBezTo>
                    <a:pt x="961548" y="4270630"/>
                    <a:pt x="7144" y="3316225"/>
                    <a:pt x="7144" y="2138840"/>
                  </a:cubicBezTo>
                  <a:cubicBezTo>
                    <a:pt x="7144" y="961455"/>
                    <a:pt x="961548" y="7145"/>
                    <a:pt x="2138934" y="7145"/>
                  </a:cubicBezTo>
                  <a:cubicBezTo>
                    <a:pt x="2353854" y="6934"/>
                    <a:pt x="2567568" y="39240"/>
                    <a:pt x="2772823" y="102966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70" name="ZoneTexte 69">
            <a:extLst>
              <a:ext uri="{FF2B5EF4-FFF2-40B4-BE49-F238E27FC236}">
                <a16:creationId xmlns:a16="http://schemas.microsoft.com/office/drawing/2014/main" id="{B56D16B7-3CE8-0C42-C9D1-975B3D65CB0F}"/>
              </a:ext>
            </a:extLst>
          </p:cNvPr>
          <p:cNvSpPr txBox="1"/>
          <p:nvPr/>
        </p:nvSpPr>
        <p:spPr>
          <a:xfrm>
            <a:off x="9075535" y="2647287"/>
            <a:ext cx="2981006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  <a:sym typeface="Wingdings 2" panose="05020102010507070707" pitchFamily="18" charset="2"/>
              </a:rPr>
              <a:t>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sed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2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200" noProof="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31659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15C863-0B24-7E8E-4A47-C88533C53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4D503EA-45F4-5BC1-232C-46B1B55A1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C796693-E034-7F12-AEBC-F884CAD4FE57}"/>
              </a:ext>
            </a:extLst>
          </p:cNvPr>
          <p:cNvSpPr txBox="1"/>
          <p:nvPr/>
        </p:nvSpPr>
        <p:spPr>
          <a:xfrm>
            <a:off x="1910108" y="2827638"/>
            <a:ext cx="946960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F157D4E7-B38E-8E4D-E603-90E05F75AAD2}"/>
              </a:ext>
            </a:extLst>
          </p:cNvPr>
          <p:cNvSpPr/>
          <p:nvPr/>
        </p:nvSpPr>
        <p:spPr>
          <a:xfrm>
            <a:off x="808904" y="2924413"/>
            <a:ext cx="842632" cy="842631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3 h 696389"/>
              <a:gd name="connsiteX4" fmla="*/ 696390 w 696390"/>
              <a:gd name="connsiteY4" fmla="*/ 557343 h 696389"/>
              <a:gd name="connsiteX5" fmla="*/ 696390 w 696390"/>
              <a:gd name="connsiteY5" fmla="*/ 696086 h 696389"/>
              <a:gd name="connsiteX6" fmla="*/ 581823 w 696390"/>
              <a:gd name="connsiteY6" fmla="*/ 696086 h 696389"/>
              <a:gd name="connsiteX7" fmla="*/ 580322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90" y="557343"/>
                </a:lnTo>
                <a:lnTo>
                  <a:pt x="696390" y="696086"/>
                </a:lnTo>
                <a:lnTo>
                  <a:pt x="581823" y="696086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20" name="Graphique 31">
            <a:extLst>
              <a:ext uri="{FF2B5EF4-FFF2-40B4-BE49-F238E27FC236}">
                <a16:creationId xmlns:a16="http://schemas.microsoft.com/office/drawing/2014/main" id="{91EA384E-B3BF-C22A-76CF-4FD53DAC565F}"/>
              </a:ext>
            </a:extLst>
          </p:cNvPr>
          <p:cNvGrpSpPr/>
          <p:nvPr/>
        </p:nvGrpSpPr>
        <p:grpSpPr>
          <a:xfrm>
            <a:off x="1033729" y="3038016"/>
            <a:ext cx="392981" cy="615423"/>
            <a:chOff x="-843815" y="2638425"/>
            <a:chExt cx="504825" cy="790575"/>
          </a:xfrm>
        </p:grpSpPr>
        <p:sp>
          <p:nvSpPr>
            <p:cNvPr id="21" name="Forme libre : forme 104">
              <a:extLst>
                <a:ext uri="{FF2B5EF4-FFF2-40B4-BE49-F238E27FC236}">
                  <a16:creationId xmlns:a16="http://schemas.microsoft.com/office/drawing/2014/main" id="{618330A6-EEBE-70D1-1F2F-06CC45314E5A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orme libre : forme 105">
              <a:extLst>
                <a:ext uri="{FF2B5EF4-FFF2-40B4-BE49-F238E27FC236}">
                  <a16:creationId xmlns:a16="http://schemas.microsoft.com/office/drawing/2014/main" id="{59F0DA3D-22DD-DA61-D70B-BBC1484D5C36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orme libre : forme 106">
              <a:extLst>
                <a:ext uri="{FF2B5EF4-FFF2-40B4-BE49-F238E27FC236}">
                  <a16:creationId xmlns:a16="http://schemas.microsoft.com/office/drawing/2014/main" id="{385C3DE2-69BE-AF1C-8996-FF15256702A4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Forme libre : forme 107">
              <a:extLst>
                <a:ext uri="{FF2B5EF4-FFF2-40B4-BE49-F238E27FC236}">
                  <a16:creationId xmlns:a16="http://schemas.microsoft.com/office/drawing/2014/main" id="{36F2BAB0-AA48-1CC7-74F2-111D51C2AC3A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" name="Forme libre : forme 108">
              <a:extLst>
                <a:ext uri="{FF2B5EF4-FFF2-40B4-BE49-F238E27FC236}">
                  <a16:creationId xmlns:a16="http://schemas.microsoft.com/office/drawing/2014/main" id="{C51DEEE8-BE04-662B-F295-FA7229D9CED6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" name="Forme libre : forme 109">
              <a:extLst>
                <a:ext uri="{FF2B5EF4-FFF2-40B4-BE49-F238E27FC236}">
                  <a16:creationId xmlns:a16="http://schemas.microsoft.com/office/drawing/2014/main" id="{AEB08B4E-A059-31A7-B545-BA9BC777051D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" name="Forme libre : forme 110">
              <a:extLst>
                <a:ext uri="{FF2B5EF4-FFF2-40B4-BE49-F238E27FC236}">
                  <a16:creationId xmlns:a16="http://schemas.microsoft.com/office/drawing/2014/main" id="{6A70B9F2-7F41-40FB-A375-FF7B88B9AB15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8" name="Forme libre : forme 111">
              <a:extLst>
                <a:ext uri="{FF2B5EF4-FFF2-40B4-BE49-F238E27FC236}">
                  <a16:creationId xmlns:a16="http://schemas.microsoft.com/office/drawing/2014/main" id="{D2F6F6A0-D094-747C-1CAD-B2AEC43A7963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" name="Forme libre : forme 112">
              <a:extLst>
                <a:ext uri="{FF2B5EF4-FFF2-40B4-BE49-F238E27FC236}">
                  <a16:creationId xmlns:a16="http://schemas.microsoft.com/office/drawing/2014/main" id="{A1DBB241-7B04-1F79-6E05-4857181C73B2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B95FB673-D552-2C65-F988-EE49762E2E94}"/>
              </a:ext>
            </a:extLst>
          </p:cNvPr>
          <p:cNvSpPr txBox="1"/>
          <p:nvPr/>
        </p:nvSpPr>
        <p:spPr>
          <a:xfrm>
            <a:off x="1910109" y="4032834"/>
            <a:ext cx="9469598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sp>
        <p:nvSpPr>
          <p:cNvPr id="35" name="Forme libre : forme 34">
            <a:extLst>
              <a:ext uri="{FF2B5EF4-FFF2-40B4-BE49-F238E27FC236}">
                <a16:creationId xmlns:a16="http://schemas.microsoft.com/office/drawing/2014/main" id="{883E53ED-690D-5CA3-736A-858091D607C6}"/>
              </a:ext>
            </a:extLst>
          </p:cNvPr>
          <p:cNvSpPr/>
          <p:nvPr/>
        </p:nvSpPr>
        <p:spPr>
          <a:xfrm>
            <a:off x="808904" y="4129609"/>
            <a:ext cx="842632" cy="842631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1 h 696389"/>
              <a:gd name="connsiteX4" fmla="*/ 696390 w 696390"/>
              <a:gd name="connsiteY4" fmla="*/ 557341 h 696389"/>
              <a:gd name="connsiteX5" fmla="*/ 696390 w 696390"/>
              <a:gd name="connsiteY5" fmla="*/ 696389 h 696389"/>
              <a:gd name="connsiteX6" fmla="*/ 580322 w 696390"/>
              <a:gd name="connsiteY6" fmla="*/ 696389 h 696389"/>
              <a:gd name="connsiteX7" fmla="*/ 522795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1"/>
                </a:lnTo>
                <a:lnTo>
                  <a:pt x="696390" y="557341"/>
                </a:lnTo>
                <a:lnTo>
                  <a:pt x="696390" y="696389"/>
                </a:lnTo>
                <a:lnTo>
                  <a:pt x="580322" y="696389"/>
                </a:lnTo>
                <a:lnTo>
                  <a:pt x="522795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36" name="Graphic 60">
            <a:extLst>
              <a:ext uri="{FF2B5EF4-FFF2-40B4-BE49-F238E27FC236}">
                <a16:creationId xmlns:a16="http://schemas.microsoft.com/office/drawing/2014/main" id="{4A8A064E-B311-49D3-9200-8C305D4DB6C6}"/>
              </a:ext>
            </a:extLst>
          </p:cNvPr>
          <p:cNvGrpSpPr/>
          <p:nvPr/>
        </p:nvGrpSpPr>
        <p:grpSpPr>
          <a:xfrm>
            <a:off x="955907" y="4300453"/>
            <a:ext cx="548629" cy="500943"/>
            <a:chOff x="8699890" y="5512191"/>
            <a:chExt cx="532249" cy="485987"/>
          </a:xfrm>
          <a:noFill/>
        </p:grpSpPr>
        <p:sp>
          <p:nvSpPr>
            <p:cNvPr id="38" name="Freeform: Shape 390">
              <a:extLst>
                <a:ext uri="{FF2B5EF4-FFF2-40B4-BE49-F238E27FC236}">
                  <a16:creationId xmlns:a16="http://schemas.microsoft.com/office/drawing/2014/main" id="{5ACCD755-31B3-EADF-A8D2-554EE9B26F14}"/>
                </a:ext>
              </a:extLst>
            </p:cNvPr>
            <p:cNvSpPr/>
            <p:nvPr/>
          </p:nvSpPr>
          <p:spPr>
            <a:xfrm>
              <a:off x="8898595" y="5768035"/>
              <a:ext cx="263683" cy="230142"/>
            </a:xfrm>
            <a:custGeom>
              <a:avLst/>
              <a:gdLst>
                <a:gd name="connsiteX0" fmla="*/ 263684 w 263683"/>
                <a:gd name="connsiteY0" fmla="*/ 0 h 230142"/>
                <a:gd name="connsiteX1" fmla="*/ 263684 w 263683"/>
                <a:gd name="connsiteY1" fmla="*/ 230143 h 230142"/>
                <a:gd name="connsiteX2" fmla="*/ 95458 w 263683"/>
                <a:gd name="connsiteY2" fmla="*/ 230143 h 230142"/>
                <a:gd name="connsiteX3" fmla="*/ 1999 w 263683"/>
                <a:gd name="connsiteY3" fmla="*/ 127338 h 230142"/>
                <a:gd name="connsiteX4" fmla="*/ 75598 w 263683"/>
                <a:gd name="connsiteY4" fmla="*/ 43225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83" h="230142">
                  <a:moveTo>
                    <a:pt x="263684" y="0"/>
                  </a:moveTo>
                  <a:lnTo>
                    <a:pt x="263684" y="230143"/>
                  </a:lnTo>
                  <a:lnTo>
                    <a:pt x="95458" y="230143"/>
                  </a:lnTo>
                  <a:cubicBezTo>
                    <a:pt x="39382" y="230143"/>
                    <a:pt x="-10735" y="194862"/>
                    <a:pt x="1999" y="127338"/>
                  </a:cubicBezTo>
                  <a:cubicBezTo>
                    <a:pt x="8424" y="93109"/>
                    <a:pt x="38214" y="61917"/>
                    <a:pt x="75598" y="4322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9" name="Freeform: Shape 391">
              <a:extLst>
                <a:ext uri="{FF2B5EF4-FFF2-40B4-BE49-F238E27FC236}">
                  <a16:creationId xmlns:a16="http://schemas.microsoft.com/office/drawing/2014/main" id="{2A010A81-A5B6-E256-F81A-01ED38DE50CC}"/>
                </a:ext>
              </a:extLst>
            </p:cNvPr>
            <p:cNvSpPr/>
            <p:nvPr/>
          </p:nvSpPr>
          <p:spPr>
            <a:xfrm>
              <a:off x="8769750" y="5768035"/>
              <a:ext cx="121496" cy="230142"/>
            </a:xfrm>
            <a:custGeom>
              <a:avLst/>
              <a:gdLst>
                <a:gd name="connsiteX0" fmla="*/ 121497 w 121496"/>
                <a:gd name="connsiteY0" fmla="*/ 230143 h 230142"/>
                <a:gd name="connsiteX1" fmla="*/ 0 w 121496"/>
                <a:gd name="connsiteY1" fmla="*/ 230143 h 230142"/>
                <a:gd name="connsiteX2" fmla="*/ 0 w 121496"/>
                <a:gd name="connsiteY2" fmla="*/ 0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96" h="230142">
                  <a:moveTo>
                    <a:pt x="121497" y="230143"/>
                  </a:moveTo>
                  <a:lnTo>
                    <a:pt x="0" y="230143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0" name="Freeform: Shape 392">
              <a:extLst>
                <a:ext uri="{FF2B5EF4-FFF2-40B4-BE49-F238E27FC236}">
                  <a16:creationId xmlns:a16="http://schemas.microsoft.com/office/drawing/2014/main" id="{B46405F6-CF64-D307-88CE-DE0E5004DC9A}"/>
                </a:ext>
              </a:extLst>
            </p:cNvPr>
            <p:cNvSpPr/>
            <p:nvPr/>
          </p:nvSpPr>
          <p:spPr>
            <a:xfrm>
              <a:off x="8797788" y="5558920"/>
              <a:ext cx="56075" cy="104090"/>
            </a:xfrm>
            <a:custGeom>
              <a:avLst/>
              <a:gdLst>
                <a:gd name="connsiteX0" fmla="*/ 56075 w 56075"/>
                <a:gd name="connsiteY0" fmla="*/ 53856 h 104090"/>
                <a:gd name="connsiteX1" fmla="*/ 56075 w 56075"/>
                <a:gd name="connsiteY1" fmla="*/ 0 h 104090"/>
                <a:gd name="connsiteX2" fmla="*/ 0 w 56075"/>
                <a:gd name="connsiteY2" fmla="*/ 0 h 104090"/>
                <a:gd name="connsiteX3" fmla="*/ 0 w 56075"/>
                <a:gd name="connsiteY3" fmla="*/ 104090 h 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75" h="104090">
                  <a:moveTo>
                    <a:pt x="56075" y="53856"/>
                  </a:moveTo>
                  <a:lnTo>
                    <a:pt x="56075" y="0"/>
                  </a:lnTo>
                  <a:lnTo>
                    <a:pt x="0" y="0"/>
                  </a:lnTo>
                  <a:lnTo>
                    <a:pt x="0" y="10409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1" name="Freeform: Shape 393">
              <a:extLst>
                <a:ext uri="{FF2B5EF4-FFF2-40B4-BE49-F238E27FC236}">
                  <a16:creationId xmlns:a16="http://schemas.microsoft.com/office/drawing/2014/main" id="{3DC531E7-6279-FF58-1699-DE2EDC0972F8}"/>
                </a:ext>
              </a:extLst>
            </p:cNvPr>
            <p:cNvSpPr/>
            <p:nvPr/>
          </p:nvSpPr>
          <p:spPr>
            <a:xfrm>
              <a:off x="8837918" y="5736493"/>
              <a:ext cx="205165" cy="187648"/>
            </a:xfrm>
            <a:custGeom>
              <a:avLst/>
              <a:gdLst>
                <a:gd name="connsiteX0" fmla="*/ 60689 w 205165"/>
                <a:gd name="connsiteY0" fmla="*/ 182479 h 187648"/>
                <a:gd name="connsiteX1" fmla="*/ 201812 w 205165"/>
                <a:gd name="connsiteY1" fmla="*/ 0 h 187648"/>
                <a:gd name="connsiteX2" fmla="*/ 24240 w 205165"/>
                <a:gd name="connsiteY2" fmla="*/ 64954 h 187648"/>
                <a:gd name="connsiteX3" fmla="*/ 25291 w 205165"/>
                <a:gd name="connsiteY3" fmla="*/ 170095 h 1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65" h="187648">
                  <a:moveTo>
                    <a:pt x="60689" y="182479"/>
                  </a:moveTo>
                  <a:cubicBezTo>
                    <a:pt x="152396" y="197082"/>
                    <a:pt x="221438" y="193110"/>
                    <a:pt x="201812" y="0"/>
                  </a:cubicBezTo>
                  <a:cubicBezTo>
                    <a:pt x="140713" y="35982"/>
                    <a:pt x="61740" y="30608"/>
                    <a:pt x="24240" y="64954"/>
                  </a:cubicBezTo>
                  <a:cubicBezTo>
                    <a:pt x="-13261" y="99300"/>
                    <a:pt x="-2746" y="144745"/>
                    <a:pt x="25291" y="17009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2" name="Freeform: Shape 394">
              <a:extLst>
                <a:ext uri="{FF2B5EF4-FFF2-40B4-BE49-F238E27FC236}">
                  <a16:creationId xmlns:a16="http://schemas.microsoft.com/office/drawing/2014/main" id="{2C3AD4E2-82B8-869D-F5D0-D7BEAA3E3C88}"/>
                </a:ext>
              </a:extLst>
            </p:cNvPr>
            <p:cNvSpPr/>
            <p:nvPr/>
          </p:nvSpPr>
          <p:spPr>
            <a:xfrm>
              <a:off x="8699890" y="5512191"/>
              <a:ext cx="532249" cy="280377"/>
            </a:xfrm>
            <a:custGeom>
              <a:avLst/>
              <a:gdLst>
                <a:gd name="connsiteX0" fmla="*/ 266125 w 532249"/>
                <a:gd name="connsiteY0" fmla="*/ 0 h 280377"/>
                <a:gd name="connsiteX1" fmla="*/ 532249 w 532249"/>
                <a:gd name="connsiteY1" fmla="*/ 238554 h 280377"/>
                <a:gd name="connsiteX2" fmla="*/ 490426 w 532249"/>
                <a:gd name="connsiteY2" fmla="*/ 280377 h 280377"/>
                <a:gd name="connsiteX3" fmla="*/ 266125 w 532249"/>
                <a:gd name="connsiteY3" fmla="*/ 84113 h 280377"/>
                <a:gd name="connsiteX4" fmla="*/ 41823 w 532249"/>
                <a:gd name="connsiteY4" fmla="*/ 280377 h 280377"/>
                <a:gd name="connsiteX5" fmla="*/ 0 w 532249"/>
                <a:gd name="connsiteY5" fmla="*/ 238554 h 2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49" h="280377">
                  <a:moveTo>
                    <a:pt x="266125" y="0"/>
                  </a:moveTo>
                  <a:lnTo>
                    <a:pt x="532249" y="238554"/>
                  </a:lnTo>
                  <a:lnTo>
                    <a:pt x="490426" y="280377"/>
                  </a:lnTo>
                  <a:lnTo>
                    <a:pt x="266125" y="84113"/>
                  </a:lnTo>
                  <a:lnTo>
                    <a:pt x="41823" y="280377"/>
                  </a:lnTo>
                  <a:lnTo>
                    <a:pt x="0" y="238554"/>
                  </a:ln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43" name="ZoneTexte 42">
            <a:extLst>
              <a:ext uri="{FF2B5EF4-FFF2-40B4-BE49-F238E27FC236}">
                <a16:creationId xmlns:a16="http://schemas.microsoft.com/office/drawing/2014/main" id="{08EACDBF-5157-3E98-0203-49353458B99B}"/>
              </a:ext>
            </a:extLst>
          </p:cNvPr>
          <p:cNvSpPr txBox="1"/>
          <p:nvPr/>
        </p:nvSpPr>
        <p:spPr>
          <a:xfrm>
            <a:off x="1910109" y="1668608"/>
            <a:ext cx="9469606" cy="91820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sp>
        <p:nvSpPr>
          <p:cNvPr id="45" name="Forme libre : forme 44">
            <a:extLst>
              <a:ext uri="{FF2B5EF4-FFF2-40B4-BE49-F238E27FC236}">
                <a16:creationId xmlns:a16="http://schemas.microsoft.com/office/drawing/2014/main" id="{4B6D87D3-19BA-E211-852B-4A588321DC0E}"/>
              </a:ext>
            </a:extLst>
          </p:cNvPr>
          <p:cNvSpPr/>
          <p:nvPr/>
        </p:nvSpPr>
        <p:spPr>
          <a:xfrm>
            <a:off x="808363" y="1742300"/>
            <a:ext cx="848883" cy="842631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4 h 696389"/>
              <a:gd name="connsiteX4" fmla="*/ 696389 w 696389"/>
              <a:gd name="connsiteY4" fmla="*/ 580322 h 696389"/>
              <a:gd name="connsiteX5" fmla="*/ 696389 w 696389"/>
              <a:gd name="connsiteY5" fmla="*/ 696389 h 696389"/>
              <a:gd name="connsiteX6" fmla="*/ 580322 w 696389"/>
              <a:gd name="connsiteY6" fmla="*/ 696389 h 696389"/>
              <a:gd name="connsiteX7" fmla="*/ 498908 w 696389"/>
              <a:gd name="connsiteY7" fmla="*/ 696389 h 696389"/>
              <a:gd name="connsiteX8" fmla="*/ 116067 w 696389"/>
              <a:gd name="connsiteY8" fmla="*/ 696389 h 696389"/>
              <a:gd name="connsiteX9" fmla="*/ 0 w 696389"/>
              <a:gd name="connsiteY9" fmla="*/ 580322 h 696389"/>
              <a:gd name="connsiteX10" fmla="*/ 0 w 696389"/>
              <a:gd name="connsiteY10" fmla="*/ 116067 h 696389"/>
              <a:gd name="connsiteX11" fmla="*/ 116067 w 696389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4"/>
                </a:lnTo>
                <a:lnTo>
                  <a:pt x="696389" y="580322"/>
                </a:lnTo>
                <a:lnTo>
                  <a:pt x="696389" y="696389"/>
                </a:lnTo>
                <a:lnTo>
                  <a:pt x="580322" y="696389"/>
                </a:lnTo>
                <a:lnTo>
                  <a:pt x="498908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46" name="Graphique 169">
            <a:extLst>
              <a:ext uri="{FF2B5EF4-FFF2-40B4-BE49-F238E27FC236}">
                <a16:creationId xmlns:a16="http://schemas.microsoft.com/office/drawing/2014/main" id="{FBA550F1-F1AD-40BF-EFD9-7DA43ACB004D}"/>
              </a:ext>
            </a:extLst>
          </p:cNvPr>
          <p:cNvGrpSpPr/>
          <p:nvPr/>
        </p:nvGrpSpPr>
        <p:grpSpPr>
          <a:xfrm>
            <a:off x="936771" y="1944145"/>
            <a:ext cx="592064" cy="438943"/>
            <a:chOff x="1900237" y="295275"/>
            <a:chExt cx="8391525" cy="6267450"/>
          </a:xfrm>
        </p:grpSpPr>
        <p:sp>
          <p:nvSpPr>
            <p:cNvPr id="50" name="Forme libre : forme 114">
              <a:extLst>
                <a:ext uri="{FF2B5EF4-FFF2-40B4-BE49-F238E27FC236}">
                  <a16:creationId xmlns:a16="http://schemas.microsoft.com/office/drawing/2014/main" id="{74DBDD1B-8374-1A45-BE5B-081EDD09A230}"/>
                </a:ext>
              </a:extLst>
            </p:cNvPr>
            <p:cNvSpPr/>
            <p:nvPr/>
          </p:nvSpPr>
          <p:spPr>
            <a:xfrm>
              <a:off x="1897856" y="292894"/>
              <a:ext cx="5934075" cy="5676900"/>
            </a:xfrm>
            <a:custGeom>
              <a:avLst/>
              <a:gdLst>
                <a:gd name="connsiteX0" fmla="*/ 5069777 w 5934075"/>
                <a:gd name="connsiteY0" fmla="*/ 7144 h 5676900"/>
                <a:gd name="connsiteX1" fmla="*/ 870490 w 5934075"/>
                <a:gd name="connsiteY1" fmla="*/ 7144 h 5676900"/>
                <a:gd name="connsiteX2" fmla="*/ 7144 w 5934075"/>
                <a:gd name="connsiteY2" fmla="*/ 866394 h 5676900"/>
                <a:gd name="connsiteX3" fmla="*/ 7144 w 5934075"/>
                <a:gd name="connsiteY3" fmla="*/ 3622929 h 5676900"/>
                <a:gd name="connsiteX4" fmla="*/ 870490 w 5934075"/>
                <a:gd name="connsiteY4" fmla="*/ 4482941 h 5676900"/>
                <a:gd name="connsiteX5" fmla="*/ 1384173 w 5934075"/>
                <a:gd name="connsiteY5" fmla="*/ 4482941 h 5676900"/>
                <a:gd name="connsiteX6" fmla="*/ 1027176 w 5934075"/>
                <a:gd name="connsiteY6" fmla="*/ 5468589 h 5676900"/>
                <a:gd name="connsiteX7" fmla="*/ 1257776 w 5934075"/>
                <a:gd name="connsiteY7" fmla="*/ 5661470 h 5676900"/>
                <a:gd name="connsiteX8" fmla="*/ 2464117 w 5934075"/>
                <a:gd name="connsiteY8" fmla="*/ 4957287 h 5676900"/>
                <a:gd name="connsiteX9" fmla="*/ 2893409 w 5934075"/>
                <a:gd name="connsiteY9" fmla="*/ 4482941 h 5676900"/>
                <a:gd name="connsiteX10" fmla="*/ 5069777 w 5934075"/>
                <a:gd name="connsiteY10" fmla="*/ 4482941 h 5676900"/>
                <a:gd name="connsiteX11" fmla="*/ 5933885 w 5934075"/>
                <a:gd name="connsiteY11" fmla="*/ 3622929 h 5676900"/>
                <a:gd name="connsiteX12" fmla="*/ 5933885 w 5934075"/>
                <a:gd name="connsiteY12" fmla="*/ 866394 h 5676900"/>
                <a:gd name="connsiteX13" fmla="*/ 5069777 w 5934075"/>
                <a:gd name="connsiteY13" fmla="*/ 7144 h 567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34075" h="5676900">
                  <a:moveTo>
                    <a:pt x="5069777" y="7144"/>
                  </a:moveTo>
                  <a:lnTo>
                    <a:pt x="870490" y="7144"/>
                  </a:lnTo>
                  <a:cubicBezTo>
                    <a:pt x="396145" y="7144"/>
                    <a:pt x="7144" y="393668"/>
                    <a:pt x="7144" y="866394"/>
                  </a:cubicBezTo>
                  <a:lnTo>
                    <a:pt x="7144" y="3622929"/>
                  </a:lnTo>
                  <a:cubicBezTo>
                    <a:pt x="7144" y="4096417"/>
                    <a:pt x="396145" y="4482941"/>
                    <a:pt x="870490" y="4482941"/>
                  </a:cubicBezTo>
                  <a:lnTo>
                    <a:pt x="1384173" y="4482941"/>
                  </a:lnTo>
                  <a:cubicBezTo>
                    <a:pt x="1384173" y="4727543"/>
                    <a:pt x="1206056" y="5260943"/>
                    <a:pt x="1027176" y="5468589"/>
                  </a:cubicBezTo>
                  <a:cubicBezTo>
                    <a:pt x="848297" y="5676234"/>
                    <a:pt x="1146239" y="5690997"/>
                    <a:pt x="1257776" y="5661470"/>
                  </a:cubicBezTo>
                  <a:cubicBezTo>
                    <a:pt x="1369314" y="5631942"/>
                    <a:pt x="2136743" y="5327428"/>
                    <a:pt x="2464117" y="4957287"/>
                  </a:cubicBezTo>
                  <a:cubicBezTo>
                    <a:pt x="2608612" y="4794028"/>
                    <a:pt x="2763679" y="4627436"/>
                    <a:pt x="2893409" y="4482941"/>
                  </a:cubicBezTo>
                  <a:lnTo>
                    <a:pt x="5069777" y="4482941"/>
                  </a:lnTo>
                  <a:cubicBezTo>
                    <a:pt x="5544884" y="4482941"/>
                    <a:pt x="5933885" y="4096417"/>
                    <a:pt x="5933885" y="3622929"/>
                  </a:cubicBezTo>
                  <a:lnTo>
                    <a:pt x="5933885" y="866394"/>
                  </a:lnTo>
                  <a:cubicBezTo>
                    <a:pt x="5933885" y="393668"/>
                    <a:pt x="5544884" y="7144"/>
                    <a:pt x="5069777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2" name="Forme libre : forme 115">
              <a:extLst>
                <a:ext uri="{FF2B5EF4-FFF2-40B4-BE49-F238E27FC236}">
                  <a16:creationId xmlns:a16="http://schemas.microsoft.com/office/drawing/2014/main" id="{7B86F6E4-19F2-FBC2-1366-DA0A46EF541A}"/>
                </a:ext>
              </a:extLst>
            </p:cNvPr>
            <p:cNvSpPr/>
            <p:nvPr/>
          </p:nvSpPr>
          <p:spPr>
            <a:xfrm>
              <a:off x="3753802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1" y="464344"/>
                    <a:pt x="7144" y="361996"/>
                    <a:pt x="7144" y="235744"/>
                  </a:cubicBezTo>
                  <a:cubicBezTo>
                    <a:pt x="7144" y="109491"/>
                    <a:pt x="109491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1" name="Forme libre : forme 116">
              <a:extLst>
                <a:ext uri="{FF2B5EF4-FFF2-40B4-BE49-F238E27FC236}">
                  <a16:creationId xmlns:a16="http://schemas.microsoft.com/office/drawing/2014/main" id="{9980EE85-429D-197E-6DD8-003A5911C40B}"/>
                </a:ext>
              </a:extLst>
            </p:cNvPr>
            <p:cNvSpPr/>
            <p:nvPr/>
          </p:nvSpPr>
          <p:spPr>
            <a:xfrm>
              <a:off x="4632674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2" name="Forme libre : forme 117">
              <a:extLst>
                <a:ext uri="{FF2B5EF4-FFF2-40B4-BE49-F238E27FC236}">
                  <a16:creationId xmlns:a16="http://schemas.microsoft.com/office/drawing/2014/main" id="{65BC9180-3B8D-1BBB-AC6C-EBB2BF411BDF}"/>
                </a:ext>
              </a:extLst>
            </p:cNvPr>
            <p:cNvSpPr/>
            <p:nvPr/>
          </p:nvSpPr>
          <p:spPr>
            <a:xfrm>
              <a:off x="5511450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" name="Forme libre : forme 118">
              <a:extLst>
                <a:ext uri="{FF2B5EF4-FFF2-40B4-BE49-F238E27FC236}">
                  <a16:creationId xmlns:a16="http://schemas.microsoft.com/office/drawing/2014/main" id="{EDE90613-A1C8-2EC2-A9E5-1E0236F76777}"/>
                </a:ext>
              </a:extLst>
            </p:cNvPr>
            <p:cNvSpPr/>
            <p:nvPr/>
          </p:nvSpPr>
          <p:spPr>
            <a:xfrm>
              <a:off x="5511164" y="1992916"/>
              <a:ext cx="4772025" cy="4562475"/>
            </a:xfrm>
            <a:custGeom>
              <a:avLst/>
              <a:gdLst>
                <a:gd name="connsiteX0" fmla="*/ 2320576 w 4772025"/>
                <a:gd name="connsiteY0" fmla="*/ 7144 h 4562475"/>
                <a:gd name="connsiteX1" fmla="*/ 4079843 w 4772025"/>
                <a:gd name="connsiteY1" fmla="*/ 7144 h 4562475"/>
                <a:gd name="connsiteX2" fmla="*/ 4774216 w 4772025"/>
                <a:gd name="connsiteY2" fmla="*/ 698278 h 4562475"/>
                <a:gd name="connsiteX3" fmla="*/ 4774216 w 4772025"/>
                <a:gd name="connsiteY3" fmla="*/ 2915317 h 4562475"/>
                <a:gd name="connsiteX4" fmla="*/ 4079843 w 4772025"/>
                <a:gd name="connsiteY4" fmla="*/ 3607022 h 4562475"/>
                <a:gd name="connsiteX5" fmla="*/ 3666648 w 4772025"/>
                <a:gd name="connsiteY5" fmla="*/ 3607022 h 4562475"/>
                <a:gd name="connsiteX6" fmla="*/ 3953732 w 4772025"/>
                <a:gd name="connsiteY6" fmla="*/ 4399693 h 4562475"/>
                <a:gd name="connsiteX7" fmla="*/ 3768281 w 4772025"/>
                <a:gd name="connsiteY7" fmla="*/ 4554855 h 4562475"/>
                <a:gd name="connsiteX8" fmla="*/ 2798064 w 4772025"/>
                <a:gd name="connsiteY8" fmla="*/ 3988499 h 4562475"/>
                <a:gd name="connsiteX9" fmla="*/ 2452878 w 4772025"/>
                <a:gd name="connsiteY9" fmla="*/ 3607499 h 4562475"/>
                <a:gd name="connsiteX10" fmla="*/ 702469 w 4772025"/>
                <a:gd name="connsiteY10" fmla="*/ 3607499 h 4562475"/>
                <a:gd name="connsiteX11" fmla="*/ 7144 w 4772025"/>
                <a:gd name="connsiteY11" fmla="*/ 2915793 h 4562475"/>
                <a:gd name="connsiteX12" fmla="*/ 7144 w 4772025"/>
                <a:gd name="connsiteY12" fmla="*/ 2783396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72025" h="4562475">
                  <a:moveTo>
                    <a:pt x="2320576" y="7144"/>
                  </a:moveTo>
                  <a:lnTo>
                    <a:pt x="4079843" y="7144"/>
                  </a:lnTo>
                  <a:cubicBezTo>
                    <a:pt x="4460843" y="7144"/>
                    <a:pt x="4774216" y="318040"/>
                    <a:pt x="4774216" y="698278"/>
                  </a:cubicBezTo>
                  <a:lnTo>
                    <a:pt x="4774216" y="2915317"/>
                  </a:lnTo>
                  <a:cubicBezTo>
                    <a:pt x="4774216" y="3296317"/>
                    <a:pt x="4461320" y="3607022"/>
                    <a:pt x="4079843" y="3607022"/>
                  </a:cubicBezTo>
                  <a:lnTo>
                    <a:pt x="3666648" y="3607022"/>
                  </a:lnTo>
                  <a:cubicBezTo>
                    <a:pt x="3666648" y="3803714"/>
                    <a:pt x="3809523" y="4232720"/>
                    <a:pt x="3953732" y="4399693"/>
                  </a:cubicBezTo>
                  <a:cubicBezTo>
                    <a:pt x="4097941" y="4566666"/>
                    <a:pt x="3858482" y="4578573"/>
                    <a:pt x="3768281" y="4554855"/>
                  </a:cubicBezTo>
                  <a:cubicBezTo>
                    <a:pt x="3678079" y="4531138"/>
                    <a:pt x="3061431" y="4286155"/>
                    <a:pt x="2798064" y="3988499"/>
                  </a:cubicBezTo>
                  <a:cubicBezTo>
                    <a:pt x="2681860" y="3857149"/>
                    <a:pt x="2557177" y="3723228"/>
                    <a:pt x="2452878" y="3607499"/>
                  </a:cubicBezTo>
                  <a:lnTo>
                    <a:pt x="702469" y="3607499"/>
                  </a:lnTo>
                  <a:cubicBezTo>
                    <a:pt x="320230" y="3607499"/>
                    <a:pt x="7144" y="3296602"/>
                    <a:pt x="7144" y="2915793"/>
                  </a:cubicBezTo>
                  <a:lnTo>
                    <a:pt x="7144" y="278339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75" name="Forme libre : forme 74">
            <a:extLst>
              <a:ext uri="{FF2B5EF4-FFF2-40B4-BE49-F238E27FC236}">
                <a16:creationId xmlns:a16="http://schemas.microsoft.com/office/drawing/2014/main" id="{7E4DA8DC-3110-AFFD-55FF-936948FC14CA}"/>
              </a:ext>
            </a:extLst>
          </p:cNvPr>
          <p:cNvSpPr/>
          <p:nvPr/>
        </p:nvSpPr>
        <p:spPr>
          <a:xfrm>
            <a:off x="808147" y="5334805"/>
            <a:ext cx="849099" cy="842631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3 h 696389"/>
              <a:gd name="connsiteX4" fmla="*/ 696389 w 696389"/>
              <a:gd name="connsiteY4" fmla="*/ 580322 h 696389"/>
              <a:gd name="connsiteX5" fmla="*/ 696389 w 696389"/>
              <a:gd name="connsiteY5" fmla="*/ 696388 h 696389"/>
              <a:gd name="connsiteX6" fmla="*/ 594450 w 696389"/>
              <a:gd name="connsiteY6" fmla="*/ 696388 h 696389"/>
              <a:gd name="connsiteX7" fmla="*/ 594450 w 696389"/>
              <a:gd name="connsiteY7" fmla="*/ 693537 h 696389"/>
              <a:gd name="connsiteX8" fmla="*/ 580322 w 696389"/>
              <a:gd name="connsiteY8" fmla="*/ 696389 h 696389"/>
              <a:gd name="connsiteX9" fmla="*/ 116067 w 696389"/>
              <a:gd name="connsiteY9" fmla="*/ 696389 h 696389"/>
              <a:gd name="connsiteX10" fmla="*/ 0 w 696389"/>
              <a:gd name="connsiteY10" fmla="*/ 580322 h 696389"/>
              <a:gd name="connsiteX11" fmla="*/ 0 w 696389"/>
              <a:gd name="connsiteY11" fmla="*/ 116067 h 696389"/>
              <a:gd name="connsiteX12" fmla="*/ 116067 w 696389"/>
              <a:gd name="connsiteY12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89" y="580322"/>
                </a:lnTo>
                <a:lnTo>
                  <a:pt x="696389" y="696388"/>
                </a:lnTo>
                <a:lnTo>
                  <a:pt x="594450" y="696388"/>
                </a:lnTo>
                <a:lnTo>
                  <a:pt x="594450" y="693537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76" name="Graphique 191">
            <a:extLst>
              <a:ext uri="{FF2B5EF4-FFF2-40B4-BE49-F238E27FC236}">
                <a16:creationId xmlns:a16="http://schemas.microsoft.com/office/drawing/2014/main" id="{D24C3140-C3B8-1680-8D3F-BF7FBD6E80A5}"/>
              </a:ext>
            </a:extLst>
          </p:cNvPr>
          <p:cNvGrpSpPr/>
          <p:nvPr/>
        </p:nvGrpSpPr>
        <p:grpSpPr>
          <a:xfrm>
            <a:off x="955507" y="5482136"/>
            <a:ext cx="554380" cy="547969"/>
            <a:chOff x="3700462" y="1042987"/>
            <a:chExt cx="4791075" cy="4772025"/>
          </a:xfrm>
        </p:grpSpPr>
        <p:sp>
          <p:nvSpPr>
            <p:cNvPr id="77" name="Forme libre : forme 239">
              <a:extLst>
                <a:ext uri="{FF2B5EF4-FFF2-40B4-BE49-F238E27FC236}">
                  <a16:creationId xmlns:a16="http://schemas.microsoft.com/office/drawing/2014/main" id="{09731755-469B-8031-7D79-2EC2665C3F94}"/>
                </a:ext>
              </a:extLst>
            </p:cNvPr>
            <p:cNvSpPr/>
            <p:nvPr/>
          </p:nvSpPr>
          <p:spPr>
            <a:xfrm>
              <a:off x="5789390" y="1662303"/>
              <a:ext cx="2076450" cy="2057400"/>
            </a:xfrm>
            <a:custGeom>
              <a:avLst/>
              <a:gdLst>
                <a:gd name="connsiteX0" fmla="*/ 7144 w 2076450"/>
                <a:gd name="connsiteY0" fmla="*/ 2053971 h 2057400"/>
                <a:gd name="connsiteX1" fmla="*/ 2072640 w 2076450"/>
                <a:gd name="connsiteY1" fmla="*/ 7144 h 205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76450" h="2057400">
                  <a:moveTo>
                    <a:pt x="7144" y="2053971"/>
                  </a:moveTo>
                  <a:lnTo>
                    <a:pt x="2072640" y="7144"/>
                  </a:ln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8" name="Forme libre : forme 240">
              <a:extLst>
                <a:ext uri="{FF2B5EF4-FFF2-40B4-BE49-F238E27FC236}">
                  <a16:creationId xmlns:a16="http://schemas.microsoft.com/office/drawing/2014/main" id="{E659A678-9A6A-D4D5-9E83-CC1FA54E722D}"/>
                </a:ext>
              </a:extLst>
            </p:cNvPr>
            <p:cNvSpPr/>
            <p:nvPr/>
          </p:nvSpPr>
          <p:spPr>
            <a:xfrm>
              <a:off x="6822090" y="1046702"/>
              <a:ext cx="1666875" cy="1666875"/>
            </a:xfrm>
            <a:custGeom>
              <a:avLst/>
              <a:gdLst>
                <a:gd name="connsiteX0" fmla="*/ 7144 w 1666875"/>
                <a:gd name="connsiteY0" fmla="*/ 1646206 h 1666875"/>
                <a:gd name="connsiteX1" fmla="*/ 7144 w 1666875"/>
                <a:gd name="connsiteY1" fmla="*/ 894302 h 1666875"/>
                <a:gd name="connsiteX2" fmla="*/ 884587 w 1666875"/>
                <a:gd name="connsiteY2" fmla="*/ 7144 h 1666875"/>
                <a:gd name="connsiteX3" fmla="*/ 933164 w 1666875"/>
                <a:gd name="connsiteY3" fmla="*/ 728567 h 1666875"/>
                <a:gd name="connsiteX4" fmla="*/ 1661160 w 1666875"/>
                <a:gd name="connsiteY4" fmla="*/ 722852 h 1666875"/>
                <a:gd name="connsiteX5" fmla="*/ 779812 w 1666875"/>
                <a:gd name="connsiteY5" fmla="*/ 1665827 h 1666875"/>
                <a:gd name="connsiteX6" fmla="*/ 7144 w 1666875"/>
                <a:gd name="connsiteY6" fmla="*/ 164620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6875" h="1666875">
                  <a:moveTo>
                    <a:pt x="7144" y="1646206"/>
                  </a:moveTo>
                  <a:lnTo>
                    <a:pt x="7144" y="894302"/>
                  </a:lnTo>
                  <a:lnTo>
                    <a:pt x="884587" y="7144"/>
                  </a:lnTo>
                  <a:lnTo>
                    <a:pt x="933164" y="728567"/>
                  </a:lnTo>
                  <a:lnTo>
                    <a:pt x="1661160" y="722852"/>
                  </a:lnTo>
                  <a:lnTo>
                    <a:pt x="779812" y="1665827"/>
                  </a:lnTo>
                  <a:lnTo>
                    <a:pt x="7144" y="1646206"/>
                  </a:lnTo>
                  <a:close/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9" name="Forme libre : forme 241">
              <a:extLst>
                <a:ext uri="{FF2B5EF4-FFF2-40B4-BE49-F238E27FC236}">
                  <a16:creationId xmlns:a16="http://schemas.microsoft.com/office/drawing/2014/main" id="{56903A7E-1E98-E33B-F4E9-89173DB987B7}"/>
                </a:ext>
              </a:extLst>
            </p:cNvPr>
            <p:cNvSpPr/>
            <p:nvPr/>
          </p:nvSpPr>
          <p:spPr>
            <a:xfrm>
              <a:off x="5045773" y="2884550"/>
              <a:ext cx="1581150" cy="1581150"/>
            </a:xfrm>
            <a:custGeom>
              <a:avLst/>
              <a:gdLst>
                <a:gd name="connsiteX0" fmla="*/ 1575340 w 1581150"/>
                <a:gd name="connsiteY0" fmla="*/ 791147 h 1581150"/>
                <a:gd name="connsiteX1" fmla="*/ 791337 w 1581150"/>
                <a:gd name="connsiteY1" fmla="*/ 1575340 h 1581150"/>
                <a:gd name="connsiteX2" fmla="*/ 7144 w 1581150"/>
                <a:gd name="connsiteY2" fmla="*/ 791337 h 1581150"/>
                <a:gd name="connsiteX3" fmla="*/ 791147 w 1581150"/>
                <a:gd name="connsiteY3" fmla="*/ 7144 h 1581150"/>
                <a:gd name="connsiteX4" fmla="*/ 791242 w 1581150"/>
                <a:gd name="connsiteY4" fmla="*/ 7144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1150" h="1581150">
                  <a:moveTo>
                    <a:pt x="1575340" y="791147"/>
                  </a:moveTo>
                  <a:cubicBezTo>
                    <a:pt x="1575392" y="1224192"/>
                    <a:pt x="1224382" y="1575287"/>
                    <a:pt x="791337" y="1575340"/>
                  </a:cubicBezTo>
                  <a:cubicBezTo>
                    <a:pt x="358292" y="1575392"/>
                    <a:pt x="7197" y="1224382"/>
                    <a:pt x="7144" y="791337"/>
                  </a:cubicBezTo>
                  <a:cubicBezTo>
                    <a:pt x="7091" y="358292"/>
                    <a:pt x="358101" y="7196"/>
                    <a:pt x="791147" y="7144"/>
                  </a:cubicBezTo>
                  <a:cubicBezTo>
                    <a:pt x="791178" y="7144"/>
                    <a:pt x="791210" y="7144"/>
                    <a:pt x="791242" y="7144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0" name="Forme libre : forme 242">
              <a:extLst>
                <a:ext uri="{FF2B5EF4-FFF2-40B4-BE49-F238E27FC236}">
                  <a16:creationId xmlns:a16="http://schemas.microsoft.com/office/drawing/2014/main" id="{12B544C1-4303-4F0F-1F4E-5BD07718D308}"/>
                </a:ext>
              </a:extLst>
            </p:cNvPr>
            <p:cNvSpPr/>
            <p:nvPr/>
          </p:nvSpPr>
          <p:spPr>
            <a:xfrm>
              <a:off x="4386259" y="2223002"/>
              <a:ext cx="2905125" cy="2905125"/>
            </a:xfrm>
            <a:custGeom>
              <a:avLst/>
              <a:gdLst>
                <a:gd name="connsiteX0" fmla="*/ 2768825 w 2905125"/>
                <a:gd name="connsiteY0" fmla="*/ 846048 h 2905125"/>
                <a:gd name="connsiteX1" fmla="*/ 2064188 w 2905125"/>
                <a:gd name="connsiteY1" fmla="*/ 2768477 h 2905125"/>
                <a:gd name="connsiteX2" fmla="*/ 141758 w 2905125"/>
                <a:gd name="connsiteY2" fmla="*/ 2063840 h 2905125"/>
                <a:gd name="connsiteX3" fmla="*/ 846396 w 2905125"/>
                <a:gd name="connsiteY3" fmla="*/ 141410 h 2905125"/>
                <a:gd name="connsiteX4" fmla="*/ 2067214 w 2905125"/>
                <a:gd name="connsiteY4" fmla="*/ 142817 h 2905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5125" h="2905125">
                  <a:moveTo>
                    <a:pt x="2768825" y="846048"/>
                  </a:moveTo>
                  <a:cubicBezTo>
                    <a:pt x="3105110" y="1571492"/>
                    <a:pt x="2789632" y="2432193"/>
                    <a:pt x="2064188" y="2768477"/>
                  </a:cubicBezTo>
                  <a:cubicBezTo>
                    <a:pt x="1338743" y="3104762"/>
                    <a:pt x="478042" y="2789284"/>
                    <a:pt x="141758" y="2063840"/>
                  </a:cubicBezTo>
                  <a:cubicBezTo>
                    <a:pt x="-194526" y="1338395"/>
                    <a:pt x="120951" y="477694"/>
                    <a:pt x="846396" y="141410"/>
                  </a:cubicBezTo>
                  <a:cubicBezTo>
                    <a:pt x="1233647" y="-38102"/>
                    <a:pt x="1680377" y="-37587"/>
                    <a:pt x="2067214" y="142817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1" name="Forme libre : forme 243">
              <a:extLst>
                <a:ext uri="{FF2B5EF4-FFF2-40B4-BE49-F238E27FC236}">
                  <a16:creationId xmlns:a16="http://schemas.microsoft.com/office/drawing/2014/main" id="{1267A126-038C-1AE7-2BA9-455260C16346}"/>
                </a:ext>
              </a:extLst>
            </p:cNvPr>
            <p:cNvSpPr/>
            <p:nvPr/>
          </p:nvSpPr>
          <p:spPr>
            <a:xfrm>
              <a:off x="3698081" y="1536857"/>
              <a:ext cx="4276725" cy="4276725"/>
            </a:xfrm>
            <a:custGeom>
              <a:avLst/>
              <a:gdLst>
                <a:gd name="connsiteX0" fmla="*/ 4176807 w 4276725"/>
                <a:gd name="connsiteY0" fmla="*/ 1511523 h 4276725"/>
                <a:gd name="connsiteX1" fmla="*/ 4270534 w 4276725"/>
                <a:gd name="connsiteY1" fmla="*/ 2138840 h 4276725"/>
                <a:gd name="connsiteX2" fmla="*/ 2138839 w 4276725"/>
                <a:gd name="connsiteY2" fmla="*/ 4270630 h 4276725"/>
                <a:gd name="connsiteX3" fmla="*/ 7144 w 4276725"/>
                <a:gd name="connsiteY3" fmla="*/ 2138840 h 4276725"/>
                <a:gd name="connsiteX4" fmla="*/ 2138934 w 4276725"/>
                <a:gd name="connsiteY4" fmla="*/ 7145 h 4276725"/>
                <a:gd name="connsiteX5" fmla="*/ 2772823 w 4276725"/>
                <a:gd name="connsiteY5" fmla="*/ 102966 h 427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6725" h="4276725">
                  <a:moveTo>
                    <a:pt x="4176807" y="1511523"/>
                  </a:moveTo>
                  <a:cubicBezTo>
                    <a:pt x="4239201" y="1714775"/>
                    <a:pt x="4270794" y="1926227"/>
                    <a:pt x="4270534" y="2138840"/>
                  </a:cubicBezTo>
                  <a:cubicBezTo>
                    <a:pt x="4270534" y="3316225"/>
                    <a:pt x="3316129" y="4270630"/>
                    <a:pt x="2138839" y="4270630"/>
                  </a:cubicBezTo>
                  <a:cubicBezTo>
                    <a:pt x="961548" y="4270630"/>
                    <a:pt x="7144" y="3316225"/>
                    <a:pt x="7144" y="2138840"/>
                  </a:cubicBezTo>
                  <a:cubicBezTo>
                    <a:pt x="7144" y="961455"/>
                    <a:pt x="961548" y="7145"/>
                    <a:pt x="2138934" y="7145"/>
                  </a:cubicBezTo>
                  <a:cubicBezTo>
                    <a:pt x="2353854" y="6934"/>
                    <a:pt x="2567568" y="39240"/>
                    <a:pt x="2772823" y="102966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82" name="ZoneTexte 81">
            <a:extLst>
              <a:ext uri="{FF2B5EF4-FFF2-40B4-BE49-F238E27FC236}">
                <a16:creationId xmlns:a16="http://schemas.microsoft.com/office/drawing/2014/main" id="{554663CF-2987-A38B-FD55-FA90B9F955D1}"/>
              </a:ext>
            </a:extLst>
          </p:cNvPr>
          <p:cNvSpPr txBox="1"/>
          <p:nvPr/>
        </p:nvSpPr>
        <p:spPr>
          <a:xfrm>
            <a:off x="1910109" y="5238030"/>
            <a:ext cx="9469598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975328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689D2F-56C5-8CED-4423-7D587B751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2D00CB2-CFAA-6FCC-C2A9-73A9C3E88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777474ED-0BC2-6CEB-6E3B-4B9507A0C5F3}"/>
              </a:ext>
            </a:extLst>
          </p:cNvPr>
          <p:cNvSpPr/>
          <p:nvPr/>
        </p:nvSpPr>
        <p:spPr>
          <a:xfrm>
            <a:off x="8720721" y="1491431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3 h 696389"/>
              <a:gd name="connsiteX4" fmla="*/ 696390 w 696390"/>
              <a:gd name="connsiteY4" fmla="*/ 557343 h 696389"/>
              <a:gd name="connsiteX5" fmla="*/ 696390 w 696390"/>
              <a:gd name="connsiteY5" fmla="*/ 696086 h 696389"/>
              <a:gd name="connsiteX6" fmla="*/ 581823 w 696390"/>
              <a:gd name="connsiteY6" fmla="*/ 696086 h 696389"/>
              <a:gd name="connsiteX7" fmla="*/ 580322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90" y="557343"/>
                </a:lnTo>
                <a:lnTo>
                  <a:pt x="696390" y="696086"/>
                </a:lnTo>
                <a:lnTo>
                  <a:pt x="581823" y="696086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6" name="Graphique 31">
            <a:extLst>
              <a:ext uri="{FF2B5EF4-FFF2-40B4-BE49-F238E27FC236}">
                <a16:creationId xmlns:a16="http://schemas.microsoft.com/office/drawing/2014/main" id="{0EDA5135-8B18-D1F4-9C23-61E83FF960F8}"/>
              </a:ext>
            </a:extLst>
          </p:cNvPr>
          <p:cNvGrpSpPr/>
          <p:nvPr/>
        </p:nvGrpSpPr>
        <p:grpSpPr>
          <a:xfrm>
            <a:off x="8906527" y="1585318"/>
            <a:ext cx="324778" cy="508614"/>
            <a:chOff x="-843815" y="2638425"/>
            <a:chExt cx="504825" cy="790575"/>
          </a:xfrm>
        </p:grpSpPr>
        <p:sp>
          <p:nvSpPr>
            <p:cNvPr id="7" name="Forme libre : forme 104">
              <a:extLst>
                <a:ext uri="{FF2B5EF4-FFF2-40B4-BE49-F238E27FC236}">
                  <a16:creationId xmlns:a16="http://schemas.microsoft.com/office/drawing/2014/main" id="{3FCDBA93-ED86-9F67-353B-CCFEC9E8D379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" name="Forme libre : forme 105">
              <a:extLst>
                <a:ext uri="{FF2B5EF4-FFF2-40B4-BE49-F238E27FC236}">
                  <a16:creationId xmlns:a16="http://schemas.microsoft.com/office/drawing/2014/main" id="{C53BFEE1-2F3E-6EFD-1B09-5F88298B099B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" name="Forme libre : forme 106">
              <a:extLst>
                <a:ext uri="{FF2B5EF4-FFF2-40B4-BE49-F238E27FC236}">
                  <a16:creationId xmlns:a16="http://schemas.microsoft.com/office/drawing/2014/main" id="{1E6C6594-7091-162B-E2BA-338C5111DEE8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" name="Forme libre : forme 107">
              <a:extLst>
                <a:ext uri="{FF2B5EF4-FFF2-40B4-BE49-F238E27FC236}">
                  <a16:creationId xmlns:a16="http://schemas.microsoft.com/office/drawing/2014/main" id="{B6A0E0C2-47D2-7136-34B3-3D58DB17F6B9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" name="Forme libre : forme 108">
              <a:extLst>
                <a:ext uri="{FF2B5EF4-FFF2-40B4-BE49-F238E27FC236}">
                  <a16:creationId xmlns:a16="http://schemas.microsoft.com/office/drawing/2014/main" id="{9CFF4129-6BB8-90DC-9F75-7279446219EE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" name="Forme libre : forme 109">
              <a:extLst>
                <a:ext uri="{FF2B5EF4-FFF2-40B4-BE49-F238E27FC236}">
                  <a16:creationId xmlns:a16="http://schemas.microsoft.com/office/drawing/2014/main" id="{FD02B944-777F-1236-188C-34C25F911F6E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" name="Forme libre : forme 110">
              <a:extLst>
                <a:ext uri="{FF2B5EF4-FFF2-40B4-BE49-F238E27FC236}">
                  <a16:creationId xmlns:a16="http://schemas.microsoft.com/office/drawing/2014/main" id="{8D6054FB-72CC-CA94-2AA6-240442CC64A6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orme libre : forme 111">
              <a:extLst>
                <a:ext uri="{FF2B5EF4-FFF2-40B4-BE49-F238E27FC236}">
                  <a16:creationId xmlns:a16="http://schemas.microsoft.com/office/drawing/2014/main" id="{AF36B452-C2D1-5C1A-818B-1F00C5E80E73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Forme libre : forme 112">
              <a:extLst>
                <a:ext uri="{FF2B5EF4-FFF2-40B4-BE49-F238E27FC236}">
                  <a16:creationId xmlns:a16="http://schemas.microsoft.com/office/drawing/2014/main" id="{B83947CA-2198-53A5-4972-B1B9B0C7ED13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5B58DE6C-3068-AE02-72E0-51071A159D4B}"/>
              </a:ext>
            </a:extLst>
          </p:cNvPr>
          <p:cNvSpPr/>
          <p:nvPr/>
        </p:nvSpPr>
        <p:spPr>
          <a:xfrm>
            <a:off x="2763483" y="1487273"/>
            <a:ext cx="701556" cy="696389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4 h 696389"/>
              <a:gd name="connsiteX4" fmla="*/ 696389 w 696389"/>
              <a:gd name="connsiteY4" fmla="*/ 580322 h 696389"/>
              <a:gd name="connsiteX5" fmla="*/ 696389 w 696389"/>
              <a:gd name="connsiteY5" fmla="*/ 696389 h 696389"/>
              <a:gd name="connsiteX6" fmla="*/ 580322 w 696389"/>
              <a:gd name="connsiteY6" fmla="*/ 696389 h 696389"/>
              <a:gd name="connsiteX7" fmla="*/ 498908 w 696389"/>
              <a:gd name="connsiteY7" fmla="*/ 696389 h 696389"/>
              <a:gd name="connsiteX8" fmla="*/ 116067 w 696389"/>
              <a:gd name="connsiteY8" fmla="*/ 696389 h 696389"/>
              <a:gd name="connsiteX9" fmla="*/ 0 w 696389"/>
              <a:gd name="connsiteY9" fmla="*/ 580322 h 696389"/>
              <a:gd name="connsiteX10" fmla="*/ 0 w 696389"/>
              <a:gd name="connsiteY10" fmla="*/ 116067 h 696389"/>
              <a:gd name="connsiteX11" fmla="*/ 116067 w 696389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4"/>
                </a:lnTo>
                <a:lnTo>
                  <a:pt x="696389" y="580322"/>
                </a:lnTo>
                <a:lnTo>
                  <a:pt x="696389" y="696389"/>
                </a:lnTo>
                <a:lnTo>
                  <a:pt x="580322" y="696389"/>
                </a:lnTo>
                <a:lnTo>
                  <a:pt x="498908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19" name="Graphique 169">
            <a:extLst>
              <a:ext uri="{FF2B5EF4-FFF2-40B4-BE49-F238E27FC236}">
                <a16:creationId xmlns:a16="http://schemas.microsoft.com/office/drawing/2014/main" id="{E1EB515A-4464-D854-F995-80BFB2C6620D}"/>
              </a:ext>
            </a:extLst>
          </p:cNvPr>
          <p:cNvGrpSpPr/>
          <p:nvPr/>
        </p:nvGrpSpPr>
        <p:grpSpPr>
          <a:xfrm>
            <a:off x="2869606" y="1654087"/>
            <a:ext cx="489309" cy="362763"/>
            <a:chOff x="1900237" y="295275"/>
            <a:chExt cx="8391525" cy="6267450"/>
          </a:xfrm>
        </p:grpSpPr>
        <p:sp>
          <p:nvSpPr>
            <p:cNvPr id="29" name="Forme libre : forme 114">
              <a:extLst>
                <a:ext uri="{FF2B5EF4-FFF2-40B4-BE49-F238E27FC236}">
                  <a16:creationId xmlns:a16="http://schemas.microsoft.com/office/drawing/2014/main" id="{EAAB565C-18E2-BD7F-36B5-22567351A8CF}"/>
                </a:ext>
              </a:extLst>
            </p:cNvPr>
            <p:cNvSpPr/>
            <p:nvPr/>
          </p:nvSpPr>
          <p:spPr>
            <a:xfrm>
              <a:off x="1897856" y="292894"/>
              <a:ext cx="5934075" cy="5676900"/>
            </a:xfrm>
            <a:custGeom>
              <a:avLst/>
              <a:gdLst>
                <a:gd name="connsiteX0" fmla="*/ 5069777 w 5934075"/>
                <a:gd name="connsiteY0" fmla="*/ 7144 h 5676900"/>
                <a:gd name="connsiteX1" fmla="*/ 870490 w 5934075"/>
                <a:gd name="connsiteY1" fmla="*/ 7144 h 5676900"/>
                <a:gd name="connsiteX2" fmla="*/ 7144 w 5934075"/>
                <a:gd name="connsiteY2" fmla="*/ 866394 h 5676900"/>
                <a:gd name="connsiteX3" fmla="*/ 7144 w 5934075"/>
                <a:gd name="connsiteY3" fmla="*/ 3622929 h 5676900"/>
                <a:gd name="connsiteX4" fmla="*/ 870490 w 5934075"/>
                <a:gd name="connsiteY4" fmla="*/ 4482941 h 5676900"/>
                <a:gd name="connsiteX5" fmla="*/ 1384173 w 5934075"/>
                <a:gd name="connsiteY5" fmla="*/ 4482941 h 5676900"/>
                <a:gd name="connsiteX6" fmla="*/ 1027176 w 5934075"/>
                <a:gd name="connsiteY6" fmla="*/ 5468589 h 5676900"/>
                <a:gd name="connsiteX7" fmla="*/ 1257776 w 5934075"/>
                <a:gd name="connsiteY7" fmla="*/ 5661470 h 5676900"/>
                <a:gd name="connsiteX8" fmla="*/ 2464117 w 5934075"/>
                <a:gd name="connsiteY8" fmla="*/ 4957287 h 5676900"/>
                <a:gd name="connsiteX9" fmla="*/ 2893409 w 5934075"/>
                <a:gd name="connsiteY9" fmla="*/ 4482941 h 5676900"/>
                <a:gd name="connsiteX10" fmla="*/ 5069777 w 5934075"/>
                <a:gd name="connsiteY10" fmla="*/ 4482941 h 5676900"/>
                <a:gd name="connsiteX11" fmla="*/ 5933885 w 5934075"/>
                <a:gd name="connsiteY11" fmla="*/ 3622929 h 5676900"/>
                <a:gd name="connsiteX12" fmla="*/ 5933885 w 5934075"/>
                <a:gd name="connsiteY12" fmla="*/ 866394 h 5676900"/>
                <a:gd name="connsiteX13" fmla="*/ 5069777 w 5934075"/>
                <a:gd name="connsiteY13" fmla="*/ 7144 h 567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34075" h="5676900">
                  <a:moveTo>
                    <a:pt x="5069777" y="7144"/>
                  </a:moveTo>
                  <a:lnTo>
                    <a:pt x="870490" y="7144"/>
                  </a:lnTo>
                  <a:cubicBezTo>
                    <a:pt x="396145" y="7144"/>
                    <a:pt x="7144" y="393668"/>
                    <a:pt x="7144" y="866394"/>
                  </a:cubicBezTo>
                  <a:lnTo>
                    <a:pt x="7144" y="3622929"/>
                  </a:lnTo>
                  <a:cubicBezTo>
                    <a:pt x="7144" y="4096417"/>
                    <a:pt x="396145" y="4482941"/>
                    <a:pt x="870490" y="4482941"/>
                  </a:cubicBezTo>
                  <a:lnTo>
                    <a:pt x="1384173" y="4482941"/>
                  </a:lnTo>
                  <a:cubicBezTo>
                    <a:pt x="1384173" y="4727543"/>
                    <a:pt x="1206056" y="5260943"/>
                    <a:pt x="1027176" y="5468589"/>
                  </a:cubicBezTo>
                  <a:cubicBezTo>
                    <a:pt x="848297" y="5676234"/>
                    <a:pt x="1146239" y="5690997"/>
                    <a:pt x="1257776" y="5661470"/>
                  </a:cubicBezTo>
                  <a:cubicBezTo>
                    <a:pt x="1369314" y="5631942"/>
                    <a:pt x="2136743" y="5327428"/>
                    <a:pt x="2464117" y="4957287"/>
                  </a:cubicBezTo>
                  <a:cubicBezTo>
                    <a:pt x="2608612" y="4794028"/>
                    <a:pt x="2763679" y="4627436"/>
                    <a:pt x="2893409" y="4482941"/>
                  </a:cubicBezTo>
                  <a:lnTo>
                    <a:pt x="5069777" y="4482941"/>
                  </a:lnTo>
                  <a:cubicBezTo>
                    <a:pt x="5544884" y="4482941"/>
                    <a:pt x="5933885" y="4096417"/>
                    <a:pt x="5933885" y="3622929"/>
                  </a:cubicBezTo>
                  <a:lnTo>
                    <a:pt x="5933885" y="866394"/>
                  </a:lnTo>
                  <a:cubicBezTo>
                    <a:pt x="5933885" y="393668"/>
                    <a:pt x="5544884" y="7144"/>
                    <a:pt x="5069777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Forme libre : forme 115">
              <a:extLst>
                <a:ext uri="{FF2B5EF4-FFF2-40B4-BE49-F238E27FC236}">
                  <a16:creationId xmlns:a16="http://schemas.microsoft.com/office/drawing/2014/main" id="{535A2CB2-08E8-24DC-0BDF-B3629DEBFB6D}"/>
                </a:ext>
              </a:extLst>
            </p:cNvPr>
            <p:cNvSpPr/>
            <p:nvPr/>
          </p:nvSpPr>
          <p:spPr>
            <a:xfrm>
              <a:off x="3753802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1" y="464344"/>
                    <a:pt x="7144" y="361996"/>
                    <a:pt x="7144" y="235744"/>
                  </a:cubicBezTo>
                  <a:cubicBezTo>
                    <a:pt x="7144" y="109491"/>
                    <a:pt x="109491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3" name="Forme libre : forme 116">
              <a:extLst>
                <a:ext uri="{FF2B5EF4-FFF2-40B4-BE49-F238E27FC236}">
                  <a16:creationId xmlns:a16="http://schemas.microsoft.com/office/drawing/2014/main" id="{3027C6E0-A79B-089B-13B0-4D1A0B8D1064}"/>
                </a:ext>
              </a:extLst>
            </p:cNvPr>
            <p:cNvSpPr/>
            <p:nvPr/>
          </p:nvSpPr>
          <p:spPr>
            <a:xfrm>
              <a:off x="4632674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4" name="Forme libre : forme 117">
              <a:extLst>
                <a:ext uri="{FF2B5EF4-FFF2-40B4-BE49-F238E27FC236}">
                  <a16:creationId xmlns:a16="http://schemas.microsoft.com/office/drawing/2014/main" id="{C33BA47B-568A-1DF6-B135-8D59B91A09A4}"/>
                </a:ext>
              </a:extLst>
            </p:cNvPr>
            <p:cNvSpPr/>
            <p:nvPr/>
          </p:nvSpPr>
          <p:spPr>
            <a:xfrm>
              <a:off x="5511450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orme libre : forme 118">
              <a:extLst>
                <a:ext uri="{FF2B5EF4-FFF2-40B4-BE49-F238E27FC236}">
                  <a16:creationId xmlns:a16="http://schemas.microsoft.com/office/drawing/2014/main" id="{A4B01D40-A469-17BC-F83D-541CD404AD37}"/>
                </a:ext>
              </a:extLst>
            </p:cNvPr>
            <p:cNvSpPr/>
            <p:nvPr/>
          </p:nvSpPr>
          <p:spPr>
            <a:xfrm>
              <a:off x="5511164" y="1992916"/>
              <a:ext cx="4772025" cy="4562475"/>
            </a:xfrm>
            <a:custGeom>
              <a:avLst/>
              <a:gdLst>
                <a:gd name="connsiteX0" fmla="*/ 2320576 w 4772025"/>
                <a:gd name="connsiteY0" fmla="*/ 7144 h 4562475"/>
                <a:gd name="connsiteX1" fmla="*/ 4079843 w 4772025"/>
                <a:gd name="connsiteY1" fmla="*/ 7144 h 4562475"/>
                <a:gd name="connsiteX2" fmla="*/ 4774216 w 4772025"/>
                <a:gd name="connsiteY2" fmla="*/ 698278 h 4562475"/>
                <a:gd name="connsiteX3" fmla="*/ 4774216 w 4772025"/>
                <a:gd name="connsiteY3" fmla="*/ 2915317 h 4562475"/>
                <a:gd name="connsiteX4" fmla="*/ 4079843 w 4772025"/>
                <a:gd name="connsiteY4" fmla="*/ 3607022 h 4562475"/>
                <a:gd name="connsiteX5" fmla="*/ 3666648 w 4772025"/>
                <a:gd name="connsiteY5" fmla="*/ 3607022 h 4562475"/>
                <a:gd name="connsiteX6" fmla="*/ 3953732 w 4772025"/>
                <a:gd name="connsiteY6" fmla="*/ 4399693 h 4562475"/>
                <a:gd name="connsiteX7" fmla="*/ 3768281 w 4772025"/>
                <a:gd name="connsiteY7" fmla="*/ 4554855 h 4562475"/>
                <a:gd name="connsiteX8" fmla="*/ 2798064 w 4772025"/>
                <a:gd name="connsiteY8" fmla="*/ 3988499 h 4562475"/>
                <a:gd name="connsiteX9" fmla="*/ 2452878 w 4772025"/>
                <a:gd name="connsiteY9" fmla="*/ 3607499 h 4562475"/>
                <a:gd name="connsiteX10" fmla="*/ 702469 w 4772025"/>
                <a:gd name="connsiteY10" fmla="*/ 3607499 h 4562475"/>
                <a:gd name="connsiteX11" fmla="*/ 7144 w 4772025"/>
                <a:gd name="connsiteY11" fmla="*/ 2915793 h 4562475"/>
                <a:gd name="connsiteX12" fmla="*/ 7144 w 4772025"/>
                <a:gd name="connsiteY12" fmla="*/ 2783396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72025" h="4562475">
                  <a:moveTo>
                    <a:pt x="2320576" y="7144"/>
                  </a:moveTo>
                  <a:lnTo>
                    <a:pt x="4079843" y="7144"/>
                  </a:lnTo>
                  <a:cubicBezTo>
                    <a:pt x="4460843" y="7144"/>
                    <a:pt x="4774216" y="318040"/>
                    <a:pt x="4774216" y="698278"/>
                  </a:cubicBezTo>
                  <a:lnTo>
                    <a:pt x="4774216" y="2915317"/>
                  </a:lnTo>
                  <a:cubicBezTo>
                    <a:pt x="4774216" y="3296317"/>
                    <a:pt x="4461320" y="3607022"/>
                    <a:pt x="4079843" y="3607022"/>
                  </a:cubicBezTo>
                  <a:lnTo>
                    <a:pt x="3666648" y="3607022"/>
                  </a:lnTo>
                  <a:cubicBezTo>
                    <a:pt x="3666648" y="3803714"/>
                    <a:pt x="3809523" y="4232720"/>
                    <a:pt x="3953732" y="4399693"/>
                  </a:cubicBezTo>
                  <a:cubicBezTo>
                    <a:pt x="4097941" y="4566666"/>
                    <a:pt x="3858482" y="4578573"/>
                    <a:pt x="3768281" y="4554855"/>
                  </a:cubicBezTo>
                  <a:cubicBezTo>
                    <a:pt x="3678079" y="4531138"/>
                    <a:pt x="3061431" y="4286155"/>
                    <a:pt x="2798064" y="3988499"/>
                  </a:cubicBezTo>
                  <a:cubicBezTo>
                    <a:pt x="2681860" y="3857149"/>
                    <a:pt x="2557177" y="3723228"/>
                    <a:pt x="2452878" y="3607499"/>
                  </a:cubicBezTo>
                  <a:lnTo>
                    <a:pt x="702469" y="3607499"/>
                  </a:lnTo>
                  <a:cubicBezTo>
                    <a:pt x="320230" y="3607499"/>
                    <a:pt x="7144" y="3296602"/>
                    <a:pt x="7144" y="2915793"/>
                  </a:cubicBezTo>
                  <a:lnTo>
                    <a:pt x="7144" y="278339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56A0C8FD-0A4B-578B-DC1B-6FE1B922C164}"/>
              </a:ext>
            </a:extLst>
          </p:cNvPr>
          <p:cNvSpPr txBox="1"/>
          <p:nvPr/>
        </p:nvSpPr>
        <p:spPr>
          <a:xfrm>
            <a:off x="6520271" y="2314749"/>
            <a:ext cx="511200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A2CE999F-84D4-0B27-15AF-AA4151181696}"/>
              </a:ext>
            </a:extLst>
          </p:cNvPr>
          <p:cNvSpPr txBox="1"/>
          <p:nvPr/>
        </p:nvSpPr>
        <p:spPr>
          <a:xfrm>
            <a:off x="556794" y="4947110"/>
            <a:ext cx="511200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4F99799C-D8FA-2894-A6A8-7A92EA0F0EBD}"/>
              </a:ext>
            </a:extLst>
          </p:cNvPr>
          <p:cNvSpPr txBox="1"/>
          <p:nvPr/>
        </p:nvSpPr>
        <p:spPr>
          <a:xfrm>
            <a:off x="558261" y="2360916"/>
            <a:ext cx="5112000" cy="918200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7D6E1C1D-0AA6-75C6-FDED-3DD0B207BF2A}"/>
              </a:ext>
            </a:extLst>
          </p:cNvPr>
          <p:cNvCxnSpPr>
            <a:cxnSpLocks/>
          </p:cNvCxnSpPr>
          <p:nvPr/>
        </p:nvCxnSpPr>
        <p:spPr>
          <a:xfrm>
            <a:off x="6096000" y="1487273"/>
            <a:ext cx="0" cy="4951627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>
            <a:extLst>
              <a:ext uri="{FF2B5EF4-FFF2-40B4-BE49-F238E27FC236}">
                <a16:creationId xmlns:a16="http://schemas.microsoft.com/office/drawing/2014/main" id="{E9188C3B-A582-9671-EB3E-2F4A1FAFF484}"/>
              </a:ext>
            </a:extLst>
          </p:cNvPr>
          <p:cNvCxnSpPr>
            <a:cxnSpLocks/>
          </p:cNvCxnSpPr>
          <p:nvPr/>
        </p:nvCxnSpPr>
        <p:spPr>
          <a:xfrm flipH="1">
            <a:off x="590761" y="3831157"/>
            <a:ext cx="11010479" cy="0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orme libre : forme 52">
            <a:extLst>
              <a:ext uri="{FF2B5EF4-FFF2-40B4-BE49-F238E27FC236}">
                <a16:creationId xmlns:a16="http://schemas.microsoft.com/office/drawing/2014/main" id="{ED664B72-849B-798E-178A-06243DD31F61}"/>
              </a:ext>
            </a:extLst>
          </p:cNvPr>
          <p:cNvSpPr/>
          <p:nvPr/>
        </p:nvSpPr>
        <p:spPr>
          <a:xfrm>
            <a:off x="2763483" y="4077892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1 h 696389"/>
              <a:gd name="connsiteX4" fmla="*/ 696390 w 696390"/>
              <a:gd name="connsiteY4" fmla="*/ 557341 h 696389"/>
              <a:gd name="connsiteX5" fmla="*/ 696390 w 696390"/>
              <a:gd name="connsiteY5" fmla="*/ 696389 h 696389"/>
              <a:gd name="connsiteX6" fmla="*/ 580322 w 696390"/>
              <a:gd name="connsiteY6" fmla="*/ 696389 h 696389"/>
              <a:gd name="connsiteX7" fmla="*/ 522795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1"/>
                </a:lnTo>
                <a:lnTo>
                  <a:pt x="696390" y="557341"/>
                </a:lnTo>
                <a:lnTo>
                  <a:pt x="696390" y="696389"/>
                </a:lnTo>
                <a:lnTo>
                  <a:pt x="580322" y="696389"/>
                </a:lnTo>
                <a:lnTo>
                  <a:pt x="522795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54" name="Graphic 60">
            <a:extLst>
              <a:ext uri="{FF2B5EF4-FFF2-40B4-BE49-F238E27FC236}">
                <a16:creationId xmlns:a16="http://schemas.microsoft.com/office/drawing/2014/main" id="{11424AD2-2C43-7251-529D-4D914C13CCE3}"/>
              </a:ext>
            </a:extLst>
          </p:cNvPr>
          <p:cNvGrpSpPr/>
          <p:nvPr/>
        </p:nvGrpSpPr>
        <p:grpSpPr>
          <a:xfrm>
            <a:off x="2884973" y="4219085"/>
            <a:ext cx="453412" cy="414002"/>
            <a:chOff x="8699890" y="5512191"/>
            <a:chExt cx="532249" cy="485987"/>
          </a:xfrm>
          <a:noFill/>
        </p:grpSpPr>
        <p:sp>
          <p:nvSpPr>
            <p:cNvPr id="55" name="Freeform: Shape 390">
              <a:extLst>
                <a:ext uri="{FF2B5EF4-FFF2-40B4-BE49-F238E27FC236}">
                  <a16:creationId xmlns:a16="http://schemas.microsoft.com/office/drawing/2014/main" id="{62A30A36-2A9E-C787-E033-A0104E390578}"/>
                </a:ext>
              </a:extLst>
            </p:cNvPr>
            <p:cNvSpPr/>
            <p:nvPr/>
          </p:nvSpPr>
          <p:spPr>
            <a:xfrm>
              <a:off x="8898595" y="5768035"/>
              <a:ext cx="263683" cy="230142"/>
            </a:xfrm>
            <a:custGeom>
              <a:avLst/>
              <a:gdLst>
                <a:gd name="connsiteX0" fmla="*/ 263684 w 263683"/>
                <a:gd name="connsiteY0" fmla="*/ 0 h 230142"/>
                <a:gd name="connsiteX1" fmla="*/ 263684 w 263683"/>
                <a:gd name="connsiteY1" fmla="*/ 230143 h 230142"/>
                <a:gd name="connsiteX2" fmla="*/ 95458 w 263683"/>
                <a:gd name="connsiteY2" fmla="*/ 230143 h 230142"/>
                <a:gd name="connsiteX3" fmla="*/ 1999 w 263683"/>
                <a:gd name="connsiteY3" fmla="*/ 127338 h 230142"/>
                <a:gd name="connsiteX4" fmla="*/ 75598 w 263683"/>
                <a:gd name="connsiteY4" fmla="*/ 43225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83" h="230142">
                  <a:moveTo>
                    <a:pt x="263684" y="0"/>
                  </a:moveTo>
                  <a:lnTo>
                    <a:pt x="263684" y="230143"/>
                  </a:lnTo>
                  <a:lnTo>
                    <a:pt x="95458" y="230143"/>
                  </a:lnTo>
                  <a:cubicBezTo>
                    <a:pt x="39382" y="230143"/>
                    <a:pt x="-10735" y="194862"/>
                    <a:pt x="1999" y="127338"/>
                  </a:cubicBezTo>
                  <a:cubicBezTo>
                    <a:pt x="8424" y="93109"/>
                    <a:pt x="38214" y="61917"/>
                    <a:pt x="75598" y="4322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6" name="Freeform: Shape 391">
              <a:extLst>
                <a:ext uri="{FF2B5EF4-FFF2-40B4-BE49-F238E27FC236}">
                  <a16:creationId xmlns:a16="http://schemas.microsoft.com/office/drawing/2014/main" id="{41C9E4F1-F00D-BFA8-AA0F-96B2BE2B3C82}"/>
                </a:ext>
              </a:extLst>
            </p:cNvPr>
            <p:cNvSpPr/>
            <p:nvPr/>
          </p:nvSpPr>
          <p:spPr>
            <a:xfrm>
              <a:off x="8769750" y="5768035"/>
              <a:ext cx="121496" cy="230142"/>
            </a:xfrm>
            <a:custGeom>
              <a:avLst/>
              <a:gdLst>
                <a:gd name="connsiteX0" fmla="*/ 121497 w 121496"/>
                <a:gd name="connsiteY0" fmla="*/ 230143 h 230142"/>
                <a:gd name="connsiteX1" fmla="*/ 0 w 121496"/>
                <a:gd name="connsiteY1" fmla="*/ 230143 h 230142"/>
                <a:gd name="connsiteX2" fmla="*/ 0 w 121496"/>
                <a:gd name="connsiteY2" fmla="*/ 0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96" h="230142">
                  <a:moveTo>
                    <a:pt x="121497" y="230143"/>
                  </a:moveTo>
                  <a:lnTo>
                    <a:pt x="0" y="230143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7" name="Freeform: Shape 392">
              <a:extLst>
                <a:ext uri="{FF2B5EF4-FFF2-40B4-BE49-F238E27FC236}">
                  <a16:creationId xmlns:a16="http://schemas.microsoft.com/office/drawing/2014/main" id="{239C99BD-910B-F9BE-F8C9-2386ED8AF761}"/>
                </a:ext>
              </a:extLst>
            </p:cNvPr>
            <p:cNvSpPr/>
            <p:nvPr/>
          </p:nvSpPr>
          <p:spPr>
            <a:xfrm>
              <a:off x="8797788" y="5558920"/>
              <a:ext cx="56075" cy="104090"/>
            </a:xfrm>
            <a:custGeom>
              <a:avLst/>
              <a:gdLst>
                <a:gd name="connsiteX0" fmla="*/ 56075 w 56075"/>
                <a:gd name="connsiteY0" fmla="*/ 53856 h 104090"/>
                <a:gd name="connsiteX1" fmla="*/ 56075 w 56075"/>
                <a:gd name="connsiteY1" fmla="*/ 0 h 104090"/>
                <a:gd name="connsiteX2" fmla="*/ 0 w 56075"/>
                <a:gd name="connsiteY2" fmla="*/ 0 h 104090"/>
                <a:gd name="connsiteX3" fmla="*/ 0 w 56075"/>
                <a:gd name="connsiteY3" fmla="*/ 104090 h 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75" h="104090">
                  <a:moveTo>
                    <a:pt x="56075" y="53856"/>
                  </a:moveTo>
                  <a:lnTo>
                    <a:pt x="56075" y="0"/>
                  </a:lnTo>
                  <a:lnTo>
                    <a:pt x="0" y="0"/>
                  </a:lnTo>
                  <a:lnTo>
                    <a:pt x="0" y="10409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8" name="Freeform: Shape 393">
              <a:extLst>
                <a:ext uri="{FF2B5EF4-FFF2-40B4-BE49-F238E27FC236}">
                  <a16:creationId xmlns:a16="http://schemas.microsoft.com/office/drawing/2014/main" id="{760CB1D7-7F4A-69DC-0D6B-5716865F4FA9}"/>
                </a:ext>
              </a:extLst>
            </p:cNvPr>
            <p:cNvSpPr/>
            <p:nvPr/>
          </p:nvSpPr>
          <p:spPr>
            <a:xfrm>
              <a:off x="8837918" y="5736493"/>
              <a:ext cx="205165" cy="187648"/>
            </a:xfrm>
            <a:custGeom>
              <a:avLst/>
              <a:gdLst>
                <a:gd name="connsiteX0" fmla="*/ 60689 w 205165"/>
                <a:gd name="connsiteY0" fmla="*/ 182479 h 187648"/>
                <a:gd name="connsiteX1" fmla="*/ 201812 w 205165"/>
                <a:gd name="connsiteY1" fmla="*/ 0 h 187648"/>
                <a:gd name="connsiteX2" fmla="*/ 24240 w 205165"/>
                <a:gd name="connsiteY2" fmla="*/ 64954 h 187648"/>
                <a:gd name="connsiteX3" fmla="*/ 25291 w 205165"/>
                <a:gd name="connsiteY3" fmla="*/ 170095 h 1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65" h="187648">
                  <a:moveTo>
                    <a:pt x="60689" y="182479"/>
                  </a:moveTo>
                  <a:cubicBezTo>
                    <a:pt x="152396" y="197082"/>
                    <a:pt x="221438" y="193110"/>
                    <a:pt x="201812" y="0"/>
                  </a:cubicBezTo>
                  <a:cubicBezTo>
                    <a:pt x="140713" y="35982"/>
                    <a:pt x="61740" y="30608"/>
                    <a:pt x="24240" y="64954"/>
                  </a:cubicBezTo>
                  <a:cubicBezTo>
                    <a:pt x="-13261" y="99300"/>
                    <a:pt x="-2746" y="144745"/>
                    <a:pt x="25291" y="17009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9" name="Freeform: Shape 394">
              <a:extLst>
                <a:ext uri="{FF2B5EF4-FFF2-40B4-BE49-F238E27FC236}">
                  <a16:creationId xmlns:a16="http://schemas.microsoft.com/office/drawing/2014/main" id="{0753762D-CB94-5E26-8B0D-89343D72BF3A}"/>
                </a:ext>
              </a:extLst>
            </p:cNvPr>
            <p:cNvSpPr/>
            <p:nvPr/>
          </p:nvSpPr>
          <p:spPr>
            <a:xfrm>
              <a:off x="8699890" y="5512191"/>
              <a:ext cx="532249" cy="280377"/>
            </a:xfrm>
            <a:custGeom>
              <a:avLst/>
              <a:gdLst>
                <a:gd name="connsiteX0" fmla="*/ 266125 w 532249"/>
                <a:gd name="connsiteY0" fmla="*/ 0 h 280377"/>
                <a:gd name="connsiteX1" fmla="*/ 532249 w 532249"/>
                <a:gd name="connsiteY1" fmla="*/ 238554 h 280377"/>
                <a:gd name="connsiteX2" fmla="*/ 490426 w 532249"/>
                <a:gd name="connsiteY2" fmla="*/ 280377 h 280377"/>
                <a:gd name="connsiteX3" fmla="*/ 266125 w 532249"/>
                <a:gd name="connsiteY3" fmla="*/ 84113 h 280377"/>
                <a:gd name="connsiteX4" fmla="*/ 41823 w 532249"/>
                <a:gd name="connsiteY4" fmla="*/ 280377 h 280377"/>
                <a:gd name="connsiteX5" fmla="*/ 0 w 532249"/>
                <a:gd name="connsiteY5" fmla="*/ 238554 h 2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49" h="280377">
                  <a:moveTo>
                    <a:pt x="266125" y="0"/>
                  </a:moveTo>
                  <a:lnTo>
                    <a:pt x="532249" y="238554"/>
                  </a:lnTo>
                  <a:lnTo>
                    <a:pt x="490426" y="280377"/>
                  </a:lnTo>
                  <a:lnTo>
                    <a:pt x="266125" y="84113"/>
                  </a:lnTo>
                  <a:lnTo>
                    <a:pt x="41823" y="280377"/>
                  </a:lnTo>
                  <a:lnTo>
                    <a:pt x="0" y="238554"/>
                  </a:ln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61" name="Forme libre : forme 60">
            <a:extLst>
              <a:ext uri="{FF2B5EF4-FFF2-40B4-BE49-F238E27FC236}">
                <a16:creationId xmlns:a16="http://schemas.microsoft.com/office/drawing/2014/main" id="{2BA77AAD-D073-7C37-4A0C-8D151133F95B}"/>
              </a:ext>
            </a:extLst>
          </p:cNvPr>
          <p:cNvSpPr/>
          <p:nvPr/>
        </p:nvSpPr>
        <p:spPr>
          <a:xfrm>
            <a:off x="8715378" y="4062662"/>
            <a:ext cx="701733" cy="696388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3 h 696389"/>
              <a:gd name="connsiteX4" fmla="*/ 696389 w 696389"/>
              <a:gd name="connsiteY4" fmla="*/ 580322 h 696389"/>
              <a:gd name="connsiteX5" fmla="*/ 696389 w 696389"/>
              <a:gd name="connsiteY5" fmla="*/ 696388 h 696389"/>
              <a:gd name="connsiteX6" fmla="*/ 594450 w 696389"/>
              <a:gd name="connsiteY6" fmla="*/ 696388 h 696389"/>
              <a:gd name="connsiteX7" fmla="*/ 594450 w 696389"/>
              <a:gd name="connsiteY7" fmla="*/ 693537 h 696389"/>
              <a:gd name="connsiteX8" fmla="*/ 580322 w 696389"/>
              <a:gd name="connsiteY8" fmla="*/ 696389 h 696389"/>
              <a:gd name="connsiteX9" fmla="*/ 116067 w 696389"/>
              <a:gd name="connsiteY9" fmla="*/ 696389 h 696389"/>
              <a:gd name="connsiteX10" fmla="*/ 0 w 696389"/>
              <a:gd name="connsiteY10" fmla="*/ 580322 h 696389"/>
              <a:gd name="connsiteX11" fmla="*/ 0 w 696389"/>
              <a:gd name="connsiteY11" fmla="*/ 116067 h 696389"/>
              <a:gd name="connsiteX12" fmla="*/ 116067 w 696389"/>
              <a:gd name="connsiteY12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89" y="580322"/>
                </a:lnTo>
                <a:lnTo>
                  <a:pt x="696389" y="696388"/>
                </a:lnTo>
                <a:lnTo>
                  <a:pt x="594450" y="696388"/>
                </a:lnTo>
                <a:lnTo>
                  <a:pt x="594450" y="693537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63" name="Graphique 191">
            <a:extLst>
              <a:ext uri="{FF2B5EF4-FFF2-40B4-BE49-F238E27FC236}">
                <a16:creationId xmlns:a16="http://schemas.microsoft.com/office/drawing/2014/main" id="{A2143636-5678-1414-BEB9-CA5BD0B55387}"/>
              </a:ext>
            </a:extLst>
          </p:cNvPr>
          <p:cNvGrpSpPr/>
          <p:nvPr/>
        </p:nvGrpSpPr>
        <p:grpSpPr>
          <a:xfrm>
            <a:off x="8837162" y="4184423"/>
            <a:ext cx="458164" cy="452866"/>
            <a:chOff x="3700462" y="1042987"/>
            <a:chExt cx="4791075" cy="4772025"/>
          </a:xfrm>
        </p:grpSpPr>
        <p:sp>
          <p:nvSpPr>
            <p:cNvPr id="64" name="Forme libre : forme 239">
              <a:extLst>
                <a:ext uri="{FF2B5EF4-FFF2-40B4-BE49-F238E27FC236}">
                  <a16:creationId xmlns:a16="http://schemas.microsoft.com/office/drawing/2014/main" id="{AE129EF6-313C-711F-225F-D975E61036E1}"/>
                </a:ext>
              </a:extLst>
            </p:cNvPr>
            <p:cNvSpPr/>
            <p:nvPr/>
          </p:nvSpPr>
          <p:spPr>
            <a:xfrm>
              <a:off x="5789390" y="1662303"/>
              <a:ext cx="2076450" cy="2057400"/>
            </a:xfrm>
            <a:custGeom>
              <a:avLst/>
              <a:gdLst>
                <a:gd name="connsiteX0" fmla="*/ 7144 w 2076450"/>
                <a:gd name="connsiteY0" fmla="*/ 2053971 h 2057400"/>
                <a:gd name="connsiteX1" fmla="*/ 2072640 w 2076450"/>
                <a:gd name="connsiteY1" fmla="*/ 7144 h 205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76450" h="2057400">
                  <a:moveTo>
                    <a:pt x="7144" y="2053971"/>
                  </a:moveTo>
                  <a:lnTo>
                    <a:pt x="2072640" y="7144"/>
                  </a:ln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5" name="Forme libre : forme 240">
              <a:extLst>
                <a:ext uri="{FF2B5EF4-FFF2-40B4-BE49-F238E27FC236}">
                  <a16:creationId xmlns:a16="http://schemas.microsoft.com/office/drawing/2014/main" id="{AE5F3DEC-FA47-769F-4A01-350215732DB1}"/>
                </a:ext>
              </a:extLst>
            </p:cNvPr>
            <p:cNvSpPr/>
            <p:nvPr/>
          </p:nvSpPr>
          <p:spPr>
            <a:xfrm>
              <a:off x="6822090" y="1046702"/>
              <a:ext cx="1666875" cy="1666875"/>
            </a:xfrm>
            <a:custGeom>
              <a:avLst/>
              <a:gdLst>
                <a:gd name="connsiteX0" fmla="*/ 7144 w 1666875"/>
                <a:gd name="connsiteY0" fmla="*/ 1646206 h 1666875"/>
                <a:gd name="connsiteX1" fmla="*/ 7144 w 1666875"/>
                <a:gd name="connsiteY1" fmla="*/ 894302 h 1666875"/>
                <a:gd name="connsiteX2" fmla="*/ 884587 w 1666875"/>
                <a:gd name="connsiteY2" fmla="*/ 7144 h 1666875"/>
                <a:gd name="connsiteX3" fmla="*/ 933164 w 1666875"/>
                <a:gd name="connsiteY3" fmla="*/ 728567 h 1666875"/>
                <a:gd name="connsiteX4" fmla="*/ 1661160 w 1666875"/>
                <a:gd name="connsiteY4" fmla="*/ 722852 h 1666875"/>
                <a:gd name="connsiteX5" fmla="*/ 779812 w 1666875"/>
                <a:gd name="connsiteY5" fmla="*/ 1665827 h 1666875"/>
                <a:gd name="connsiteX6" fmla="*/ 7144 w 1666875"/>
                <a:gd name="connsiteY6" fmla="*/ 164620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6875" h="1666875">
                  <a:moveTo>
                    <a:pt x="7144" y="1646206"/>
                  </a:moveTo>
                  <a:lnTo>
                    <a:pt x="7144" y="894302"/>
                  </a:lnTo>
                  <a:lnTo>
                    <a:pt x="884587" y="7144"/>
                  </a:lnTo>
                  <a:lnTo>
                    <a:pt x="933164" y="728567"/>
                  </a:lnTo>
                  <a:lnTo>
                    <a:pt x="1661160" y="722852"/>
                  </a:lnTo>
                  <a:lnTo>
                    <a:pt x="779812" y="1665827"/>
                  </a:lnTo>
                  <a:lnTo>
                    <a:pt x="7144" y="1646206"/>
                  </a:lnTo>
                  <a:close/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6" name="Forme libre : forme 241">
              <a:extLst>
                <a:ext uri="{FF2B5EF4-FFF2-40B4-BE49-F238E27FC236}">
                  <a16:creationId xmlns:a16="http://schemas.microsoft.com/office/drawing/2014/main" id="{6E33F8E4-4693-947E-295B-68F5E1FB18F1}"/>
                </a:ext>
              </a:extLst>
            </p:cNvPr>
            <p:cNvSpPr/>
            <p:nvPr/>
          </p:nvSpPr>
          <p:spPr>
            <a:xfrm>
              <a:off x="5045773" y="2884550"/>
              <a:ext cx="1581150" cy="1581150"/>
            </a:xfrm>
            <a:custGeom>
              <a:avLst/>
              <a:gdLst>
                <a:gd name="connsiteX0" fmla="*/ 1575340 w 1581150"/>
                <a:gd name="connsiteY0" fmla="*/ 791147 h 1581150"/>
                <a:gd name="connsiteX1" fmla="*/ 791337 w 1581150"/>
                <a:gd name="connsiteY1" fmla="*/ 1575340 h 1581150"/>
                <a:gd name="connsiteX2" fmla="*/ 7144 w 1581150"/>
                <a:gd name="connsiteY2" fmla="*/ 791337 h 1581150"/>
                <a:gd name="connsiteX3" fmla="*/ 791147 w 1581150"/>
                <a:gd name="connsiteY3" fmla="*/ 7144 h 1581150"/>
                <a:gd name="connsiteX4" fmla="*/ 791242 w 1581150"/>
                <a:gd name="connsiteY4" fmla="*/ 7144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1150" h="1581150">
                  <a:moveTo>
                    <a:pt x="1575340" y="791147"/>
                  </a:moveTo>
                  <a:cubicBezTo>
                    <a:pt x="1575392" y="1224192"/>
                    <a:pt x="1224382" y="1575287"/>
                    <a:pt x="791337" y="1575340"/>
                  </a:cubicBezTo>
                  <a:cubicBezTo>
                    <a:pt x="358292" y="1575392"/>
                    <a:pt x="7197" y="1224382"/>
                    <a:pt x="7144" y="791337"/>
                  </a:cubicBezTo>
                  <a:cubicBezTo>
                    <a:pt x="7091" y="358292"/>
                    <a:pt x="358101" y="7196"/>
                    <a:pt x="791147" y="7144"/>
                  </a:cubicBezTo>
                  <a:cubicBezTo>
                    <a:pt x="791178" y="7144"/>
                    <a:pt x="791210" y="7144"/>
                    <a:pt x="791242" y="7144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7" name="Forme libre : forme 242">
              <a:extLst>
                <a:ext uri="{FF2B5EF4-FFF2-40B4-BE49-F238E27FC236}">
                  <a16:creationId xmlns:a16="http://schemas.microsoft.com/office/drawing/2014/main" id="{E0F39B78-8096-4B97-2B83-DFA152AE0F4F}"/>
                </a:ext>
              </a:extLst>
            </p:cNvPr>
            <p:cNvSpPr/>
            <p:nvPr/>
          </p:nvSpPr>
          <p:spPr>
            <a:xfrm>
              <a:off x="4386259" y="2223002"/>
              <a:ext cx="2905125" cy="2905125"/>
            </a:xfrm>
            <a:custGeom>
              <a:avLst/>
              <a:gdLst>
                <a:gd name="connsiteX0" fmla="*/ 2768825 w 2905125"/>
                <a:gd name="connsiteY0" fmla="*/ 846048 h 2905125"/>
                <a:gd name="connsiteX1" fmla="*/ 2064188 w 2905125"/>
                <a:gd name="connsiteY1" fmla="*/ 2768477 h 2905125"/>
                <a:gd name="connsiteX2" fmla="*/ 141758 w 2905125"/>
                <a:gd name="connsiteY2" fmla="*/ 2063840 h 2905125"/>
                <a:gd name="connsiteX3" fmla="*/ 846396 w 2905125"/>
                <a:gd name="connsiteY3" fmla="*/ 141410 h 2905125"/>
                <a:gd name="connsiteX4" fmla="*/ 2067214 w 2905125"/>
                <a:gd name="connsiteY4" fmla="*/ 142817 h 2905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5125" h="2905125">
                  <a:moveTo>
                    <a:pt x="2768825" y="846048"/>
                  </a:moveTo>
                  <a:cubicBezTo>
                    <a:pt x="3105110" y="1571492"/>
                    <a:pt x="2789632" y="2432193"/>
                    <a:pt x="2064188" y="2768477"/>
                  </a:cubicBezTo>
                  <a:cubicBezTo>
                    <a:pt x="1338743" y="3104762"/>
                    <a:pt x="478042" y="2789284"/>
                    <a:pt x="141758" y="2063840"/>
                  </a:cubicBezTo>
                  <a:cubicBezTo>
                    <a:pt x="-194526" y="1338395"/>
                    <a:pt x="120951" y="477694"/>
                    <a:pt x="846396" y="141410"/>
                  </a:cubicBezTo>
                  <a:cubicBezTo>
                    <a:pt x="1233647" y="-38102"/>
                    <a:pt x="1680377" y="-37587"/>
                    <a:pt x="2067214" y="142817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8" name="Forme libre : forme 243">
              <a:extLst>
                <a:ext uri="{FF2B5EF4-FFF2-40B4-BE49-F238E27FC236}">
                  <a16:creationId xmlns:a16="http://schemas.microsoft.com/office/drawing/2014/main" id="{B73ACD03-931B-6A93-240C-70731E287AE6}"/>
                </a:ext>
              </a:extLst>
            </p:cNvPr>
            <p:cNvSpPr/>
            <p:nvPr/>
          </p:nvSpPr>
          <p:spPr>
            <a:xfrm>
              <a:off x="3698081" y="1536857"/>
              <a:ext cx="4276725" cy="4276725"/>
            </a:xfrm>
            <a:custGeom>
              <a:avLst/>
              <a:gdLst>
                <a:gd name="connsiteX0" fmla="*/ 4176807 w 4276725"/>
                <a:gd name="connsiteY0" fmla="*/ 1511523 h 4276725"/>
                <a:gd name="connsiteX1" fmla="*/ 4270534 w 4276725"/>
                <a:gd name="connsiteY1" fmla="*/ 2138840 h 4276725"/>
                <a:gd name="connsiteX2" fmla="*/ 2138839 w 4276725"/>
                <a:gd name="connsiteY2" fmla="*/ 4270630 h 4276725"/>
                <a:gd name="connsiteX3" fmla="*/ 7144 w 4276725"/>
                <a:gd name="connsiteY3" fmla="*/ 2138840 h 4276725"/>
                <a:gd name="connsiteX4" fmla="*/ 2138934 w 4276725"/>
                <a:gd name="connsiteY4" fmla="*/ 7145 h 4276725"/>
                <a:gd name="connsiteX5" fmla="*/ 2772823 w 4276725"/>
                <a:gd name="connsiteY5" fmla="*/ 102966 h 427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6725" h="4276725">
                  <a:moveTo>
                    <a:pt x="4176807" y="1511523"/>
                  </a:moveTo>
                  <a:cubicBezTo>
                    <a:pt x="4239201" y="1714775"/>
                    <a:pt x="4270794" y="1926227"/>
                    <a:pt x="4270534" y="2138840"/>
                  </a:cubicBezTo>
                  <a:cubicBezTo>
                    <a:pt x="4270534" y="3316225"/>
                    <a:pt x="3316129" y="4270630"/>
                    <a:pt x="2138839" y="4270630"/>
                  </a:cubicBezTo>
                  <a:cubicBezTo>
                    <a:pt x="961548" y="4270630"/>
                    <a:pt x="7144" y="3316225"/>
                    <a:pt x="7144" y="2138840"/>
                  </a:cubicBezTo>
                  <a:cubicBezTo>
                    <a:pt x="7144" y="961455"/>
                    <a:pt x="961548" y="7145"/>
                    <a:pt x="2138934" y="7145"/>
                  </a:cubicBezTo>
                  <a:cubicBezTo>
                    <a:pt x="2353854" y="6934"/>
                    <a:pt x="2567568" y="39240"/>
                    <a:pt x="2772823" y="102966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69" name="ZoneTexte 68">
            <a:extLst>
              <a:ext uri="{FF2B5EF4-FFF2-40B4-BE49-F238E27FC236}">
                <a16:creationId xmlns:a16="http://schemas.microsoft.com/office/drawing/2014/main" id="{B9930480-3CCE-596A-1297-F96B2D7028E9}"/>
              </a:ext>
            </a:extLst>
          </p:cNvPr>
          <p:cNvSpPr txBox="1"/>
          <p:nvPr/>
        </p:nvSpPr>
        <p:spPr>
          <a:xfrm>
            <a:off x="6520271" y="4947110"/>
            <a:ext cx="511200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 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953422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48046A-C896-09FA-A5B2-7989F22FC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5002FE7-D99A-6549-9F95-F3B3584AF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9A924288-D6FB-5378-BDC2-524C6977B525}"/>
              </a:ext>
            </a:extLst>
          </p:cNvPr>
          <p:cNvSpPr/>
          <p:nvPr/>
        </p:nvSpPr>
        <p:spPr>
          <a:xfrm>
            <a:off x="590759" y="4264707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1 h 696389"/>
              <a:gd name="connsiteX4" fmla="*/ 696390 w 696390"/>
              <a:gd name="connsiteY4" fmla="*/ 557341 h 696389"/>
              <a:gd name="connsiteX5" fmla="*/ 696390 w 696390"/>
              <a:gd name="connsiteY5" fmla="*/ 696389 h 696389"/>
              <a:gd name="connsiteX6" fmla="*/ 580322 w 696390"/>
              <a:gd name="connsiteY6" fmla="*/ 696389 h 696389"/>
              <a:gd name="connsiteX7" fmla="*/ 522795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1"/>
                </a:lnTo>
                <a:lnTo>
                  <a:pt x="696390" y="557341"/>
                </a:lnTo>
                <a:lnTo>
                  <a:pt x="696390" y="696389"/>
                </a:lnTo>
                <a:lnTo>
                  <a:pt x="580322" y="696389"/>
                </a:lnTo>
                <a:lnTo>
                  <a:pt x="522795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14" name="Graphic 60">
            <a:extLst>
              <a:ext uri="{FF2B5EF4-FFF2-40B4-BE49-F238E27FC236}">
                <a16:creationId xmlns:a16="http://schemas.microsoft.com/office/drawing/2014/main" id="{B778AD15-0841-A257-815D-D017F83CAC0E}"/>
              </a:ext>
            </a:extLst>
          </p:cNvPr>
          <p:cNvGrpSpPr/>
          <p:nvPr/>
        </p:nvGrpSpPr>
        <p:grpSpPr>
          <a:xfrm>
            <a:off x="712249" y="4405900"/>
            <a:ext cx="453412" cy="414002"/>
            <a:chOff x="8699890" y="5512191"/>
            <a:chExt cx="532249" cy="485987"/>
          </a:xfrm>
          <a:noFill/>
        </p:grpSpPr>
        <p:sp>
          <p:nvSpPr>
            <p:cNvPr id="17" name="Freeform: Shape 390">
              <a:extLst>
                <a:ext uri="{FF2B5EF4-FFF2-40B4-BE49-F238E27FC236}">
                  <a16:creationId xmlns:a16="http://schemas.microsoft.com/office/drawing/2014/main" id="{47BA6DA3-10B6-64FC-6381-A7F4B42AADED}"/>
                </a:ext>
              </a:extLst>
            </p:cNvPr>
            <p:cNvSpPr/>
            <p:nvPr/>
          </p:nvSpPr>
          <p:spPr>
            <a:xfrm>
              <a:off x="8898595" y="5768035"/>
              <a:ext cx="263683" cy="230142"/>
            </a:xfrm>
            <a:custGeom>
              <a:avLst/>
              <a:gdLst>
                <a:gd name="connsiteX0" fmla="*/ 263684 w 263683"/>
                <a:gd name="connsiteY0" fmla="*/ 0 h 230142"/>
                <a:gd name="connsiteX1" fmla="*/ 263684 w 263683"/>
                <a:gd name="connsiteY1" fmla="*/ 230143 h 230142"/>
                <a:gd name="connsiteX2" fmla="*/ 95458 w 263683"/>
                <a:gd name="connsiteY2" fmla="*/ 230143 h 230142"/>
                <a:gd name="connsiteX3" fmla="*/ 1999 w 263683"/>
                <a:gd name="connsiteY3" fmla="*/ 127338 h 230142"/>
                <a:gd name="connsiteX4" fmla="*/ 75598 w 263683"/>
                <a:gd name="connsiteY4" fmla="*/ 43225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83" h="230142">
                  <a:moveTo>
                    <a:pt x="263684" y="0"/>
                  </a:moveTo>
                  <a:lnTo>
                    <a:pt x="263684" y="230143"/>
                  </a:lnTo>
                  <a:lnTo>
                    <a:pt x="95458" y="230143"/>
                  </a:lnTo>
                  <a:cubicBezTo>
                    <a:pt x="39382" y="230143"/>
                    <a:pt x="-10735" y="194862"/>
                    <a:pt x="1999" y="127338"/>
                  </a:cubicBezTo>
                  <a:cubicBezTo>
                    <a:pt x="8424" y="93109"/>
                    <a:pt x="38214" y="61917"/>
                    <a:pt x="75598" y="4322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0" name="Freeform: Shape 391">
              <a:extLst>
                <a:ext uri="{FF2B5EF4-FFF2-40B4-BE49-F238E27FC236}">
                  <a16:creationId xmlns:a16="http://schemas.microsoft.com/office/drawing/2014/main" id="{65F0694A-C5E8-B0BC-C616-7A0CB2883F36}"/>
                </a:ext>
              </a:extLst>
            </p:cNvPr>
            <p:cNvSpPr/>
            <p:nvPr/>
          </p:nvSpPr>
          <p:spPr>
            <a:xfrm>
              <a:off x="8769750" y="5768035"/>
              <a:ext cx="121496" cy="230142"/>
            </a:xfrm>
            <a:custGeom>
              <a:avLst/>
              <a:gdLst>
                <a:gd name="connsiteX0" fmla="*/ 121497 w 121496"/>
                <a:gd name="connsiteY0" fmla="*/ 230143 h 230142"/>
                <a:gd name="connsiteX1" fmla="*/ 0 w 121496"/>
                <a:gd name="connsiteY1" fmla="*/ 230143 h 230142"/>
                <a:gd name="connsiteX2" fmla="*/ 0 w 121496"/>
                <a:gd name="connsiteY2" fmla="*/ 0 h 230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496" h="230142">
                  <a:moveTo>
                    <a:pt x="121497" y="230143"/>
                  </a:moveTo>
                  <a:lnTo>
                    <a:pt x="0" y="230143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1" name="Freeform: Shape 392">
              <a:extLst>
                <a:ext uri="{FF2B5EF4-FFF2-40B4-BE49-F238E27FC236}">
                  <a16:creationId xmlns:a16="http://schemas.microsoft.com/office/drawing/2014/main" id="{13CE6ED9-467C-89F2-B86F-3F9B24F0FF33}"/>
                </a:ext>
              </a:extLst>
            </p:cNvPr>
            <p:cNvSpPr/>
            <p:nvPr/>
          </p:nvSpPr>
          <p:spPr>
            <a:xfrm>
              <a:off x="8797788" y="5558920"/>
              <a:ext cx="56075" cy="104090"/>
            </a:xfrm>
            <a:custGeom>
              <a:avLst/>
              <a:gdLst>
                <a:gd name="connsiteX0" fmla="*/ 56075 w 56075"/>
                <a:gd name="connsiteY0" fmla="*/ 53856 h 104090"/>
                <a:gd name="connsiteX1" fmla="*/ 56075 w 56075"/>
                <a:gd name="connsiteY1" fmla="*/ 0 h 104090"/>
                <a:gd name="connsiteX2" fmla="*/ 0 w 56075"/>
                <a:gd name="connsiteY2" fmla="*/ 0 h 104090"/>
                <a:gd name="connsiteX3" fmla="*/ 0 w 56075"/>
                <a:gd name="connsiteY3" fmla="*/ 104090 h 10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075" h="104090">
                  <a:moveTo>
                    <a:pt x="56075" y="53856"/>
                  </a:moveTo>
                  <a:lnTo>
                    <a:pt x="56075" y="0"/>
                  </a:lnTo>
                  <a:lnTo>
                    <a:pt x="0" y="0"/>
                  </a:lnTo>
                  <a:lnTo>
                    <a:pt x="0" y="10409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2" name="Freeform: Shape 393">
              <a:extLst>
                <a:ext uri="{FF2B5EF4-FFF2-40B4-BE49-F238E27FC236}">
                  <a16:creationId xmlns:a16="http://schemas.microsoft.com/office/drawing/2014/main" id="{ACC2623F-A101-7AF8-4247-F091F959137E}"/>
                </a:ext>
              </a:extLst>
            </p:cNvPr>
            <p:cNvSpPr/>
            <p:nvPr/>
          </p:nvSpPr>
          <p:spPr>
            <a:xfrm>
              <a:off x="8837918" y="5736493"/>
              <a:ext cx="205165" cy="187648"/>
            </a:xfrm>
            <a:custGeom>
              <a:avLst/>
              <a:gdLst>
                <a:gd name="connsiteX0" fmla="*/ 60689 w 205165"/>
                <a:gd name="connsiteY0" fmla="*/ 182479 h 187648"/>
                <a:gd name="connsiteX1" fmla="*/ 201812 w 205165"/>
                <a:gd name="connsiteY1" fmla="*/ 0 h 187648"/>
                <a:gd name="connsiteX2" fmla="*/ 24240 w 205165"/>
                <a:gd name="connsiteY2" fmla="*/ 64954 h 187648"/>
                <a:gd name="connsiteX3" fmla="*/ 25291 w 205165"/>
                <a:gd name="connsiteY3" fmla="*/ 170095 h 1876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5165" h="187648">
                  <a:moveTo>
                    <a:pt x="60689" y="182479"/>
                  </a:moveTo>
                  <a:cubicBezTo>
                    <a:pt x="152396" y="197082"/>
                    <a:pt x="221438" y="193110"/>
                    <a:pt x="201812" y="0"/>
                  </a:cubicBezTo>
                  <a:cubicBezTo>
                    <a:pt x="140713" y="35982"/>
                    <a:pt x="61740" y="30608"/>
                    <a:pt x="24240" y="64954"/>
                  </a:cubicBezTo>
                  <a:cubicBezTo>
                    <a:pt x="-13261" y="99300"/>
                    <a:pt x="-2746" y="144745"/>
                    <a:pt x="25291" y="170095"/>
                  </a:cubicBezTo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3" name="Freeform: Shape 394">
              <a:extLst>
                <a:ext uri="{FF2B5EF4-FFF2-40B4-BE49-F238E27FC236}">
                  <a16:creationId xmlns:a16="http://schemas.microsoft.com/office/drawing/2014/main" id="{85C21352-20F4-26F3-DFA0-D2F973A8B2DD}"/>
                </a:ext>
              </a:extLst>
            </p:cNvPr>
            <p:cNvSpPr/>
            <p:nvPr/>
          </p:nvSpPr>
          <p:spPr>
            <a:xfrm>
              <a:off x="8699890" y="5512191"/>
              <a:ext cx="532249" cy="280377"/>
            </a:xfrm>
            <a:custGeom>
              <a:avLst/>
              <a:gdLst>
                <a:gd name="connsiteX0" fmla="*/ 266125 w 532249"/>
                <a:gd name="connsiteY0" fmla="*/ 0 h 280377"/>
                <a:gd name="connsiteX1" fmla="*/ 532249 w 532249"/>
                <a:gd name="connsiteY1" fmla="*/ 238554 h 280377"/>
                <a:gd name="connsiteX2" fmla="*/ 490426 w 532249"/>
                <a:gd name="connsiteY2" fmla="*/ 280377 h 280377"/>
                <a:gd name="connsiteX3" fmla="*/ 266125 w 532249"/>
                <a:gd name="connsiteY3" fmla="*/ 84113 h 280377"/>
                <a:gd name="connsiteX4" fmla="*/ 41823 w 532249"/>
                <a:gd name="connsiteY4" fmla="*/ 280377 h 280377"/>
                <a:gd name="connsiteX5" fmla="*/ 0 w 532249"/>
                <a:gd name="connsiteY5" fmla="*/ 238554 h 280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249" h="280377">
                  <a:moveTo>
                    <a:pt x="266125" y="0"/>
                  </a:moveTo>
                  <a:lnTo>
                    <a:pt x="532249" y="238554"/>
                  </a:lnTo>
                  <a:lnTo>
                    <a:pt x="490426" y="280377"/>
                  </a:lnTo>
                  <a:lnTo>
                    <a:pt x="266125" y="84113"/>
                  </a:lnTo>
                  <a:lnTo>
                    <a:pt x="41823" y="280377"/>
                  </a:lnTo>
                  <a:lnTo>
                    <a:pt x="0" y="238554"/>
                  </a:ln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176D6953-A8B1-55A5-06F1-4560B8E7043E}"/>
              </a:ext>
            </a:extLst>
          </p:cNvPr>
          <p:cNvSpPr/>
          <p:nvPr/>
        </p:nvSpPr>
        <p:spPr>
          <a:xfrm>
            <a:off x="6521087" y="1567060"/>
            <a:ext cx="696390" cy="696389"/>
          </a:xfrm>
          <a:custGeom>
            <a:avLst/>
            <a:gdLst>
              <a:gd name="connsiteX0" fmla="*/ 116067 w 696390"/>
              <a:gd name="connsiteY0" fmla="*/ 0 h 696389"/>
              <a:gd name="connsiteX1" fmla="*/ 580322 w 696390"/>
              <a:gd name="connsiteY1" fmla="*/ 0 h 696389"/>
              <a:gd name="connsiteX2" fmla="*/ 696389 w 696390"/>
              <a:gd name="connsiteY2" fmla="*/ 116067 h 696389"/>
              <a:gd name="connsiteX3" fmla="*/ 696389 w 696390"/>
              <a:gd name="connsiteY3" fmla="*/ 557343 h 696389"/>
              <a:gd name="connsiteX4" fmla="*/ 696390 w 696390"/>
              <a:gd name="connsiteY4" fmla="*/ 557343 h 696389"/>
              <a:gd name="connsiteX5" fmla="*/ 696390 w 696390"/>
              <a:gd name="connsiteY5" fmla="*/ 696086 h 696389"/>
              <a:gd name="connsiteX6" fmla="*/ 581823 w 696390"/>
              <a:gd name="connsiteY6" fmla="*/ 696086 h 696389"/>
              <a:gd name="connsiteX7" fmla="*/ 580322 w 696390"/>
              <a:gd name="connsiteY7" fmla="*/ 696389 h 696389"/>
              <a:gd name="connsiteX8" fmla="*/ 116067 w 696390"/>
              <a:gd name="connsiteY8" fmla="*/ 696389 h 696389"/>
              <a:gd name="connsiteX9" fmla="*/ 0 w 696390"/>
              <a:gd name="connsiteY9" fmla="*/ 580322 h 696389"/>
              <a:gd name="connsiteX10" fmla="*/ 0 w 696390"/>
              <a:gd name="connsiteY10" fmla="*/ 116067 h 696389"/>
              <a:gd name="connsiteX11" fmla="*/ 116067 w 696390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90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90" y="557343"/>
                </a:lnTo>
                <a:lnTo>
                  <a:pt x="696390" y="696086"/>
                </a:lnTo>
                <a:lnTo>
                  <a:pt x="581823" y="696086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26" name="Graphique 31">
            <a:extLst>
              <a:ext uri="{FF2B5EF4-FFF2-40B4-BE49-F238E27FC236}">
                <a16:creationId xmlns:a16="http://schemas.microsoft.com/office/drawing/2014/main" id="{838D1BF4-1DEE-C779-8076-D5BA333006EE}"/>
              </a:ext>
            </a:extLst>
          </p:cNvPr>
          <p:cNvGrpSpPr/>
          <p:nvPr/>
        </p:nvGrpSpPr>
        <p:grpSpPr>
          <a:xfrm>
            <a:off x="6706893" y="1660947"/>
            <a:ext cx="324778" cy="508614"/>
            <a:chOff x="-843815" y="2638425"/>
            <a:chExt cx="504825" cy="790575"/>
          </a:xfrm>
        </p:grpSpPr>
        <p:sp>
          <p:nvSpPr>
            <p:cNvPr id="27" name="Forme libre : forme 104">
              <a:extLst>
                <a:ext uri="{FF2B5EF4-FFF2-40B4-BE49-F238E27FC236}">
                  <a16:creationId xmlns:a16="http://schemas.microsoft.com/office/drawing/2014/main" id="{5246234E-5416-A82D-CF63-B36BD8EC7365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8" name="Forme libre : forme 105">
              <a:extLst>
                <a:ext uri="{FF2B5EF4-FFF2-40B4-BE49-F238E27FC236}">
                  <a16:creationId xmlns:a16="http://schemas.microsoft.com/office/drawing/2014/main" id="{A81C9038-35A2-FF15-A5EE-DE433ED0131A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" name="Forme libre : forme 106">
              <a:extLst>
                <a:ext uri="{FF2B5EF4-FFF2-40B4-BE49-F238E27FC236}">
                  <a16:creationId xmlns:a16="http://schemas.microsoft.com/office/drawing/2014/main" id="{071259F8-24BD-F063-03B4-27E3811F2B2C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" name="Forme libre : forme 107">
              <a:extLst>
                <a:ext uri="{FF2B5EF4-FFF2-40B4-BE49-F238E27FC236}">
                  <a16:creationId xmlns:a16="http://schemas.microsoft.com/office/drawing/2014/main" id="{8717936A-1516-CEAA-C9DD-76E6F5E30522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5" name="Forme libre : forme 108">
              <a:extLst>
                <a:ext uri="{FF2B5EF4-FFF2-40B4-BE49-F238E27FC236}">
                  <a16:creationId xmlns:a16="http://schemas.microsoft.com/office/drawing/2014/main" id="{9FB63BDC-A7BE-B602-8832-61A946DEBAD2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6" name="Forme libre : forme 109">
              <a:extLst>
                <a:ext uri="{FF2B5EF4-FFF2-40B4-BE49-F238E27FC236}">
                  <a16:creationId xmlns:a16="http://schemas.microsoft.com/office/drawing/2014/main" id="{4C112324-36E2-1356-6CD0-1FDFA6D8CB8A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Forme libre : forme 110">
              <a:extLst>
                <a:ext uri="{FF2B5EF4-FFF2-40B4-BE49-F238E27FC236}">
                  <a16:creationId xmlns:a16="http://schemas.microsoft.com/office/drawing/2014/main" id="{15DABB28-C53F-1106-8514-7DC683225B82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9" name="Forme libre : forme 111">
              <a:extLst>
                <a:ext uri="{FF2B5EF4-FFF2-40B4-BE49-F238E27FC236}">
                  <a16:creationId xmlns:a16="http://schemas.microsoft.com/office/drawing/2014/main" id="{6B255201-62E8-D9E5-B72B-7D2AF882E60C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0" name="Forme libre : forme 112">
              <a:extLst>
                <a:ext uri="{FF2B5EF4-FFF2-40B4-BE49-F238E27FC236}">
                  <a16:creationId xmlns:a16="http://schemas.microsoft.com/office/drawing/2014/main" id="{095455D4-40B6-9083-0D37-CE8FDAF8C8B7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42" name="Forme libre : forme 41">
            <a:extLst>
              <a:ext uri="{FF2B5EF4-FFF2-40B4-BE49-F238E27FC236}">
                <a16:creationId xmlns:a16="http://schemas.microsoft.com/office/drawing/2014/main" id="{0385F769-B719-0050-9E5A-A45AC5D819C7}"/>
              </a:ext>
            </a:extLst>
          </p:cNvPr>
          <p:cNvSpPr/>
          <p:nvPr/>
        </p:nvSpPr>
        <p:spPr>
          <a:xfrm>
            <a:off x="587824" y="1567060"/>
            <a:ext cx="701556" cy="696389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4 h 696389"/>
              <a:gd name="connsiteX4" fmla="*/ 696389 w 696389"/>
              <a:gd name="connsiteY4" fmla="*/ 580322 h 696389"/>
              <a:gd name="connsiteX5" fmla="*/ 696389 w 696389"/>
              <a:gd name="connsiteY5" fmla="*/ 696389 h 696389"/>
              <a:gd name="connsiteX6" fmla="*/ 580322 w 696389"/>
              <a:gd name="connsiteY6" fmla="*/ 696389 h 696389"/>
              <a:gd name="connsiteX7" fmla="*/ 498908 w 696389"/>
              <a:gd name="connsiteY7" fmla="*/ 696389 h 696389"/>
              <a:gd name="connsiteX8" fmla="*/ 116067 w 696389"/>
              <a:gd name="connsiteY8" fmla="*/ 696389 h 696389"/>
              <a:gd name="connsiteX9" fmla="*/ 0 w 696389"/>
              <a:gd name="connsiteY9" fmla="*/ 580322 h 696389"/>
              <a:gd name="connsiteX10" fmla="*/ 0 w 696389"/>
              <a:gd name="connsiteY10" fmla="*/ 116067 h 696389"/>
              <a:gd name="connsiteX11" fmla="*/ 116067 w 696389"/>
              <a:gd name="connsiteY11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4"/>
                </a:lnTo>
                <a:lnTo>
                  <a:pt x="696389" y="580322"/>
                </a:lnTo>
                <a:lnTo>
                  <a:pt x="696389" y="696389"/>
                </a:lnTo>
                <a:lnTo>
                  <a:pt x="580322" y="696389"/>
                </a:lnTo>
                <a:lnTo>
                  <a:pt x="498908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43" name="Graphique 169">
            <a:extLst>
              <a:ext uri="{FF2B5EF4-FFF2-40B4-BE49-F238E27FC236}">
                <a16:creationId xmlns:a16="http://schemas.microsoft.com/office/drawing/2014/main" id="{26D429B7-0F45-6B08-DBE4-573977CF2CE4}"/>
              </a:ext>
            </a:extLst>
          </p:cNvPr>
          <p:cNvGrpSpPr/>
          <p:nvPr/>
        </p:nvGrpSpPr>
        <p:grpSpPr>
          <a:xfrm>
            <a:off x="693947" y="1733874"/>
            <a:ext cx="489309" cy="362763"/>
            <a:chOff x="1900237" y="295275"/>
            <a:chExt cx="8391525" cy="6267450"/>
          </a:xfrm>
        </p:grpSpPr>
        <p:sp>
          <p:nvSpPr>
            <p:cNvPr id="45" name="Forme libre : forme 114">
              <a:extLst>
                <a:ext uri="{FF2B5EF4-FFF2-40B4-BE49-F238E27FC236}">
                  <a16:creationId xmlns:a16="http://schemas.microsoft.com/office/drawing/2014/main" id="{EEA0DA6F-93DF-966C-E41F-EBE3D848A42A}"/>
                </a:ext>
              </a:extLst>
            </p:cNvPr>
            <p:cNvSpPr/>
            <p:nvPr/>
          </p:nvSpPr>
          <p:spPr>
            <a:xfrm>
              <a:off x="1897856" y="292894"/>
              <a:ext cx="5934075" cy="5676900"/>
            </a:xfrm>
            <a:custGeom>
              <a:avLst/>
              <a:gdLst>
                <a:gd name="connsiteX0" fmla="*/ 5069777 w 5934075"/>
                <a:gd name="connsiteY0" fmla="*/ 7144 h 5676900"/>
                <a:gd name="connsiteX1" fmla="*/ 870490 w 5934075"/>
                <a:gd name="connsiteY1" fmla="*/ 7144 h 5676900"/>
                <a:gd name="connsiteX2" fmla="*/ 7144 w 5934075"/>
                <a:gd name="connsiteY2" fmla="*/ 866394 h 5676900"/>
                <a:gd name="connsiteX3" fmla="*/ 7144 w 5934075"/>
                <a:gd name="connsiteY3" fmla="*/ 3622929 h 5676900"/>
                <a:gd name="connsiteX4" fmla="*/ 870490 w 5934075"/>
                <a:gd name="connsiteY4" fmla="*/ 4482941 h 5676900"/>
                <a:gd name="connsiteX5" fmla="*/ 1384173 w 5934075"/>
                <a:gd name="connsiteY5" fmla="*/ 4482941 h 5676900"/>
                <a:gd name="connsiteX6" fmla="*/ 1027176 w 5934075"/>
                <a:gd name="connsiteY6" fmla="*/ 5468589 h 5676900"/>
                <a:gd name="connsiteX7" fmla="*/ 1257776 w 5934075"/>
                <a:gd name="connsiteY7" fmla="*/ 5661470 h 5676900"/>
                <a:gd name="connsiteX8" fmla="*/ 2464117 w 5934075"/>
                <a:gd name="connsiteY8" fmla="*/ 4957287 h 5676900"/>
                <a:gd name="connsiteX9" fmla="*/ 2893409 w 5934075"/>
                <a:gd name="connsiteY9" fmla="*/ 4482941 h 5676900"/>
                <a:gd name="connsiteX10" fmla="*/ 5069777 w 5934075"/>
                <a:gd name="connsiteY10" fmla="*/ 4482941 h 5676900"/>
                <a:gd name="connsiteX11" fmla="*/ 5933885 w 5934075"/>
                <a:gd name="connsiteY11" fmla="*/ 3622929 h 5676900"/>
                <a:gd name="connsiteX12" fmla="*/ 5933885 w 5934075"/>
                <a:gd name="connsiteY12" fmla="*/ 866394 h 5676900"/>
                <a:gd name="connsiteX13" fmla="*/ 5069777 w 5934075"/>
                <a:gd name="connsiteY13" fmla="*/ 7144 h 567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34075" h="5676900">
                  <a:moveTo>
                    <a:pt x="5069777" y="7144"/>
                  </a:moveTo>
                  <a:lnTo>
                    <a:pt x="870490" y="7144"/>
                  </a:lnTo>
                  <a:cubicBezTo>
                    <a:pt x="396145" y="7144"/>
                    <a:pt x="7144" y="393668"/>
                    <a:pt x="7144" y="866394"/>
                  </a:cubicBezTo>
                  <a:lnTo>
                    <a:pt x="7144" y="3622929"/>
                  </a:lnTo>
                  <a:cubicBezTo>
                    <a:pt x="7144" y="4096417"/>
                    <a:pt x="396145" y="4482941"/>
                    <a:pt x="870490" y="4482941"/>
                  </a:cubicBezTo>
                  <a:lnTo>
                    <a:pt x="1384173" y="4482941"/>
                  </a:lnTo>
                  <a:cubicBezTo>
                    <a:pt x="1384173" y="4727543"/>
                    <a:pt x="1206056" y="5260943"/>
                    <a:pt x="1027176" y="5468589"/>
                  </a:cubicBezTo>
                  <a:cubicBezTo>
                    <a:pt x="848297" y="5676234"/>
                    <a:pt x="1146239" y="5690997"/>
                    <a:pt x="1257776" y="5661470"/>
                  </a:cubicBezTo>
                  <a:cubicBezTo>
                    <a:pt x="1369314" y="5631942"/>
                    <a:pt x="2136743" y="5327428"/>
                    <a:pt x="2464117" y="4957287"/>
                  </a:cubicBezTo>
                  <a:cubicBezTo>
                    <a:pt x="2608612" y="4794028"/>
                    <a:pt x="2763679" y="4627436"/>
                    <a:pt x="2893409" y="4482941"/>
                  </a:cubicBezTo>
                  <a:lnTo>
                    <a:pt x="5069777" y="4482941"/>
                  </a:lnTo>
                  <a:cubicBezTo>
                    <a:pt x="5544884" y="4482941"/>
                    <a:pt x="5933885" y="4096417"/>
                    <a:pt x="5933885" y="3622929"/>
                  </a:cubicBezTo>
                  <a:lnTo>
                    <a:pt x="5933885" y="866394"/>
                  </a:lnTo>
                  <a:cubicBezTo>
                    <a:pt x="5933885" y="393668"/>
                    <a:pt x="5544884" y="7144"/>
                    <a:pt x="5069777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" name="Forme libre : forme 115">
              <a:extLst>
                <a:ext uri="{FF2B5EF4-FFF2-40B4-BE49-F238E27FC236}">
                  <a16:creationId xmlns:a16="http://schemas.microsoft.com/office/drawing/2014/main" id="{9204F523-0495-9C8F-60E0-3FFB8EA6BAFA}"/>
                </a:ext>
              </a:extLst>
            </p:cNvPr>
            <p:cNvSpPr/>
            <p:nvPr/>
          </p:nvSpPr>
          <p:spPr>
            <a:xfrm>
              <a:off x="3753802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1" y="464344"/>
                    <a:pt x="7144" y="361996"/>
                    <a:pt x="7144" y="235744"/>
                  </a:cubicBezTo>
                  <a:cubicBezTo>
                    <a:pt x="7144" y="109491"/>
                    <a:pt x="109491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" name="Forme libre : forme 116">
              <a:extLst>
                <a:ext uri="{FF2B5EF4-FFF2-40B4-BE49-F238E27FC236}">
                  <a16:creationId xmlns:a16="http://schemas.microsoft.com/office/drawing/2014/main" id="{588F7570-79F7-DFE0-9936-4CB580A9693B}"/>
                </a:ext>
              </a:extLst>
            </p:cNvPr>
            <p:cNvSpPr/>
            <p:nvPr/>
          </p:nvSpPr>
          <p:spPr>
            <a:xfrm>
              <a:off x="4632674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" name="Forme libre : forme 117">
              <a:extLst>
                <a:ext uri="{FF2B5EF4-FFF2-40B4-BE49-F238E27FC236}">
                  <a16:creationId xmlns:a16="http://schemas.microsoft.com/office/drawing/2014/main" id="{70791C91-235B-F673-14B8-3F3F28FA88B4}"/>
                </a:ext>
              </a:extLst>
            </p:cNvPr>
            <p:cNvSpPr/>
            <p:nvPr/>
          </p:nvSpPr>
          <p:spPr>
            <a:xfrm>
              <a:off x="5511450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" name="Forme libre : forme 118">
              <a:extLst>
                <a:ext uri="{FF2B5EF4-FFF2-40B4-BE49-F238E27FC236}">
                  <a16:creationId xmlns:a16="http://schemas.microsoft.com/office/drawing/2014/main" id="{4A0F9C60-B546-F3F3-1B3A-32B20ECF68A1}"/>
                </a:ext>
              </a:extLst>
            </p:cNvPr>
            <p:cNvSpPr/>
            <p:nvPr/>
          </p:nvSpPr>
          <p:spPr>
            <a:xfrm>
              <a:off x="5511164" y="1992916"/>
              <a:ext cx="4772025" cy="4562475"/>
            </a:xfrm>
            <a:custGeom>
              <a:avLst/>
              <a:gdLst>
                <a:gd name="connsiteX0" fmla="*/ 2320576 w 4772025"/>
                <a:gd name="connsiteY0" fmla="*/ 7144 h 4562475"/>
                <a:gd name="connsiteX1" fmla="*/ 4079843 w 4772025"/>
                <a:gd name="connsiteY1" fmla="*/ 7144 h 4562475"/>
                <a:gd name="connsiteX2" fmla="*/ 4774216 w 4772025"/>
                <a:gd name="connsiteY2" fmla="*/ 698278 h 4562475"/>
                <a:gd name="connsiteX3" fmla="*/ 4774216 w 4772025"/>
                <a:gd name="connsiteY3" fmla="*/ 2915317 h 4562475"/>
                <a:gd name="connsiteX4" fmla="*/ 4079843 w 4772025"/>
                <a:gd name="connsiteY4" fmla="*/ 3607022 h 4562475"/>
                <a:gd name="connsiteX5" fmla="*/ 3666648 w 4772025"/>
                <a:gd name="connsiteY5" fmla="*/ 3607022 h 4562475"/>
                <a:gd name="connsiteX6" fmla="*/ 3953732 w 4772025"/>
                <a:gd name="connsiteY6" fmla="*/ 4399693 h 4562475"/>
                <a:gd name="connsiteX7" fmla="*/ 3768281 w 4772025"/>
                <a:gd name="connsiteY7" fmla="*/ 4554855 h 4562475"/>
                <a:gd name="connsiteX8" fmla="*/ 2798064 w 4772025"/>
                <a:gd name="connsiteY8" fmla="*/ 3988499 h 4562475"/>
                <a:gd name="connsiteX9" fmla="*/ 2452878 w 4772025"/>
                <a:gd name="connsiteY9" fmla="*/ 3607499 h 4562475"/>
                <a:gd name="connsiteX10" fmla="*/ 702469 w 4772025"/>
                <a:gd name="connsiteY10" fmla="*/ 3607499 h 4562475"/>
                <a:gd name="connsiteX11" fmla="*/ 7144 w 4772025"/>
                <a:gd name="connsiteY11" fmla="*/ 2915793 h 4562475"/>
                <a:gd name="connsiteX12" fmla="*/ 7144 w 4772025"/>
                <a:gd name="connsiteY12" fmla="*/ 2783396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72025" h="4562475">
                  <a:moveTo>
                    <a:pt x="2320576" y="7144"/>
                  </a:moveTo>
                  <a:lnTo>
                    <a:pt x="4079843" y="7144"/>
                  </a:lnTo>
                  <a:cubicBezTo>
                    <a:pt x="4460843" y="7144"/>
                    <a:pt x="4774216" y="318040"/>
                    <a:pt x="4774216" y="698278"/>
                  </a:cubicBezTo>
                  <a:lnTo>
                    <a:pt x="4774216" y="2915317"/>
                  </a:lnTo>
                  <a:cubicBezTo>
                    <a:pt x="4774216" y="3296317"/>
                    <a:pt x="4461320" y="3607022"/>
                    <a:pt x="4079843" y="3607022"/>
                  </a:cubicBezTo>
                  <a:lnTo>
                    <a:pt x="3666648" y="3607022"/>
                  </a:lnTo>
                  <a:cubicBezTo>
                    <a:pt x="3666648" y="3803714"/>
                    <a:pt x="3809523" y="4232720"/>
                    <a:pt x="3953732" y="4399693"/>
                  </a:cubicBezTo>
                  <a:cubicBezTo>
                    <a:pt x="4097941" y="4566666"/>
                    <a:pt x="3858482" y="4578573"/>
                    <a:pt x="3768281" y="4554855"/>
                  </a:cubicBezTo>
                  <a:cubicBezTo>
                    <a:pt x="3678079" y="4531138"/>
                    <a:pt x="3061431" y="4286155"/>
                    <a:pt x="2798064" y="3988499"/>
                  </a:cubicBezTo>
                  <a:cubicBezTo>
                    <a:pt x="2681860" y="3857149"/>
                    <a:pt x="2557177" y="3723228"/>
                    <a:pt x="2452878" y="3607499"/>
                  </a:cubicBezTo>
                  <a:lnTo>
                    <a:pt x="702469" y="3607499"/>
                  </a:lnTo>
                  <a:cubicBezTo>
                    <a:pt x="320230" y="3607499"/>
                    <a:pt x="7144" y="3296602"/>
                    <a:pt x="7144" y="2915793"/>
                  </a:cubicBezTo>
                  <a:lnTo>
                    <a:pt x="7144" y="278339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2176DD33-BCAB-9F5C-532D-22271DAC596B}"/>
              </a:ext>
            </a:extLst>
          </p:cNvPr>
          <p:cNvSpPr txBox="1"/>
          <p:nvPr/>
        </p:nvSpPr>
        <p:spPr>
          <a:xfrm>
            <a:off x="7347589" y="1498480"/>
            <a:ext cx="4285606" cy="210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libero, </a:t>
            </a:r>
            <a:b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sp>
        <p:nvSpPr>
          <p:cNvPr id="70" name="ZoneTexte 69">
            <a:extLst>
              <a:ext uri="{FF2B5EF4-FFF2-40B4-BE49-F238E27FC236}">
                <a16:creationId xmlns:a16="http://schemas.microsoft.com/office/drawing/2014/main" id="{811D7589-FDE2-49B3-DB42-E522B0EF3879}"/>
              </a:ext>
            </a:extLst>
          </p:cNvPr>
          <p:cNvSpPr txBox="1"/>
          <p:nvPr/>
        </p:nvSpPr>
        <p:spPr>
          <a:xfrm>
            <a:off x="1478050" y="4144506"/>
            <a:ext cx="4283999" cy="210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sp>
        <p:nvSpPr>
          <p:cNvPr id="71" name="ZoneTexte 70">
            <a:extLst>
              <a:ext uri="{FF2B5EF4-FFF2-40B4-BE49-F238E27FC236}">
                <a16:creationId xmlns:a16="http://schemas.microsoft.com/office/drawing/2014/main" id="{D4A14684-E2F4-5F48-035A-CF860776C64C}"/>
              </a:ext>
            </a:extLst>
          </p:cNvPr>
          <p:cNvSpPr txBox="1"/>
          <p:nvPr/>
        </p:nvSpPr>
        <p:spPr>
          <a:xfrm>
            <a:off x="1478049" y="1498480"/>
            <a:ext cx="4284000" cy="2063129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libero, </a:t>
            </a:r>
            <a:b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</a:b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sp>
        <p:nvSpPr>
          <p:cNvPr id="73" name="Forme libre : forme 72">
            <a:extLst>
              <a:ext uri="{FF2B5EF4-FFF2-40B4-BE49-F238E27FC236}">
                <a16:creationId xmlns:a16="http://schemas.microsoft.com/office/drawing/2014/main" id="{8C8A9E11-278A-F535-B501-4F2C2B146F94}"/>
              </a:ext>
            </a:extLst>
          </p:cNvPr>
          <p:cNvSpPr/>
          <p:nvPr/>
        </p:nvSpPr>
        <p:spPr>
          <a:xfrm>
            <a:off x="6521087" y="4264707"/>
            <a:ext cx="701733" cy="696388"/>
          </a:xfrm>
          <a:custGeom>
            <a:avLst/>
            <a:gdLst>
              <a:gd name="connsiteX0" fmla="*/ 116067 w 696389"/>
              <a:gd name="connsiteY0" fmla="*/ 0 h 696389"/>
              <a:gd name="connsiteX1" fmla="*/ 580322 w 696389"/>
              <a:gd name="connsiteY1" fmla="*/ 0 h 696389"/>
              <a:gd name="connsiteX2" fmla="*/ 696389 w 696389"/>
              <a:gd name="connsiteY2" fmla="*/ 116067 h 696389"/>
              <a:gd name="connsiteX3" fmla="*/ 696389 w 696389"/>
              <a:gd name="connsiteY3" fmla="*/ 557343 h 696389"/>
              <a:gd name="connsiteX4" fmla="*/ 696389 w 696389"/>
              <a:gd name="connsiteY4" fmla="*/ 580322 h 696389"/>
              <a:gd name="connsiteX5" fmla="*/ 696389 w 696389"/>
              <a:gd name="connsiteY5" fmla="*/ 696388 h 696389"/>
              <a:gd name="connsiteX6" fmla="*/ 594450 w 696389"/>
              <a:gd name="connsiteY6" fmla="*/ 696388 h 696389"/>
              <a:gd name="connsiteX7" fmla="*/ 594450 w 696389"/>
              <a:gd name="connsiteY7" fmla="*/ 693537 h 696389"/>
              <a:gd name="connsiteX8" fmla="*/ 580322 w 696389"/>
              <a:gd name="connsiteY8" fmla="*/ 696389 h 696389"/>
              <a:gd name="connsiteX9" fmla="*/ 116067 w 696389"/>
              <a:gd name="connsiteY9" fmla="*/ 696389 h 696389"/>
              <a:gd name="connsiteX10" fmla="*/ 0 w 696389"/>
              <a:gd name="connsiteY10" fmla="*/ 580322 h 696389"/>
              <a:gd name="connsiteX11" fmla="*/ 0 w 696389"/>
              <a:gd name="connsiteY11" fmla="*/ 116067 h 696389"/>
              <a:gd name="connsiteX12" fmla="*/ 116067 w 696389"/>
              <a:gd name="connsiteY12" fmla="*/ 0 h 69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96389" h="696389">
                <a:moveTo>
                  <a:pt x="116067" y="0"/>
                </a:moveTo>
                <a:lnTo>
                  <a:pt x="580322" y="0"/>
                </a:lnTo>
                <a:cubicBezTo>
                  <a:pt x="644424" y="0"/>
                  <a:pt x="696389" y="51965"/>
                  <a:pt x="696389" y="116067"/>
                </a:cubicBezTo>
                <a:lnTo>
                  <a:pt x="696389" y="557343"/>
                </a:lnTo>
                <a:lnTo>
                  <a:pt x="696389" y="580322"/>
                </a:lnTo>
                <a:lnTo>
                  <a:pt x="696389" y="696388"/>
                </a:lnTo>
                <a:lnTo>
                  <a:pt x="594450" y="696388"/>
                </a:lnTo>
                <a:lnTo>
                  <a:pt x="594450" y="693537"/>
                </a:lnTo>
                <a:lnTo>
                  <a:pt x="580322" y="696389"/>
                </a:lnTo>
                <a:lnTo>
                  <a:pt x="116067" y="696389"/>
                </a:lnTo>
                <a:cubicBezTo>
                  <a:pt x="51965" y="696389"/>
                  <a:pt x="0" y="644424"/>
                  <a:pt x="0" y="580322"/>
                </a:cubicBezTo>
                <a:lnTo>
                  <a:pt x="0" y="116067"/>
                </a:lnTo>
                <a:cubicBezTo>
                  <a:pt x="0" y="51965"/>
                  <a:pt x="51965" y="0"/>
                  <a:pt x="116067" y="0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noProof="0">
              <a:solidFill>
                <a:schemeClr val="bg1"/>
              </a:solidFill>
            </a:endParaRPr>
          </a:p>
        </p:txBody>
      </p:sp>
      <p:grpSp>
        <p:nvGrpSpPr>
          <p:cNvPr id="74" name="Graphique 191">
            <a:extLst>
              <a:ext uri="{FF2B5EF4-FFF2-40B4-BE49-F238E27FC236}">
                <a16:creationId xmlns:a16="http://schemas.microsoft.com/office/drawing/2014/main" id="{36A61CCF-9AC4-0FAB-4BF5-999C88D301EA}"/>
              </a:ext>
            </a:extLst>
          </p:cNvPr>
          <p:cNvGrpSpPr/>
          <p:nvPr/>
        </p:nvGrpSpPr>
        <p:grpSpPr>
          <a:xfrm>
            <a:off x="6642871" y="4386468"/>
            <a:ext cx="458164" cy="452866"/>
            <a:chOff x="3700462" y="1042987"/>
            <a:chExt cx="4791075" cy="4772025"/>
          </a:xfrm>
        </p:grpSpPr>
        <p:sp>
          <p:nvSpPr>
            <p:cNvPr id="75" name="Forme libre : forme 239">
              <a:extLst>
                <a:ext uri="{FF2B5EF4-FFF2-40B4-BE49-F238E27FC236}">
                  <a16:creationId xmlns:a16="http://schemas.microsoft.com/office/drawing/2014/main" id="{36CA07F8-9341-436C-CD6C-D4ACF871C23A}"/>
                </a:ext>
              </a:extLst>
            </p:cNvPr>
            <p:cNvSpPr/>
            <p:nvPr/>
          </p:nvSpPr>
          <p:spPr>
            <a:xfrm>
              <a:off x="5789390" y="1662303"/>
              <a:ext cx="2076450" cy="2057400"/>
            </a:xfrm>
            <a:custGeom>
              <a:avLst/>
              <a:gdLst>
                <a:gd name="connsiteX0" fmla="*/ 7144 w 2076450"/>
                <a:gd name="connsiteY0" fmla="*/ 2053971 h 2057400"/>
                <a:gd name="connsiteX1" fmla="*/ 2072640 w 2076450"/>
                <a:gd name="connsiteY1" fmla="*/ 7144 h 205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76450" h="2057400">
                  <a:moveTo>
                    <a:pt x="7144" y="2053971"/>
                  </a:moveTo>
                  <a:lnTo>
                    <a:pt x="2072640" y="7144"/>
                  </a:ln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6" name="Forme libre : forme 240">
              <a:extLst>
                <a:ext uri="{FF2B5EF4-FFF2-40B4-BE49-F238E27FC236}">
                  <a16:creationId xmlns:a16="http://schemas.microsoft.com/office/drawing/2014/main" id="{CC2D139F-FD46-DBDF-3E18-B75976C17FFE}"/>
                </a:ext>
              </a:extLst>
            </p:cNvPr>
            <p:cNvSpPr/>
            <p:nvPr/>
          </p:nvSpPr>
          <p:spPr>
            <a:xfrm>
              <a:off x="6822090" y="1046702"/>
              <a:ext cx="1666875" cy="1666875"/>
            </a:xfrm>
            <a:custGeom>
              <a:avLst/>
              <a:gdLst>
                <a:gd name="connsiteX0" fmla="*/ 7144 w 1666875"/>
                <a:gd name="connsiteY0" fmla="*/ 1646206 h 1666875"/>
                <a:gd name="connsiteX1" fmla="*/ 7144 w 1666875"/>
                <a:gd name="connsiteY1" fmla="*/ 894302 h 1666875"/>
                <a:gd name="connsiteX2" fmla="*/ 884587 w 1666875"/>
                <a:gd name="connsiteY2" fmla="*/ 7144 h 1666875"/>
                <a:gd name="connsiteX3" fmla="*/ 933164 w 1666875"/>
                <a:gd name="connsiteY3" fmla="*/ 728567 h 1666875"/>
                <a:gd name="connsiteX4" fmla="*/ 1661160 w 1666875"/>
                <a:gd name="connsiteY4" fmla="*/ 722852 h 1666875"/>
                <a:gd name="connsiteX5" fmla="*/ 779812 w 1666875"/>
                <a:gd name="connsiteY5" fmla="*/ 1665827 h 1666875"/>
                <a:gd name="connsiteX6" fmla="*/ 7144 w 1666875"/>
                <a:gd name="connsiteY6" fmla="*/ 164620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6875" h="1666875">
                  <a:moveTo>
                    <a:pt x="7144" y="1646206"/>
                  </a:moveTo>
                  <a:lnTo>
                    <a:pt x="7144" y="894302"/>
                  </a:lnTo>
                  <a:lnTo>
                    <a:pt x="884587" y="7144"/>
                  </a:lnTo>
                  <a:lnTo>
                    <a:pt x="933164" y="728567"/>
                  </a:lnTo>
                  <a:lnTo>
                    <a:pt x="1661160" y="722852"/>
                  </a:lnTo>
                  <a:lnTo>
                    <a:pt x="779812" y="1665827"/>
                  </a:lnTo>
                  <a:lnTo>
                    <a:pt x="7144" y="1646206"/>
                  </a:lnTo>
                  <a:close/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7" name="Forme libre : forme 241">
              <a:extLst>
                <a:ext uri="{FF2B5EF4-FFF2-40B4-BE49-F238E27FC236}">
                  <a16:creationId xmlns:a16="http://schemas.microsoft.com/office/drawing/2014/main" id="{76CA2A16-F5C7-EF6A-D4D1-7CEBA3CF91E2}"/>
                </a:ext>
              </a:extLst>
            </p:cNvPr>
            <p:cNvSpPr/>
            <p:nvPr/>
          </p:nvSpPr>
          <p:spPr>
            <a:xfrm>
              <a:off x="5045773" y="2884550"/>
              <a:ext cx="1581150" cy="1581150"/>
            </a:xfrm>
            <a:custGeom>
              <a:avLst/>
              <a:gdLst>
                <a:gd name="connsiteX0" fmla="*/ 1575340 w 1581150"/>
                <a:gd name="connsiteY0" fmla="*/ 791147 h 1581150"/>
                <a:gd name="connsiteX1" fmla="*/ 791337 w 1581150"/>
                <a:gd name="connsiteY1" fmla="*/ 1575340 h 1581150"/>
                <a:gd name="connsiteX2" fmla="*/ 7144 w 1581150"/>
                <a:gd name="connsiteY2" fmla="*/ 791337 h 1581150"/>
                <a:gd name="connsiteX3" fmla="*/ 791147 w 1581150"/>
                <a:gd name="connsiteY3" fmla="*/ 7144 h 1581150"/>
                <a:gd name="connsiteX4" fmla="*/ 791242 w 1581150"/>
                <a:gd name="connsiteY4" fmla="*/ 7144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1150" h="1581150">
                  <a:moveTo>
                    <a:pt x="1575340" y="791147"/>
                  </a:moveTo>
                  <a:cubicBezTo>
                    <a:pt x="1575392" y="1224192"/>
                    <a:pt x="1224382" y="1575287"/>
                    <a:pt x="791337" y="1575340"/>
                  </a:cubicBezTo>
                  <a:cubicBezTo>
                    <a:pt x="358292" y="1575392"/>
                    <a:pt x="7197" y="1224382"/>
                    <a:pt x="7144" y="791337"/>
                  </a:cubicBezTo>
                  <a:cubicBezTo>
                    <a:pt x="7091" y="358292"/>
                    <a:pt x="358101" y="7196"/>
                    <a:pt x="791147" y="7144"/>
                  </a:cubicBezTo>
                  <a:cubicBezTo>
                    <a:pt x="791178" y="7144"/>
                    <a:pt x="791210" y="7144"/>
                    <a:pt x="791242" y="7144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8" name="Forme libre : forme 242">
              <a:extLst>
                <a:ext uri="{FF2B5EF4-FFF2-40B4-BE49-F238E27FC236}">
                  <a16:creationId xmlns:a16="http://schemas.microsoft.com/office/drawing/2014/main" id="{A555F656-5650-4742-089B-F758F09E6D99}"/>
                </a:ext>
              </a:extLst>
            </p:cNvPr>
            <p:cNvSpPr/>
            <p:nvPr/>
          </p:nvSpPr>
          <p:spPr>
            <a:xfrm>
              <a:off x="4386259" y="2223002"/>
              <a:ext cx="2905125" cy="2905125"/>
            </a:xfrm>
            <a:custGeom>
              <a:avLst/>
              <a:gdLst>
                <a:gd name="connsiteX0" fmla="*/ 2768825 w 2905125"/>
                <a:gd name="connsiteY0" fmla="*/ 846048 h 2905125"/>
                <a:gd name="connsiteX1" fmla="*/ 2064188 w 2905125"/>
                <a:gd name="connsiteY1" fmla="*/ 2768477 h 2905125"/>
                <a:gd name="connsiteX2" fmla="*/ 141758 w 2905125"/>
                <a:gd name="connsiteY2" fmla="*/ 2063840 h 2905125"/>
                <a:gd name="connsiteX3" fmla="*/ 846396 w 2905125"/>
                <a:gd name="connsiteY3" fmla="*/ 141410 h 2905125"/>
                <a:gd name="connsiteX4" fmla="*/ 2067214 w 2905125"/>
                <a:gd name="connsiteY4" fmla="*/ 142817 h 2905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5125" h="2905125">
                  <a:moveTo>
                    <a:pt x="2768825" y="846048"/>
                  </a:moveTo>
                  <a:cubicBezTo>
                    <a:pt x="3105110" y="1571492"/>
                    <a:pt x="2789632" y="2432193"/>
                    <a:pt x="2064188" y="2768477"/>
                  </a:cubicBezTo>
                  <a:cubicBezTo>
                    <a:pt x="1338743" y="3104762"/>
                    <a:pt x="478042" y="2789284"/>
                    <a:pt x="141758" y="2063840"/>
                  </a:cubicBezTo>
                  <a:cubicBezTo>
                    <a:pt x="-194526" y="1338395"/>
                    <a:pt x="120951" y="477694"/>
                    <a:pt x="846396" y="141410"/>
                  </a:cubicBezTo>
                  <a:cubicBezTo>
                    <a:pt x="1233647" y="-38102"/>
                    <a:pt x="1680377" y="-37587"/>
                    <a:pt x="2067214" y="142817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9" name="Forme libre : forme 243">
              <a:extLst>
                <a:ext uri="{FF2B5EF4-FFF2-40B4-BE49-F238E27FC236}">
                  <a16:creationId xmlns:a16="http://schemas.microsoft.com/office/drawing/2014/main" id="{9F2B3EDC-D83B-861E-EE91-D83A87FBDE88}"/>
                </a:ext>
              </a:extLst>
            </p:cNvPr>
            <p:cNvSpPr/>
            <p:nvPr/>
          </p:nvSpPr>
          <p:spPr>
            <a:xfrm>
              <a:off x="3698081" y="1536857"/>
              <a:ext cx="4276725" cy="4276725"/>
            </a:xfrm>
            <a:custGeom>
              <a:avLst/>
              <a:gdLst>
                <a:gd name="connsiteX0" fmla="*/ 4176807 w 4276725"/>
                <a:gd name="connsiteY0" fmla="*/ 1511523 h 4276725"/>
                <a:gd name="connsiteX1" fmla="*/ 4270534 w 4276725"/>
                <a:gd name="connsiteY1" fmla="*/ 2138840 h 4276725"/>
                <a:gd name="connsiteX2" fmla="*/ 2138839 w 4276725"/>
                <a:gd name="connsiteY2" fmla="*/ 4270630 h 4276725"/>
                <a:gd name="connsiteX3" fmla="*/ 7144 w 4276725"/>
                <a:gd name="connsiteY3" fmla="*/ 2138840 h 4276725"/>
                <a:gd name="connsiteX4" fmla="*/ 2138934 w 4276725"/>
                <a:gd name="connsiteY4" fmla="*/ 7145 h 4276725"/>
                <a:gd name="connsiteX5" fmla="*/ 2772823 w 4276725"/>
                <a:gd name="connsiteY5" fmla="*/ 102966 h 427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6725" h="4276725">
                  <a:moveTo>
                    <a:pt x="4176807" y="1511523"/>
                  </a:moveTo>
                  <a:cubicBezTo>
                    <a:pt x="4239201" y="1714775"/>
                    <a:pt x="4270794" y="1926227"/>
                    <a:pt x="4270534" y="2138840"/>
                  </a:cubicBezTo>
                  <a:cubicBezTo>
                    <a:pt x="4270534" y="3316225"/>
                    <a:pt x="3316129" y="4270630"/>
                    <a:pt x="2138839" y="4270630"/>
                  </a:cubicBezTo>
                  <a:cubicBezTo>
                    <a:pt x="961548" y="4270630"/>
                    <a:pt x="7144" y="3316225"/>
                    <a:pt x="7144" y="2138840"/>
                  </a:cubicBezTo>
                  <a:cubicBezTo>
                    <a:pt x="7144" y="961455"/>
                    <a:pt x="961548" y="7145"/>
                    <a:pt x="2138934" y="7145"/>
                  </a:cubicBezTo>
                  <a:cubicBezTo>
                    <a:pt x="2353854" y="6934"/>
                    <a:pt x="2567568" y="39240"/>
                    <a:pt x="2772823" y="102966"/>
                  </a:cubicBezTo>
                </a:path>
              </a:pathLst>
            </a:custGeom>
            <a:noFill/>
            <a:ln w="19050" cap="rnd">
              <a:solidFill>
                <a:schemeClr val="accent4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80" name="ZoneTexte 79">
            <a:extLst>
              <a:ext uri="{FF2B5EF4-FFF2-40B4-BE49-F238E27FC236}">
                <a16:creationId xmlns:a16="http://schemas.microsoft.com/office/drawing/2014/main" id="{A4F3D750-7576-ACA5-16E6-809CF601329B}"/>
              </a:ext>
            </a:extLst>
          </p:cNvPr>
          <p:cNvSpPr txBox="1"/>
          <p:nvPr/>
        </p:nvSpPr>
        <p:spPr>
          <a:xfrm>
            <a:off x="7346665" y="4144506"/>
            <a:ext cx="4285606" cy="210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 </a:t>
            </a:r>
            <a:br>
              <a:rPr lang="fr-FR" sz="2000" b="1" noProof="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</a:b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</a:b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elit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Maecenas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porttitor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congue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massa.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Fusce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posuere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sed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pulvinar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ultricies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purus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lectus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malesuada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libero,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commodo magna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eros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quis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urna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.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/>
              <a:cs typeface="Segoe UI Semilight" panose="020B0402040204020203" pitchFamily="34" charset="0"/>
            </a:endParaRPr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FAE9F81-B690-105F-9C77-EE27452EB98D}"/>
              </a:ext>
            </a:extLst>
          </p:cNvPr>
          <p:cNvCxnSpPr>
            <a:cxnSpLocks/>
          </p:cNvCxnSpPr>
          <p:nvPr/>
        </p:nvCxnSpPr>
        <p:spPr>
          <a:xfrm>
            <a:off x="6096000" y="1487273"/>
            <a:ext cx="0" cy="4951627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BD64C4CC-0FEC-A9A6-BAEB-B1B492D1E695}"/>
              </a:ext>
            </a:extLst>
          </p:cNvPr>
          <p:cNvCxnSpPr>
            <a:cxnSpLocks/>
          </p:cNvCxnSpPr>
          <p:nvPr/>
        </p:nvCxnSpPr>
        <p:spPr>
          <a:xfrm flipH="1">
            <a:off x="590761" y="3831157"/>
            <a:ext cx="11010479" cy="0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831949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846049-B7A2-229D-452E-BE692CA07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A331F49-AF72-BC83-4014-E94EEB4DA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>
                <a:solidFill>
                  <a:schemeClr val="bg1"/>
                </a:solidFill>
              </a:rPr>
              <a:t>Lorem ipsum </a:t>
            </a:r>
            <a:r>
              <a:rPr lang="fr-FR" noProof="0" err="1">
                <a:solidFill>
                  <a:schemeClr val="bg1"/>
                </a:solidFill>
              </a:rPr>
              <a:t>dolor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sit</a:t>
            </a:r>
            <a:r>
              <a:rPr lang="fr-FR" noProof="0">
                <a:solidFill>
                  <a:schemeClr val="bg1"/>
                </a:solidFill>
              </a:rPr>
              <a:t> </a:t>
            </a:r>
            <a:r>
              <a:rPr lang="fr-FR" noProof="0" err="1">
                <a:solidFill>
                  <a:schemeClr val="bg1"/>
                </a:solidFill>
              </a:rPr>
              <a:t>amet</a:t>
            </a:r>
            <a:endParaRPr lang="fr-FR" noProof="0"/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1BB8237B-72C6-9D99-FF5F-9F40B6BDA1C9}"/>
              </a:ext>
            </a:extLst>
          </p:cNvPr>
          <p:cNvCxnSpPr>
            <a:cxnSpLocks/>
          </p:cNvCxnSpPr>
          <p:nvPr/>
        </p:nvCxnSpPr>
        <p:spPr>
          <a:xfrm>
            <a:off x="6096000" y="1487273"/>
            <a:ext cx="0" cy="4951627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81">
            <a:extLst>
              <a:ext uri="{FF2B5EF4-FFF2-40B4-BE49-F238E27FC236}">
                <a16:creationId xmlns:a16="http://schemas.microsoft.com/office/drawing/2014/main" id="{EAA96172-8639-43D9-5DE2-683A55E457DA}"/>
              </a:ext>
            </a:extLst>
          </p:cNvPr>
          <p:cNvCxnSpPr>
            <a:cxnSpLocks/>
          </p:cNvCxnSpPr>
          <p:nvPr/>
        </p:nvCxnSpPr>
        <p:spPr>
          <a:xfrm flipH="1">
            <a:off x="590761" y="3831157"/>
            <a:ext cx="11010479" cy="0"/>
          </a:xfrm>
          <a:prstGeom prst="line">
            <a:avLst/>
          </a:prstGeom>
          <a:ln w="15875" cap="rnd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80C24F4F-FDFE-F5DF-8E80-E6F4E90FF663}"/>
              </a:ext>
            </a:extLst>
          </p:cNvPr>
          <p:cNvSpPr txBox="1"/>
          <p:nvPr/>
        </p:nvSpPr>
        <p:spPr>
          <a:xfrm>
            <a:off x="590759" y="2029944"/>
            <a:ext cx="5317900" cy="121982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4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endParaRPr lang="fr-FR" sz="1400" noProof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E7AC9BFF-0AB1-095A-E2D0-83F1CAE2B088}"/>
              </a:ext>
            </a:extLst>
          </p:cNvPr>
          <p:cNvGrpSpPr/>
          <p:nvPr/>
        </p:nvGrpSpPr>
        <p:grpSpPr>
          <a:xfrm>
            <a:off x="590759" y="1486368"/>
            <a:ext cx="5152100" cy="451978"/>
            <a:chOff x="590759" y="1486368"/>
            <a:chExt cx="5152100" cy="45197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FB3CAC12-D239-6840-C6E7-A01B770F37F6}"/>
                </a:ext>
              </a:extLst>
            </p:cNvPr>
            <p:cNvSpPr/>
            <p:nvPr/>
          </p:nvSpPr>
          <p:spPr>
            <a:xfrm>
              <a:off x="590759" y="1486368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D19C76F-09B5-F80E-DEA0-B789D84634BC}"/>
                </a:ext>
              </a:extLst>
            </p:cNvPr>
            <p:cNvSpPr/>
            <p:nvPr/>
          </p:nvSpPr>
          <p:spPr>
            <a:xfrm>
              <a:off x="5463809" y="1706433"/>
              <a:ext cx="279050" cy="2319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A3AD31D2-C793-A282-EB99-5393A2C8045F}"/>
              </a:ext>
            </a:extLst>
          </p:cNvPr>
          <p:cNvSpPr txBox="1"/>
          <p:nvPr/>
        </p:nvSpPr>
        <p:spPr>
          <a:xfrm>
            <a:off x="6333324" y="2029944"/>
            <a:ext cx="5317900" cy="121982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4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endParaRPr lang="fr-FR" sz="1400" noProof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2F03993E-1D67-D515-6ED3-EAF26BDF3BE8}"/>
              </a:ext>
            </a:extLst>
          </p:cNvPr>
          <p:cNvGrpSpPr/>
          <p:nvPr/>
        </p:nvGrpSpPr>
        <p:grpSpPr>
          <a:xfrm>
            <a:off x="6333324" y="1486368"/>
            <a:ext cx="5152100" cy="451978"/>
            <a:chOff x="6333324" y="1486368"/>
            <a:chExt cx="5152100" cy="451978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8792817-0EFD-52D3-9B5C-9684F46E020B}"/>
                </a:ext>
              </a:extLst>
            </p:cNvPr>
            <p:cNvSpPr/>
            <p:nvPr/>
          </p:nvSpPr>
          <p:spPr>
            <a:xfrm>
              <a:off x="6333324" y="1486368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9586D5E-C394-45A0-BB28-BA2F23B2EF53}"/>
                </a:ext>
              </a:extLst>
            </p:cNvPr>
            <p:cNvSpPr/>
            <p:nvPr/>
          </p:nvSpPr>
          <p:spPr>
            <a:xfrm>
              <a:off x="11206374" y="1706433"/>
              <a:ext cx="279050" cy="2319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AB9BFC4C-AE98-A1E7-9589-723E862AF1D3}"/>
              </a:ext>
            </a:extLst>
          </p:cNvPr>
          <p:cNvSpPr txBox="1"/>
          <p:nvPr/>
        </p:nvSpPr>
        <p:spPr>
          <a:xfrm>
            <a:off x="590758" y="4689568"/>
            <a:ext cx="5317897" cy="121982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4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endParaRPr lang="fr-FR" sz="1400" noProof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09C5791-B1CB-2044-C8C1-3178BB608796}"/>
              </a:ext>
            </a:extLst>
          </p:cNvPr>
          <p:cNvGrpSpPr/>
          <p:nvPr/>
        </p:nvGrpSpPr>
        <p:grpSpPr>
          <a:xfrm>
            <a:off x="590759" y="4145992"/>
            <a:ext cx="5152100" cy="451978"/>
            <a:chOff x="590759" y="4145992"/>
            <a:chExt cx="5152100" cy="451978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88CB9D6-902B-A81E-FE48-A71B561BAF8C}"/>
                </a:ext>
              </a:extLst>
            </p:cNvPr>
            <p:cNvSpPr/>
            <p:nvPr/>
          </p:nvSpPr>
          <p:spPr>
            <a:xfrm>
              <a:off x="590759" y="4145992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49B1A06-39A9-0FB1-A64C-C23A48E7014A}"/>
                </a:ext>
              </a:extLst>
            </p:cNvPr>
            <p:cNvSpPr/>
            <p:nvPr/>
          </p:nvSpPr>
          <p:spPr>
            <a:xfrm>
              <a:off x="5463809" y="4366057"/>
              <a:ext cx="279050" cy="23191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CF9C68E9-A8CA-5F59-0C91-971E20EA3D6D}"/>
              </a:ext>
            </a:extLst>
          </p:cNvPr>
          <p:cNvSpPr txBox="1"/>
          <p:nvPr/>
        </p:nvSpPr>
        <p:spPr>
          <a:xfrm>
            <a:off x="6333327" y="4689568"/>
            <a:ext cx="5317897" cy="1219821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lang="fr-FR" sz="1400">
              <a:solidFill>
                <a:schemeClr val="bg1"/>
              </a:solidFill>
              <a:latin typeface="Poppins"/>
              <a:cs typeface="Segoe UI Semilight" panose="020B0402040204020203" pitchFamily="34" charset="0"/>
            </a:endParaRP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>
                <a:solidFill>
                  <a:schemeClr val="bg1"/>
                </a:solidFill>
                <a:latin typeface="Poppins"/>
                <a:cs typeface="Segoe UI Semilight" panose="020B0402040204020203" pitchFamily="34" charset="0"/>
              </a:rPr>
              <a:t>P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urus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. </a:t>
            </a:r>
          </a:p>
          <a:p>
            <a:pPr marL="176213" marR="0" lvl="0" indent="-176213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Lorem ipsum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dolor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sit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amet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,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consectetuer</a:t>
            </a:r>
            <a:r>
              <a:rPr lang="fr-FR" sz="1400" noProof="0">
                <a:solidFill>
                  <a:schemeClr val="bg1"/>
                </a:solidFill>
                <a:cs typeface="Segoe UI Semilight" panose="020B0402040204020203" pitchFamily="34" charset="0"/>
              </a:rPr>
              <a:t> </a:t>
            </a:r>
            <a:r>
              <a:rPr lang="fr-FR" sz="1400" noProof="0" err="1">
                <a:solidFill>
                  <a:schemeClr val="bg1"/>
                </a:solidFill>
                <a:cs typeface="Segoe UI Semilight" panose="020B0402040204020203" pitchFamily="34" charset="0"/>
              </a:rPr>
              <a:t>adipiscing</a:t>
            </a:r>
            <a:endParaRPr lang="fr-FR" sz="1400" noProof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7C591EEC-D172-1A08-FA35-E692435B8E76}"/>
              </a:ext>
            </a:extLst>
          </p:cNvPr>
          <p:cNvGrpSpPr/>
          <p:nvPr/>
        </p:nvGrpSpPr>
        <p:grpSpPr>
          <a:xfrm>
            <a:off x="6333328" y="4145992"/>
            <a:ext cx="5152100" cy="451978"/>
            <a:chOff x="6333328" y="4145992"/>
            <a:chExt cx="5152100" cy="45197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D2F33EA8-8080-0045-A6A7-708C8E350CA2}"/>
                </a:ext>
              </a:extLst>
            </p:cNvPr>
            <p:cNvSpPr/>
            <p:nvPr/>
          </p:nvSpPr>
          <p:spPr>
            <a:xfrm>
              <a:off x="6333328" y="4145992"/>
              <a:ext cx="5152100" cy="451978"/>
            </a:xfrm>
            <a:prstGeom prst="roundRect">
              <a:avLst>
                <a:gd name="adj" fmla="val 2193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000" b="1" noProof="0" err="1">
                  <a:latin typeface="+mj-lt"/>
                </a:rPr>
                <a:t>Maecenas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porttitor</a:t>
              </a:r>
              <a:r>
                <a:rPr lang="fr-FR" sz="2000" b="1" noProof="0">
                  <a:latin typeface="+mj-lt"/>
                </a:rPr>
                <a:t> </a:t>
              </a:r>
              <a:r>
                <a:rPr lang="fr-FR" sz="2000" b="1" noProof="0" err="1">
                  <a:latin typeface="+mj-lt"/>
                </a:rPr>
                <a:t>congue</a:t>
              </a:r>
              <a:r>
                <a:rPr lang="fr-FR" sz="2000" b="1" noProof="0">
                  <a:latin typeface="+mj-lt"/>
                </a:rPr>
                <a:t> massa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FD2B20-354A-E6D3-E5C1-99A73063E507}"/>
                </a:ext>
              </a:extLst>
            </p:cNvPr>
            <p:cNvSpPr/>
            <p:nvPr/>
          </p:nvSpPr>
          <p:spPr>
            <a:xfrm>
              <a:off x="11206378" y="4366057"/>
              <a:ext cx="279050" cy="23191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9550850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41584-F874-7674-A00F-25CA86275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>
            <a:extLst>
              <a:ext uri="{FF2B5EF4-FFF2-40B4-BE49-F238E27FC236}">
                <a16:creationId xmlns:a16="http://schemas.microsoft.com/office/drawing/2014/main" id="{EA62707E-3FA7-80FE-A1D7-190F2B1E33AA}"/>
              </a:ext>
            </a:extLst>
          </p:cNvPr>
          <p:cNvSpPr txBox="1"/>
          <p:nvPr/>
        </p:nvSpPr>
        <p:spPr>
          <a:xfrm>
            <a:off x="5695121" y="1395454"/>
            <a:ext cx="59204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kumimoji="0" lang="fr-FR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F7FD0B85-EE19-D5DE-AF63-2EC35180F80D}"/>
              </a:ext>
            </a:extLst>
          </p:cNvPr>
          <p:cNvGrpSpPr/>
          <p:nvPr/>
        </p:nvGrpSpPr>
        <p:grpSpPr>
          <a:xfrm>
            <a:off x="4629324" y="1389637"/>
            <a:ext cx="842632" cy="842631"/>
            <a:chOff x="1586779" y="3077183"/>
            <a:chExt cx="888866" cy="888866"/>
          </a:xfrm>
          <a:solidFill>
            <a:schemeClr val="accent1"/>
          </a:solidFill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D0739E4-61E4-4CAA-1127-1CD2540D8364}"/>
                </a:ext>
              </a:extLst>
            </p:cNvPr>
            <p:cNvSpPr/>
            <p:nvPr/>
          </p:nvSpPr>
          <p:spPr>
            <a:xfrm>
              <a:off x="1586779" y="3077183"/>
              <a:ext cx="888865" cy="8888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E80242-9A58-8D7F-8CAD-39E6E8D52415}"/>
                </a:ext>
              </a:extLst>
            </p:cNvPr>
            <p:cNvSpPr/>
            <p:nvPr/>
          </p:nvSpPr>
          <p:spPr>
            <a:xfrm>
              <a:off x="2345531" y="3788569"/>
              <a:ext cx="130114" cy="1774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pic>
        <p:nvPicPr>
          <p:cNvPr id="14" name="Image 13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526F06BA-590E-062F-6660-E9E8E0C1F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29" y="2086750"/>
            <a:ext cx="2689853" cy="259079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2B38C8C-8123-10C5-2984-7D778EA656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365" y="565805"/>
            <a:ext cx="228571" cy="572638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8551F64-83DE-AEC5-4A3A-33513A9EEE6F}"/>
              </a:ext>
            </a:extLst>
          </p:cNvPr>
          <p:cNvSpPr txBox="1"/>
          <p:nvPr/>
        </p:nvSpPr>
        <p:spPr>
          <a:xfrm>
            <a:off x="5695121" y="3019122"/>
            <a:ext cx="59204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kumimoji="0" lang="fr-FR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9591DB2-A98A-B223-6AF5-A203A2BB6693}"/>
              </a:ext>
            </a:extLst>
          </p:cNvPr>
          <p:cNvGrpSpPr/>
          <p:nvPr/>
        </p:nvGrpSpPr>
        <p:grpSpPr>
          <a:xfrm>
            <a:off x="4629324" y="3013305"/>
            <a:ext cx="842632" cy="842631"/>
            <a:chOff x="1586779" y="3077183"/>
            <a:chExt cx="888866" cy="888866"/>
          </a:xfrm>
          <a:solidFill>
            <a:schemeClr val="accent2"/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0F1C0BF2-BF42-1A08-2A4F-3A294B3563DC}"/>
                </a:ext>
              </a:extLst>
            </p:cNvPr>
            <p:cNvSpPr/>
            <p:nvPr/>
          </p:nvSpPr>
          <p:spPr>
            <a:xfrm>
              <a:off x="1586779" y="3077183"/>
              <a:ext cx="888865" cy="8888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3964113-5C9E-7E3F-EDA3-89A1BED5FAB2}"/>
                </a:ext>
              </a:extLst>
            </p:cNvPr>
            <p:cNvSpPr/>
            <p:nvPr/>
          </p:nvSpPr>
          <p:spPr>
            <a:xfrm>
              <a:off x="2345531" y="3788569"/>
              <a:ext cx="130114" cy="1774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13" name="ZoneTexte 12">
            <a:extLst>
              <a:ext uri="{FF2B5EF4-FFF2-40B4-BE49-F238E27FC236}">
                <a16:creationId xmlns:a16="http://schemas.microsoft.com/office/drawing/2014/main" id="{6C51B47F-6263-12D8-FBB8-73CF03E72CD8}"/>
              </a:ext>
            </a:extLst>
          </p:cNvPr>
          <p:cNvSpPr txBox="1"/>
          <p:nvPr/>
        </p:nvSpPr>
        <p:spPr>
          <a:xfrm>
            <a:off x="5695121" y="4642790"/>
            <a:ext cx="5920411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, magna pulvinar </a:t>
            </a:r>
            <a:r>
              <a:rPr kumimoji="0" lang="fr-FR" sz="20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ultricies</a:t>
            </a:r>
            <a:endParaRPr kumimoji="0" lang="fr-FR" sz="20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Maecenas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massa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malesuada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libero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sit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amet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commodo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eros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quis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Poppins"/>
                <a:ea typeface="+mn-ea"/>
                <a:cs typeface="Segoe UI Semilight" panose="020B0402040204020203" pitchFamily="34" charset="0"/>
              </a:rPr>
              <a:t>urna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Poppins"/>
              <a:ea typeface="+mn-ea"/>
              <a:cs typeface="Segoe UI Semilight" panose="020B0402040204020203" pitchFamily="34" charset="0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C954F6D1-3219-AB1C-16E7-985BB9D1C1FA}"/>
              </a:ext>
            </a:extLst>
          </p:cNvPr>
          <p:cNvGrpSpPr/>
          <p:nvPr/>
        </p:nvGrpSpPr>
        <p:grpSpPr>
          <a:xfrm>
            <a:off x="4629324" y="4636973"/>
            <a:ext cx="842632" cy="842631"/>
            <a:chOff x="1586779" y="3077183"/>
            <a:chExt cx="888866" cy="888866"/>
          </a:xfrm>
          <a:solidFill>
            <a:schemeClr val="accent3"/>
          </a:solidFill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40C3E3F-93A9-5859-730F-D2EE5BE5F7BD}"/>
                </a:ext>
              </a:extLst>
            </p:cNvPr>
            <p:cNvSpPr/>
            <p:nvPr/>
          </p:nvSpPr>
          <p:spPr>
            <a:xfrm>
              <a:off x="1586779" y="3077183"/>
              <a:ext cx="888865" cy="88886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1A7C195-1AE8-BEB1-8083-95A792637A55}"/>
                </a:ext>
              </a:extLst>
            </p:cNvPr>
            <p:cNvSpPr/>
            <p:nvPr/>
          </p:nvSpPr>
          <p:spPr>
            <a:xfrm>
              <a:off x="2345531" y="3788569"/>
              <a:ext cx="130114" cy="17747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2" name="Graphic 3">
            <a:extLst>
              <a:ext uri="{FF2B5EF4-FFF2-40B4-BE49-F238E27FC236}">
                <a16:creationId xmlns:a16="http://schemas.microsoft.com/office/drawing/2014/main" id="{BA42E3D0-4A89-2FCC-661B-13C5FEDAB401}"/>
              </a:ext>
            </a:extLst>
          </p:cNvPr>
          <p:cNvGrpSpPr/>
          <p:nvPr/>
        </p:nvGrpSpPr>
        <p:grpSpPr>
          <a:xfrm>
            <a:off x="4845853" y="1587115"/>
            <a:ext cx="409575" cy="447675"/>
            <a:chOff x="3769210" y="3035241"/>
            <a:chExt cx="409575" cy="447675"/>
          </a:xfrm>
          <a:noFill/>
        </p:grpSpPr>
        <p:sp>
          <p:nvSpPr>
            <p:cNvPr id="3" name="Freeform: Shape 352">
              <a:extLst>
                <a:ext uri="{FF2B5EF4-FFF2-40B4-BE49-F238E27FC236}">
                  <a16:creationId xmlns:a16="http://schemas.microsoft.com/office/drawing/2014/main" id="{FCE50177-CB05-8492-B0A1-B7D652E5CC79}"/>
                </a:ext>
              </a:extLst>
            </p:cNvPr>
            <p:cNvSpPr/>
            <p:nvPr/>
          </p:nvSpPr>
          <p:spPr>
            <a:xfrm>
              <a:off x="3893035" y="3359091"/>
              <a:ext cx="161925" cy="66675"/>
            </a:xfrm>
            <a:custGeom>
              <a:avLst/>
              <a:gdLst>
                <a:gd name="connsiteX0" fmla="*/ 161925 w 161925"/>
                <a:gd name="connsiteY0" fmla="*/ 66675 h 66675"/>
                <a:gd name="connsiteX1" fmla="*/ 161925 w 161925"/>
                <a:gd name="connsiteY1" fmla="*/ 38100 h 66675"/>
                <a:gd name="connsiteX2" fmla="*/ 80963 w 161925"/>
                <a:gd name="connsiteY2" fmla="*/ 0 h 66675"/>
                <a:gd name="connsiteX3" fmla="*/ 0 w 161925"/>
                <a:gd name="connsiteY3" fmla="*/ 38100 h 66675"/>
                <a:gd name="connsiteX4" fmla="*/ 0 w 161925"/>
                <a:gd name="connsiteY4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66675">
                  <a:moveTo>
                    <a:pt x="161925" y="66675"/>
                  </a:moveTo>
                  <a:lnTo>
                    <a:pt x="161925" y="38100"/>
                  </a:lnTo>
                  <a:cubicBezTo>
                    <a:pt x="161925" y="11430"/>
                    <a:pt x="107632" y="0"/>
                    <a:pt x="80963" y="0"/>
                  </a:cubicBezTo>
                  <a:cubicBezTo>
                    <a:pt x="54293" y="0"/>
                    <a:pt x="0" y="11430"/>
                    <a:pt x="0" y="38100"/>
                  </a:cubicBezTo>
                  <a:lnTo>
                    <a:pt x="0" y="66675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" name="Freeform: Shape 353">
              <a:extLst>
                <a:ext uri="{FF2B5EF4-FFF2-40B4-BE49-F238E27FC236}">
                  <a16:creationId xmlns:a16="http://schemas.microsoft.com/office/drawing/2014/main" id="{4C56C189-59C4-314F-421B-94376B3D405F}"/>
                </a:ext>
              </a:extLst>
            </p:cNvPr>
            <p:cNvSpPr/>
            <p:nvPr/>
          </p:nvSpPr>
          <p:spPr>
            <a:xfrm>
              <a:off x="3940660" y="3245743"/>
              <a:ext cx="66675" cy="84772"/>
            </a:xfrm>
            <a:custGeom>
              <a:avLst/>
              <a:gdLst>
                <a:gd name="connsiteX0" fmla="*/ 33338 w 66675"/>
                <a:gd name="connsiteY0" fmla="*/ 84772 h 84772"/>
                <a:gd name="connsiteX1" fmla="*/ 66675 w 66675"/>
                <a:gd name="connsiteY1" fmla="*/ 48577 h 84772"/>
                <a:gd name="connsiteX2" fmla="*/ 66675 w 66675"/>
                <a:gd name="connsiteY2" fmla="*/ 36195 h 84772"/>
                <a:gd name="connsiteX3" fmla="*/ 33338 w 66675"/>
                <a:gd name="connsiteY3" fmla="*/ 0 h 84772"/>
                <a:gd name="connsiteX4" fmla="*/ 0 w 66675"/>
                <a:gd name="connsiteY4" fmla="*/ 36195 h 84772"/>
                <a:gd name="connsiteX5" fmla="*/ 0 w 66675"/>
                <a:gd name="connsiteY5" fmla="*/ 48577 h 84772"/>
                <a:gd name="connsiteX6" fmla="*/ 33338 w 66675"/>
                <a:gd name="connsiteY6" fmla="*/ 84772 h 8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84772">
                  <a:moveTo>
                    <a:pt x="33338" y="84772"/>
                  </a:moveTo>
                  <a:cubicBezTo>
                    <a:pt x="53340" y="84772"/>
                    <a:pt x="66675" y="68580"/>
                    <a:pt x="66675" y="48577"/>
                  </a:cubicBezTo>
                  <a:lnTo>
                    <a:pt x="66675" y="36195"/>
                  </a:lnTo>
                  <a:cubicBezTo>
                    <a:pt x="66675" y="16192"/>
                    <a:pt x="53340" y="0"/>
                    <a:pt x="33338" y="0"/>
                  </a:cubicBezTo>
                  <a:cubicBezTo>
                    <a:pt x="13335" y="0"/>
                    <a:pt x="0" y="16192"/>
                    <a:pt x="0" y="36195"/>
                  </a:cubicBezTo>
                  <a:lnTo>
                    <a:pt x="0" y="48577"/>
                  </a:lnTo>
                  <a:cubicBezTo>
                    <a:pt x="0" y="68580"/>
                    <a:pt x="13335" y="84772"/>
                    <a:pt x="33338" y="84772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1" name="Freeform: Shape 354">
              <a:extLst>
                <a:ext uri="{FF2B5EF4-FFF2-40B4-BE49-F238E27FC236}">
                  <a16:creationId xmlns:a16="http://schemas.microsoft.com/office/drawing/2014/main" id="{EAFF6C19-CDDF-E57B-FB37-614D0F786107}"/>
                </a:ext>
              </a:extLst>
            </p:cNvPr>
            <p:cNvSpPr/>
            <p:nvPr/>
          </p:nvSpPr>
          <p:spPr>
            <a:xfrm>
              <a:off x="3797785" y="3262888"/>
              <a:ext cx="66675" cy="86677"/>
            </a:xfrm>
            <a:custGeom>
              <a:avLst/>
              <a:gdLst>
                <a:gd name="connsiteX0" fmla="*/ 33338 w 66675"/>
                <a:gd name="connsiteY0" fmla="*/ 86678 h 86677"/>
                <a:gd name="connsiteX1" fmla="*/ 0 w 66675"/>
                <a:gd name="connsiteY1" fmla="*/ 49530 h 86677"/>
                <a:gd name="connsiteX2" fmla="*/ 0 w 66675"/>
                <a:gd name="connsiteY2" fmla="*/ 37148 h 86677"/>
                <a:gd name="connsiteX3" fmla="*/ 33338 w 66675"/>
                <a:gd name="connsiteY3" fmla="*/ 0 h 86677"/>
                <a:gd name="connsiteX4" fmla="*/ 66675 w 66675"/>
                <a:gd name="connsiteY4" fmla="*/ 37148 h 86677"/>
                <a:gd name="connsiteX5" fmla="*/ 66675 w 66675"/>
                <a:gd name="connsiteY5" fmla="*/ 49530 h 86677"/>
                <a:gd name="connsiteX6" fmla="*/ 33338 w 66675"/>
                <a:gd name="connsiteY6" fmla="*/ 86678 h 8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86677">
                  <a:moveTo>
                    <a:pt x="33338" y="86678"/>
                  </a:moveTo>
                  <a:cubicBezTo>
                    <a:pt x="13335" y="86678"/>
                    <a:pt x="0" y="70485"/>
                    <a:pt x="0" y="49530"/>
                  </a:cubicBezTo>
                  <a:lnTo>
                    <a:pt x="0" y="37148"/>
                  </a:lnTo>
                  <a:cubicBezTo>
                    <a:pt x="0" y="17145"/>
                    <a:pt x="13335" y="0"/>
                    <a:pt x="33338" y="0"/>
                  </a:cubicBezTo>
                  <a:cubicBezTo>
                    <a:pt x="53340" y="0"/>
                    <a:pt x="66675" y="16193"/>
                    <a:pt x="66675" y="37148"/>
                  </a:cubicBezTo>
                  <a:lnTo>
                    <a:pt x="66675" y="49530"/>
                  </a:lnTo>
                  <a:cubicBezTo>
                    <a:pt x="66675" y="69533"/>
                    <a:pt x="53340" y="86678"/>
                    <a:pt x="33338" y="86678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2" name="Freeform: Shape 355">
              <a:extLst>
                <a:ext uri="{FF2B5EF4-FFF2-40B4-BE49-F238E27FC236}">
                  <a16:creationId xmlns:a16="http://schemas.microsoft.com/office/drawing/2014/main" id="{308ED231-5FFC-2AB9-DB13-F194FE748208}"/>
                </a:ext>
              </a:extLst>
            </p:cNvPr>
            <p:cNvSpPr/>
            <p:nvPr/>
          </p:nvSpPr>
          <p:spPr>
            <a:xfrm>
              <a:off x="4083535" y="3262888"/>
              <a:ext cx="66675" cy="86677"/>
            </a:xfrm>
            <a:custGeom>
              <a:avLst/>
              <a:gdLst>
                <a:gd name="connsiteX0" fmla="*/ 33338 w 66675"/>
                <a:gd name="connsiteY0" fmla="*/ 86678 h 86677"/>
                <a:gd name="connsiteX1" fmla="*/ 66675 w 66675"/>
                <a:gd name="connsiteY1" fmla="*/ 49530 h 86677"/>
                <a:gd name="connsiteX2" fmla="*/ 66675 w 66675"/>
                <a:gd name="connsiteY2" fmla="*/ 37148 h 86677"/>
                <a:gd name="connsiteX3" fmla="*/ 33338 w 66675"/>
                <a:gd name="connsiteY3" fmla="*/ 0 h 86677"/>
                <a:gd name="connsiteX4" fmla="*/ 0 w 66675"/>
                <a:gd name="connsiteY4" fmla="*/ 37148 h 86677"/>
                <a:gd name="connsiteX5" fmla="*/ 0 w 66675"/>
                <a:gd name="connsiteY5" fmla="*/ 49530 h 86677"/>
                <a:gd name="connsiteX6" fmla="*/ 33338 w 66675"/>
                <a:gd name="connsiteY6" fmla="*/ 86678 h 8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75" h="86677">
                  <a:moveTo>
                    <a:pt x="33338" y="86678"/>
                  </a:moveTo>
                  <a:cubicBezTo>
                    <a:pt x="53340" y="86678"/>
                    <a:pt x="66675" y="70485"/>
                    <a:pt x="66675" y="49530"/>
                  </a:cubicBezTo>
                  <a:lnTo>
                    <a:pt x="66675" y="37148"/>
                  </a:lnTo>
                  <a:cubicBezTo>
                    <a:pt x="66675" y="17145"/>
                    <a:pt x="53340" y="0"/>
                    <a:pt x="33338" y="0"/>
                  </a:cubicBezTo>
                  <a:cubicBezTo>
                    <a:pt x="13335" y="0"/>
                    <a:pt x="0" y="16193"/>
                    <a:pt x="0" y="37148"/>
                  </a:cubicBezTo>
                  <a:lnTo>
                    <a:pt x="0" y="49530"/>
                  </a:lnTo>
                  <a:cubicBezTo>
                    <a:pt x="0" y="69533"/>
                    <a:pt x="13335" y="86678"/>
                    <a:pt x="33338" y="86678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3" name="Freeform: Shape 356">
              <a:extLst>
                <a:ext uri="{FF2B5EF4-FFF2-40B4-BE49-F238E27FC236}">
                  <a16:creationId xmlns:a16="http://schemas.microsoft.com/office/drawing/2014/main" id="{24DB5425-8638-E803-326E-4E2B9E4ADB1A}"/>
                </a:ext>
              </a:extLst>
            </p:cNvPr>
            <p:cNvSpPr/>
            <p:nvPr/>
          </p:nvSpPr>
          <p:spPr>
            <a:xfrm>
              <a:off x="4016721" y="3378141"/>
              <a:ext cx="162063" cy="104775"/>
            </a:xfrm>
            <a:custGeom>
              <a:avLst/>
              <a:gdLst>
                <a:gd name="connsiteX0" fmla="*/ 162063 w 162063"/>
                <a:gd name="connsiteY0" fmla="*/ 104775 h 104775"/>
                <a:gd name="connsiteX1" fmla="*/ 162063 w 162063"/>
                <a:gd name="connsiteY1" fmla="*/ 28575 h 104775"/>
                <a:gd name="connsiteX2" fmla="*/ 133488 w 162063"/>
                <a:gd name="connsiteY2" fmla="*/ 0 h 104775"/>
                <a:gd name="connsiteX3" fmla="*/ 104913 w 162063"/>
                <a:gd name="connsiteY3" fmla="*/ 0 h 104775"/>
                <a:gd name="connsiteX4" fmla="*/ 57288 w 162063"/>
                <a:gd name="connsiteY4" fmla="*/ 47625 h 104775"/>
                <a:gd name="connsiteX5" fmla="*/ 138 w 162063"/>
                <a:gd name="connsiteY5" fmla="*/ 47625 h 104775"/>
                <a:gd name="connsiteX6" fmla="*/ 28713 w 162063"/>
                <a:gd name="connsiteY6" fmla="*/ 85725 h 104775"/>
                <a:gd name="connsiteX7" fmla="*/ 85863 w 162063"/>
                <a:gd name="connsiteY7" fmla="*/ 85725 h 104775"/>
                <a:gd name="connsiteX8" fmla="*/ 123963 w 162063"/>
                <a:gd name="connsiteY8" fmla="*/ 4762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063" h="104775">
                  <a:moveTo>
                    <a:pt x="162063" y="104775"/>
                  </a:moveTo>
                  <a:lnTo>
                    <a:pt x="162063" y="28575"/>
                  </a:lnTo>
                  <a:cubicBezTo>
                    <a:pt x="162063" y="13335"/>
                    <a:pt x="148728" y="0"/>
                    <a:pt x="133488" y="0"/>
                  </a:cubicBezTo>
                  <a:lnTo>
                    <a:pt x="104913" y="0"/>
                  </a:lnTo>
                  <a:lnTo>
                    <a:pt x="57288" y="47625"/>
                  </a:lnTo>
                  <a:lnTo>
                    <a:pt x="138" y="47625"/>
                  </a:lnTo>
                  <a:cubicBezTo>
                    <a:pt x="138" y="47625"/>
                    <a:pt x="-3672" y="85725"/>
                    <a:pt x="28713" y="85725"/>
                  </a:cubicBezTo>
                  <a:cubicBezTo>
                    <a:pt x="47763" y="85725"/>
                    <a:pt x="85863" y="85725"/>
                    <a:pt x="85863" y="85725"/>
                  </a:cubicBezTo>
                  <a:lnTo>
                    <a:pt x="123963" y="47625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4" name="Freeform: Shape 357">
              <a:extLst>
                <a:ext uri="{FF2B5EF4-FFF2-40B4-BE49-F238E27FC236}">
                  <a16:creationId xmlns:a16="http://schemas.microsoft.com/office/drawing/2014/main" id="{5957AD1B-5802-8502-18B9-DA4D8FBD50CC}"/>
                </a:ext>
              </a:extLst>
            </p:cNvPr>
            <p:cNvSpPr/>
            <p:nvPr/>
          </p:nvSpPr>
          <p:spPr>
            <a:xfrm>
              <a:off x="3769210" y="3378141"/>
              <a:ext cx="162063" cy="104775"/>
            </a:xfrm>
            <a:custGeom>
              <a:avLst/>
              <a:gdLst>
                <a:gd name="connsiteX0" fmla="*/ 0 w 162063"/>
                <a:gd name="connsiteY0" fmla="*/ 104775 h 104775"/>
                <a:gd name="connsiteX1" fmla="*/ 0 w 162063"/>
                <a:gd name="connsiteY1" fmla="*/ 28575 h 104775"/>
                <a:gd name="connsiteX2" fmla="*/ 28575 w 162063"/>
                <a:gd name="connsiteY2" fmla="*/ 0 h 104775"/>
                <a:gd name="connsiteX3" fmla="*/ 57150 w 162063"/>
                <a:gd name="connsiteY3" fmla="*/ 0 h 104775"/>
                <a:gd name="connsiteX4" fmla="*/ 104775 w 162063"/>
                <a:gd name="connsiteY4" fmla="*/ 47625 h 104775"/>
                <a:gd name="connsiteX5" fmla="*/ 161925 w 162063"/>
                <a:gd name="connsiteY5" fmla="*/ 47625 h 104775"/>
                <a:gd name="connsiteX6" fmla="*/ 133350 w 162063"/>
                <a:gd name="connsiteY6" fmla="*/ 85725 h 104775"/>
                <a:gd name="connsiteX7" fmla="*/ 76200 w 162063"/>
                <a:gd name="connsiteY7" fmla="*/ 85725 h 104775"/>
                <a:gd name="connsiteX8" fmla="*/ 38100 w 162063"/>
                <a:gd name="connsiteY8" fmla="*/ 4762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063" h="104775">
                  <a:moveTo>
                    <a:pt x="0" y="104775"/>
                  </a:moveTo>
                  <a:lnTo>
                    <a:pt x="0" y="28575"/>
                  </a:lnTo>
                  <a:cubicBezTo>
                    <a:pt x="0" y="13335"/>
                    <a:pt x="12382" y="0"/>
                    <a:pt x="28575" y="0"/>
                  </a:cubicBezTo>
                  <a:lnTo>
                    <a:pt x="57150" y="0"/>
                  </a:lnTo>
                  <a:lnTo>
                    <a:pt x="104775" y="47625"/>
                  </a:lnTo>
                  <a:lnTo>
                    <a:pt x="161925" y="47625"/>
                  </a:lnTo>
                  <a:cubicBezTo>
                    <a:pt x="161925" y="47625"/>
                    <a:pt x="165735" y="85725"/>
                    <a:pt x="133350" y="85725"/>
                  </a:cubicBezTo>
                  <a:cubicBezTo>
                    <a:pt x="114300" y="85725"/>
                    <a:pt x="76200" y="85725"/>
                    <a:pt x="76200" y="85725"/>
                  </a:cubicBezTo>
                  <a:lnTo>
                    <a:pt x="38100" y="47625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5" name="Freeform: Shape 358">
              <a:extLst>
                <a:ext uri="{FF2B5EF4-FFF2-40B4-BE49-F238E27FC236}">
                  <a16:creationId xmlns:a16="http://schemas.microsoft.com/office/drawing/2014/main" id="{850BF627-53F0-1A50-3BC3-1BE509C8E8AB}"/>
                </a:ext>
              </a:extLst>
            </p:cNvPr>
            <p:cNvSpPr/>
            <p:nvPr/>
          </p:nvSpPr>
          <p:spPr>
            <a:xfrm>
              <a:off x="4112110" y="3454341"/>
              <a:ext cx="9525" cy="28575"/>
            </a:xfrm>
            <a:custGeom>
              <a:avLst/>
              <a:gdLst>
                <a:gd name="connsiteX0" fmla="*/ 0 w 9525"/>
                <a:gd name="connsiteY0" fmla="*/ 0 h 28575"/>
                <a:gd name="connsiteX1" fmla="*/ 0 w 9525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6" name="Freeform: Shape 359">
              <a:extLst>
                <a:ext uri="{FF2B5EF4-FFF2-40B4-BE49-F238E27FC236}">
                  <a16:creationId xmlns:a16="http://schemas.microsoft.com/office/drawing/2014/main" id="{3A2AB186-D688-62C3-7B1C-F58EDC8268A4}"/>
                </a:ext>
              </a:extLst>
            </p:cNvPr>
            <p:cNvSpPr/>
            <p:nvPr/>
          </p:nvSpPr>
          <p:spPr>
            <a:xfrm>
              <a:off x="3835885" y="3454341"/>
              <a:ext cx="9525" cy="28575"/>
            </a:xfrm>
            <a:custGeom>
              <a:avLst/>
              <a:gdLst>
                <a:gd name="connsiteX0" fmla="*/ 0 w 9525"/>
                <a:gd name="connsiteY0" fmla="*/ 0 h 28575"/>
                <a:gd name="connsiteX1" fmla="*/ 0 w 9525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7" name="Freeform: Shape 360">
              <a:extLst>
                <a:ext uri="{FF2B5EF4-FFF2-40B4-BE49-F238E27FC236}">
                  <a16:creationId xmlns:a16="http://schemas.microsoft.com/office/drawing/2014/main" id="{5BE00533-A2F1-53BE-D53A-1464A3023659}"/>
                </a:ext>
              </a:extLst>
            </p:cNvPr>
            <p:cNvSpPr/>
            <p:nvPr/>
          </p:nvSpPr>
          <p:spPr>
            <a:xfrm>
              <a:off x="3902560" y="3463866"/>
              <a:ext cx="142875" cy="9525"/>
            </a:xfrm>
            <a:custGeom>
              <a:avLst/>
              <a:gdLst>
                <a:gd name="connsiteX0" fmla="*/ 0 w 142875"/>
                <a:gd name="connsiteY0" fmla="*/ 0 h 9525"/>
                <a:gd name="connsiteX1" fmla="*/ 142875 w 1428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75" h="9525">
                  <a:moveTo>
                    <a:pt x="0" y="0"/>
                  </a:moveTo>
                  <a:lnTo>
                    <a:pt x="142875" y="0"/>
                  </a:lnTo>
                </a:path>
              </a:pathLst>
            </a:custGeom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8" name="Freeform: Shape 361">
              <a:extLst>
                <a:ext uri="{FF2B5EF4-FFF2-40B4-BE49-F238E27FC236}">
                  <a16:creationId xmlns:a16="http://schemas.microsoft.com/office/drawing/2014/main" id="{3E76C29D-7A87-1066-DC78-75EB077E00C3}"/>
                </a:ext>
              </a:extLst>
            </p:cNvPr>
            <p:cNvSpPr/>
            <p:nvPr/>
          </p:nvSpPr>
          <p:spPr>
            <a:xfrm>
              <a:off x="3835885" y="3035241"/>
              <a:ext cx="285750" cy="222215"/>
            </a:xfrm>
            <a:custGeom>
              <a:avLst/>
              <a:gdLst>
                <a:gd name="connsiteX0" fmla="*/ 19050 w 285750"/>
                <a:gd name="connsiteY0" fmla="*/ 0 h 222215"/>
                <a:gd name="connsiteX1" fmla="*/ 266700 w 285750"/>
                <a:gd name="connsiteY1" fmla="*/ 0 h 222215"/>
                <a:gd name="connsiteX2" fmla="*/ 285750 w 285750"/>
                <a:gd name="connsiteY2" fmla="*/ 19050 h 222215"/>
                <a:gd name="connsiteX3" fmla="*/ 285750 w 285750"/>
                <a:gd name="connsiteY3" fmla="*/ 152400 h 222215"/>
                <a:gd name="connsiteX4" fmla="*/ 266700 w 285750"/>
                <a:gd name="connsiteY4" fmla="*/ 171450 h 222215"/>
                <a:gd name="connsiteX5" fmla="*/ 228600 w 285750"/>
                <a:gd name="connsiteY5" fmla="*/ 171450 h 222215"/>
                <a:gd name="connsiteX6" fmla="*/ 228600 w 285750"/>
                <a:gd name="connsiteY6" fmla="*/ 212408 h 222215"/>
                <a:gd name="connsiteX7" fmla="*/ 211455 w 285750"/>
                <a:gd name="connsiteY7" fmla="*/ 219075 h 222215"/>
                <a:gd name="connsiteX8" fmla="*/ 171450 w 285750"/>
                <a:gd name="connsiteY8" fmla="*/ 171450 h 222215"/>
                <a:gd name="connsiteX9" fmla="*/ 19050 w 285750"/>
                <a:gd name="connsiteY9" fmla="*/ 171450 h 222215"/>
                <a:gd name="connsiteX10" fmla="*/ 0 w 285750"/>
                <a:gd name="connsiteY10" fmla="*/ 152400 h 222215"/>
                <a:gd name="connsiteX11" fmla="*/ 0 w 285750"/>
                <a:gd name="connsiteY11" fmla="*/ 19050 h 222215"/>
                <a:gd name="connsiteX12" fmla="*/ 19050 w 285750"/>
                <a:gd name="connsiteY12" fmla="*/ 0 h 22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750" h="222215">
                  <a:moveTo>
                    <a:pt x="19050" y="0"/>
                  </a:moveTo>
                  <a:lnTo>
                    <a:pt x="266700" y="0"/>
                  </a:lnTo>
                  <a:cubicBezTo>
                    <a:pt x="277178" y="0"/>
                    <a:pt x="285750" y="8572"/>
                    <a:pt x="285750" y="19050"/>
                  </a:cubicBezTo>
                  <a:lnTo>
                    <a:pt x="285750" y="152400"/>
                  </a:lnTo>
                  <a:cubicBezTo>
                    <a:pt x="285750" y="162878"/>
                    <a:pt x="277178" y="171450"/>
                    <a:pt x="266700" y="171450"/>
                  </a:cubicBezTo>
                  <a:lnTo>
                    <a:pt x="228600" y="171450"/>
                  </a:lnTo>
                  <a:lnTo>
                    <a:pt x="228600" y="212408"/>
                  </a:lnTo>
                  <a:cubicBezTo>
                    <a:pt x="228600" y="220980"/>
                    <a:pt x="217170" y="225742"/>
                    <a:pt x="211455" y="219075"/>
                  </a:cubicBezTo>
                  <a:lnTo>
                    <a:pt x="171450" y="171450"/>
                  </a:lnTo>
                  <a:lnTo>
                    <a:pt x="19050" y="171450"/>
                  </a:lnTo>
                  <a:cubicBezTo>
                    <a:pt x="8572" y="171450"/>
                    <a:pt x="0" y="162878"/>
                    <a:pt x="0" y="152400"/>
                  </a:cubicBezTo>
                  <a:lnTo>
                    <a:pt x="0" y="19050"/>
                  </a:lnTo>
                  <a:cubicBezTo>
                    <a:pt x="0" y="8572"/>
                    <a:pt x="8572" y="0"/>
                    <a:pt x="19050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29" name="Graphic 16">
            <a:extLst>
              <a:ext uri="{FF2B5EF4-FFF2-40B4-BE49-F238E27FC236}">
                <a16:creationId xmlns:a16="http://schemas.microsoft.com/office/drawing/2014/main" id="{878983BA-0A54-0113-E05D-0A22734F4B7B}"/>
              </a:ext>
            </a:extLst>
          </p:cNvPr>
          <p:cNvGrpSpPr/>
          <p:nvPr/>
        </p:nvGrpSpPr>
        <p:grpSpPr>
          <a:xfrm>
            <a:off x="4850615" y="3239358"/>
            <a:ext cx="400050" cy="390525"/>
            <a:chOff x="5133975" y="5460709"/>
            <a:chExt cx="400050" cy="390525"/>
          </a:xfrm>
          <a:noFill/>
        </p:grpSpPr>
        <p:sp>
          <p:nvSpPr>
            <p:cNvPr id="30" name="Freeform: Shape 394">
              <a:extLst>
                <a:ext uri="{FF2B5EF4-FFF2-40B4-BE49-F238E27FC236}">
                  <a16:creationId xmlns:a16="http://schemas.microsoft.com/office/drawing/2014/main" id="{BB42001B-6BFA-BE79-8FDB-E3DECD4E5D47}"/>
                </a:ext>
              </a:extLst>
            </p:cNvPr>
            <p:cNvSpPr/>
            <p:nvPr/>
          </p:nvSpPr>
          <p:spPr>
            <a:xfrm>
              <a:off x="5133975" y="5508334"/>
              <a:ext cx="336232" cy="342900"/>
            </a:xfrm>
            <a:custGeom>
              <a:avLst/>
              <a:gdLst>
                <a:gd name="connsiteX0" fmla="*/ 336233 w 336232"/>
                <a:gd name="connsiteY0" fmla="*/ 220028 h 342900"/>
                <a:gd name="connsiteX1" fmla="*/ 171450 w 336232"/>
                <a:gd name="connsiteY1" fmla="*/ 342900 h 342900"/>
                <a:gd name="connsiteX2" fmla="*/ 0 w 336232"/>
                <a:gd name="connsiteY2" fmla="*/ 171450 h 342900"/>
                <a:gd name="connsiteX3" fmla="*/ 171450 w 336232"/>
                <a:gd name="connsiteY3" fmla="*/ 0 h 342900"/>
                <a:gd name="connsiteX4" fmla="*/ 190500 w 336232"/>
                <a:gd name="connsiteY4" fmla="*/ 953 h 342900"/>
                <a:gd name="connsiteX5" fmla="*/ 200977 w 336232"/>
                <a:gd name="connsiteY5" fmla="*/ 2858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232" h="342900">
                  <a:moveTo>
                    <a:pt x="336233" y="220028"/>
                  </a:moveTo>
                  <a:cubicBezTo>
                    <a:pt x="315278" y="291465"/>
                    <a:pt x="249555" y="342900"/>
                    <a:pt x="171450" y="342900"/>
                  </a:cubicBezTo>
                  <a:cubicBezTo>
                    <a:pt x="77152" y="342900"/>
                    <a:pt x="0" y="265747"/>
                    <a:pt x="0" y="171450"/>
                  </a:cubicBezTo>
                  <a:cubicBezTo>
                    <a:pt x="0" y="77153"/>
                    <a:pt x="77152" y="0"/>
                    <a:pt x="171450" y="0"/>
                  </a:cubicBezTo>
                  <a:cubicBezTo>
                    <a:pt x="178117" y="0"/>
                    <a:pt x="183833" y="0"/>
                    <a:pt x="190500" y="953"/>
                  </a:cubicBezTo>
                  <a:cubicBezTo>
                    <a:pt x="194310" y="953"/>
                    <a:pt x="197167" y="1905"/>
                    <a:pt x="200977" y="2858"/>
                  </a:cubicBez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1" name="Freeform: Shape 395">
              <a:extLst>
                <a:ext uri="{FF2B5EF4-FFF2-40B4-BE49-F238E27FC236}">
                  <a16:creationId xmlns:a16="http://schemas.microsoft.com/office/drawing/2014/main" id="{7179D190-21D5-FBB7-0764-D4013E8AC03F}"/>
                </a:ext>
              </a:extLst>
            </p:cNvPr>
            <p:cNvSpPr/>
            <p:nvPr/>
          </p:nvSpPr>
          <p:spPr>
            <a:xfrm>
              <a:off x="5210175" y="5508334"/>
              <a:ext cx="189547" cy="342900"/>
            </a:xfrm>
            <a:custGeom>
              <a:avLst/>
              <a:gdLst>
                <a:gd name="connsiteX0" fmla="*/ 189548 w 189547"/>
                <a:gd name="connsiteY0" fmla="*/ 190500 h 342900"/>
                <a:gd name="connsiteX1" fmla="*/ 95250 w 189547"/>
                <a:gd name="connsiteY1" fmla="*/ 342900 h 342900"/>
                <a:gd name="connsiteX2" fmla="*/ 0 w 189547"/>
                <a:gd name="connsiteY2" fmla="*/ 171450 h 342900"/>
                <a:gd name="connsiteX3" fmla="*/ 95250 w 189547"/>
                <a:gd name="connsiteY3" fmla="*/ 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9547" h="342900">
                  <a:moveTo>
                    <a:pt x="189548" y="190500"/>
                  </a:moveTo>
                  <a:cubicBezTo>
                    <a:pt x="183833" y="276225"/>
                    <a:pt x="143827" y="342900"/>
                    <a:pt x="95250" y="342900"/>
                  </a:cubicBezTo>
                  <a:cubicBezTo>
                    <a:pt x="42863" y="342900"/>
                    <a:pt x="0" y="265747"/>
                    <a:pt x="0" y="171450"/>
                  </a:cubicBezTo>
                  <a:cubicBezTo>
                    <a:pt x="0" y="77153"/>
                    <a:pt x="42863" y="0"/>
                    <a:pt x="95250" y="0"/>
                  </a:cubicBez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2" name="Freeform: Shape 396">
              <a:extLst>
                <a:ext uri="{FF2B5EF4-FFF2-40B4-BE49-F238E27FC236}">
                  <a16:creationId xmlns:a16="http://schemas.microsoft.com/office/drawing/2014/main" id="{2742267A-33BC-093B-4ECF-4D298D734571}"/>
                </a:ext>
              </a:extLst>
            </p:cNvPr>
            <p:cNvSpPr/>
            <p:nvPr/>
          </p:nvSpPr>
          <p:spPr>
            <a:xfrm>
              <a:off x="5305425" y="5508334"/>
              <a:ext cx="9525" cy="342900"/>
            </a:xfrm>
            <a:custGeom>
              <a:avLst/>
              <a:gdLst>
                <a:gd name="connsiteX0" fmla="*/ 0 w 9525"/>
                <a:gd name="connsiteY0" fmla="*/ 0 h 342900"/>
                <a:gd name="connsiteX1" fmla="*/ 0 w 9525"/>
                <a:gd name="connsiteY1" fmla="*/ 34290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3" name="Freeform: Shape 397">
              <a:extLst>
                <a:ext uri="{FF2B5EF4-FFF2-40B4-BE49-F238E27FC236}">
                  <a16:creationId xmlns:a16="http://schemas.microsoft.com/office/drawing/2014/main" id="{8EFE01D1-8C65-5FE5-5175-FF3827FA715B}"/>
                </a:ext>
              </a:extLst>
            </p:cNvPr>
            <p:cNvSpPr/>
            <p:nvPr/>
          </p:nvSpPr>
          <p:spPr>
            <a:xfrm>
              <a:off x="5133975" y="5679784"/>
              <a:ext cx="247650" cy="9525"/>
            </a:xfrm>
            <a:custGeom>
              <a:avLst/>
              <a:gdLst>
                <a:gd name="connsiteX0" fmla="*/ 247650 w 247650"/>
                <a:gd name="connsiteY0" fmla="*/ 0 h 9525"/>
                <a:gd name="connsiteX1" fmla="*/ 0 w 2476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650" h="9525">
                  <a:moveTo>
                    <a:pt x="2476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4" name="Freeform: Shape 398">
              <a:extLst>
                <a:ext uri="{FF2B5EF4-FFF2-40B4-BE49-F238E27FC236}">
                  <a16:creationId xmlns:a16="http://schemas.microsoft.com/office/drawing/2014/main" id="{9DF1CF94-24AD-9642-2489-2190357427C4}"/>
                </a:ext>
              </a:extLst>
            </p:cNvPr>
            <p:cNvSpPr/>
            <p:nvPr/>
          </p:nvSpPr>
          <p:spPr>
            <a:xfrm>
              <a:off x="5362575" y="5460709"/>
              <a:ext cx="171450" cy="238125"/>
            </a:xfrm>
            <a:custGeom>
              <a:avLst/>
              <a:gdLst>
                <a:gd name="connsiteX0" fmla="*/ 85725 w 171450"/>
                <a:gd name="connsiteY0" fmla="*/ 0 h 238125"/>
                <a:gd name="connsiteX1" fmla="*/ 0 w 171450"/>
                <a:gd name="connsiteY1" fmla="*/ 85725 h 238125"/>
                <a:gd name="connsiteX2" fmla="*/ 85725 w 171450"/>
                <a:gd name="connsiteY2" fmla="*/ 238125 h 238125"/>
                <a:gd name="connsiteX3" fmla="*/ 171450 w 171450"/>
                <a:gd name="connsiteY3" fmla="*/ 85725 h 238125"/>
                <a:gd name="connsiteX4" fmla="*/ 85725 w 171450"/>
                <a:gd name="connsiteY4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238125">
                  <a:moveTo>
                    <a:pt x="85725" y="0"/>
                  </a:moveTo>
                  <a:cubicBezTo>
                    <a:pt x="40958" y="0"/>
                    <a:pt x="0" y="40005"/>
                    <a:pt x="0" y="85725"/>
                  </a:cubicBezTo>
                  <a:cubicBezTo>
                    <a:pt x="0" y="151447"/>
                    <a:pt x="63817" y="166688"/>
                    <a:pt x="85725" y="238125"/>
                  </a:cubicBezTo>
                  <a:cubicBezTo>
                    <a:pt x="107633" y="166688"/>
                    <a:pt x="171450" y="151447"/>
                    <a:pt x="171450" y="85725"/>
                  </a:cubicBezTo>
                  <a:cubicBezTo>
                    <a:pt x="171450" y="40005"/>
                    <a:pt x="130492" y="0"/>
                    <a:pt x="85725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5" name="Freeform: Shape 399">
              <a:extLst>
                <a:ext uri="{FF2B5EF4-FFF2-40B4-BE49-F238E27FC236}">
                  <a16:creationId xmlns:a16="http://schemas.microsoft.com/office/drawing/2014/main" id="{3B5E5CA6-23DD-1255-CB31-C3E6C53D1831}"/>
                </a:ext>
              </a:extLst>
            </p:cNvPr>
            <p:cNvSpPr/>
            <p:nvPr/>
          </p:nvSpPr>
          <p:spPr>
            <a:xfrm>
              <a:off x="5419725" y="5517859"/>
              <a:ext cx="57150" cy="57150"/>
            </a:xfrm>
            <a:custGeom>
              <a:avLst/>
              <a:gdLst>
                <a:gd name="connsiteX0" fmla="*/ 28575 w 57150"/>
                <a:gd name="connsiteY0" fmla="*/ 0 h 57150"/>
                <a:gd name="connsiteX1" fmla="*/ 0 w 57150"/>
                <a:gd name="connsiteY1" fmla="*/ 28575 h 57150"/>
                <a:gd name="connsiteX2" fmla="*/ 28575 w 57150"/>
                <a:gd name="connsiteY2" fmla="*/ 57150 h 57150"/>
                <a:gd name="connsiteX3" fmla="*/ 57150 w 57150"/>
                <a:gd name="connsiteY3" fmla="*/ 28575 h 57150"/>
                <a:gd name="connsiteX4" fmla="*/ 28575 w 57150"/>
                <a:gd name="connsiteY4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28575" y="0"/>
                  </a:moveTo>
                  <a:cubicBezTo>
                    <a:pt x="12383" y="0"/>
                    <a:pt x="0" y="12383"/>
                    <a:pt x="0" y="28575"/>
                  </a:cubicBezTo>
                  <a:cubicBezTo>
                    <a:pt x="0" y="43815"/>
                    <a:pt x="12383" y="57150"/>
                    <a:pt x="28575" y="57150"/>
                  </a:cubicBezTo>
                  <a:cubicBezTo>
                    <a:pt x="44767" y="57150"/>
                    <a:pt x="57150" y="44767"/>
                    <a:pt x="57150" y="28575"/>
                  </a:cubicBezTo>
                  <a:cubicBezTo>
                    <a:pt x="57150" y="12383"/>
                    <a:pt x="44767" y="0"/>
                    <a:pt x="28575" y="0"/>
                  </a:cubicBez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6" name="Freeform: Shape 400">
              <a:extLst>
                <a:ext uri="{FF2B5EF4-FFF2-40B4-BE49-F238E27FC236}">
                  <a16:creationId xmlns:a16="http://schemas.microsoft.com/office/drawing/2014/main" id="{A1C362BF-A6D1-7C95-4EA0-030D3EBA4B94}"/>
                </a:ext>
              </a:extLst>
            </p:cNvPr>
            <p:cNvSpPr/>
            <p:nvPr/>
          </p:nvSpPr>
          <p:spPr>
            <a:xfrm>
              <a:off x="5183504" y="5755984"/>
              <a:ext cx="243840" cy="44767"/>
            </a:xfrm>
            <a:custGeom>
              <a:avLst/>
              <a:gdLst>
                <a:gd name="connsiteX0" fmla="*/ 0 w 243840"/>
                <a:gd name="connsiteY0" fmla="*/ 44767 h 44767"/>
                <a:gd name="connsiteX1" fmla="*/ 121920 w 243840"/>
                <a:gd name="connsiteY1" fmla="*/ 0 h 44767"/>
                <a:gd name="connsiteX2" fmla="*/ 243840 w 243840"/>
                <a:gd name="connsiteY2" fmla="*/ 44767 h 4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3840" h="44767">
                  <a:moveTo>
                    <a:pt x="0" y="44767"/>
                  </a:moveTo>
                  <a:cubicBezTo>
                    <a:pt x="22860" y="18097"/>
                    <a:pt x="68580" y="0"/>
                    <a:pt x="121920" y="0"/>
                  </a:cubicBezTo>
                  <a:cubicBezTo>
                    <a:pt x="175260" y="0"/>
                    <a:pt x="220980" y="18097"/>
                    <a:pt x="243840" y="44767"/>
                  </a:cubicBez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7" name="Freeform: Shape 401">
              <a:extLst>
                <a:ext uri="{FF2B5EF4-FFF2-40B4-BE49-F238E27FC236}">
                  <a16:creationId xmlns:a16="http://schemas.microsoft.com/office/drawing/2014/main" id="{0ACDF041-0267-0556-1659-F980A67ACA19}"/>
                </a:ext>
              </a:extLst>
            </p:cNvPr>
            <p:cNvSpPr/>
            <p:nvPr/>
          </p:nvSpPr>
          <p:spPr>
            <a:xfrm>
              <a:off x="5183504" y="5558816"/>
              <a:ext cx="160972" cy="44767"/>
            </a:xfrm>
            <a:custGeom>
              <a:avLst/>
              <a:gdLst>
                <a:gd name="connsiteX0" fmla="*/ 0 w 160972"/>
                <a:gd name="connsiteY0" fmla="*/ 0 h 44767"/>
                <a:gd name="connsiteX1" fmla="*/ 121920 w 160972"/>
                <a:gd name="connsiteY1" fmla="*/ 44767 h 44767"/>
                <a:gd name="connsiteX2" fmla="*/ 160973 w 160972"/>
                <a:gd name="connsiteY2" fmla="*/ 40958 h 4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972" h="44767">
                  <a:moveTo>
                    <a:pt x="0" y="0"/>
                  </a:moveTo>
                  <a:cubicBezTo>
                    <a:pt x="22860" y="26670"/>
                    <a:pt x="68580" y="44767"/>
                    <a:pt x="121920" y="44767"/>
                  </a:cubicBezTo>
                  <a:cubicBezTo>
                    <a:pt x="135255" y="44767"/>
                    <a:pt x="148590" y="43815"/>
                    <a:pt x="160973" y="40958"/>
                  </a:cubicBez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38" name="Group 171">
            <a:extLst>
              <a:ext uri="{FF2B5EF4-FFF2-40B4-BE49-F238E27FC236}">
                <a16:creationId xmlns:a16="http://schemas.microsoft.com/office/drawing/2014/main" id="{5E4AD290-EF4C-7C38-E7C5-CBEB3EB92067}"/>
              </a:ext>
            </a:extLst>
          </p:cNvPr>
          <p:cNvGrpSpPr/>
          <p:nvPr/>
        </p:nvGrpSpPr>
        <p:grpSpPr>
          <a:xfrm>
            <a:off x="4864826" y="4846433"/>
            <a:ext cx="371628" cy="423711"/>
            <a:chOff x="5855120" y="2919643"/>
            <a:chExt cx="371628" cy="423711"/>
          </a:xfrm>
        </p:grpSpPr>
        <p:grpSp>
          <p:nvGrpSpPr>
            <p:cNvPr id="39" name="Group 172">
              <a:extLst>
                <a:ext uri="{FF2B5EF4-FFF2-40B4-BE49-F238E27FC236}">
                  <a16:creationId xmlns:a16="http://schemas.microsoft.com/office/drawing/2014/main" id="{460BE660-3E09-49F7-EDF4-22B615F625A8}"/>
                </a:ext>
              </a:extLst>
            </p:cNvPr>
            <p:cNvGrpSpPr/>
            <p:nvPr/>
          </p:nvGrpSpPr>
          <p:grpSpPr>
            <a:xfrm>
              <a:off x="6026241" y="2919643"/>
              <a:ext cx="111188" cy="192355"/>
              <a:chOff x="7406036" y="6019707"/>
              <a:chExt cx="154711" cy="267652"/>
            </a:xfrm>
          </p:grpSpPr>
          <p:sp>
            <p:nvSpPr>
              <p:cNvPr id="44" name="Freeform: Shape 177">
                <a:extLst>
                  <a:ext uri="{FF2B5EF4-FFF2-40B4-BE49-F238E27FC236}">
                    <a16:creationId xmlns:a16="http://schemas.microsoft.com/office/drawing/2014/main" id="{8D66C4FA-9E4F-FF80-3472-CC6741B8071C}"/>
                  </a:ext>
                </a:extLst>
              </p:cNvPr>
              <p:cNvSpPr/>
              <p:nvPr/>
            </p:nvSpPr>
            <p:spPr>
              <a:xfrm>
                <a:off x="7406036" y="6019707"/>
                <a:ext cx="154711" cy="209550"/>
              </a:xfrm>
              <a:custGeom>
                <a:avLst/>
                <a:gdLst>
                  <a:gd name="connsiteX0" fmla="*/ 51518 w 154711"/>
                  <a:gd name="connsiteY0" fmla="*/ 209550 h 209550"/>
                  <a:gd name="connsiteX1" fmla="*/ 1035 w 154711"/>
                  <a:gd name="connsiteY1" fmla="*/ 122873 h 209550"/>
                  <a:gd name="connsiteX2" fmla="*/ 108668 w 154711"/>
                  <a:gd name="connsiteY2" fmla="*/ 0 h 209550"/>
                  <a:gd name="connsiteX3" fmla="*/ 146768 w 154711"/>
                  <a:gd name="connsiteY3" fmla="*/ 147638 h 209550"/>
                  <a:gd name="connsiteX4" fmla="*/ 80093 w 154711"/>
                  <a:gd name="connsiteY4" fmla="*/ 201930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711" h="209550">
                    <a:moveTo>
                      <a:pt x="51518" y="209550"/>
                    </a:moveTo>
                    <a:cubicBezTo>
                      <a:pt x="13418" y="195263"/>
                      <a:pt x="-4680" y="148590"/>
                      <a:pt x="1035" y="122873"/>
                    </a:cubicBezTo>
                    <a:cubicBezTo>
                      <a:pt x="17228" y="55245"/>
                      <a:pt x="81045" y="49530"/>
                      <a:pt x="108668" y="0"/>
                    </a:cubicBezTo>
                    <a:cubicBezTo>
                      <a:pt x="149625" y="30480"/>
                      <a:pt x="165818" y="92392"/>
                      <a:pt x="146768" y="147638"/>
                    </a:cubicBezTo>
                    <a:cubicBezTo>
                      <a:pt x="134385" y="184785"/>
                      <a:pt x="99143" y="197167"/>
                      <a:pt x="80093" y="20193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178">
                <a:extLst>
                  <a:ext uri="{FF2B5EF4-FFF2-40B4-BE49-F238E27FC236}">
                    <a16:creationId xmlns:a16="http://schemas.microsoft.com/office/drawing/2014/main" id="{82B26C1D-1663-84C2-038C-F71EBA349B1C}"/>
                  </a:ext>
                </a:extLst>
              </p:cNvPr>
              <p:cNvSpPr/>
              <p:nvPr/>
            </p:nvSpPr>
            <p:spPr>
              <a:xfrm>
                <a:off x="7457459" y="6089239"/>
                <a:ext cx="46766" cy="198120"/>
              </a:xfrm>
              <a:custGeom>
                <a:avLst/>
                <a:gdLst>
                  <a:gd name="connsiteX0" fmla="*/ 9619 w 46766"/>
                  <a:gd name="connsiteY0" fmla="*/ 198120 h 198120"/>
                  <a:gd name="connsiteX1" fmla="*/ 46767 w 46766"/>
                  <a:gd name="connsiteY1" fmla="*/ 0 h 19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766" h="198120">
                    <a:moveTo>
                      <a:pt x="9619" y="198120"/>
                    </a:moveTo>
                    <a:cubicBezTo>
                      <a:pt x="-18956" y="116205"/>
                      <a:pt x="22954" y="54293"/>
                      <a:pt x="46767" y="0"/>
                    </a:cubicBezTo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40" name="Freeform: Shape 173">
              <a:extLst>
                <a:ext uri="{FF2B5EF4-FFF2-40B4-BE49-F238E27FC236}">
                  <a16:creationId xmlns:a16="http://schemas.microsoft.com/office/drawing/2014/main" id="{488F8B46-B2C3-EE56-4575-50377DD09A5D}"/>
                </a:ext>
              </a:extLst>
            </p:cNvPr>
            <p:cNvSpPr/>
            <p:nvPr/>
          </p:nvSpPr>
          <p:spPr>
            <a:xfrm>
              <a:off x="5950523" y="3113897"/>
              <a:ext cx="276225" cy="163137"/>
            </a:xfrm>
            <a:custGeom>
              <a:avLst/>
              <a:gdLst>
                <a:gd name="connsiteX0" fmla="*/ 0 w 276225"/>
                <a:gd name="connsiteY0" fmla="*/ 163138 h 163137"/>
                <a:gd name="connsiteX1" fmla="*/ 19050 w 276225"/>
                <a:gd name="connsiteY1" fmla="*/ 153613 h 163137"/>
                <a:gd name="connsiteX2" fmla="*/ 152400 w 276225"/>
                <a:gd name="connsiteY2" fmla="*/ 153613 h 163137"/>
                <a:gd name="connsiteX3" fmla="*/ 228600 w 276225"/>
                <a:gd name="connsiteY3" fmla="*/ 86938 h 163137"/>
                <a:gd name="connsiteX4" fmla="*/ 276225 w 276225"/>
                <a:gd name="connsiteY4" fmla="*/ 10738 h 163137"/>
                <a:gd name="connsiteX5" fmla="*/ 238125 w 276225"/>
                <a:gd name="connsiteY5" fmla="*/ 1213 h 163137"/>
                <a:gd name="connsiteX6" fmla="*/ 200025 w 276225"/>
                <a:gd name="connsiteY6" fmla="*/ 39313 h 163137"/>
                <a:gd name="connsiteX7" fmla="*/ 156210 w 276225"/>
                <a:gd name="connsiteY7" fmla="*/ 62173 h 163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6225" h="163137">
                  <a:moveTo>
                    <a:pt x="0" y="163138"/>
                  </a:moveTo>
                  <a:cubicBezTo>
                    <a:pt x="3810" y="159328"/>
                    <a:pt x="7620" y="153613"/>
                    <a:pt x="19050" y="153613"/>
                  </a:cubicBezTo>
                  <a:cubicBezTo>
                    <a:pt x="30480" y="153613"/>
                    <a:pt x="140970" y="153613"/>
                    <a:pt x="152400" y="153613"/>
                  </a:cubicBezTo>
                  <a:cubicBezTo>
                    <a:pt x="162877" y="153613"/>
                    <a:pt x="220980" y="95510"/>
                    <a:pt x="228600" y="86938"/>
                  </a:cubicBezTo>
                  <a:cubicBezTo>
                    <a:pt x="235268" y="79318"/>
                    <a:pt x="267653" y="31693"/>
                    <a:pt x="276225" y="10738"/>
                  </a:cubicBezTo>
                  <a:cubicBezTo>
                    <a:pt x="270510" y="3118"/>
                    <a:pt x="256223" y="-2597"/>
                    <a:pt x="238125" y="1213"/>
                  </a:cubicBezTo>
                  <a:cubicBezTo>
                    <a:pt x="220980" y="5023"/>
                    <a:pt x="211455" y="17405"/>
                    <a:pt x="200025" y="39313"/>
                  </a:cubicBezTo>
                  <a:lnTo>
                    <a:pt x="156210" y="62173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1" name="Freeform: Shape 174">
              <a:extLst>
                <a:ext uri="{FF2B5EF4-FFF2-40B4-BE49-F238E27FC236}">
                  <a16:creationId xmlns:a16="http://schemas.microsoft.com/office/drawing/2014/main" id="{834E8029-4445-AEB9-4FD6-32243C384806}"/>
                </a:ext>
              </a:extLst>
            </p:cNvPr>
            <p:cNvSpPr/>
            <p:nvPr/>
          </p:nvSpPr>
          <p:spPr>
            <a:xfrm>
              <a:off x="5874323" y="3143685"/>
              <a:ext cx="238125" cy="66675"/>
            </a:xfrm>
            <a:custGeom>
              <a:avLst/>
              <a:gdLst>
                <a:gd name="connsiteX0" fmla="*/ 133350 w 238125"/>
                <a:gd name="connsiteY0" fmla="*/ 66675 h 66675"/>
                <a:gd name="connsiteX1" fmla="*/ 209550 w 238125"/>
                <a:gd name="connsiteY1" fmla="*/ 66675 h 66675"/>
                <a:gd name="connsiteX2" fmla="*/ 209550 w 238125"/>
                <a:gd name="connsiteY2" fmla="*/ 19050 h 66675"/>
                <a:gd name="connsiteX3" fmla="*/ 159068 w 238125"/>
                <a:gd name="connsiteY3" fmla="*/ 19050 h 66675"/>
                <a:gd name="connsiteX4" fmla="*/ 123825 w 238125"/>
                <a:gd name="connsiteY4" fmla="*/ 0 h 66675"/>
                <a:gd name="connsiteX5" fmla="*/ 76200 w 238125"/>
                <a:gd name="connsiteY5" fmla="*/ 0 h 66675"/>
                <a:gd name="connsiteX6" fmla="*/ 38100 w 238125"/>
                <a:gd name="connsiteY6" fmla="*/ 19050 h 66675"/>
                <a:gd name="connsiteX7" fmla="*/ 0 w 238125"/>
                <a:gd name="connsiteY7" fmla="*/ 5715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8125" h="66675">
                  <a:moveTo>
                    <a:pt x="133350" y="66675"/>
                  </a:moveTo>
                  <a:cubicBezTo>
                    <a:pt x="133350" y="66675"/>
                    <a:pt x="200025" y="66675"/>
                    <a:pt x="209550" y="66675"/>
                  </a:cubicBezTo>
                  <a:cubicBezTo>
                    <a:pt x="247650" y="66675"/>
                    <a:pt x="247650" y="19050"/>
                    <a:pt x="209550" y="19050"/>
                  </a:cubicBezTo>
                  <a:cubicBezTo>
                    <a:pt x="200025" y="19050"/>
                    <a:pt x="185738" y="19050"/>
                    <a:pt x="159068" y="19050"/>
                  </a:cubicBezTo>
                  <a:cubicBezTo>
                    <a:pt x="151448" y="19050"/>
                    <a:pt x="136208" y="0"/>
                    <a:pt x="123825" y="0"/>
                  </a:cubicBezTo>
                  <a:cubicBezTo>
                    <a:pt x="118110" y="0"/>
                    <a:pt x="89535" y="0"/>
                    <a:pt x="76200" y="0"/>
                  </a:cubicBezTo>
                  <a:cubicBezTo>
                    <a:pt x="62865" y="0"/>
                    <a:pt x="47625" y="10478"/>
                    <a:pt x="38100" y="19050"/>
                  </a:cubicBezTo>
                  <a:cubicBezTo>
                    <a:pt x="23813" y="33338"/>
                    <a:pt x="0" y="57150"/>
                    <a:pt x="0" y="57150"/>
                  </a:cubicBez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2" name="Freeform: Shape 175">
              <a:extLst>
                <a:ext uri="{FF2B5EF4-FFF2-40B4-BE49-F238E27FC236}">
                  <a16:creationId xmlns:a16="http://schemas.microsoft.com/office/drawing/2014/main" id="{51597062-3F08-FDF2-6729-1974DB9F40A4}"/>
                </a:ext>
              </a:extLst>
            </p:cNvPr>
            <p:cNvSpPr/>
            <p:nvPr/>
          </p:nvSpPr>
          <p:spPr>
            <a:xfrm rot="18900000">
              <a:off x="5855120" y="3181431"/>
              <a:ext cx="67626" cy="161923"/>
            </a:xfrm>
            <a:custGeom>
              <a:avLst/>
              <a:gdLst>
                <a:gd name="connsiteX0" fmla="*/ 0 w 67626"/>
                <a:gd name="connsiteY0" fmla="*/ 0 h 161923"/>
                <a:gd name="connsiteX1" fmla="*/ 67627 w 67626"/>
                <a:gd name="connsiteY1" fmla="*/ 0 h 161923"/>
                <a:gd name="connsiteX2" fmla="*/ 67627 w 67626"/>
                <a:gd name="connsiteY2" fmla="*/ 161923 h 161923"/>
                <a:gd name="connsiteX3" fmla="*/ 0 w 67626"/>
                <a:gd name="connsiteY3" fmla="*/ 161923 h 16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26" h="161923">
                  <a:moveTo>
                    <a:pt x="0" y="0"/>
                  </a:moveTo>
                  <a:lnTo>
                    <a:pt x="67627" y="0"/>
                  </a:lnTo>
                  <a:lnTo>
                    <a:pt x="67627" y="161923"/>
                  </a:lnTo>
                  <a:lnTo>
                    <a:pt x="0" y="161923"/>
                  </a:lnTo>
                  <a:close/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3" name="Freeform: Shape 176">
              <a:extLst>
                <a:ext uri="{FF2B5EF4-FFF2-40B4-BE49-F238E27FC236}">
                  <a16:creationId xmlns:a16="http://schemas.microsoft.com/office/drawing/2014/main" id="{408BF60A-36AC-0546-042B-E39BFB9CA9EE}"/>
                </a:ext>
              </a:extLst>
            </p:cNvPr>
            <p:cNvSpPr/>
            <p:nvPr/>
          </p:nvSpPr>
          <p:spPr>
            <a:xfrm>
              <a:off x="5855273" y="3229410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19050"/>
                  </a:lnTo>
                </a:path>
              </a:pathLst>
            </a:custGeom>
            <a:ln w="19050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853893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5A2B70-2337-B329-1799-E833FC636574}"/>
              </a:ext>
            </a:extLst>
          </p:cNvPr>
          <p:cNvSpPr/>
          <p:nvPr/>
        </p:nvSpPr>
        <p:spPr>
          <a:xfrm>
            <a:off x="7974418" y="0"/>
            <a:ext cx="4217581" cy="685800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2931" t="-356" r="-86145" b="3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334290-EF2C-8F39-1338-A9CD000444C5}"/>
              </a:ext>
            </a:extLst>
          </p:cNvPr>
          <p:cNvSpPr/>
          <p:nvPr/>
        </p:nvSpPr>
        <p:spPr>
          <a:xfrm rot="16200000" flipV="1">
            <a:off x="9259187" y="3925187"/>
            <a:ext cx="1648044" cy="4217581"/>
          </a:xfrm>
          <a:prstGeom prst="rect">
            <a:avLst/>
          </a:prstGeom>
          <a:gradFill>
            <a:gsLst>
              <a:gs pos="36000">
                <a:schemeClr val="tx1">
                  <a:alpha val="39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F17854D-20B8-3392-CB81-3420CC734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769425"/>
              </p:ext>
            </p:extLst>
          </p:nvPr>
        </p:nvGraphicFramePr>
        <p:xfrm>
          <a:off x="628611" y="1928385"/>
          <a:ext cx="6644060" cy="4011672"/>
        </p:xfrm>
        <a:graphic>
          <a:graphicData uri="http://schemas.openxmlformats.org/drawingml/2006/table">
            <a:tbl>
              <a:tblPr/>
              <a:tblGrid>
                <a:gridCol w="2836902">
                  <a:extLst>
                    <a:ext uri="{9D8B030D-6E8A-4147-A177-3AD203B41FA5}">
                      <a16:colId xmlns:a16="http://schemas.microsoft.com/office/drawing/2014/main" val="699191319"/>
                    </a:ext>
                  </a:extLst>
                </a:gridCol>
                <a:gridCol w="1903579">
                  <a:extLst>
                    <a:ext uri="{9D8B030D-6E8A-4147-A177-3AD203B41FA5}">
                      <a16:colId xmlns:a16="http://schemas.microsoft.com/office/drawing/2014/main" val="238781532"/>
                    </a:ext>
                  </a:extLst>
                </a:gridCol>
                <a:gridCol w="1903579">
                  <a:extLst>
                    <a:ext uri="{9D8B030D-6E8A-4147-A177-3AD203B41FA5}">
                      <a16:colId xmlns:a16="http://schemas.microsoft.com/office/drawing/2014/main" val="1948566329"/>
                    </a:ext>
                  </a:extLst>
                </a:gridCol>
              </a:tblGrid>
              <a:tr h="57309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noProof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EXCELLENT +   BIEN - </a:t>
                      </a:r>
                    </a:p>
                  </a:txBody>
                  <a:tcPr marL="7200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370541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SAV - TOUS PÔLES</a:t>
                      </a:r>
                    </a:p>
                  </a:txBody>
                  <a:tcPr marL="7200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79%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82%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33568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La facilité à nous contacter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76%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81%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26190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Le délai d'attente au téléphone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84%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84%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698151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Le délai de la réponse à votre mail</a:t>
                      </a:r>
                      <a:b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</a:br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ou à votre demande sur le site Internet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76%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81%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273298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La qualité de l'accueil au téléphone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88%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91%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903820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La qualité des renseignements fournis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73%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73%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096825"/>
                  </a:ext>
                </a:extLst>
              </a:tr>
            </a:tbl>
          </a:graphicData>
        </a:graphic>
      </p:graphicFrame>
      <p:sp>
        <p:nvSpPr>
          <p:cNvPr id="5" name="Graphique 9">
            <a:extLst>
              <a:ext uri="{FF2B5EF4-FFF2-40B4-BE49-F238E27FC236}">
                <a16:creationId xmlns:a16="http://schemas.microsoft.com/office/drawing/2014/main" id="{26142FED-E10B-E492-41B3-2A77C0298D4F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22F61B-C85F-917C-1283-E9E5E311C1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418" y="57572"/>
            <a:ext cx="228571" cy="674285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B694A7F2-7A36-5D52-F658-A6ED38D321C5}"/>
              </a:ext>
            </a:extLst>
          </p:cNvPr>
          <p:cNvSpPr/>
          <p:nvPr/>
        </p:nvSpPr>
        <p:spPr>
          <a:xfrm rot="18900000">
            <a:off x="7110029" y="2615607"/>
            <a:ext cx="325283" cy="3252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A5C980BB-5AA8-8657-EA83-1E11C69E0D95}"/>
              </a:ext>
            </a:extLst>
          </p:cNvPr>
          <p:cNvSpPr/>
          <p:nvPr/>
        </p:nvSpPr>
        <p:spPr>
          <a:xfrm rot="18900000">
            <a:off x="7110028" y="3178420"/>
            <a:ext cx="325283" cy="3252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B8EA51AB-47CB-3F73-48F2-08B4734453C2}"/>
              </a:ext>
            </a:extLst>
          </p:cNvPr>
          <p:cNvSpPr/>
          <p:nvPr/>
        </p:nvSpPr>
        <p:spPr>
          <a:xfrm>
            <a:off x="7110026" y="3771579"/>
            <a:ext cx="325283" cy="3252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=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1DEAC870-D558-F330-C8EC-B6D4EDBB3740}"/>
              </a:ext>
            </a:extLst>
          </p:cNvPr>
          <p:cNvSpPr/>
          <p:nvPr/>
        </p:nvSpPr>
        <p:spPr>
          <a:xfrm rot="18900000">
            <a:off x="7110030" y="4344400"/>
            <a:ext cx="325283" cy="3252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F4F953FE-5427-2C37-1790-BD56F5FB17B6}"/>
              </a:ext>
            </a:extLst>
          </p:cNvPr>
          <p:cNvSpPr/>
          <p:nvPr/>
        </p:nvSpPr>
        <p:spPr>
          <a:xfrm rot="18900000">
            <a:off x="7110029" y="4907213"/>
            <a:ext cx="325283" cy="3252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55208456-1C25-7E0F-01C1-8F82FD72DC0F}"/>
              </a:ext>
            </a:extLst>
          </p:cNvPr>
          <p:cNvSpPr/>
          <p:nvPr/>
        </p:nvSpPr>
        <p:spPr>
          <a:xfrm>
            <a:off x="7110027" y="5488549"/>
            <a:ext cx="325283" cy="3252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=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19BB1D67-3F2F-60E4-FE3D-11F55BEA25EE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402EF65-C1BB-8846-9F76-328958912E98}"/>
              </a:ext>
            </a:extLst>
          </p:cNvPr>
          <p:cNvSpPr txBox="1"/>
          <p:nvPr/>
        </p:nvSpPr>
        <p:spPr>
          <a:xfrm>
            <a:off x="628611" y="1237585"/>
            <a:ext cx="664406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Fusce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posuere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magna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sed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pulvinar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ultricies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purus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lectus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malesuada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libero</a:t>
            </a: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D7696A5-D323-BCEC-B7E8-0152D475C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1" y="484940"/>
            <a:ext cx="7841897" cy="584776"/>
          </a:xfrm>
        </p:spPr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4FE4AC-AEC5-1A25-5CA0-DADADAC28777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862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84AEE-AEDB-D61D-281C-9651365D5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DFF588D-ABE7-9F70-FA12-FAC6C3F42722}"/>
              </a:ext>
            </a:extLst>
          </p:cNvPr>
          <p:cNvSpPr/>
          <p:nvPr/>
        </p:nvSpPr>
        <p:spPr>
          <a:xfrm>
            <a:off x="7974418" y="0"/>
            <a:ext cx="4217581" cy="685800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098" t="78" r="-179978" b="-7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A36B09-CBD4-8921-FB7F-675FD1A9C831}"/>
              </a:ext>
            </a:extLst>
          </p:cNvPr>
          <p:cNvSpPr/>
          <p:nvPr/>
        </p:nvSpPr>
        <p:spPr>
          <a:xfrm rot="16200000" flipV="1">
            <a:off x="9259187" y="3925187"/>
            <a:ext cx="1648044" cy="4217581"/>
          </a:xfrm>
          <a:prstGeom prst="rect">
            <a:avLst/>
          </a:prstGeom>
          <a:gradFill>
            <a:gsLst>
              <a:gs pos="36000">
                <a:schemeClr val="tx1">
                  <a:alpha val="39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62B6FA-E74E-ADA3-36D0-77DEC211C4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320033"/>
              </p:ext>
            </p:extLst>
          </p:nvPr>
        </p:nvGraphicFramePr>
        <p:xfrm>
          <a:off x="628611" y="1928385"/>
          <a:ext cx="6644060" cy="4011672"/>
        </p:xfrm>
        <a:graphic>
          <a:graphicData uri="http://schemas.openxmlformats.org/drawingml/2006/table">
            <a:tbl>
              <a:tblPr/>
              <a:tblGrid>
                <a:gridCol w="2836902">
                  <a:extLst>
                    <a:ext uri="{9D8B030D-6E8A-4147-A177-3AD203B41FA5}">
                      <a16:colId xmlns:a16="http://schemas.microsoft.com/office/drawing/2014/main" val="699191319"/>
                    </a:ext>
                  </a:extLst>
                </a:gridCol>
                <a:gridCol w="1903579">
                  <a:extLst>
                    <a:ext uri="{9D8B030D-6E8A-4147-A177-3AD203B41FA5}">
                      <a16:colId xmlns:a16="http://schemas.microsoft.com/office/drawing/2014/main" val="238781532"/>
                    </a:ext>
                  </a:extLst>
                </a:gridCol>
                <a:gridCol w="1903579">
                  <a:extLst>
                    <a:ext uri="{9D8B030D-6E8A-4147-A177-3AD203B41FA5}">
                      <a16:colId xmlns:a16="http://schemas.microsoft.com/office/drawing/2014/main" val="1948566329"/>
                    </a:ext>
                  </a:extLst>
                </a:gridCol>
              </a:tblGrid>
              <a:tr h="57309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noProof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EXCELLENT +   BIEN - </a:t>
                      </a:r>
                    </a:p>
                  </a:txBody>
                  <a:tcPr marL="7200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370541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1" i="0" u="none" strike="noStrike" noProof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SAV - TOUS PÔLES</a:t>
                      </a:r>
                    </a:p>
                  </a:txBody>
                  <a:tcPr marL="72000" marR="0" marT="0" marB="0"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79%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82%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933568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La facilité à nous contacter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76%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81%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26190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Le délai d'attente au téléphone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84%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84%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698151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Le délai de la réponse à votre mail</a:t>
                      </a:r>
                      <a:b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</a:br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ou à votre demande sur le site Internet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76%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81%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273298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La qualité de l'accueil au téléphone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88%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91%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4903820"/>
                  </a:ext>
                </a:extLst>
              </a:tr>
              <a:tr h="57309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La qualité des renseignements fournis</a:t>
                      </a:r>
                    </a:p>
                  </a:txBody>
                  <a:tcPr marL="7200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73%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noProof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73%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1096825"/>
                  </a:ext>
                </a:extLst>
              </a:tr>
            </a:tbl>
          </a:graphicData>
        </a:graphic>
      </p:graphicFrame>
      <p:sp>
        <p:nvSpPr>
          <p:cNvPr id="5" name="Graphique 9">
            <a:extLst>
              <a:ext uri="{FF2B5EF4-FFF2-40B4-BE49-F238E27FC236}">
                <a16:creationId xmlns:a16="http://schemas.microsoft.com/office/drawing/2014/main" id="{0D554909-7165-D970-90FD-1516D9A1BCE0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2C0480F-EF6C-C695-0E87-9F038C376C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418" y="57572"/>
            <a:ext cx="228571" cy="674285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EF91E093-3617-D290-EEBF-21DDFDDDA0CE}"/>
              </a:ext>
            </a:extLst>
          </p:cNvPr>
          <p:cNvSpPr/>
          <p:nvPr/>
        </p:nvSpPr>
        <p:spPr>
          <a:xfrm rot="18900000">
            <a:off x="7110029" y="2615607"/>
            <a:ext cx="325283" cy="3252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3BB8F9EB-7334-0BA7-AF92-AF7B28BAFBE9}"/>
              </a:ext>
            </a:extLst>
          </p:cNvPr>
          <p:cNvSpPr/>
          <p:nvPr/>
        </p:nvSpPr>
        <p:spPr>
          <a:xfrm rot="18900000">
            <a:off x="7110028" y="3178420"/>
            <a:ext cx="325283" cy="3252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C4B5FEA-D9DF-9A4E-19BD-D7774B460F43}"/>
              </a:ext>
            </a:extLst>
          </p:cNvPr>
          <p:cNvSpPr/>
          <p:nvPr/>
        </p:nvSpPr>
        <p:spPr>
          <a:xfrm>
            <a:off x="7110026" y="3771579"/>
            <a:ext cx="325283" cy="3252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=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2A1DA7A-BA25-535A-2D99-28DE421BFD4B}"/>
              </a:ext>
            </a:extLst>
          </p:cNvPr>
          <p:cNvSpPr/>
          <p:nvPr/>
        </p:nvSpPr>
        <p:spPr>
          <a:xfrm rot="18900000">
            <a:off x="7110030" y="4344400"/>
            <a:ext cx="325283" cy="3252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B0DF77DC-C70F-EC6F-0A3F-51C212858F8A}"/>
              </a:ext>
            </a:extLst>
          </p:cNvPr>
          <p:cNvSpPr/>
          <p:nvPr/>
        </p:nvSpPr>
        <p:spPr>
          <a:xfrm rot="18900000">
            <a:off x="7110029" y="4907213"/>
            <a:ext cx="325283" cy="3252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CE82B7E9-487B-98F6-8183-CCAE3B7DE331}"/>
              </a:ext>
            </a:extLst>
          </p:cNvPr>
          <p:cNvSpPr/>
          <p:nvPr/>
        </p:nvSpPr>
        <p:spPr>
          <a:xfrm>
            <a:off x="7110027" y="5488549"/>
            <a:ext cx="325283" cy="3252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=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95B9188A-06B6-61C1-01EE-0DFCCFD72429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6D5358-17BC-323C-C824-7B4E295C4AB0}"/>
              </a:ext>
            </a:extLst>
          </p:cNvPr>
          <p:cNvSpPr txBox="1"/>
          <p:nvPr/>
        </p:nvSpPr>
        <p:spPr>
          <a:xfrm>
            <a:off x="628611" y="1237585"/>
            <a:ext cx="664406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Fusce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posuere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magna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sed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pulvinar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ultricies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,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purus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lectus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fr-FR" sz="105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malesuada</a:t>
            </a: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libero</a:t>
            </a:r>
            <a:endParaRPr kumimoji="0" lang="fr-FR" sz="2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981F7A7C-6D25-9CD4-8BD9-5CD5C8063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1" y="484940"/>
            <a:ext cx="7841897" cy="584776"/>
          </a:xfrm>
        </p:spPr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E53A21-E505-18FB-065C-5B31C6CEB33C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865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FB041D0-95B3-7A24-E2B7-2824254D04FC}"/>
              </a:ext>
            </a:extLst>
          </p:cNvPr>
          <p:cNvSpPr/>
          <p:nvPr/>
        </p:nvSpPr>
        <p:spPr>
          <a:xfrm>
            <a:off x="7974418" y="0"/>
            <a:ext cx="4217581" cy="685800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7265" r="-1118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334290-EF2C-8F39-1338-A9CD000444C5}"/>
              </a:ext>
            </a:extLst>
          </p:cNvPr>
          <p:cNvSpPr/>
          <p:nvPr/>
        </p:nvSpPr>
        <p:spPr>
          <a:xfrm rot="16200000" flipV="1">
            <a:off x="9252774" y="3931600"/>
            <a:ext cx="1648044" cy="4204756"/>
          </a:xfrm>
          <a:prstGeom prst="rect">
            <a:avLst/>
          </a:prstGeom>
          <a:gradFill>
            <a:gsLst>
              <a:gs pos="36000">
                <a:schemeClr val="tx1">
                  <a:alpha val="39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5" name="Graphique 9">
            <a:extLst>
              <a:ext uri="{FF2B5EF4-FFF2-40B4-BE49-F238E27FC236}">
                <a16:creationId xmlns:a16="http://schemas.microsoft.com/office/drawing/2014/main" id="{26142FED-E10B-E492-41B3-2A77C0298D4F}"/>
              </a:ext>
            </a:extLst>
          </p:cNvPr>
          <p:cNvSpPr/>
          <p:nvPr/>
        </p:nvSpPr>
        <p:spPr>
          <a:xfrm>
            <a:off x="11025286" y="6413041"/>
            <a:ext cx="836405" cy="150922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22F61B-C85F-917C-1283-E9E5E311C1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4418" y="57572"/>
            <a:ext cx="228571" cy="6742857"/>
          </a:xfrm>
          <a:prstGeom prst="rect">
            <a:avLst/>
          </a:prstGeom>
        </p:spPr>
      </p:pic>
      <p:sp>
        <p:nvSpPr>
          <p:cNvPr id="15" name="Forme libre : forme 14">
            <a:extLst>
              <a:ext uri="{FF2B5EF4-FFF2-40B4-BE49-F238E27FC236}">
                <a16:creationId xmlns:a16="http://schemas.microsoft.com/office/drawing/2014/main" id="{19BB1D67-3F2F-60E4-FE3D-11F55BEA25EE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aphicFrame>
        <p:nvGraphicFramePr>
          <p:cNvPr id="18" name="Graphique 17">
            <a:extLst>
              <a:ext uri="{FF2B5EF4-FFF2-40B4-BE49-F238E27FC236}">
                <a16:creationId xmlns:a16="http://schemas.microsoft.com/office/drawing/2014/main" id="{6CECBBE1-B1E3-6C6B-6BD4-884461D597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5293519"/>
              </p:ext>
            </p:extLst>
          </p:nvPr>
        </p:nvGraphicFramePr>
        <p:xfrm>
          <a:off x="1" y="1380805"/>
          <a:ext cx="7974418" cy="5038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ZoneTexte 18">
            <a:extLst>
              <a:ext uri="{FF2B5EF4-FFF2-40B4-BE49-F238E27FC236}">
                <a16:creationId xmlns:a16="http://schemas.microsoft.com/office/drawing/2014/main" id="{202A87DC-9186-285F-A9E0-237623F0ABE7}"/>
              </a:ext>
            </a:extLst>
          </p:cNvPr>
          <p:cNvSpPr txBox="1"/>
          <p:nvPr/>
        </p:nvSpPr>
        <p:spPr>
          <a:xfrm>
            <a:off x="2617952" y="3677966"/>
            <a:ext cx="2895507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Titre du graphique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Sous-titre du graphique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4B4A7CB7-C179-64DF-6DD3-058E2CD67CB3}"/>
              </a:ext>
            </a:extLst>
          </p:cNvPr>
          <p:cNvSpPr/>
          <p:nvPr/>
        </p:nvSpPr>
        <p:spPr>
          <a:xfrm rot="16200000">
            <a:off x="6430385" y="3741479"/>
            <a:ext cx="325283" cy="3252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74A83DB-0A24-E6B7-CC17-CDCE5C35E7E1}"/>
              </a:ext>
            </a:extLst>
          </p:cNvPr>
          <p:cNvSpPr txBox="1"/>
          <p:nvPr/>
        </p:nvSpPr>
        <p:spPr>
          <a:xfrm>
            <a:off x="6808407" y="3679828"/>
            <a:ext cx="746636" cy="4485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117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 2021</a:t>
            </a:r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3955ECB4-51CF-AE49-E034-CD1B4BCFFA4A}"/>
              </a:ext>
            </a:extLst>
          </p:cNvPr>
          <p:cNvSpPr/>
          <p:nvPr/>
        </p:nvSpPr>
        <p:spPr>
          <a:xfrm rot="5400000">
            <a:off x="4993828" y="1312585"/>
            <a:ext cx="325283" cy="3252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D01C44E-50F1-ED0E-0956-C00E007E473A}"/>
              </a:ext>
            </a:extLst>
          </p:cNvPr>
          <p:cNvSpPr txBox="1"/>
          <p:nvPr/>
        </p:nvSpPr>
        <p:spPr>
          <a:xfrm>
            <a:off x="5371850" y="1250934"/>
            <a:ext cx="746636" cy="4485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96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 2021</a:t>
            </a:r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74C2BE19-F8F6-5313-D5AE-02880A680B60}"/>
              </a:ext>
            </a:extLst>
          </p:cNvPr>
          <p:cNvSpPr/>
          <p:nvPr/>
        </p:nvSpPr>
        <p:spPr>
          <a:xfrm rot="16200000">
            <a:off x="1673506" y="5314554"/>
            <a:ext cx="325283" cy="32528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DEB9047-1AAE-9A6F-04EB-93A76B2130E0}"/>
              </a:ext>
            </a:extLst>
          </p:cNvPr>
          <p:cNvSpPr txBox="1"/>
          <p:nvPr/>
        </p:nvSpPr>
        <p:spPr>
          <a:xfrm>
            <a:off x="2051528" y="5252903"/>
            <a:ext cx="746636" cy="4485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117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 2021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103EF1F8-CCA7-D361-A3DA-A039CCF96BD0}"/>
              </a:ext>
            </a:extLst>
          </p:cNvPr>
          <p:cNvSpPr/>
          <p:nvPr/>
        </p:nvSpPr>
        <p:spPr>
          <a:xfrm rot="5400000">
            <a:off x="1188825" y="2061731"/>
            <a:ext cx="325283" cy="3252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hnschrift"/>
                <a:ea typeface="+mn-ea"/>
                <a:cs typeface="Arial" panose="020B0604020202020204" pitchFamily="34" charset="0"/>
                <a:sym typeface="Wingdings 3" panose="05040102010807070707" pitchFamily="18" charset="2"/>
              </a:rPr>
              <a:t>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hnschrift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1970DDC-E594-5792-611C-1C33E3F179EC}"/>
              </a:ext>
            </a:extLst>
          </p:cNvPr>
          <p:cNvSpPr txBox="1"/>
          <p:nvPr/>
        </p:nvSpPr>
        <p:spPr>
          <a:xfrm>
            <a:off x="1566847" y="2000080"/>
            <a:ext cx="746636" cy="4485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150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 2021</a:t>
            </a:r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83C081A-E0FE-194A-2F72-31C9FF11AC10}"/>
              </a:ext>
            </a:extLst>
          </p:cNvPr>
          <p:cNvGrpSpPr/>
          <p:nvPr/>
        </p:nvGrpSpPr>
        <p:grpSpPr>
          <a:xfrm>
            <a:off x="8572894" y="2371980"/>
            <a:ext cx="3020629" cy="619997"/>
            <a:chOff x="-742861" y="800351"/>
            <a:chExt cx="2202045" cy="451979"/>
          </a:xfrm>
          <a:solidFill>
            <a:schemeClr val="accent1"/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D2B055D-7E29-F72C-958E-A100E0BECA6F}"/>
                </a:ext>
              </a:extLst>
            </p:cNvPr>
            <p:cNvSpPr/>
            <p:nvPr/>
          </p:nvSpPr>
          <p:spPr>
            <a:xfrm>
              <a:off x="-74286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858BA472-883E-526C-A821-1038E97FCB26}"/>
                </a:ext>
              </a:extLst>
            </p:cNvPr>
            <p:cNvSpPr/>
            <p:nvPr/>
          </p:nvSpPr>
          <p:spPr>
            <a:xfrm>
              <a:off x="-742860" y="800351"/>
              <a:ext cx="2202044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571 retombées</a:t>
              </a:r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BBADA941-464F-F46B-175F-29E9241A5D8C}"/>
              </a:ext>
            </a:extLst>
          </p:cNvPr>
          <p:cNvGrpSpPr/>
          <p:nvPr/>
        </p:nvGrpSpPr>
        <p:grpSpPr>
          <a:xfrm>
            <a:off x="8572895" y="3049798"/>
            <a:ext cx="1486027" cy="451978"/>
            <a:chOff x="-1848986" y="800352"/>
            <a:chExt cx="1486027" cy="451978"/>
          </a:xfrm>
          <a:solidFill>
            <a:schemeClr val="bg1"/>
          </a:solidFill>
        </p:grpSpPr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3B2EBF73-0962-057E-FF9D-815B13AECBCC}"/>
                </a:ext>
              </a:extLst>
            </p:cNvPr>
            <p:cNvSpPr/>
            <p:nvPr/>
          </p:nvSpPr>
          <p:spPr>
            <a:xfrm>
              <a:off x="-1848985" y="800352"/>
              <a:ext cx="148602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4B184C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au 20/12/2022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126FE7E-9A08-032E-DC30-EA25300D47B3}"/>
                </a:ext>
              </a:extLst>
            </p:cNvPr>
            <p:cNvSpPr/>
            <p:nvPr/>
          </p:nvSpPr>
          <p:spPr>
            <a:xfrm>
              <a:off x="-1848986" y="800352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B184C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FADAB759-6F52-6EB4-A275-8F2D6496206C}"/>
              </a:ext>
            </a:extLst>
          </p:cNvPr>
          <p:cNvGrpSpPr/>
          <p:nvPr/>
        </p:nvGrpSpPr>
        <p:grpSpPr>
          <a:xfrm>
            <a:off x="8572894" y="4114351"/>
            <a:ext cx="2602274" cy="1129796"/>
            <a:chOff x="8611599" y="2585449"/>
            <a:chExt cx="2602274" cy="1129796"/>
          </a:xfrm>
        </p:grpSpPr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07D5055C-2785-44DE-F0CB-2C1F82DE0B29}"/>
                </a:ext>
              </a:extLst>
            </p:cNvPr>
            <p:cNvGrpSpPr/>
            <p:nvPr/>
          </p:nvGrpSpPr>
          <p:grpSpPr>
            <a:xfrm>
              <a:off x="8611599" y="2585449"/>
              <a:ext cx="2602274" cy="619997"/>
              <a:chOff x="-742861" y="800351"/>
              <a:chExt cx="1897063" cy="451979"/>
            </a:xfrm>
            <a:solidFill>
              <a:schemeClr val="accent1"/>
            </a:solidFill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026150B3-F5EB-6C1A-4771-CFB7E9A0BE0A}"/>
                  </a:ext>
                </a:extLst>
              </p:cNvPr>
              <p:cNvSpPr/>
              <p:nvPr/>
            </p:nvSpPr>
            <p:spPr>
              <a:xfrm>
                <a:off x="-742861" y="1020417"/>
                <a:ext cx="159026" cy="23191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16B93609-9DFF-5BD1-56B6-5572F4B9F731}"/>
                  </a:ext>
                </a:extLst>
              </p:cNvPr>
              <p:cNvSpPr/>
              <p:nvPr/>
            </p:nvSpPr>
            <p:spPr>
              <a:xfrm>
                <a:off x="-742860" y="800351"/>
                <a:ext cx="1897062" cy="451978"/>
              </a:xfrm>
              <a:prstGeom prst="roundRect">
                <a:avLst>
                  <a:gd name="adj" fmla="val 2193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+13% vs. 2021</a:t>
                </a:r>
              </a:p>
            </p:txBody>
          </p:sp>
        </p:grp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81DB4C5F-4B11-0372-0735-2DA94B383458}"/>
                </a:ext>
              </a:extLst>
            </p:cNvPr>
            <p:cNvGrpSpPr/>
            <p:nvPr/>
          </p:nvGrpSpPr>
          <p:grpSpPr>
            <a:xfrm>
              <a:off x="8611600" y="3263267"/>
              <a:ext cx="1687871" cy="451978"/>
              <a:chOff x="-1848986" y="800352"/>
              <a:chExt cx="1687871" cy="451978"/>
            </a:xfrm>
            <a:solidFill>
              <a:schemeClr val="bg1"/>
            </a:solidFill>
          </p:grpSpPr>
          <p:sp>
            <p:nvSpPr>
              <p:cNvPr id="40" name="Rectangle : coins arrondis 39">
                <a:extLst>
                  <a:ext uri="{FF2B5EF4-FFF2-40B4-BE49-F238E27FC236}">
                    <a16:creationId xmlns:a16="http://schemas.microsoft.com/office/drawing/2014/main" id="{1C02D2D7-3279-EF8C-A8BB-37FA4FADFDCD}"/>
                  </a:ext>
                </a:extLst>
              </p:cNvPr>
              <p:cNvSpPr/>
              <p:nvPr/>
            </p:nvSpPr>
            <p:spPr>
              <a:xfrm>
                <a:off x="-1848986" y="800352"/>
                <a:ext cx="1687871" cy="451978"/>
              </a:xfrm>
              <a:prstGeom prst="roundRect">
                <a:avLst>
                  <a:gd name="adj" fmla="val 2193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4B184C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503 retombées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84CD5AB-7AF1-7033-B417-8731D40C3B04}"/>
                  </a:ext>
                </a:extLst>
              </p:cNvPr>
              <p:cNvSpPr/>
              <p:nvPr/>
            </p:nvSpPr>
            <p:spPr>
              <a:xfrm>
                <a:off x="-1848986" y="800352"/>
                <a:ext cx="159026" cy="23191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1200" cap="none" spc="0" normalizeH="0" baseline="0" noProof="0">
                  <a:ln>
                    <a:noFill/>
                  </a:ln>
                  <a:solidFill>
                    <a:srgbClr val="4B184C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57D4DD99-6000-C3E2-3DE3-DD5B91E6B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21" y="484940"/>
            <a:ext cx="7841897" cy="584776"/>
          </a:xfrm>
        </p:spPr>
        <p:txBody>
          <a:bodyPr/>
          <a:lstStyle/>
          <a:p>
            <a:r>
              <a:rPr lang="fr-FR" noProof="0">
                <a:solidFill>
                  <a:schemeClr val="accent1"/>
                </a:solidFill>
              </a:rPr>
              <a:t>Bilan 2022</a:t>
            </a:r>
          </a:p>
        </p:txBody>
      </p:sp>
      <p:pic>
        <p:nvPicPr>
          <p:cNvPr id="10" name="Image 9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75480BFB-D99B-90ED-B2DD-6645C7310E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3390520" y="2569144"/>
            <a:ext cx="1325898" cy="1172334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DC28544-3F94-7B9F-2BDF-4A642C109EE6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7893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3A58F1-6CF0-F4E0-55DD-6A8107E3D494}"/>
              </a:ext>
            </a:extLst>
          </p:cNvPr>
          <p:cNvSpPr/>
          <p:nvPr/>
        </p:nvSpPr>
        <p:spPr>
          <a:xfrm>
            <a:off x="0" y="0"/>
            <a:ext cx="3488528" cy="685800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89947" r="-5954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  <a:latin typeface="Poppin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FF19089-9250-7047-A3BD-D486B106CA35}"/>
              </a:ext>
            </a:extLst>
          </p:cNvPr>
          <p:cNvSpPr txBox="1"/>
          <p:nvPr/>
        </p:nvSpPr>
        <p:spPr>
          <a:xfrm>
            <a:off x="292800" y="2697786"/>
            <a:ext cx="310533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1397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LOREM IPSUM </a:t>
            </a:r>
            <a:b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1397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fr-F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139700" algn="c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n-ea"/>
                <a:cs typeface="+mn-cs"/>
              </a:rPr>
              <a:t>DOLOR SIT AMET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166F38D-E242-A6D0-2A06-6D4FE0629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59955" y="57572"/>
            <a:ext cx="228571" cy="6742857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9473F6EF-50A2-AD98-87BF-E24C2075FCFC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F4D4094-93BC-0E06-A857-C06A2423F396}"/>
              </a:ext>
            </a:extLst>
          </p:cNvPr>
          <p:cNvSpPr/>
          <p:nvPr/>
        </p:nvSpPr>
        <p:spPr>
          <a:xfrm>
            <a:off x="4593653" y="1628440"/>
            <a:ext cx="2141487" cy="2141487"/>
          </a:xfrm>
          <a:prstGeom prst="ellipse">
            <a:avLst/>
          </a:prstGeom>
          <a:noFill/>
          <a:ln w="539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45%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B3E2252D-B7DA-6EF8-1F2F-114E354713E7}"/>
              </a:ext>
            </a:extLst>
          </p:cNvPr>
          <p:cNvSpPr/>
          <p:nvPr/>
        </p:nvSpPr>
        <p:spPr>
          <a:xfrm>
            <a:off x="4593653" y="1628439"/>
            <a:ext cx="2141487" cy="2141487"/>
          </a:xfrm>
          <a:prstGeom prst="arc">
            <a:avLst>
              <a:gd name="adj1" fmla="val 16200000"/>
              <a:gd name="adj2" fmla="val 3892943"/>
            </a:avLst>
          </a:prstGeom>
          <a:noFill/>
          <a:ln w="1143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1D7FDCE-E689-2A9E-CC0A-9BD776A66381}"/>
              </a:ext>
            </a:extLst>
          </p:cNvPr>
          <p:cNvSpPr txBox="1"/>
          <p:nvPr/>
        </p:nvSpPr>
        <p:spPr>
          <a:xfrm>
            <a:off x="3488530" y="3957711"/>
            <a:ext cx="435173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Maecenas</a:t>
            </a:r>
            <a:b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</a:b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pulvinar</a:t>
            </a:r>
            <a:b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malesuada</a:t>
            </a:r>
            <a:b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libero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8B073B72-4529-672E-9CF6-890A1532F779}"/>
              </a:ext>
            </a:extLst>
          </p:cNvPr>
          <p:cNvCxnSpPr>
            <a:cxnSpLocks/>
          </p:cNvCxnSpPr>
          <p:nvPr/>
        </p:nvCxnSpPr>
        <p:spPr>
          <a:xfrm>
            <a:off x="7840265" y="1628439"/>
            <a:ext cx="0" cy="3800477"/>
          </a:xfrm>
          <a:prstGeom prst="line">
            <a:avLst/>
          </a:prstGeom>
          <a:ln w="15875" cap="rnd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>
            <a:extLst>
              <a:ext uri="{FF2B5EF4-FFF2-40B4-BE49-F238E27FC236}">
                <a16:creationId xmlns:a16="http://schemas.microsoft.com/office/drawing/2014/main" id="{579A499F-5B91-6B45-04CD-2C3F224B2C87}"/>
              </a:ext>
            </a:extLst>
          </p:cNvPr>
          <p:cNvSpPr/>
          <p:nvPr/>
        </p:nvSpPr>
        <p:spPr>
          <a:xfrm>
            <a:off x="8945390" y="1628440"/>
            <a:ext cx="2141487" cy="2141487"/>
          </a:xfrm>
          <a:prstGeom prst="ellipse">
            <a:avLst/>
          </a:prstGeom>
          <a:noFill/>
          <a:ln w="539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fr-FR" sz="4400" b="1" noProof="0">
                <a:solidFill>
                  <a:schemeClr val="accent2"/>
                </a:solidFill>
                <a:latin typeface="+mj-lt"/>
              </a:rPr>
              <a:t>75%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5D48F76D-D2E0-5338-FCD2-0C26EEE5885B}"/>
              </a:ext>
            </a:extLst>
          </p:cNvPr>
          <p:cNvSpPr/>
          <p:nvPr/>
        </p:nvSpPr>
        <p:spPr>
          <a:xfrm>
            <a:off x="8945390" y="1628439"/>
            <a:ext cx="2141487" cy="2141487"/>
          </a:xfrm>
          <a:prstGeom prst="arc">
            <a:avLst>
              <a:gd name="adj1" fmla="val 16200000"/>
              <a:gd name="adj2" fmla="val 10952229"/>
            </a:avLst>
          </a:prstGeom>
          <a:noFill/>
          <a:ln w="1143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040805-046C-FA19-84EC-044AC1D8C223}"/>
              </a:ext>
            </a:extLst>
          </p:cNvPr>
          <p:cNvSpPr txBox="1"/>
          <p:nvPr/>
        </p:nvSpPr>
        <p:spPr>
          <a:xfrm>
            <a:off x="7840267" y="3957711"/>
            <a:ext cx="435173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Maecenas</a:t>
            </a:r>
            <a:b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</a:b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porttitor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congue</a:t>
            </a:r>
            <a: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massa</a:t>
            </a:r>
            <a:br>
              <a:rPr kumimoji="0" lang="fr-FR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Fusce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posuere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, magna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sed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pulvinar</a:t>
            </a:r>
            <a:b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ultricies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,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purus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lectus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 </a:t>
            </a:r>
            <a:r>
              <a:rPr kumimoji="0" lang="fr-FR" sz="1400" b="0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malesuada</a:t>
            </a:r>
            <a:b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</a:b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libero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C1A3C8-4A10-D798-A20B-A134698374D1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034794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F403CD0-3207-37F3-7A3B-AD95190CB4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6EE661F7-F3EF-3A91-D071-5A16B5597122}"/>
              </a:ext>
            </a:extLst>
          </p:cNvPr>
          <p:cNvSpPr/>
          <p:nvPr/>
        </p:nvSpPr>
        <p:spPr>
          <a:xfrm>
            <a:off x="804444" y="1780179"/>
            <a:ext cx="4693208" cy="3905191"/>
          </a:xfrm>
          <a:custGeom>
            <a:avLst/>
            <a:gdLst>
              <a:gd name="connsiteX0" fmla="*/ 265123 w 4693208"/>
              <a:gd name="connsiteY0" fmla="*/ 0 h 3905191"/>
              <a:gd name="connsiteX1" fmla="*/ 4428085 w 4693208"/>
              <a:gd name="connsiteY1" fmla="*/ 0 h 3905191"/>
              <a:gd name="connsiteX2" fmla="*/ 4693208 w 4693208"/>
              <a:gd name="connsiteY2" fmla="*/ 265123 h 3905191"/>
              <a:gd name="connsiteX3" fmla="*/ 4693208 w 4693208"/>
              <a:gd name="connsiteY3" fmla="*/ 3640068 h 3905191"/>
              <a:gd name="connsiteX4" fmla="*/ 4692199 w 4693208"/>
              <a:gd name="connsiteY4" fmla="*/ 3650077 h 3905191"/>
              <a:gd name="connsiteX5" fmla="*/ 4693208 w 4693208"/>
              <a:gd name="connsiteY5" fmla="*/ 3650077 h 3905191"/>
              <a:gd name="connsiteX6" fmla="*/ 4693208 w 4693208"/>
              <a:gd name="connsiteY6" fmla="*/ 3905191 h 3905191"/>
              <a:gd name="connsiteX7" fmla="*/ 4428085 w 4693208"/>
              <a:gd name="connsiteY7" fmla="*/ 3905191 h 3905191"/>
              <a:gd name="connsiteX8" fmla="*/ 4223146 w 4693208"/>
              <a:gd name="connsiteY8" fmla="*/ 3905191 h 3905191"/>
              <a:gd name="connsiteX9" fmla="*/ 265123 w 4693208"/>
              <a:gd name="connsiteY9" fmla="*/ 3905191 h 3905191"/>
              <a:gd name="connsiteX10" fmla="*/ 0 w 4693208"/>
              <a:gd name="connsiteY10" fmla="*/ 3640068 h 3905191"/>
              <a:gd name="connsiteX11" fmla="*/ 0 w 4693208"/>
              <a:gd name="connsiteY11" fmla="*/ 265123 h 3905191"/>
              <a:gd name="connsiteX12" fmla="*/ 265123 w 4693208"/>
              <a:gd name="connsiteY12" fmla="*/ 0 h 390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93208" h="3905191">
                <a:moveTo>
                  <a:pt x="265123" y="0"/>
                </a:moveTo>
                <a:lnTo>
                  <a:pt x="4428085" y="0"/>
                </a:lnTo>
                <a:cubicBezTo>
                  <a:pt x="4574508" y="0"/>
                  <a:pt x="4693208" y="118700"/>
                  <a:pt x="4693208" y="265123"/>
                </a:cubicBezTo>
                <a:lnTo>
                  <a:pt x="4693208" y="3640068"/>
                </a:lnTo>
                <a:lnTo>
                  <a:pt x="4692199" y="3650077"/>
                </a:lnTo>
                <a:lnTo>
                  <a:pt x="4693208" y="3650077"/>
                </a:lnTo>
                <a:lnTo>
                  <a:pt x="4693208" y="3905191"/>
                </a:lnTo>
                <a:lnTo>
                  <a:pt x="4428085" y="3905191"/>
                </a:lnTo>
                <a:lnTo>
                  <a:pt x="4223146" y="3905191"/>
                </a:lnTo>
                <a:lnTo>
                  <a:pt x="265123" y="3905191"/>
                </a:lnTo>
                <a:cubicBezTo>
                  <a:pt x="118700" y="3905191"/>
                  <a:pt x="0" y="3786491"/>
                  <a:pt x="0" y="3640068"/>
                </a:cubicBezTo>
                <a:lnTo>
                  <a:pt x="0" y="265123"/>
                </a:lnTo>
                <a:cubicBezTo>
                  <a:pt x="0" y="118700"/>
                  <a:pt x="118700" y="0"/>
                  <a:pt x="265123" y="0"/>
                </a:cubicBezTo>
                <a:close/>
              </a:path>
            </a:pathLst>
          </a:custGeom>
          <a:solidFill>
            <a:schemeClr val="tx1">
              <a:alpha val="11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1214C3-EF8D-4610-028F-3A319BEFC6F1}"/>
              </a:ext>
            </a:extLst>
          </p:cNvPr>
          <p:cNvSpPr/>
          <p:nvPr/>
        </p:nvSpPr>
        <p:spPr>
          <a:xfrm>
            <a:off x="2954796" y="5638616"/>
            <a:ext cx="374575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4649345B-D6EE-FC95-D04B-27949E04DE0C}"/>
              </a:ext>
            </a:extLst>
          </p:cNvPr>
          <p:cNvGrpSpPr/>
          <p:nvPr/>
        </p:nvGrpSpPr>
        <p:grpSpPr>
          <a:xfrm>
            <a:off x="1320029" y="890702"/>
            <a:ext cx="2999336" cy="451978"/>
            <a:chOff x="-806101" y="800352"/>
            <a:chExt cx="2999336" cy="451978"/>
          </a:xfrm>
          <a:solidFill>
            <a:schemeClr val="accent1"/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763DD20-0D21-171B-8468-E9DD44960ECE}"/>
                </a:ext>
              </a:extLst>
            </p:cNvPr>
            <p:cNvSpPr/>
            <p:nvPr/>
          </p:nvSpPr>
          <p:spPr>
            <a:xfrm>
              <a:off x="-806101" y="800352"/>
              <a:ext cx="299933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Atlantic prend soin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CFFB585-AEB8-0A4F-C896-08862D435C25}"/>
                </a:ext>
              </a:extLst>
            </p:cNvPr>
            <p:cNvSpPr/>
            <p:nvPr/>
          </p:nvSpPr>
          <p:spPr>
            <a:xfrm>
              <a:off x="-80610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51610EA-D27A-4AE8-043F-C90FF1B5796A}"/>
              </a:ext>
            </a:extLst>
          </p:cNvPr>
          <p:cNvGrpSpPr/>
          <p:nvPr/>
        </p:nvGrpSpPr>
        <p:grpSpPr>
          <a:xfrm>
            <a:off x="1320029" y="1445474"/>
            <a:ext cx="3662038" cy="622032"/>
            <a:chOff x="-1220771" y="630298"/>
            <a:chExt cx="3662038" cy="622032"/>
          </a:xfrm>
          <a:solidFill>
            <a:schemeClr val="bg1"/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C5C623-C284-5DAA-1D70-E39F3B31061C}"/>
                </a:ext>
              </a:extLst>
            </p:cNvPr>
            <p:cNvSpPr/>
            <p:nvPr/>
          </p:nvSpPr>
          <p:spPr>
            <a:xfrm>
              <a:off x="-1220771" y="630298"/>
              <a:ext cx="3662038" cy="622032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de votre confort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D9ADF12-C2D0-FA76-3CD2-30BF8C1D25B6}"/>
                </a:ext>
              </a:extLst>
            </p:cNvPr>
            <p:cNvSpPr/>
            <p:nvPr/>
          </p:nvSpPr>
          <p:spPr>
            <a:xfrm>
              <a:off x="-1220771" y="630298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25" name="Google Shape;250;p14">
            <a:extLst>
              <a:ext uri="{FF2B5EF4-FFF2-40B4-BE49-F238E27FC236}">
                <a16:creationId xmlns:a16="http://schemas.microsoft.com/office/drawing/2014/main" id="{D370C18E-2E54-C552-C137-626D44FBA430}"/>
              </a:ext>
            </a:extLst>
          </p:cNvPr>
          <p:cNvSpPr txBox="1"/>
          <p:nvPr/>
        </p:nvSpPr>
        <p:spPr>
          <a:xfrm>
            <a:off x="804444" y="2320630"/>
            <a:ext cx="4693208" cy="314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 ses clients professionnels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 ses collaborateurs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des ressources énergétiques</a:t>
            </a: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 ses déchets</a:t>
            </a: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 la nature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d’innover en permanence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 s’améliorer sans cesse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/>
                <a:sym typeface="Montserrat"/>
              </a:rPr>
              <a:t>du confort de vos clients</a:t>
            </a: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…</a:t>
            </a:r>
          </a:p>
        </p:txBody>
      </p:sp>
      <p:pic>
        <p:nvPicPr>
          <p:cNvPr id="5" name="Image 4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C547AB38-8B63-FC61-F6C5-E0ECA98688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4514156" y="4214348"/>
            <a:ext cx="1896330" cy="1676700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745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803490-1A17-A866-F01E-19DAB0374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F13D4F8-B62A-A437-18CC-E53FA4CDC5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C818BD84-64F0-528B-BE50-7D950FB3F13B}"/>
              </a:ext>
            </a:extLst>
          </p:cNvPr>
          <p:cNvSpPr/>
          <p:nvPr/>
        </p:nvSpPr>
        <p:spPr>
          <a:xfrm>
            <a:off x="5721884" y="1780179"/>
            <a:ext cx="4693208" cy="3905191"/>
          </a:xfrm>
          <a:custGeom>
            <a:avLst/>
            <a:gdLst>
              <a:gd name="connsiteX0" fmla="*/ 265123 w 4693208"/>
              <a:gd name="connsiteY0" fmla="*/ 0 h 3905191"/>
              <a:gd name="connsiteX1" fmla="*/ 4428085 w 4693208"/>
              <a:gd name="connsiteY1" fmla="*/ 0 h 3905191"/>
              <a:gd name="connsiteX2" fmla="*/ 4693208 w 4693208"/>
              <a:gd name="connsiteY2" fmla="*/ 265123 h 3905191"/>
              <a:gd name="connsiteX3" fmla="*/ 4693208 w 4693208"/>
              <a:gd name="connsiteY3" fmla="*/ 3640068 h 3905191"/>
              <a:gd name="connsiteX4" fmla="*/ 4692199 w 4693208"/>
              <a:gd name="connsiteY4" fmla="*/ 3650077 h 3905191"/>
              <a:gd name="connsiteX5" fmla="*/ 4693208 w 4693208"/>
              <a:gd name="connsiteY5" fmla="*/ 3650077 h 3905191"/>
              <a:gd name="connsiteX6" fmla="*/ 4693208 w 4693208"/>
              <a:gd name="connsiteY6" fmla="*/ 3905191 h 3905191"/>
              <a:gd name="connsiteX7" fmla="*/ 4428085 w 4693208"/>
              <a:gd name="connsiteY7" fmla="*/ 3905191 h 3905191"/>
              <a:gd name="connsiteX8" fmla="*/ 4223146 w 4693208"/>
              <a:gd name="connsiteY8" fmla="*/ 3905191 h 3905191"/>
              <a:gd name="connsiteX9" fmla="*/ 265123 w 4693208"/>
              <a:gd name="connsiteY9" fmla="*/ 3905191 h 3905191"/>
              <a:gd name="connsiteX10" fmla="*/ 0 w 4693208"/>
              <a:gd name="connsiteY10" fmla="*/ 3640068 h 3905191"/>
              <a:gd name="connsiteX11" fmla="*/ 0 w 4693208"/>
              <a:gd name="connsiteY11" fmla="*/ 265123 h 3905191"/>
              <a:gd name="connsiteX12" fmla="*/ 265123 w 4693208"/>
              <a:gd name="connsiteY12" fmla="*/ 0 h 390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93208" h="3905191">
                <a:moveTo>
                  <a:pt x="265123" y="0"/>
                </a:moveTo>
                <a:lnTo>
                  <a:pt x="4428085" y="0"/>
                </a:lnTo>
                <a:cubicBezTo>
                  <a:pt x="4574508" y="0"/>
                  <a:pt x="4693208" y="118700"/>
                  <a:pt x="4693208" y="265123"/>
                </a:cubicBezTo>
                <a:lnTo>
                  <a:pt x="4693208" y="3640068"/>
                </a:lnTo>
                <a:lnTo>
                  <a:pt x="4692199" y="3650077"/>
                </a:lnTo>
                <a:lnTo>
                  <a:pt x="4693208" y="3650077"/>
                </a:lnTo>
                <a:lnTo>
                  <a:pt x="4693208" y="3905191"/>
                </a:lnTo>
                <a:lnTo>
                  <a:pt x="4428085" y="3905191"/>
                </a:lnTo>
                <a:lnTo>
                  <a:pt x="4223146" y="3905191"/>
                </a:lnTo>
                <a:lnTo>
                  <a:pt x="265123" y="3905191"/>
                </a:lnTo>
                <a:cubicBezTo>
                  <a:pt x="118700" y="3905191"/>
                  <a:pt x="0" y="3786491"/>
                  <a:pt x="0" y="3640068"/>
                </a:cubicBezTo>
                <a:lnTo>
                  <a:pt x="0" y="265123"/>
                </a:lnTo>
                <a:cubicBezTo>
                  <a:pt x="0" y="118700"/>
                  <a:pt x="118700" y="0"/>
                  <a:pt x="265123" y="0"/>
                </a:cubicBezTo>
                <a:close/>
              </a:path>
            </a:pathLst>
          </a:custGeom>
          <a:solidFill>
            <a:schemeClr val="tx1">
              <a:alpha val="11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6BEA7C4-47C8-9A8E-4D3F-D34C1D8B4F21}"/>
              </a:ext>
            </a:extLst>
          </p:cNvPr>
          <p:cNvSpPr/>
          <p:nvPr/>
        </p:nvSpPr>
        <p:spPr>
          <a:xfrm>
            <a:off x="7872236" y="5638616"/>
            <a:ext cx="374575" cy="95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B7F0A48-6A03-FBBC-5723-2FBBE29D765F}"/>
              </a:ext>
            </a:extLst>
          </p:cNvPr>
          <p:cNvGrpSpPr/>
          <p:nvPr/>
        </p:nvGrpSpPr>
        <p:grpSpPr>
          <a:xfrm>
            <a:off x="6237469" y="890702"/>
            <a:ext cx="2999336" cy="451978"/>
            <a:chOff x="-806101" y="800352"/>
            <a:chExt cx="2999336" cy="451978"/>
          </a:xfrm>
          <a:solidFill>
            <a:schemeClr val="accent1"/>
          </a:solidFill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46D1F9DC-CD1E-C4F1-B919-8B9622D741FE}"/>
                </a:ext>
              </a:extLst>
            </p:cNvPr>
            <p:cNvSpPr/>
            <p:nvPr/>
          </p:nvSpPr>
          <p:spPr>
            <a:xfrm>
              <a:off x="-806101" y="800352"/>
              <a:ext cx="2999336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Atlantic prend soin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2533A4B-9722-0189-03AB-61AFDB7A6D10}"/>
                </a:ext>
              </a:extLst>
            </p:cNvPr>
            <p:cNvSpPr/>
            <p:nvPr/>
          </p:nvSpPr>
          <p:spPr>
            <a:xfrm>
              <a:off x="-806101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8F558D8-999D-A5A6-DE54-83FE14608016}"/>
              </a:ext>
            </a:extLst>
          </p:cNvPr>
          <p:cNvGrpSpPr/>
          <p:nvPr/>
        </p:nvGrpSpPr>
        <p:grpSpPr>
          <a:xfrm>
            <a:off x="6237469" y="1445474"/>
            <a:ext cx="3662038" cy="622032"/>
            <a:chOff x="-1220771" y="630298"/>
            <a:chExt cx="3662038" cy="622032"/>
          </a:xfrm>
          <a:solidFill>
            <a:schemeClr val="bg1"/>
          </a:solidFill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DD685E9A-45AB-3DD3-2A4E-D05C94D471EF}"/>
                </a:ext>
              </a:extLst>
            </p:cNvPr>
            <p:cNvSpPr/>
            <p:nvPr/>
          </p:nvSpPr>
          <p:spPr>
            <a:xfrm>
              <a:off x="-1220771" y="630298"/>
              <a:ext cx="3662038" cy="622032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de votre confort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B2448EA-7604-E724-0A1B-19302658B794}"/>
                </a:ext>
              </a:extLst>
            </p:cNvPr>
            <p:cNvSpPr/>
            <p:nvPr/>
          </p:nvSpPr>
          <p:spPr>
            <a:xfrm>
              <a:off x="-1220771" y="630298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25" name="Google Shape;250;p14">
            <a:extLst>
              <a:ext uri="{FF2B5EF4-FFF2-40B4-BE49-F238E27FC236}">
                <a16:creationId xmlns:a16="http://schemas.microsoft.com/office/drawing/2014/main" id="{E8DDF701-188F-F160-B28D-EFCB94369849}"/>
              </a:ext>
            </a:extLst>
          </p:cNvPr>
          <p:cNvSpPr txBox="1"/>
          <p:nvPr/>
        </p:nvSpPr>
        <p:spPr>
          <a:xfrm>
            <a:off x="5721884" y="2320630"/>
            <a:ext cx="4693208" cy="3140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 ses clients professionnels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 ses collaborateurs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des ressources énergétiques</a:t>
            </a: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 ses déchets</a:t>
            </a: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 la nature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d’innover en permanence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de s’améliorer sans cesse</a:t>
            </a: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Arial"/>
                <a:sym typeface="Montserrat"/>
              </a:rPr>
              <a:t>du confort de vos clients</a:t>
            </a:r>
            <a:endParaRPr kumimoji="0" lang="fr-FR" sz="1400" b="1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lt"/>
              <a:ea typeface="+mn-ea"/>
              <a:cs typeface="Arial"/>
              <a:sym typeface="Arial"/>
            </a:endParaRPr>
          </a:p>
          <a:p>
            <a:pPr marL="0" marR="0" lvl="0" indent="0" algn="ctr" defTabSz="1219170" rtl="0" eaLnBrk="1" fontAlgn="auto" latinLnBrk="0" hangingPunct="1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None/>
              <a:tabLst/>
              <a:defRPr/>
            </a:pPr>
            <a:r>
              <a:rPr kumimoji="0" lang="fr-FR" sz="16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Montserrat"/>
                <a:cs typeface="Montserrat"/>
                <a:sym typeface="Montserrat"/>
              </a:rPr>
              <a:t>…</a:t>
            </a:r>
          </a:p>
        </p:txBody>
      </p:sp>
      <p:pic>
        <p:nvPicPr>
          <p:cNvPr id="5" name="Image 4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76C33662-ABF7-8B9A-99EE-B7FC827F34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9466927" y="4261794"/>
            <a:ext cx="1896330" cy="1676700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3166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88706E-4A4A-3600-139B-2C4E0E989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CC1483C2-7803-B6AB-6E95-6ED4BE06A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5399764B-DF5F-084B-A18B-C4CEB3D0CF41}"/>
              </a:ext>
            </a:extLst>
          </p:cNvPr>
          <p:cNvGrpSpPr/>
          <p:nvPr/>
        </p:nvGrpSpPr>
        <p:grpSpPr>
          <a:xfrm>
            <a:off x="6026045" y="3141494"/>
            <a:ext cx="5547160" cy="528786"/>
            <a:chOff x="-1083745" y="800352"/>
            <a:chExt cx="3276980" cy="451978"/>
          </a:xfrm>
          <a:solidFill>
            <a:schemeClr val="accent1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E3178D2-8978-9E24-EFBB-29DE3536108B}"/>
                </a:ext>
              </a:extLst>
            </p:cNvPr>
            <p:cNvSpPr/>
            <p:nvPr/>
          </p:nvSpPr>
          <p:spPr>
            <a:xfrm>
              <a:off x="-1083745" y="800352"/>
              <a:ext cx="3276980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maecenas</a:t>
              </a:r>
              <a:r>
                <a:rPr kumimoji="0" lang="fr-FR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porttitor</a:t>
              </a:r>
              <a:r>
                <a:rPr kumimoji="0" lang="fr-FR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  <a:r>
                <a:rPr kumimoji="0" lang="fr-FR" sz="28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congue</a:t>
              </a:r>
              <a:r>
                <a:rPr kumimoji="0" lang="fr-FR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4EA6CC6-EEBC-666E-D0E7-16BEE60DBEAE}"/>
                </a:ext>
              </a:extLst>
            </p:cNvPr>
            <p:cNvSpPr/>
            <p:nvPr/>
          </p:nvSpPr>
          <p:spPr>
            <a:xfrm>
              <a:off x="2099781" y="1128246"/>
              <a:ext cx="93452" cy="12408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DB925394-6DD2-783E-D7AE-7CB163E897DB}"/>
              </a:ext>
            </a:extLst>
          </p:cNvPr>
          <p:cNvGrpSpPr/>
          <p:nvPr/>
        </p:nvGrpSpPr>
        <p:grpSpPr>
          <a:xfrm>
            <a:off x="8184630" y="2293495"/>
            <a:ext cx="3388574" cy="727739"/>
            <a:chOff x="-214225" y="630298"/>
            <a:chExt cx="2407460" cy="622032"/>
          </a:xfrm>
          <a:solidFill>
            <a:schemeClr val="bg1"/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D0AF731-7A9A-BDEA-4852-F0C841F50DB9}"/>
                </a:ext>
              </a:extLst>
            </p:cNvPr>
            <p:cNvSpPr/>
            <p:nvPr/>
          </p:nvSpPr>
          <p:spPr>
            <a:xfrm>
              <a:off x="-214225" y="630298"/>
              <a:ext cx="2407460" cy="622032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2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22D07BE-E39E-4AD8-AAC3-461054869F13}"/>
                </a:ext>
              </a:extLst>
            </p:cNvPr>
            <p:cNvSpPr/>
            <p:nvPr/>
          </p:nvSpPr>
          <p:spPr>
            <a:xfrm>
              <a:off x="2034209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6C61DB42-D262-184C-4233-5FDEED0DD26F}"/>
              </a:ext>
            </a:extLst>
          </p:cNvPr>
          <p:cNvGrpSpPr/>
          <p:nvPr/>
        </p:nvGrpSpPr>
        <p:grpSpPr>
          <a:xfrm>
            <a:off x="8656820" y="3782572"/>
            <a:ext cx="2916382" cy="528786"/>
            <a:chOff x="121249" y="800352"/>
            <a:chExt cx="2071985" cy="451978"/>
          </a:xfrm>
          <a:solidFill>
            <a:schemeClr val="accent1"/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5FBD934-84BC-D3D1-61B0-BDF0515EE4DD}"/>
                </a:ext>
              </a:extLst>
            </p:cNvPr>
            <p:cNvSpPr/>
            <p:nvPr/>
          </p:nvSpPr>
          <p:spPr>
            <a:xfrm>
              <a:off x="121249" y="800352"/>
              <a:ext cx="2071985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8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lectus</a:t>
              </a:r>
              <a:r>
                <a:rPr kumimoji="0" lang="fr-FR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libero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439C93F-5566-D569-9CA4-0F8C8BC8B035}"/>
                </a:ext>
              </a:extLst>
            </p:cNvPr>
            <p:cNvSpPr/>
            <p:nvPr/>
          </p:nvSpPr>
          <p:spPr>
            <a:xfrm>
              <a:off x="2080842" y="800352"/>
              <a:ext cx="112392" cy="12408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pic>
        <p:nvPicPr>
          <p:cNvPr id="2" name="Image 1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90065D12-085D-F810-014E-8D05D9FDCB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0295670" y="852763"/>
            <a:ext cx="1896330" cy="1676700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65280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139A1E-7D5A-0520-AA76-8C261C8FF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DA629DA-3251-0406-9C27-81E5B25EADE6}"/>
              </a:ext>
            </a:extLst>
          </p:cNvPr>
          <p:cNvGrpSpPr/>
          <p:nvPr/>
        </p:nvGrpSpPr>
        <p:grpSpPr>
          <a:xfrm>
            <a:off x="3608115" y="3180456"/>
            <a:ext cx="8121597" cy="774197"/>
            <a:chOff x="-1083745" y="800352"/>
            <a:chExt cx="3276980" cy="451978"/>
          </a:xfrm>
          <a:solidFill>
            <a:schemeClr val="accent1"/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32D68F3D-E246-FEF7-D7A3-6C73C36E7AB0}"/>
                </a:ext>
              </a:extLst>
            </p:cNvPr>
            <p:cNvSpPr/>
            <p:nvPr/>
          </p:nvSpPr>
          <p:spPr>
            <a:xfrm>
              <a:off x="-1083745" y="800352"/>
              <a:ext cx="3276980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maecenas</a:t>
              </a:r>
              <a:r>
                <a:rPr kumimoji="0" lang="fr-FR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  <a:r>
                <a:rPr kumimoji="0" lang="fr-FR" sz="36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porttitor</a:t>
              </a:r>
              <a:r>
                <a:rPr kumimoji="0" lang="fr-FR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  <a:r>
                <a:rPr kumimoji="0" lang="fr-FR" sz="36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congue</a:t>
              </a:r>
              <a:r>
                <a:rPr kumimoji="0" lang="fr-FR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F41A914-E290-FCD8-E646-DAB8AF2249E3}"/>
                </a:ext>
              </a:extLst>
            </p:cNvPr>
            <p:cNvSpPr/>
            <p:nvPr/>
          </p:nvSpPr>
          <p:spPr>
            <a:xfrm>
              <a:off x="2099781" y="1128246"/>
              <a:ext cx="93452" cy="12408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14E4CE52-C9EE-3B97-CB12-489D1B6EC31D}"/>
              </a:ext>
            </a:extLst>
          </p:cNvPr>
          <p:cNvGrpSpPr/>
          <p:nvPr/>
        </p:nvGrpSpPr>
        <p:grpSpPr>
          <a:xfrm>
            <a:off x="6768502" y="1977139"/>
            <a:ext cx="4961210" cy="1065482"/>
            <a:chOff x="-214225" y="630298"/>
            <a:chExt cx="2407460" cy="622032"/>
          </a:xfrm>
          <a:solidFill>
            <a:schemeClr val="bg1"/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88537335-69E4-73C2-2C53-C77E99992F89}"/>
                </a:ext>
              </a:extLst>
            </p:cNvPr>
            <p:cNvSpPr/>
            <p:nvPr/>
          </p:nvSpPr>
          <p:spPr>
            <a:xfrm>
              <a:off x="-214225" y="630298"/>
              <a:ext cx="2407460" cy="622032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62F9627-974E-F3E8-2A3A-D9E61C14779E}"/>
                </a:ext>
              </a:extLst>
            </p:cNvPr>
            <p:cNvSpPr/>
            <p:nvPr/>
          </p:nvSpPr>
          <p:spPr>
            <a:xfrm>
              <a:off x="2034209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975A854-151B-877B-702B-6C362B5688D5}"/>
              </a:ext>
            </a:extLst>
          </p:cNvPr>
          <p:cNvGrpSpPr/>
          <p:nvPr/>
        </p:nvGrpSpPr>
        <p:grpSpPr>
          <a:xfrm>
            <a:off x="7459838" y="4092488"/>
            <a:ext cx="4269874" cy="774197"/>
            <a:chOff x="121249" y="800352"/>
            <a:chExt cx="2071985" cy="451978"/>
          </a:xfrm>
          <a:solidFill>
            <a:schemeClr val="accent1"/>
          </a:solidFill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31449B50-1429-F501-2623-75AD67B68813}"/>
                </a:ext>
              </a:extLst>
            </p:cNvPr>
            <p:cNvSpPr/>
            <p:nvPr/>
          </p:nvSpPr>
          <p:spPr>
            <a:xfrm>
              <a:off x="121249" y="800352"/>
              <a:ext cx="2071985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lectus</a:t>
              </a:r>
              <a:r>
                <a:rPr kumimoji="0" lang="fr-FR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 libero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06A97C6-DE9A-9531-9FF8-D1730A2B0A26}"/>
                </a:ext>
              </a:extLst>
            </p:cNvPr>
            <p:cNvSpPr/>
            <p:nvPr/>
          </p:nvSpPr>
          <p:spPr>
            <a:xfrm>
              <a:off x="2080842" y="800352"/>
              <a:ext cx="112392" cy="12408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pic>
        <p:nvPicPr>
          <p:cNvPr id="2" name="Image 1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5454A454-A22D-C268-77D5-BD637E3AA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0276851" y="547641"/>
            <a:ext cx="1896330" cy="1676700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6408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9C52F61-CE9A-A556-AF42-8071CE971715}"/>
              </a:ext>
            </a:extLst>
          </p:cNvPr>
          <p:cNvSpPr/>
          <p:nvPr/>
        </p:nvSpPr>
        <p:spPr>
          <a:xfrm>
            <a:off x="0" y="0"/>
            <a:ext cx="12191999" cy="3789807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783" r="-1178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Segoe UI Semiligh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AC325D-4DE9-D7FC-67F3-709B6F6AC1F4}"/>
              </a:ext>
            </a:extLst>
          </p:cNvPr>
          <p:cNvSpPr/>
          <p:nvPr/>
        </p:nvSpPr>
        <p:spPr>
          <a:xfrm rot="5400000">
            <a:off x="4312445" y="-4312445"/>
            <a:ext cx="3562378" cy="12187273"/>
          </a:xfrm>
          <a:prstGeom prst="rect">
            <a:avLst/>
          </a:prstGeom>
          <a:gradFill>
            <a:gsLst>
              <a:gs pos="36000">
                <a:schemeClr val="tx1">
                  <a:alpha val="39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44238079-42B9-91DD-ABAF-52B2C9C56494}"/>
              </a:ext>
            </a:extLst>
          </p:cNvPr>
          <p:cNvGrpSpPr/>
          <p:nvPr/>
        </p:nvGrpSpPr>
        <p:grpSpPr>
          <a:xfrm>
            <a:off x="547202" y="867515"/>
            <a:ext cx="9383666" cy="1895682"/>
            <a:chOff x="662927" y="1070019"/>
            <a:chExt cx="9383666" cy="1895682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FD33785B-E914-F977-634B-9A764F2D2049}"/>
                </a:ext>
              </a:extLst>
            </p:cNvPr>
            <p:cNvSpPr txBox="1"/>
            <p:nvPr/>
          </p:nvSpPr>
          <p:spPr>
            <a:xfrm>
              <a:off x="662927" y="1070019"/>
              <a:ext cx="453089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7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rPr>
                <a:t>BUDGET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FB3B6918-1BC9-9182-E34E-FBCCB16C557B}"/>
                </a:ext>
              </a:extLst>
            </p:cNvPr>
            <p:cNvSpPr txBox="1"/>
            <p:nvPr/>
          </p:nvSpPr>
          <p:spPr>
            <a:xfrm>
              <a:off x="3169419" y="1967858"/>
              <a:ext cx="2024404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5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2025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065FEBEB-D841-9134-4848-8AA4CCFDF70C}"/>
                </a:ext>
              </a:extLst>
            </p:cNvPr>
            <p:cNvSpPr txBox="1"/>
            <p:nvPr/>
          </p:nvSpPr>
          <p:spPr>
            <a:xfrm>
              <a:off x="5574923" y="1642262"/>
              <a:ext cx="4471670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Segoe UI Semilight"/>
                </a:rPr>
                <a:t>XXX M€</a:t>
              </a:r>
              <a:endParaRPr kumimoji="0" lang="fr-FR" sz="8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06BAA725-C541-5B5C-B19A-7B0F9A5E2EC7}"/>
                </a:ext>
              </a:extLst>
            </p:cNvPr>
            <p:cNvCxnSpPr>
              <a:cxnSpLocks/>
            </p:cNvCxnSpPr>
            <p:nvPr/>
          </p:nvCxnSpPr>
          <p:spPr>
            <a:xfrm>
              <a:off x="5401384" y="1348021"/>
              <a:ext cx="0" cy="145232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46737091-60B7-2D38-ECFC-293290DDD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5981715" y="305236"/>
            <a:ext cx="228571" cy="6742857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A4D7DEF-FE64-47AE-4EE5-F38BA72E539E}"/>
              </a:ext>
            </a:extLst>
          </p:cNvPr>
          <p:cNvSpPr txBox="1"/>
          <p:nvPr/>
        </p:nvSpPr>
        <p:spPr>
          <a:xfrm>
            <a:off x="133989" y="4719327"/>
            <a:ext cx="3926955" cy="9848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+ 11%</a:t>
            </a:r>
            <a:br>
              <a:rPr kumimoji="0" lang="fr-FR" sz="40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Radiateurs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Segoe UI Semilight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B224A67-007F-1F5B-2B4C-79355D920009}"/>
              </a:ext>
            </a:extLst>
          </p:cNvPr>
          <p:cNvSpPr txBox="1"/>
          <p:nvPr/>
        </p:nvSpPr>
        <p:spPr>
          <a:xfrm>
            <a:off x="8131055" y="4719327"/>
            <a:ext cx="3926956" cy="9848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+ 16%</a:t>
            </a:r>
            <a:br>
              <a:rPr kumimoji="0" lang="fr-FR" sz="2000" b="1" i="0" u="none" strike="noStrike" kern="1200" cap="none" spc="0" normalizeH="0" baseline="0" noProof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CETHI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FA8C374-C000-F23B-3DB9-0EF6B9B4BF41}"/>
              </a:ext>
            </a:extLst>
          </p:cNvPr>
          <p:cNvGrpSpPr/>
          <p:nvPr/>
        </p:nvGrpSpPr>
        <p:grpSpPr>
          <a:xfrm>
            <a:off x="4070111" y="4277211"/>
            <a:ext cx="4060944" cy="1556807"/>
            <a:chOff x="4070111" y="2310109"/>
            <a:chExt cx="4060944" cy="2559134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059AA7E7-DF4E-ED35-194E-6B2CD903E722}"/>
                </a:ext>
              </a:extLst>
            </p:cNvPr>
            <p:cNvCxnSpPr>
              <a:cxnSpLocks/>
            </p:cNvCxnSpPr>
            <p:nvPr/>
          </p:nvCxnSpPr>
          <p:spPr>
            <a:xfrm>
              <a:off x="4070111" y="2310109"/>
              <a:ext cx="0" cy="2559134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91E865D7-155B-48EC-B0DA-0B6DC9FDD917}"/>
                </a:ext>
              </a:extLst>
            </p:cNvPr>
            <p:cNvCxnSpPr>
              <a:cxnSpLocks/>
            </p:cNvCxnSpPr>
            <p:nvPr/>
          </p:nvCxnSpPr>
          <p:spPr>
            <a:xfrm>
              <a:off x="8131055" y="2310109"/>
              <a:ext cx="0" cy="2559134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ZoneTexte 18">
            <a:extLst>
              <a:ext uri="{FF2B5EF4-FFF2-40B4-BE49-F238E27FC236}">
                <a16:creationId xmlns:a16="http://schemas.microsoft.com/office/drawing/2014/main" id="{82593F2F-547B-0B4A-BF17-B0EB8DF01A31}"/>
              </a:ext>
            </a:extLst>
          </p:cNvPr>
          <p:cNvSpPr txBox="1"/>
          <p:nvPr/>
        </p:nvSpPr>
        <p:spPr>
          <a:xfrm>
            <a:off x="4079279" y="4719327"/>
            <a:ext cx="4060945" cy="9848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1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+ 14%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CEE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n-ea"/>
              <a:cs typeface="Segoe UI Semilight"/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7342064-D379-760A-8489-763050ABF324}"/>
              </a:ext>
            </a:extLst>
          </p:cNvPr>
          <p:cNvGrpSpPr/>
          <p:nvPr/>
        </p:nvGrpSpPr>
        <p:grpSpPr>
          <a:xfrm>
            <a:off x="4647460" y="3569742"/>
            <a:ext cx="2897081" cy="451978"/>
            <a:chOff x="-703845" y="800352"/>
            <a:chExt cx="2897081" cy="451978"/>
          </a:xfrm>
          <a:solidFill>
            <a:schemeClr val="accent1"/>
          </a:solidFill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A2AD8C3-C7D2-ABBA-D374-179AD07AC11C}"/>
                </a:ext>
              </a:extLst>
            </p:cNvPr>
            <p:cNvSpPr/>
            <p:nvPr/>
          </p:nvSpPr>
          <p:spPr>
            <a:xfrm>
              <a:off x="-703845" y="800352"/>
              <a:ext cx="2897081" cy="451978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CHIFFRE D’AFFAIRES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FFA460F-5D54-3703-9972-AC562DAC06A4}"/>
                </a:ext>
              </a:extLst>
            </p:cNvPr>
            <p:cNvSpPr/>
            <p:nvPr/>
          </p:nvSpPr>
          <p:spPr>
            <a:xfrm>
              <a:off x="2034209" y="1020417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B9539F4A-C563-1DC3-D7C6-158B28499E44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AC065A-83EA-7093-F171-5AE4E585AB15}"/>
              </a:ext>
            </a:extLst>
          </p:cNvPr>
          <p:cNvSpPr/>
          <p:nvPr/>
        </p:nvSpPr>
        <p:spPr>
          <a:xfrm>
            <a:off x="10263116" y="0"/>
            <a:ext cx="1928884" cy="5847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</a:rPr>
              <a:t>Pour changer le visuel, </a:t>
            </a:r>
          </a:p>
          <a:p>
            <a:pPr algn="ctr"/>
            <a:r>
              <a:rPr lang="fr-FR" sz="1200" dirty="0">
                <a:solidFill>
                  <a:schemeClr val="tx1"/>
                </a:solidFill>
              </a:rPr>
              <a:t>voir process slide 3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24788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8386EE0F-2FC7-7C16-1A59-A21D3EC9A3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5237780"/>
              </p:ext>
            </p:extLst>
          </p:nvPr>
        </p:nvGraphicFramePr>
        <p:xfrm>
          <a:off x="331393" y="1310756"/>
          <a:ext cx="11580355" cy="5141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FBCB2B18-98CA-9AC5-FE2E-80A6BB628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Lorem ipsum </a:t>
            </a:r>
            <a:r>
              <a:rPr lang="fr-FR" noProof="0" err="1"/>
              <a:t>dolor</a:t>
            </a:r>
            <a:r>
              <a:rPr lang="fr-FR" noProof="0"/>
              <a:t> </a:t>
            </a:r>
            <a:r>
              <a:rPr lang="fr-FR" noProof="0" err="1"/>
              <a:t>sit</a:t>
            </a:r>
            <a:r>
              <a:rPr lang="fr-FR" noProof="0"/>
              <a:t> </a:t>
            </a:r>
            <a:r>
              <a:rPr lang="fr-FR" noProof="0" err="1"/>
              <a:t>amet</a:t>
            </a:r>
            <a:endParaRPr lang="fr-FR" noProof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0AD8A7D-9525-DBB8-A000-F322408C29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07284" y="-551778"/>
            <a:ext cx="228571" cy="110791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767293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14BA1-9854-1DB6-6422-0D6E99E4A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50D2CFA4-782D-2DE8-4FB2-B23CC40EBDE6}"/>
              </a:ext>
            </a:extLst>
          </p:cNvPr>
          <p:cNvSpPr txBox="1"/>
          <p:nvPr/>
        </p:nvSpPr>
        <p:spPr>
          <a:xfrm>
            <a:off x="133990" y="3250820"/>
            <a:ext cx="49066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Sélections</a:t>
            </a:r>
            <a:br>
              <a:rPr lang="fr-FR" sz="28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</a:br>
            <a:r>
              <a:rPr lang="fr-FR" sz="2800" b="1" noProof="0">
                <a:solidFill>
                  <a:schemeClr val="tx2"/>
                </a:solidFill>
                <a:latin typeface="+mj-lt"/>
                <a:cs typeface="Poppins" panose="00000500000000000000" pitchFamily="2" charset="0"/>
              </a:rPr>
              <a:t>photos &amp; pictogrammes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318A48D-D759-4CC9-B39A-69D93A1672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8" t="356" r="27527" b="-356"/>
          <a:stretch>
            <a:fillRect/>
          </a:stretch>
        </p:blipFill>
        <p:spPr>
          <a:xfrm>
            <a:off x="5040630" y="0"/>
            <a:ext cx="7151370" cy="6858000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C6F451F-8A7F-ED31-B083-232056CCA9FB}"/>
              </a:ext>
            </a:extLst>
          </p:cNvPr>
          <p:cNvSpPr/>
          <p:nvPr/>
        </p:nvSpPr>
        <p:spPr>
          <a:xfrm>
            <a:off x="133990" y="78408"/>
            <a:ext cx="11924021" cy="6652414"/>
          </a:xfrm>
          <a:custGeom>
            <a:avLst/>
            <a:gdLst>
              <a:gd name="connsiteX0" fmla="*/ 249532 w 11924021"/>
              <a:gd name="connsiteY0" fmla="*/ 0 h 6652414"/>
              <a:gd name="connsiteX1" fmla="*/ 11674489 w 11924021"/>
              <a:gd name="connsiteY1" fmla="*/ 0 h 6652414"/>
              <a:gd name="connsiteX2" fmla="*/ 11924021 w 11924021"/>
              <a:gd name="connsiteY2" fmla="*/ 249532 h 6652414"/>
              <a:gd name="connsiteX3" fmla="*/ 11924021 w 11924021"/>
              <a:gd name="connsiteY3" fmla="*/ 5972751 h 6652414"/>
              <a:gd name="connsiteX4" fmla="*/ 11924021 w 11924021"/>
              <a:gd name="connsiteY4" fmla="*/ 6402882 h 6652414"/>
              <a:gd name="connsiteX5" fmla="*/ 11924021 w 11924021"/>
              <a:gd name="connsiteY5" fmla="*/ 6652414 h 6652414"/>
              <a:gd name="connsiteX6" fmla="*/ 11674489 w 11924021"/>
              <a:gd name="connsiteY6" fmla="*/ 6652414 h 6652414"/>
              <a:gd name="connsiteX7" fmla="*/ 11397270 w 11924021"/>
              <a:gd name="connsiteY7" fmla="*/ 6652414 h 6652414"/>
              <a:gd name="connsiteX8" fmla="*/ 249532 w 11924021"/>
              <a:gd name="connsiteY8" fmla="*/ 6652414 h 6652414"/>
              <a:gd name="connsiteX9" fmla="*/ 0 w 11924021"/>
              <a:gd name="connsiteY9" fmla="*/ 6402882 h 6652414"/>
              <a:gd name="connsiteX10" fmla="*/ 0 w 11924021"/>
              <a:gd name="connsiteY10" fmla="*/ 249532 h 6652414"/>
              <a:gd name="connsiteX11" fmla="*/ 249532 w 11924021"/>
              <a:gd name="connsiteY11" fmla="*/ 0 h 6652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924021" h="6652414">
                <a:moveTo>
                  <a:pt x="249532" y="0"/>
                </a:moveTo>
                <a:lnTo>
                  <a:pt x="11674489" y="0"/>
                </a:lnTo>
                <a:cubicBezTo>
                  <a:pt x="11812302" y="0"/>
                  <a:pt x="11924021" y="111719"/>
                  <a:pt x="11924021" y="249532"/>
                </a:cubicBezTo>
                <a:lnTo>
                  <a:pt x="11924021" y="5972751"/>
                </a:lnTo>
                <a:lnTo>
                  <a:pt x="11924021" y="6402882"/>
                </a:lnTo>
                <a:lnTo>
                  <a:pt x="11924021" y="6652414"/>
                </a:lnTo>
                <a:lnTo>
                  <a:pt x="11674489" y="6652414"/>
                </a:lnTo>
                <a:lnTo>
                  <a:pt x="11397270" y="6652414"/>
                </a:lnTo>
                <a:lnTo>
                  <a:pt x="249532" y="6652414"/>
                </a:lnTo>
                <a:cubicBezTo>
                  <a:pt x="111719" y="6652414"/>
                  <a:pt x="0" y="6540695"/>
                  <a:pt x="0" y="6402882"/>
                </a:cubicBezTo>
                <a:lnTo>
                  <a:pt x="0" y="249532"/>
                </a:lnTo>
                <a:cubicBezTo>
                  <a:pt x="0" y="111719"/>
                  <a:pt x="111719" y="0"/>
                  <a:pt x="249532" y="0"/>
                </a:cubicBezTo>
                <a:close/>
              </a:path>
            </a:pathLst>
          </a:custGeom>
          <a:noFill/>
          <a:ln w="19050">
            <a:solidFill>
              <a:srgbClr val="E700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pic>
        <p:nvPicPr>
          <p:cNvPr id="14" name="Image 13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F4642B56-C2D9-D4E0-5285-90A457DB6C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1504608" y="1356038"/>
            <a:ext cx="2165405" cy="1914611"/>
          </a:xfrm>
          <a:prstGeom prst="rect">
            <a:avLst/>
          </a:prstGeom>
        </p:spPr>
      </p:pic>
      <p:sp>
        <p:nvSpPr>
          <p:cNvPr id="17" name="Graphique 9">
            <a:extLst>
              <a:ext uri="{FF2B5EF4-FFF2-40B4-BE49-F238E27FC236}">
                <a16:creationId xmlns:a16="http://schemas.microsoft.com/office/drawing/2014/main" id="{36D33731-2598-BD56-0D75-B7789154F697}"/>
              </a:ext>
            </a:extLst>
          </p:cNvPr>
          <p:cNvSpPr/>
          <p:nvPr/>
        </p:nvSpPr>
        <p:spPr>
          <a:xfrm>
            <a:off x="1866114" y="6222096"/>
            <a:ext cx="1224582" cy="220965"/>
          </a:xfrm>
          <a:custGeom>
            <a:avLst/>
            <a:gdLst>
              <a:gd name="connsiteX0" fmla="*/ 4763738 w 5710110"/>
              <a:gd name="connsiteY0" fmla="*/ 276225 h 1030339"/>
              <a:gd name="connsiteX1" fmla="*/ 4530376 w 5710110"/>
              <a:gd name="connsiteY1" fmla="*/ 276225 h 1030339"/>
              <a:gd name="connsiteX2" fmla="*/ 4530376 w 5710110"/>
              <a:gd name="connsiteY2" fmla="*/ 1021080 h 1030339"/>
              <a:gd name="connsiteX3" fmla="*/ 4763738 w 5710110"/>
              <a:gd name="connsiteY3" fmla="*/ 1021080 h 1030339"/>
              <a:gd name="connsiteX4" fmla="*/ 4763738 w 5710110"/>
              <a:gd name="connsiteY4" fmla="*/ 276225 h 1030339"/>
              <a:gd name="connsiteX5" fmla="*/ 1444276 w 5710110"/>
              <a:gd name="connsiteY5" fmla="*/ 1022985 h 1030339"/>
              <a:gd name="connsiteX6" fmla="*/ 1476661 w 5710110"/>
              <a:gd name="connsiteY6" fmla="*/ 1022985 h 1030339"/>
              <a:gd name="connsiteX7" fmla="*/ 1476661 w 5710110"/>
              <a:gd name="connsiteY7" fmla="*/ 862965 h 1030339"/>
              <a:gd name="connsiteX8" fmla="*/ 1455706 w 5710110"/>
              <a:gd name="connsiteY8" fmla="*/ 862965 h 1030339"/>
              <a:gd name="connsiteX9" fmla="*/ 1345216 w 5710110"/>
              <a:gd name="connsiteY9" fmla="*/ 862013 h 1030339"/>
              <a:gd name="connsiteX10" fmla="*/ 1277588 w 5710110"/>
              <a:gd name="connsiteY10" fmla="*/ 790575 h 1030339"/>
              <a:gd name="connsiteX11" fmla="*/ 1277588 w 5710110"/>
              <a:gd name="connsiteY11" fmla="*/ 455295 h 1030339"/>
              <a:gd name="connsiteX12" fmla="*/ 1278541 w 5710110"/>
              <a:gd name="connsiteY12" fmla="*/ 435293 h 1030339"/>
              <a:gd name="connsiteX13" fmla="*/ 1360456 w 5710110"/>
              <a:gd name="connsiteY13" fmla="*/ 435293 h 1030339"/>
              <a:gd name="connsiteX14" fmla="*/ 1449038 w 5710110"/>
              <a:gd name="connsiteY14" fmla="*/ 397193 h 1030339"/>
              <a:gd name="connsiteX15" fmla="*/ 1476661 w 5710110"/>
              <a:gd name="connsiteY15" fmla="*/ 275272 h 1030339"/>
              <a:gd name="connsiteX16" fmla="*/ 1276636 w 5710110"/>
              <a:gd name="connsiteY16" fmla="*/ 275272 h 1030339"/>
              <a:gd name="connsiteX17" fmla="*/ 1276636 w 5710110"/>
              <a:gd name="connsiteY17" fmla="*/ 163830 h 1030339"/>
              <a:gd name="connsiteX18" fmla="*/ 1048036 w 5710110"/>
              <a:gd name="connsiteY18" fmla="*/ 163830 h 1030339"/>
              <a:gd name="connsiteX19" fmla="*/ 1048036 w 5710110"/>
              <a:gd name="connsiteY19" fmla="*/ 184785 h 1030339"/>
              <a:gd name="connsiteX20" fmla="*/ 1048036 w 5710110"/>
              <a:gd name="connsiteY20" fmla="*/ 800100 h 1030339"/>
              <a:gd name="connsiteX21" fmla="*/ 1055656 w 5710110"/>
              <a:gd name="connsiteY21" fmla="*/ 866775 h 1030339"/>
              <a:gd name="connsiteX22" fmla="*/ 1218533 w 5710110"/>
              <a:gd name="connsiteY22" fmla="*/ 1011555 h 1030339"/>
              <a:gd name="connsiteX23" fmla="*/ 1444276 w 5710110"/>
              <a:gd name="connsiteY23" fmla="*/ 1022985 h 1030339"/>
              <a:gd name="connsiteX24" fmla="*/ 1823371 w 5710110"/>
              <a:gd name="connsiteY24" fmla="*/ 1001078 h 1030339"/>
              <a:gd name="connsiteX25" fmla="*/ 1822418 w 5710110"/>
              <a:gd name="connsiteY25" fmla="*/ 20003 h 1030339"/>
              <a:gd name="connsiteX26" fmla="*/ 1822418 w 5710110"/>
              <a:gd name="connsiteY26" fmla="*/ 0 h 1030339"/>
              <a:gd name="connsiteX27" fmla="*/ 1588103 w 5710110"/>
              <a:gd name="connsiteY27" fmla="*/ 0 h 1030339"/>
              <a:gd name="connsiteX28" fmla="*/ 1588103 w 5710110"/>
              <a:gd name="connsiteY28" fmla="*/ 1022032 h 1030339"/>
              <a:gd name="connsiteX29" fmla="*/ 1606201 w 5710110"/>
              <a:gd name="connsiteY29" fmla="*/ 1022032 h 1030339"/>
              <a:gd name="connsiteX30" fmla="*/ 1801463 w 5710110"/>
              <a:gd name="connsiteY30" fmla="*/ 1022032 h 1030339"/>
              <a:gd name="connsiteX31" fmla="*/ 1823371 w 5710110"/>
              <a:gd name="connsiteY31" fmla="*/ 1001078 h 1030339"/>
              <a:gd name="connsiteX32" fmla="*/ 3867436 w 5710110"/>
              <a:gd name="connsiteY32" fmla="*/ 1008697 h 1030339"/>
              <a:gd name="connsiteX33" fmla="*/ 3864578 w 5710110"/>
              <a:gd name="connsiteY33" fmla="*/ 526732 h 1030339"/>
              <a:gd name="connsiteX34" fmla="*/ 3717893 w 5710110"/>
              <a:gd name="connsiteY34" fmla="*/ 308610 h 1030339"/>
              <a:gd name="connsiteX35" fmla="*/ 3542633 w 5710110"/>
              <a:gd name="connsiteY35" fmla="*/ 272415 h 1030339"/>
              <a:gd name="connsiteX36" fmla="*/ 3285458 w 5710110"/>
              <a:gd name="connsiteY36" fmla="*/ 283845 h 1030339"/>
              <a:gd name="connsiteX37" fmla="*/ 3198781 w 5710110"/>
              <a:gd name="connsiteY37" fmla="*/ 303847 h 1030339"/>
              <a:gd name="connsiteX38" fmla="*/ 3196876 w 5710110"/>
              <a:gd name="connsiteY38" fmla="*/ 276225 h 1030339"/>
              <a:gd name="connsiteX39" fmla="*/ 3033046 w 5710110"/>
              <a:gd name="connsiteY39" fmla="*/ 295275 h 1030339"/>
              <a:gd name="connsiteX40" fmla="*/ 2976848 w 5710110"/>
              <a:gd name="connsiteY40" fmla="*/ 377190 h 1030339"/>
              <a:gd name="connsiteX41" fmla="*/ 2976848 w 5710110"/>
              <a:gd name="connsiteY41" fmla="*/ 1000125 h 1030339"/>
              <a:gd name="connsiteX42" fmla="*/ 2976848 w 5710110"/>
              <a:gd name="connsiteY42" fmla="*/ 1022032 h 1030339"/>
              <a:gd name="connsiteX43" fmla="*/ 3212116 w 5710110"/>
              <a:gd name="connsiteY43" fmla="*/ 1022032 h 1030339"/>
              <a:gd name="connsiteX44" fmla="*/ 3212116 w 5710110"/>
              <a:gd name="connsiteY44" fmla="*/ 1000125 h 1030339"/>
              <a:gd name="connsiteX45" fmla="*/ 3211163 w 5710110"/>
              <a:gd name="connsiteY45" fmla="*/ 534353 h 1030339"/>
              <a:gd name="connsiteX46" fmla="*/ 3257836 w 5710110"/>
              <a:gd name="connsiteY46" fmla="*/ 465772 h 1030339"/>
              <a:gd name="connsiteX47" fmla="*/ 3503581 w 5710110"/>
              <a:gd name="connsiteY47" fmla="*/ 436245 h 1030339"/>
              <a:gd name="connsiteX48" fmla="*/ 3630263 w 5710110"/>
              <a:gd name="connsiteY48" fmla="*/ 582930 h 1030339"/>
              <a:gd name="connsiteX49" fmla="*/ 3629311 w 5710110"/>
              <a:gd name="connsiteY49" fmla="*/ 1004888 h 1030339"/>
              <a:gd name="connsiteX50" fmla="*/ 3650266 w 5710110"/>
              <a:gd name="connsiteY50" fmla="*/ 1024890 h 1030339"/>
              <a:gd name="connsiteX51" fmla="*/ 3817906 w 5710110"/>
              <a:gd name="connsiteY51" fmla="*/ 1024890 h 1030339"/>
              <a:gd name="connsiteX52" fmla="*/ 3863626 w 5710110"/>
              <a:gd name="connsiteY52" fmla="*/ 1024890 h 1030339"/>
              <a:gd name="connsiteX53" fmla="*/ 3867436 w 5710110"/>
              <a:gd name="connsiteY53" fmla="*/ 1008697 h 1030339"/>
              <a:gd name="connsiteX54" fmla="*/ 4388453 w 5710110"/>
              <a:gd name="connsiteY54" fmla="*/ 402907 h 1030339"/>
              <a:gd name="connsiteX55" fmla="*/ 4421791 w 5710110"/>
              <a:gd name="connsiteY55" fmla="*/ 275272 h 1030339"/>
              <a:gd name="connsiteX56" fmla="*/ 4220813 w 5710110"/>
              <a:gd name="connsiteY56" fmla="*/ 275272 h 1030339"/>
              <a:gd name="connsiteX57" fmla="*/ 4220813 w 5710110"/>
              <a:gd name="connsiteY57" fmla="*/ 163830 h 1030339"/>
              <a:gd name="connsiteX58" fmla="*/ 3993166 w 5710110"/>
              <a:gd name="connsiteY58" fmla="*/ 163830 h 1030339"/>
              <a:gd name="connsiteX59" fmla="*/ 3992213 w 5710110"/>
              <a:gd name="connsiteY59" fmla="*/ 174308 h 1030339"/>
              <a:gd name="connsiteX60" fmla="*/ 3992213 w 5710110"/>
              <a:gd name="connsiteY60" fmla="*/ 817245 h 1030339"/>
              <a:gd name="connsiteX61" fmla="*/ 4016026 w 5710110"/>
              <a:gd name="connsiteY61" fmla="*/ 910590 h 1030339"/>
              <a:gd name="connsiteX62" fmla="*/ 4181761 w 5710110"/>
              <a:gd name="connsiteY62" fmla="*/ 1014413 h 1030339"/>
              <a:gd name="connsiteX63" fmla="*/ 4381786 w 5710110"/>
              <a:gd name="connsiteY63" fmla="*/ 1022985 h 1030339"/>
              <a:gd name="connsiteX64" fmla="*/ 4420838 w 5710110"/>
              <a:gd name="connsiteY64" fmla="*/ 1022985 h 1030339"/>
              <a:gd name="connsiteX65" fmla="*/ 4420838 w 5710110"/>
              <a:gd name="connsiteY65" fmla="*/ 862965 h 1030339"/>
              <a:gd name="connsiteX66" fmla="*/ 4399883 w 5710110"/>
              <a:gd name="connsiteY66" fmla="*/ 862965 h 1030339"/>
              <a:gd name="connsiteX67" fmla="*/ 4289393 w 5710110"/>
              <a:gd name="connsiteY67" fmla="*/ 862013 h 1030339"/>
              <a:gd name="connsiteX68" fmla="*/ 4220813 w 5710110"/>
              <a:gd name="connsiteY68" fmla="*/ 791528 h 1030339"/>
              <a:gd name="connsiteX69" fmla="*/ 4220813 w 5710110"/>
              <a:gd name="connsiteY69" fmla="*/ 456247 h 1030339"/>
              <a:gd name="connsiteX70" fmla="*/ 4220813 w 5710110"/>
              <a:gd name="connsiteY70" fmla="*/ 436245 h 1030339"/>
              <a:gd name="connsiteX71" fmla="*/ 4303681 w 5710110"/>
              <a:gd name="connsiteY71" fmla="*/ 436245 h 1030339"/>
              <a:gd name="connsiteX72" fmla="*/ 4388453 w 5710110"/>
              <a:gd name="connsiteY72" fmla="*/ 402907 h 1030339"/>
              <a:gd name="connsiteX73" fmla="*/ 4761833 w 5710110"/>
              <a:gd name="connsiteY73" fmla="*/ 50483 h 1030339"/>
              <a:gd name="connsiteX74" fmla="*/ 4535138 w 5710110"/>
              <a:gd name="connsiteY74" fmla="*/ 48578 h 1030339"/>
              <a:gd name="connsiteX75" fmla="*/ 4535138 w 5710110"/>
              <a:gd name="connsiteY75" fmla="*/ 144780 h 1030339"/>
              <a:gd name="connsiteX76" fmla="*/ 4647533 w 5710110"/>
              <a:gd name="connsiteY76" fmla="*/ 192405 h 1030339"/>
              <a:gd name="connsiteX77" fmla="*/ 4746593 w 5710110"/>
              <a:gd name="connsiteY77" fmla="*/ 159067 h 1030339"/>
              <a:gd name="connsiteX78" fmla="*/ 4761833 w 5710110"/>
              <a:gd name="connsiteY78" fmla="*/ 50483 h 1030339"/>
              <a:gd name="connsiteX79" fmla="*/ 5160931 w 5710110"/>
              <a:gd name="connsiteY79" fmla="*/ 789622 h 1030339"/>
              <a:gd name="connsiteX80" fmla="*/ 5107591 w 5710110"/>
              <a:gd name="connsiteY80" fmla="*/ 620078 h 1030339"/>
              <a:gd name="connsiteX81" fmla="*/ 5168551 w 5710110"/>
              <a:gd name="connsiteY81" fmla="*/ 496253 h 1030339"/>
              <a:gd name="connsiteX82" fmla="*/ 5258086 w 5710110"/>
              <a:gd name="connsiteY82" fmla="*/ 451485 h 1030339"/>
              <a:gd name="connsiteX83" fmla="*/ 5557171 w 5710110"/>
              <a:gd name="connsiteY83" fmla="*/ 434340 h 1030339"/>
              <a:gd name="connsiteX84" fmla="*/ 5650516 w 5710110"/>
              <a:gd name="connsiteY84" fmla="*/ 444818 h 1030339"/>
              <a:gd name="connsiteX85" fmla="*/ 5650516 w 5710110"/>
              <a:gd name="connsiteY85" fmla="*/ 286703 h 1030339"/>
              <a:gd name="connsiteX86" fmla="*/ 5600986 w 5710110"/>
              <a:gd name="connsiteY86" fmla="*/ 280035 h 1030339"/>
              <a:gd name="connsiteX87" fmla="*/ 5304758 w 5710110"/>
              <a:gd name="connsiteY87" fmla="*/ 276225 h 1030339"/>
              <a:gd name="connsiteX88" fmla="*/ 5082826 w 5710110"/>
              <a:gd name="connsiteY88" fmla="*/ 323850 h 1030339"/>
              <a:gd name="connsiteX89" fmla="*/ 4896136 w 5710110"/>
              <a:gd name="connsiteY89" fmla="*/ 493395 h 1030339"/>
              <a:gd name="connsiteX90" fmla="*/ 4870418 w 5710110"/>
              <a:gd name="connsiteY90" fmla="*/ 680085 h 1030339"/>
              <a:gd name="connsiteX91" fmla="*/ 4918996 w 5710110"/>
              <a:gd name="connsiteY91" fmla="*/ 837247 h 1030339"/>
              <a:gd name="connsiteX92" fmla="*/ 5119021 w 5710110"/>
              <a:gd name="connsiteY92" fmla="*/ 986790 h 1030339"/>
              <a:gd name="connsiteX93" fmla="*/ 5585746 w 5710110"/>
              <a:gd name="connsiteY93" fmla="*/ 1014413 h 1030339"/>
              <a:gd name="connsiteX94" fmla="*/ 5706713 w 5710110"/>
              <a:gd name="connsiteY94" fmla="*/ 845820 h 1030339"/>
              <a:gd name="connsiteX95" fmla="*/ 5564791 w 5710110"/>
              <a:gd name="connsiteY95" fmla="*/ 863918 h 1030339"/>
              <a:gd name="connsiteX96" fmla="*/ 5300948 w 5710110"/>
              <a:gd name="connsiteY96" fmla="*/ 859155 h 1030339"/>
              <a:gd name="connsiteX97" fmla="*/ 5160931 w 5710110"/>
              <a:gd name="connsiteY97" fmla="*/ 789622 h 1030339"/>
              <a:gd name="connsiteX98" fmla="*/ 2853976 w 5710110"/>
              <a:gd name="connsiteY98" fmla="*/ 926782 h 1030339"/>
              <a:gd name="connsiteX99" fmla="*/ 2807303 w 5710110"/>
              <a:gd name="connsiteY99" fmla="*/ 1001078 h 1030339"/>
              <a:gd name="connsiteX100" fmla="*/ 2634901 w 5710110"/>
              <a:gd name="connsiteY100" fmla="*/ 1020128 h 1030339"/>
              <a:gd name="connsiteX101" fmla="*/ 2632996 w 5710110"/>
              <a:gd name="connsiteY101" fmla="*/ 996315 h 1030339"/>
              <a:gd name="connsiteX102" fmla="*/ 2529173 w 5710110"/>
              <a:gd name="connsiteY102" fmla="*/ 1021080 h 1030339"/>
              <a:gd name="connsiteX103" fmla="*/ 2094833 w 5710110"/>
              <a:gd name="connsiteY103" fmla="*/ 946785 h 1030339"/>
              <a:gd name="connsiteX104" fmla="*/ 1929098 w 5710110"/>
              <a:gd name="connsiteY104" fmla="*/ 666750 h 1030339"/>
              <a:gd name="connsiteX105" fmla="*/ 1994821 w 5710110"/>
              <a:gd name="connsiteY105" fmla="*/ 428625 h 1030339"/>
              <a:gd name="connsiteX106" fmla="*/ 2184368 w 5710110"/>
              <a:gd name="connsiteY106" fmla="*/ 308610 h 1030339"/>
              <a:gd name="connsiteX107" fmla="*/ 2451068 w 5710110"/>
              <a:gd name="connsiteY107" fmla="*/ 270510 h 1030339"/>
              <a:gd name="connsiteX108" fmla="*/ 2709196 w 5710110"/>
              <a:gd name="connsiteY108" fmla="*/ 301943 h 1030339"/>
              <a:gd name="connsiteX109" fmla="*/ 2785396 w 5710110"/>
              <a:gd name="connsiteY109" fmla="*/ 337185 h 1030339"/>
              <a:gd name="connsiteX110" fmla="*/ 2853976 w 5710110"/>
              <a:gd name="connsiteY110" fmla="*/ 462915 h 1030339"/>
              <a:gd name="connsiteX111" fmla="*/ 2853976 w 5710110"/>
              <a:gd name="connsiteY111" fmla="*/ 926782 h 1030339"/>
              <a:gd name="connsiteX112" fmla="*/ 2617756 w 5710110"/>
              <a:gd name="connsiteY112" fmla="*/ 808672 h 1030339"/>
              <a:gd name="connsiteX113" fmla="*/ 2617756 w 5710110"/>
              <a:gd name="connsiteY113" fmla="*/ 643890 h 1030339"/>
              <a:gd name="connsiteX114" fmla="*/ 2617756 w 5710110"/>
              <a:gd name="connsiteY114" fmla="*/ 479107 h 1030339"/>
              <a:gd name="connsiteX115" fmla="*/ 2596801 w 5710110"/>
              <a:gd name="connsiteY115" fmla="*/ 446722 h 1030339"/>
              <a:gd name="connsiteX116" fmla="*/ 2577751 w 5710110"/>
              <a:gd name="connsiteY116" fmla="*/ 440055 h 1030339"/>
              <a:gd name="connsiteX117" fmla="*/ 2338673 w 5710110"/>
              <a:gd name="connsiteY117" fmla="*/ 442913 h 1030339"/>
              <a:gd name="connsiteX118" fmla="*/ 2211991 w 5710110"/>
              <a:gd name="connsiteY118" fmla="*/ 508635 h 1030339"/>
              <a:gd name="connsiteX119" fmla="*/ 2166271 w 5710110"/>
              <a:gd name="connsiteY119" fmla="*/ 666750 h 1030339"/>
              <a:gd name="connsiteX120" fmla="*/ 2279618 w 5710110"/>
              <a:gd name="connsiteY120" fmla="*/ 831532 h 1030339"/>
              <a:gd name="connsiteX121" fmla="*/ 2405348 w 5710110"/>
              <a:gd name="connsiteY121" fmla="*/ 863918 h 1030339"/>
              <a:gd name="connsiteX122" fmla="*/ 2602516 w 5710110"/>
              <a:gd name="connsiteY122" fmla="*/ 834390 h 1030339"/>
              <a:gd name="connsiteX123" fmla="*/ 2617756 w 5710110"/>
              <a:gd name="connsiteY123" fmla="*/ 808672 h 1030339"/>
              <a:gd name="connsiteX124" fmla="*/ 924211 w 5710110"/>
              <a:gd name="connsiteY124" fmla="*/ 927735 h 1030339"/>
              <a:gd name="connsiteX125" fmla="*/ 876586 w 5710110"/>
              <a:gd name="connsiteY125" fmla="*/ 1000125 h 1030339"/>
              <a:gd name="connsiteX126" fmla="*/ 763238 w 5710110"/>
              <a:gd name="connsiteY126" fmla="*/ 1020128 h 1030339"/>
              <a:gd name="connsiteX127" fmla="*/ 704183 w 5710110"/>
              <a:gd name="connsiteY127" fmla="*/ 1020128 h 1030339"/>
              <a:gd name="connsiteX128" fmla="*/ 702278 w 5710110"/>
              <a:gd name="connsiteY128" fmla="*/ 995363 h 1030339"/>
              <a:gd name="connsiteX129" fmla="*/ 599408 w 5710110"/>
              <a:gd name="connsiteY129" fmla="*/ 1020128 h 1030339"/>
              <a:gd name="connsiteX130" fmla="*/ 136493 w 5710110"/>
              <a:gd name="connsiteY130" fmla="*/ 925830 h 1030339"/>
              <a:gd name="connsiteX131" fmla="*/ 3143 w 5710110"/>
              <a:gd name="connsiteY131" fmla="*/ 694372 h 1030339"/>
              <a:gd name="connsiteX132" fmla="*/ 15526 w 5710110"/>
              <a:gd name="connsiteY132" fmla="*/ 523875 h 1030339"/>
              <a:gd name="connsiteX133" fmla="*/ 197453 w 5710110"/>
              <a:gd name="connsiteY133" fmla="*/ 329565 h 1030339"/>
              <a:gd name="connsiteX134" fmla="*/ 423196 w 5710110"/>
              <a:gd name="connsiteY134" fmla="*/ 275272 h 1030339"/>
              <a:gd name="connsiteX135" fmla="*/ 605123 w 5710110"/>
              <a:gd name="connsiteY135" fmla="*/ 271463 h 1030339"/>
              <a:gd name="connsiteX136" fmla="*/ 820388 w 5710110"/>
              <a:gd name="connsiteY136" fmla="*/ 315278 h 1030339"/>
              <a:gd name="connsiteX137" fmla="*/ 923258 w 5710110"/>
              <a:gd name="connsiteY137" fmla="*/ 434340 h 1030339"/>
              <a:gd name="connsiteX138" fmla="*/ 925163 w 5710110"/>
              <a:gd name="connsiteY138" fmla="*/ 458153 h 1030339"/>
              <a:gd name="connsiteX139" fmla="*/ 924211 w 5710110"/>
              <a:gd name="connsiteY139" fmla="*/ 927735 h 1030339"/>
              <a:gd name="connsiteX140" fmla="*/ 688943 w 5710110"/>
              <a:gd name="connsiteY140" fmla="*/ 808672 h 1030339"/>
              <a:gd name="connsiteX141" fmla="*/ 688943 w 5710110"/>
              <a:gd name="connsiteY141" fmla="*/ 645795 h 1030339"/>
              <a:gd name="connsiteX142" fmla="*/ 688943 w 5710110"/>
              <a:gd name="connsiteY142" fmla="*/ 492443 h 1030339"/>
              <a:gd name="connsiteX143" fmla="*/ 647986 w 5710110"/>
              <a:gd name="connsiteY143" fmla="*/ 441007 h 1030339"/>
              <a:gd name="connsiteX144" fmla="*/ 370808 w 5710110"/>
              <a:gd name="connsiteY144" fmla="*/ 454343 h 1030339"/>
              <a:gd name="connsiteX145" fmla="*/ 234601 w 5710110"/>
              <a:gd name="connsiteY145" fmla="*/ 650557 h 1030339"/>
              <a:gd name="connsiteX146" fmla="*/ 368903 w 5710110"/>
              <a:gd name="connsiteY146" fmla="*/ 841057 h 1030339"/>
              <a:gd name="connsiteX147" fmla="*/ 536543 w 5710110"/>
              <a:gd name="connsiteY147" fmla="*/ 866775 h 1030339"/>
              <a:gd name="connsiteX148" fmla="*/ 672751 w 5710110"/>
              <a:gd name="connsiteY148" fmla="*/ 834390 h 1030339"/>
              <a:gd name="connsiteX149" fmla="*/ 688943 w 5710110"/>
              <a:gd name="connsiteY149" fmla="*/ 808672 h 1030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5710110" h="1030339">
                <a:moveTo>
                  <a:pt x="4763738" y="276225"/>
                </a:moveTo>
                <a:lnTo>
                  <a:pt x="4530376" y="276225"/>
                </a:lnTo>
                <a:lnTo>
                  <a:pt x="4530376" y="1021080"/>
                </a:lnTo>
                <a:lnTo>
                  <a:pt x="4763738" y="1021080"/>
                </a:lnTo>
                <a:lnTo>
                  <a:pt x="4763738" y="276225"/>
                </a:lnTo>
                <a:close/>
                <a:moveTo>
                  <a:pt x="1444276" y="1022985"/>
                </a:moveTo>
                <a:cubicBezTo>
                  <a:pt x="1454753" y="1022985"/>
                  <a:pt x="1466183" y="1022985"/>
                  <a:pt x="1476661" y="1022985"/>
                </a:cubicBezTo>
                <a:lnTo>
                  <a:pt x="1476661" y="862965"/>
                </a:lnTo>
                <a:cubicBezTo>
                  <a:pt x="1469041" y="862965"/>
                  <a:pt x="1462373" y="862965"/>
                  <a:pt x="1455706" y="862965"/>
                </a:cubicBezTo>
                <a:cubicBezTo>
                  <a:pt x="1418558" y="862965"/>
                  <a:pt x="1382363" y="863918"/>
                  <a:pt x="1345216" y="862013"/>
                </a:cubicBezTo>
                <a:cubicBezTo>
                  <a:pt x="1299496" y="860107"/>
                  <a:pt x="1277588" y="836295"/>
                  <a:pt x="1277588" y="790575"/>
                </a:cubicBezTo>
                <a:cubicBezTo>
                  <a:pt x="1277588" y="679132"/>
                  <a:pt x="1277588" y="566738"/>
                  <a:pt x="1277588" y="455295"/>
                </a:cubicBezTo>
                <a:cubicBezTo>
                  <a:pt x="1277588" y="449580"/>
                  <a:pt x="1278541" y="442913"/>
                  <a:pt x="1278541" y="435293"/>
                </a:cubicBezTo>
                <a:cubicBezTo>
                  <a:pt x="1306163" y="435293"/>
                  <a:pt x="1333786" y="436245"/>
                  <a:pt x="1360456" y="435293"/>
                </a:cubicBezTo>
                <a:cubicBezTo>
                  <a:pt x="1394746" y="434340"/>
                  <a:pt x="1428083" y="427672"/>
                  <a:pt x="1449038" y="397193"/>
                </a:cubicBezTo>
                <a:cubicBezTo>
                  <a:pt x="1474756" y="360997"/>
                  <a:pt x="1477613" y="319088"/>
                  <a:pt x="1476661" y="275272"/>
                </a:cubicBezTo>
                <a:lnTo>
                  <a:pt x="1276636" y="275272"/>
                </a:lnTo>
                <a:lnTo>
                  <a:pt x="1276636" y="163830"/>
                </a:lnTo>
                <a:lnTo>
                  <a:pt x="1048036" y="163830"/>
                </a:lnTo>
                <a:lnTo>
                  <a:pt x="1048036" y="184785"/>
                </a:lnTo>
                <a:cubicBezTo>
                  <a:pt x="1048036" y="389572"/>
                  <a:pt x="1048036" y="595313"/>
                  <a:pt x="1048036" y="800100"/>
                </a:cubicBezTo>
                <a:cubicBezTo>
                  <a:pt x="1048036" y="822007"/>
                  <a:pt x="1049941" y="845820"/>
                  <a:pt x="1055656" y="866775"/>
                </a:cubicBezTo>
                <a:cubicBezTo>
                  <a:pt x="1076611" y="951547"/>
                  <a:pt x="1138523" y="993457"/>
                  <a:pt x="1218533" y="1011555"/>
                </a:cubicBezTo>
                <a:cubicBezTo>
                  <a:pt x="1293781" y="1029653"/>
                  <a:pt x="1369028" y="1022032"/>
                  <a:pt x="1444276" y="1022985"/>
                </a:cubicBezTo>
                <a:close/>
                <a:moveTo>
                  <a:pt x="1823371" y="1001078"/>
                </a:moveTo>
                <a:cubicBezTo>
                  <a:pt x="1822418" y="674370"/>
                  <a:pt x="1822418" y="347663"/>
                  <a:pt x="1822418" y="20003"/>
                </a:cubicBezTo>
                <a:lnTo>
                  <a:pt x="1822418" y="0"/>
                </a:lnTo>
                <a:lnTo>
                  <a:pt x="1588103" y="0"/>
                </a:lnTo>
                <a:lnTo>
                  <a:pt x="1588103" y="1022032"/>
                </a:lnTo>
                <a:cubicBezTo>
                  <a:pt x="1594771" y="1022032"/>
                  <a:pt x="1600486" y="1022032"/>
                  <a:pt x="1606201" y="1022032"/>
                </a:cubicBezTo>
                <a:cubicBezTo>
                  <a:pt x="1670971" y="1022032"/>
                  <a:pt x="1736693" y="1021080"/>
                  <a:pt x="1801463" y="1022032"/>
                </a:cubicBezTo>
                <a:cubicBezTo>
                  <a:pt x="1819561" y="1022985"/>
                  <a:pt x="1823371" y="1018222"/>
                  <a:pt x="1823371" y="1001078"/>
                </a:cubicBezTo>
                <a:close/>
                <a:moveTo>
                  <a:pt x="3867436" y="1008697"/>
                </a:moveTo>
                <a:cubicBezTo>
                  <a:pt x="3866483" y="848678"/>
                  <a:pt x="3869341" y="687705"/>
                  <a:pt x="3864578" y="526732"/>
                </a:cubicBezTo>
                <a:cubicBezTo>
                  <a:pt x="3861721" y="426720"/>
                  <a:pt x="3812191" y="350520"/>
                  <a:pt x="3717893" y="308610"/>
                </a:cubicBezTo>
                <a:cubicBezTo>
                  <a:pt x="3661696" y="283845"/>
                  <a:pt x="3603593" y="273367"/>
                  <a:pt x="3542633" y="272415"/>
                </a:cubicBezTo>
                <a:cubicBezTo>
                  <a:pt x="3456908" y="270510"/>
                  <a:pt x="3371183" y="268605"/>
                  <a:pt x="3285458" y="283845"/>
                </a:cubicBezTo>
                <a:cubicBezTo>
                  <a:pt x="3255931" y="288607"/>
                  <a:pt x="3228308" y="297180"/>
                  <a:pt x="3198781" y="303847"/>
                </a:cubicBezTo>
                <a:cubicBezTo>
                  <a:pt x="3197828" y="294322"/>
                  <a:pt x="3197828" y="286703"/>
                  <a:pt x="3196876" y="276225"/>
                </a:cubicBezTo>
                <a:cubicBezTo>
                  <a:pt x="3140678" y="277178"/>
                  <a:pt x="3085433" y="275272"/>
                  <a:pt x="3033046" y="295275"/>
                </a:cubicBezTo>
                <a:cubicBezTo>
                  <a:pt x="2991136" y="310515"/>
                  <a:pt x="2976848" y="332422"/>
                  <a:pt x="2976848" y="377190"/>
                </a:cubicBezTo>
                <a:cubicBezTo>
                  <a:pt x="2976848" y="584835"/>
                  <a:pt x="2976848" y="792480"/>
                  <a:pt x="2976848" y="1000125"/>
                </a:cubicBezTo>
                <a:lnTo>
                  <a:pt x="2976848" y="1022032"/>
                </a:lnTo>
                <a:lnTo>
                  <a:pt x="3212116" y="1022032"/>
                </a:lnTo>
                <a:lnTo>
                  <a:pt x="3212116" y="1000125"/>
                </a:lnTo>
                <a:cubicBezTo>
                  <a:pt x="3212116" y="844868"/>
                  <a:pt x="3214021" y="689610"/>
                  <a:pt x="3211163" y="534353"/>
                </a:cubicBezTo>
                <a:cubicBezTo>
                  <a:pt x="3210211" y="495300"/>
                  <a:pt x="3225451" y="479107"/>
                  <a:pt x="3257836" y="465772"/>
                </a:cubicBezTo>
                <a:cubicBezTo>
                  <a:pt x="3336893" y="432435"/>
                  <a:pt x="3419761" y="427672"/>
                  <a:pt x="3503581" y="436245"/>
                </a:cubicBezTo>
                <a:cubicBezTo>
                  <a:pt x="3587401" y="444818"/>
                  <a:pt x="3633121" y="479107"/>
                  <a:pt x="3630263" y="582930"/>
                </a:cubicBezTo>
                <a:cubicBezTo>
                  <a:pt x="3627406" y="722947"/>
                  <a:pt x="3629311" y="863918"/>
                  <a:pt x="3629311" y="1004888"/>
                </a:cubicBezTo>
                <a:cubicBezTo>
                  <a:pt x="3629311" y="1021080"/>
                  <a:pt x="3634073" y="1024890"/>
                  <a:pt x="3650266" y="1024890"/>
                </a:cubicBezTo>
                <a:cubicBezTo>
                  <a:pt x="3706463" y="1023938"/>
                  <a:pt x="3761708" y="1024890"/>
                  <a:pt x="3817906" y="1024890"/>
                </a:cubicBezTo>
                <a:lnTo>
                  <a:pt x="3863626" y="1024890"/>
                </a:lnTo>
                <a:cubicBezTo>
                  <a:pt x="3865531" y="1016318"/>
                  <a:pt x="3867436" y="1012507"/>
                  <a:pt x="3867436" y="1008697"/>
                </a:cubicBezTo>
                <a:close/>
                <a:moveTo>
                  <a:pt x="4388453" y="402907"/>
                </a:moveTo>
                <a:cubicBezTo>
                  <a:pt x="4418933" y="365760"/>
                  <a:pt x="4418933" y="320993"/>
                  <a:pt x="4421791" y="275272"/>
                </a:cubicBezTo>
                <a:lnTo>
                  <a:pt x="4220813" y="275272"/>
                </a:lnTo>
                <a:lnTo>
                  <a:pt x="4220813" y="163830"/>
                </a:lnTo>
                <a:lnTo>
                  <a:pt x="3993166" y="163830"/>
                </a:lnTo>
                <a:cubicBezTo>
                  <a:pt x="3993166" y="168592"/>
                  <a:pt x="3992213" y="171450"/>
                  <a:pt x="3992213" y="174308"/>
                </a:cubicBezTo>
                <a:cubicBezTo>
                  <a:pt x="3992213" y="388620"/>
                  <a:pt x="3992213" y="602932"/>
                  <a:pt x="3992213" y="817245"/>
                </a:cubicBezTo>
                <a:cubicBezTo>
                  <a:pt x="3992213" y="849630"/>
                  <a:pt x="3999833" y="881063"/>
                  <a:pt x="4016026" y="910590"/>
                </a:cubicBezTo>
                <a:cubicBezTo>
                  <a:pt x="4052221" y="976313"/>
                  <a:pt x="4112228" y="1006793"/>
                  <a:pt x="4181761" y="1014413"/>
                </a:cubicBezTo>
                <a:cubicBezTo>
                  <a:pt x="4248436" y="1022032"/>
                  <a:pt x="4315111" y="1020128"/>
                  <a:pt x="4381786" y="1022985"/>
                </a:cubicBezTo>
                <a:cubicBezTo>
                  <a:pt x="4395121" y="1022985"/>
                  <a:pt x="4408456" y="1022985"/>
                  <a:pt x="4420838" y="1022985"/>
                </a:cubicBezTo>
                <a:lnTo>
                  <a:pt x="4420838" y="862965"/>
                </a:lnTo>
                <a:cubicBezTo>
                  <a:pt x="4413218" y="862965"/>
                  <a:pt x="4406551" y="862965"/>
                  <a:pt x="4399883" y="862965"/>
                </a:cubicBezTo>
                <a:cubicBezTo>
                  <a:pt x="4362736" y="862965"/>
                  <a:pt x="4325588" y="863918"/>
                  <a:pt x="4289393" y="862013"/>
                </a:cubicBezTo>
                <a:cubicBezTo>
                  <a:pt x="4242721" y="860107"/>
                  <a:pt x="4220813" y="836295"/>
                  <a:pt x="4220813" y="791528"/>
                </a:cubicBezTo>
                <a:cubicBezTo>
                  <a:pt x="4220813" y="680085"/>
                  <a:pt x="4220813" y="567690"/>
                  <a:pt x="4220813" y="456247"/>
                </a:cubicBezTo>
                <a:lnTo>
                  <a:pt x="4220813" y="436245"/>
                </a:lnTo>
                <a:cubicBezTo>
                  <a:pt x="4249388" y="436245"/>
                  <a:pt x="4277011" y="437197"/>
                  <a:pt x="4303681" y="436245"/>
                </a:cubicBezTo>
                <a:cubicBezTo>
                  <a:pt x="4335113" y="435293"/>
                  <a:pt x="4366546" y="428625"/>
                  <a:pt x="4388453" y="402907"/>
                </a:cubicBezTo>
                <a:close/>
                <a:moveTo>
                  <a:pt x="4761833" y="50483"/>
                </a:moveTo>
                <a:cubicBezTo>
                  <a:pt x="4711351" y="-14288"/>
                  <a:pt x="4585621" y="-15240"/>
                  <a:pt x="4535138" y="48578"/>
                </a:cubicBezTo>
                <a:cubicBezTo>
                  <a:pt x="4511326" y="78105"/>
                  <a:pt x="4511326" y="115253"/>
                  <a:pt x="4535138" y="144780"/>
                </a:cubicBezTo>
                <a:cubicBezTo>
                  <a:pt x="4564666" y="180022"/>
                  <a:pt x="4603718" y="191453"/>
                  <a:pt x="4647533" y="192405"/>
                </a:cubicBezTo>
                <a:cubicBezTo>
                  <a:pt x="4685633" y="192405"/>
                  <a:pt x="4720876" y="180975"/>
                  <a:pt x="4746593" y="159067"/>
                </a:cubicBezTo>
                <a:cubicBezTo>
                  <a:pt x="4781836" y="130492"/>
                  <a:pt x="4788503" y="83820"/>
                  <a:pt x="4761833" y="50483"/>
                </a:cubicBezTo>
                <a:close/>
                <a:moveTo>
                  <a:pt x="5160931" y="789622"/>
                </a:moveTo>
                <a:cubicBezTo>
                  <a:pt x="5115211" y="741997"/>
                  <a:pt x="5104733" y="682943"/>
                  <a:pt x="5107591" y="620078"/>
                </a:cubicBezTo>
                <a:cubicBezTo>
                  <a:pt x="5110448" y="569595"/>
                  <a:pt x="5127593" y="525780"/>
                  <a:pt x="5168551" y="496253"/>
                </a:cubicBezTo>
                <a:cubicBezTo>
                  <a:pt x="5195221" y="477203"/>
                  <a:pt x="5226653" y="461010"/>
                  <a:pt x="5258086" y="451485"/>
                </a:cubicBezTo>
                <a:cubicBezTo>
                  <a:pt x="5356193" y="421957"/>
                  <a:pt x="5457158" y="425768"/>
                  <a:pt x="5557171" y="434340"/>
                </a:cubicBezTo>
                <a:cubicBezTo>
                  <a:pt x="5587651" y="437197"/>
                  <a:pt x="5619083" y="441007"/>
                  <a:pt x="5650516" y="444818"/>
                </a:cubicBezTo>
                <a:lnTo>
                  <a:pt x="5650516" y="286703"/>
                </a:lnTo>
                <a:cubicBezTo>
                  <a:pt x="5633371" y="284797"/>
                  <a:pt x="5617178" y="281940"/>
                  <a:pt x="5600986" y="280035"/>
                </a:cubicBezTo>
                <a:cubicBezTo>
                  <a:pt x="5501926" y="270510"/>
                  <a:pt x="5403818" y="267653"/>
                  <a:pt x="5304758" y="276225"/>
                </a:cubicBezTo>
                <a:cubicBezTo>
                  <a:pt x="5228558" y="281940"/>
                  <a:pt x="5154263" y="295275"/>
                  <a:pt x="5082826" y="323850"/>
                </a:cubicBezTo>
                <a:cubicBezTo>
                  <a:pt x="4999958" y="357188"/>
                  <a:pt x="4933283" y="409575"/>
                  <a:pt x="4896136" y="493395"/>
                </a:cubicBezTo>
                <a:cubicBezTo>
                  <a:pt x="4870418" y="553403"/>
                  <a:pt x="4866608" y="616268"/>
                  <a:pt x="4870418" y="680085"/>
                </a:cubicBezTo>
                <a:cubicBezTo>
                  <a:pt x="4874228" y="736282"/>
                  <a:pt x="4889468" y="789622"/>
                  <a:pt x="4918996" y="837247"/>
                </a:cubicBezTo>
                <a:cubicBezTo>
                  <a:pt x="4965668" y="913447"/>
                  <a:pt x="5036153" y="960120"/>
                  <a:pt x="5119021" y="986790"/>
                </a:cubicBezTo>
                <a:cubicBezTo>
                  <a:pt x="5272373" y="1037272"/>
                  <a:pt x="5428583" y="1040130"/>
                  <a:pt x="5585746" y="1014413"/>
                </a:cubicBezTo>
                <a:cubicBezTo>
                  <a:pt x="5680996" y="999172"/>
                  <a:pt x="5722906" y="935355"/>
                  <a:pt x="5706713" y="845820"/>
                </a:cubicBezTo>
                <a:cubicBezTo>
                  <a:pt x="5659088" y="852488"/>
                  <a:pt x="5612416" y="859155"/>
                  <a:pt x="5564791" y="863918"/>
                </a:cubicBezTo>
                <a:cubicBezTo>
                  <a:pt x="5477161" y="873443"/>
                  <a:pt x="5388578" y="875347"/>
                  <a:pt x="5300948" y="859155"/>
                </a:cubicBezTo>
                <a:cubicBezTo>
                  <a:pt x="5250466" y="847725"/>
                  <a:pt x="5199983" y="829628"/>
                  <a:pt x="5160931" y="789622"/>
                </a:cubicBezTo>
                <a:close/>
                <a:moveTo>
                  <a:pt x="2853976" y="926782"/>
                </a:moveTo>
                <a:cubicBezTo>
                  <a:pt x="2853976" y="962025"/>
                  <a:pt x="2838736" y="984885"/>
                  <a:pt x="2807303" y="1001078"/>
                </a:cubicBezTo>
                <a:cubicBezTo>
                  <a:pt x="2775871" y="1017270"/>
                  <a:pt x="2669191" y="1026795"/>
                  <a:pt x="2634901" y="1020128"/>
                </a:cubicBezTo>
                <a:cubicBezTo>
                  <a:pt x="2633948" y="1011555"/>
                  <a:pt x="2633948" y="1003935"/>
                  <a:pt x="2632996" y="996315"/>
                </a:cubicBezTo>
                <a:cubicBezTo>
                  <a:pt x="2597753" y="1004888"/>
                  <a:pt x="2564416" y="1016318"/>
                  <a:pt x="2529173" y="1021080"/>
                </a:cubicBezTo>
                <a:cubicBezTo>
                  <a:pt x="2376773" y="1040130"/>
                  <a:pt x="2230088" y="1023938"/>
                  <a:pt x="2094833" y="946785"/>
                </a:cubicBezTo>
                <a:cubicBezTo>
                  <a:pt x="1987201" y="885825"/>
                  <a:pt x="1934813" y="788670"/>
                  <a:pt x="1929098" y="666750"/>
                </a:cubicBezTo>
                <a:cubicBezTo>
                  <a:pt x="1925288" y="580072"/>
                  <a:pt x="1938623" y="498157"/>
                  <a:pt x="1994821" y="428625"/>
                </a:cubicBezTo>
                <a:cubicBezTo>
                  <a:pt x="2043398" y="366713"/>
                  <a:pt x="2110073" y="331470"/>
                  <a:pt x="2184368" y="308610"/>
                </a:cubicBezTo>
                <a:cubicBezTo>
                  <a:pt x="2271046" y="281940"/>
                  <a:pt x="2360581" y="272415"/>
                  <a:pt x="2451068" y="270510"/>
                </a:cubicBezTo>
                <a:cubicBezTo>
                  <a:pt x="2538698" y="268605"/>
                  <a:pt x="2625376" y="276225"/>
                  <a:pt x="2709196" y="301943"/>
                </a:cubicBezTo>
                <a:cubicBezTo>
                  <a:pt x="2735866" y="309563"/>
                  <a:pt x="2761583" y="321945"/>
                  <a:pt x="2785396" y="337185"/>
                </a:cubicBezTo>
                <a:cubicBezTo>
                  <a:pt x="2831116" y="365760"/>
                  <a:pt x="2853976" y="408622"/>
                  <a:pt x="2853976" y="462915"/>
                </a:cubicBezTo>
                <a:cubicBezTo>
                  <a:pt x="2853023" y="617220"/>
                  <a:pt x="2853023" y="771525"/>
                  <a:pt x="2853976" y="926782"/>
                </a:cubicBezTo>
                <a:close/>
                <a:moveTo>
                  <a:pt x="2617756" y="808672"/>
                </a:moveTo>
                <a:cubicBezTo>
                  <a:pt x="2616803" y="753428"/>
                  <a:pt x="2617756" y="699135"/>
                  <a:pt x="2617756" y="643890"/>
                </a:cubicBezTo>
                <a:cubicBezTo>
                  <a:pt x="2617756" y="588645"/>
                  <a:pt x="2616803" y="534353"/>
                  <a:pt x="2617756" y="479107"/>
                </a:cubicBezTo>
                <a:cubicBezTo>
                  <a:pt x="2617756" y="461963"/>
                  <a:pt x="2612041" y="452438"/>
                  <a:pt x="2596801" y="446722"/>
                </a:cubicBezTo>
                <a:cubicBezTo>
                  <a:pt x="2590133" y="443865"/>
                  <a:pt x="2584418" y="441960"/>
                  <a:pt x="2577751" y="440055"/>
                </a:cubicBezTo>
                <a:cubicBezTo>
                  <a:pt x="2497741" y="423863"/>
                  <a:pt x="2417731" y="424815"/>
                  <a:pt x="2338673" y="442913"/>
                </a:cubicBezTo>
                <a:cubicBezTo>
                  <a:pt x="2291048" y="453390"/>
                  <a:pt x="2246281" y="472440"/>
                  <a:pt x="2211991" y="508635"/>
                </a:cubicBezTo>
                <a:cubicBezTo>
                  <a:pt x="2170081" y="553403"/>
                  <a:pt x="2160556" y="607695"/>
                  <a:pt x="2166271" y="666750"/>
                </a:cubicBezTo>
                <a:cubicBezTo>
                  <a:pt x="2173891" y="742950"/>
                  <a:pt x="2208181" y="801053"/>
                  <a:pt x="2279618" y="831532"/>
                </a:cubicBezTo>
                <a:cubicBezTo>
                  <a:pt x="2319623" y="847725"/>
                  <a:pt x="2362486" y="858203"/>
                  <a:pt x="2405348" y="863918"/>
                </a:cubicBezTo>
                <a:cubicBezTo>
                  <a:pt x="2472976" y="873443"/>
                  <a:pt x="2539651" y="865822"/>
                  <a:pt x="2602516" y="834390"/>
                </a:cubicBezTo>
                <a:cubicBezTo>
                  <a:pt x="2612993" y="828675"/>
                  <a:pt x="2617756" y="822007"/>
                  <a:pt x="2617756" y="808672"/>
                </a:cubicBezTo>
                <a:close/>
                <a:moveTo>
                  <a:pt x="924211" y="927735"/>
                </a:moveTo>
                <a:cubicBezTo>
                  <a:pt x="924211" y="963930"/>
                  <a:pt x="908018" y="986790"/>
                  <a:pt x="876586" y="1000125"/>
                </a:cubicBezTo>
                <a:cubicBezTo>
                  <a:pt x="840391" y="1015365"/>
                  <a:pt x="802291" y="1019175"/>
                  <a:pt x="763238" y="1020128"/>
                </a:cubicBezTo>
                <a:cubicBezTo>
                  <a:pt x="744188" y="1021080"/>
                  <a:pt x="725138" y="1020128"/>
                  <a:pt x="704183" y="1020128"/>
                </a:cubicBezTo>
                <a:cubicBezTo>
                  <a:pt x="703231" y="1010603"/>
                  <a:pt x="703231" y="1002982"/>
                  <a:pt x="702278" y="995363"/>
                </a:cubicBezTo>
                <a:cubicBezTo>
                  <a:pt x="667988" y="1003935"/>
                  <a:pt x="633698" y="1016318"/>
                  <a:pt x="599408" y="1020128"/>
                </a:cubicBezTo>
                <a:cubicBezTo>
                  <a:pt x="434626" y="1039178"/>
                  <a:pt x="276511" y="1021080"/>
                  <a:pt x="136493" y="925830"/>
                </a:cubicBezTo>
                <a:cubicBezTo>
                  <a:pt x="55531" y="871538"/>
                  <a:pt x="12668" y="791528"/>
                  <a:pt x="3143" y="694372"/>
                </a:cubicBezTo>
                <a:cubicBezTo>
                  <a:pt x="-2572" y="636270"/>
                  <a:pt x="-1619" y="580072"/>
                  <a:pt x="15526" y="523875"/>
                </a:cubicBezTo>
                <a:cubicBezTo>
                  <a:pt x="44101" y="429578"/>
                  <a:pt x="109823" y="369570"/>
                  <a:pt x="197453" y="329565"/>
                </a:cubicBezTo>
                <a:cubicBezTo>
                  <a:pt x="268891" y="297180"/>
                  <a:pt x="345091" y="280988"/>
                  <a:pt x="423196" y="275272"/>
                </a:cubicBezTo>
                <a:cubicBezTo>
                  <a:pt x="483203" y="270510"/>
                  <a:pt x="544163" y="268605"/>
                  <a:pt x="605123" y="271463"/>
                </a:cubicBezTo>
                <a:cubicBezTo>
                  <a:pt x="678466" y="274320"/>
                  <a:pt x="751808" y="284797"/>
                  <a:pt x="820388" y="315278"/>
                </a:cubicBezTo>
                <a:cubicBezTo>
                  <a:pt x="872776" y="339090"/>
                  <a:pt x="913733" y="373380"/>
                  <a:pt x="923258" y="434340"/>
                </a:cubicBezTo>
                <a:cubicBezTo>
                  <a:pt x="924211" y="441960"/>
                  <a:pt x="925163" y="449580"/>
                  <a:pt x="925163" y="458153"/>
                </a:cubicBezTo>
                <a:cubicBezTo>
                  <a:pt x="924211" y="615315"/>
                  <a:pt x="923258" y="771525"/>
                  <a:pt x="924211" y="927735"/>
                </a:cubicBezTo>
                <a:close/>
                <a:moveTo>
                  <a:pt x="688943" y="808672"/>
                </a:moveTo>
                <a:cubicBezTo>
                  <a:pt x="687991" y="754380"/>
                  <a:pt x="688943" y="700088"/>
                  <a:pt x="688943" y="645795"/>
                </a:cubicBezTo>
                <a:lnTo>
                  <a:pt x="688943" y="492443"/>
                </a:lnTo>
                <a:cubicBezTo>
                  <a:pt x="688943" y="457200"/>
                  <a:pt x="683228" y="448628"/>
                  <a:pt x="647986" y="441007"/>
                </a:cubicBezTo>
                <a:cubicBezTo>
                  <a:pt x="554641" y="421957"/>
                  <a:pt x="461296" y="423863"/>
                  <a:pt x="370808" y="454343"/>
                </a:cubicBezTo>
                <a:cubicBezTo>
                  <a:pt x="275558" y="486728"/>
                  <a:pt x="232696" y="550545"/>
                  <a:pt x="234601" y="650557"/>
                </a:cubicBezTo>
                <a:cubicBezTo>
                  <a:pt x="236506" y="741045"/>
                  <a:pt x="284131" y="808672"/>
                  <a:pt x="368903" y="841057"/>
                </a:cubicBezTo>
                <a:cubicBezTo>
                  <a:pt x="423196" y="861060"/>
                  <a:pt x="479393" y="868680"/>
                  <a:pt x="536543" y="866775"/>
                </a:cubicBezTo>
                <a:cubicBezTo>
                  <a:pt x="584168" y="865822"/>
                  <a:pt x="629888" y="855345"/>
                  <a:pt x="672751" y="834390"/>
                </a:cubicBezTo>
                <a:cubicBezTo>
                  <a:pt x="685133" y="827722"/>
                  <a:pt x="688943" y="821055"/>
                  <a:pt x="688943" y="808672"/>
                </a:cubicBezTo>
                <a:close/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829929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7F371-070E-9E4C-1EE2-BC93AC88C6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B0ECA07-3430-1345-3FE7-D078381CD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Visuels header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C78517-6A3D-E5F8-EA16-AF569943DB8C}"/>
              </a:ext>
            </a:extLst>
          </p:cNvPr>
          <p:cNvSpPr/>
          <p:nvPr/>
        </p:nvSpPr>
        <p:spPr>
          <a:xfrm>
            <a:off x="558289" y="1297748"/>
            <a:ext cx="5513535" cy="1713848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602" r="-174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Segoe UI Semi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B21524-D0E4-E8DC-1A9C-11585722A832}"/>
              </a:ext>
            </a:extLst>
          </p:cNvPr>
          <p:cNvSpPr/>
          <p:nvPr/>
        </p:nvSpPr>
        <p:spPr>
          <a:xfrm>
            <a:off x="558289" y="3063189"/>
            <a:ext cx="5513535" cy="1713848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947" b="-29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Segoe UI Semiligh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97FC610-AEED-F594-1756-6A819D794253}"/>
              </a:ext>
            </a:extLst>
          </p:cNvPr>
          <p:cNvSpPr/>
          <p:nvPr/>
        </p:nvSpPr>
        <p:spPr>
          <a:xfrm>
            <a:off x="6120177" y="1297748"/>
            <a:ext cx="5513535" cy="1713848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222" r="-93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491E29-AAE6-BF5E-0E97-C97C6029630B}"/>
              </a:ext>
            </a:extLst>
          </p:cNvPr>
          <p:cNvSpPr/>
          <p:nvPr/>
        </p:nvSpPr>
        <p:spPr>
          <a:xfrm>
            <a:off x="6120177" y="3063189"/>
            <a:ext cx="5513535" cy="1713848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921" r="-6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57482E-9BA5-4BCD-C9A2-FB6615770A07}"/>
              </a:ext>
            </a:extLst>
          </p:cNvPr>
          <p:cNvSpPr/>
          <p:nvPr/>
        </p:nvSpPr>
        <p:spPr>
          <a:xfrm>
            <a:off x="3339233" y="4828630"/>
            <a:ext cx="5513535" cy="1713848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783" r="-178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7929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02B40-9376-2135-091C-BE186F1E1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2A0BF63-6B1E-10E3-E905-C8B9A3569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Visuels étroits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F72254-968F-0E35-4E9F-BA08A8B25DCE}"/>
              </a:ext>
            </a:extLst>
          </p:cNvPr>
          <p:cNvSpPr/>
          <p:nvPr/>
        </p:nvSpPr>
        <p:spPr>
          <a:xfrm>
            <a:off x="558288" y="1244529"/>
            <a:ext cx="2561430" cy="501283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63" r="-43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6C6AD1-5BE0-E896-8517-D7AB7E7FA2C8}"/>
              </a:ext>
            </a:extLst>
          </p:cNvPr>
          <p:cNvSpPr/>
          <p:nvPr/>
        </p:nvSpPr>
        <p:spPr>
          <a:xfrm>
            <a:off x="3202877" y="1244529"/>
            <a:ext cx="2561430" cy="5012836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63" r="-43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9CDFEA-379D-4B27-4621-C76BF5AB4C84}"/>
              </a:ext>
            </a:extLst>
          </p:cNvPr>
          <p:cNvSpPr/>
          <p:nvPr/>
        </p:nvSpPr>
        <p:spPr>
          <a:xfrm>
            <a:off x="5847466" y="1244529"/>
            <a:ext cx="2561430" cy="5012836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247" r="-54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85C217-C12E-899C-62A7-095641449053}"/>
              </a:ext>
            </a:extLst>
          </p:cNvPr>
          <p:cNvSpPr/>
          <p:nvPr/>
        </p:nvSpPr>
        <p:spPr>
          <a:xfrm>
            <a:off x="8492055" y="1244529"/>
            <a:ext cx="2561430" cy="5012836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363" r="-436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Segoe UI Semiligh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430169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AA2E18D2-C0A4-A9A7-337E-BEB4B30AD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Visuels Lifestyle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43A88A-FFD7-8B76-552C-CDE3BE4AE041}"/>
              </a:ext>
            </a:extLst>
          </p:cNvPr>
          <p:cNvSpPr/>
          <p:nvPr/>
        </p:nvSpPr>
        <p:spPr>
          <a:xfrm>
            <a:off x="9044779" y="1193681"/>
            <a:ext cx="2770839" cy="155859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F3CB4A-38B0-811C-52A0-E7C13CACE044}"/>
              </a:ext>
            </a:extLst>
          </p:cNvPr>
          <p:cNvSpPr/>
          <p:nvPr/>
        </p:nvSpPr>
        <p:spPr>
          <a:xfrm>
            <a:off x="6155316" y="1193681"/>
            <a:ext cx="2770839" cy="155859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B80248-C39E-D4CE-EAAB-A2476FAA1634}"/>
              </a:ext>
            </a:extLst>
          </p:cNvPr>
          <p:cNvSpPr/>
          <p:nvPr/>
        </p:nvSpPr>
        <p:spPr>
          <a:xfrm>
            <a:off x="3265849" y="1193681"/>
            <a:ext cx="2770839" cy="155859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D6C289-C9C6-BE70-F8D9-471AAE5E3320}"/>
              </a:ext>
            </a:extLst>
          </p:cNvPr>
          <p:cNvSpPr/>
          <p:nvPr/>
        </p:nvSpPr>
        <p:spPr>
          <a:xfrm>
            <a:off x="376382" y="1193681"/>
            <a:ext cx="2770839" cy="1558598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E9911B-0A04-7B66-806B-FD987A794935}"/>
              </a:ext>
            </a:extLst>
          </p:cNvPr>
          <p:cNvSpPr/>
          <p:nvPr/>
        </p:nvSpPr>
        <p:spPr>
          <a:xfrm>
            <a:off x="376387" y="2902560"/>
            <a:ext cx="2770839" cy="1558598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478B15-3E3E-2E04-6AC5-174D931380AF}"/>
              </a:ext>
            </a:extLst>
          </p:cNvPr>
          <p:cNvSpPr/>
          <p:nvPr/>
        </p:nvSpPr>
        <p:spPr>
          <a:xfrm>
            <a:off x="3265850" y="2902560"/>
            <a:ext cx="2770839" cy="1558598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9E53DC-D0DE-00A5-FC6E-B28D693FA473}"/>
              </a:ext>
            </a:extLst>
          </p:cNvPr>
          <p:cNvSpPr/>
          <p:nvPr/>
        </p:nvSpPr>
        <p:spPr>
          <a:xfrm>
            <a:off x="376386" y="4611439"/>
            <a:ext cx="2770839" cy="1558598"/>
          </a:xfrm>
          <a:prstGeom prst="rect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0A67F0-2EB9-7134-ABE2-62DA7EC131D0}"/>
              </a:ext>
            </a:extLst>
          </p:cNvPr>
          <p:cNvSpPr/>
          <p:nvPr/>
        </p:nvSpPr>
        <p:spPr>
          <a:xfrm>
            <a:off x="3265846" y="4611439"/>
            <a:ext cx="2770839" cy="1558598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7368850-EA86-D706-5694-6843899C946C}"/>
              </a:ext>
            </a:extLst>
          </p:cNvPr>
          <p:cNvSpPr/>
          <p:nvPr/>
        </p:nvSpPr>
        <p:spPr>
          <a:xfrm>
            <a:off x="9044775" y="4611439"/>
            <a:ext cx="2770839" cy="1558598"/>
          </a:xfrm>
          <a:prstGeom prst="rect">
            <a:avLst/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E3BA6A9-145B-9F1A-754E-0BF6533CA7D2}"/>
              </a:ext>
            </a:extLst>
          </p:cNvPr>
          <p:cNvSpPr/>
          <p:nvPr/>
        </p:nvSpPr>
        <p:spPr>
          <a:xfrm>
            <a:off x="6155312" y="4611439"/>
            <a:ext cx="2770839" cy="1558598"/>
          </a:xfrm>
          <a:prstGeom prst="rect">
            <a:avLst/>
          </a:prstGeom>
          <a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50FBCA6-1363-C6E2-8AC4-D260A349CC7A}"/>
              </a:ext>
            </a:extLst>
          </p:cNvPr>
          <p:cNvSpPr/>
          <p:nvPr/>
        </p:nvSpPr>
        <p:spPr>
          <a:xfrm>
            <a:off x="9044775" y="2902560"/>
            <a:ext cx="2770839" cy="1558598"/>
          </a:xfrm>
          <a:prstGeom prst="rect">
            <a:avLst/>
          </a:prstGeom>
          <a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9161052-9971-6EE2-2D90-375B5BF42DC1}"/>
              </a:ext>
            </a:extLst>
          </p:cNvPr>
          <p:cNvSpPr/>
          <p:nvPr/>
        </p:nvSpPr>
        <p:spPr>
          <a:xfrm>
            <a:off x="6155312" y="2902560"/>
            <a:ext cx="2770839" cy="1558598"/>
          </a:xfrm>
          <a:prstGeom prst="rect">
            <a:avLst/>
          </a:prstGeom>
          <a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59103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2BB64-8544-DB49-E258-89ED809D7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ECC1F1-9B44-40EA-9A7E-622487BF42E6}"/>
              </a:ext>
            </a:extLst>
          </p:cNvPr>
          <p:cNvSpPr/>
          <p:nvPr/>
        </p:nvSpPr>
        <p:spPr>
          <a:xfrm>
            <a:off x="376386" y="1174631"/>
            <a:ext cx="2770839" cy="1558598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CD2D39-71C6-AE39-9A4E-D98E7F628938}"/>
              </a:ext>
            </a:extLst>
          </p:cNvPr>
          <p:cNvSpPr/>
          <p:nvPr/>
        </p:nvSpPr>
        <p:spPr>
          <a:xfrm>
            <a:off x="3265849" y="1174631"/>
            <a:ext cx="2770839" cy="1558598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85855702-B616-48B5-B5AA-6B6E17E30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Visuels Bâtiment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D52A8C-7902-5F65-333C-35841FB26F58}"/>
              </a:ext>
            </a:extLst>
          </p:cNvPr>
          <p:cNvSpPr/>
          <p:nvPr/>
        </p:nvSpPr>
        <p:spPr>
          <a:xfrm>
            <a:off x="6155312" y="1184156"/>
            <a:ext cx="2770839" cy="1558598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93BC99-DEED-7E25-C427-C554F785428F}"/>
              </a:ext>
            </a:extLst>
          </p:cNvPr>
          <p:cNvSpPr/>
          <p:nvPr/>
        </p:nvSpPr>
        <p:spPr>
          <a:xfrm>
            <a:off x="376386" y="2895600"/>
            <a:ext cx="2770839" cy="1558598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40AC52-7BC4-2AFE-4F40-891114E2AE4D}"/>
              </a:ext>
            </a:extLst>
          </p:cNvPr>
          <p:cNvSpPr/>
          <p:nvPr/>
        </p:nvSpPr>
        <p:spPr>
          <a:xfrm>
            <a:off x="3265849" y="2895600"/>
            <a:ext cx="2770839" cy="1558598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45ADE2-DE5B-D609-ECAB-639232899F01}"/>
              </a:ext>
            </a:extLst>
          </p:cNvPr>
          <p:cNvSpPr/>
          <p:nvPr/>
        </p:nvSpPr>
        <p:spPr>
          <a:xfrm>
            <a:off x="6155312" y="2895600"/>
            <a:ext cx="2770839" cy="1558598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A5AAB1-B12C-D1DB-0E7F-4F187AB0785F}"/>
              </a:ext>
            </a:extLst>
          </p:cNvPr>
          <p:cNvSpPr/>
          <p:nvPr/>
        </p:nvSpPr>
        <p:spPr>
          <a:xfrm>
            <a:off x="9044775" y="1184156"/>
            <a:ext cx="2770839" cy="1558598"/>
          </a:xfrm>
          <a:prstGeom prst="rect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16F1F68-26DE-1650-85A7-EF5B48A4B7E4}"/>
              </a:ext>
            </a:extLst>
          </p:cNvPr>
          <p:cNvSpPr/>
          <p:nvPr/>
        </p:nvSpPr>
        <p:spPr>
          <a:xfrm>
            <a:off x="9044791" y="2895600"/>
            <a:ext cx="2770839" cy="1558598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764F660-AD77-DB8F-4EA7-170759B940C3}"/>
              </a:ext>
            </a:extLst>
          </p:cNvPr>
          <p:cNvSpPr/>
          <p:nvPr/>
        </p:nvSpPr>
        <p:spPr>
          <a:xfrm>
            <a:off x="6155312" y="4616569"/>
            <a:ext cx="2770839" cy="1558598"/>
          </a:xfrm>
          <a:prstGeom prst="rect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335EAB8-EE35-9C82-12EB-04F4F41C4236}"/>
              </a:ext>
            </a:extLst>
          </p:cNvPr>
          <p:cNvSpPr/>
          <p:nvPr/>
        </p:nvSpPr>
        <p:spPr>
          <a:xfrm>
            <a:off x="3265849" y="4616569"/>
            <a:ext cx="2770839" cy="1558598"/>
          </a:xfrm>
          <a:prstGeom prst="rect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1623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ED44D-AE03-1520-4DF0-599890D1B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5A37560-FB38-3388-CD7D-2258B67D4D0A}"/>
              </a:ext>
            </a:extLst>
          </p:cNvPr>
          <p:cNvSpPr/>
          <p:nvPr/>
        </p:nvSpPr>
        <p:spPr>
          <a:xfrm>
            <a:off x="9051819" y="3506417"/>
            <a:ext cx="2770839" cy="1558598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1AE4BA-9219-4521-6E8D-E3E799DA510A}"/>
              </a:ext>
            </a:extLst>
          </p:cNvPr>
          <p:cNvSpPr/>
          <p:nvPr/>
        </p:nvSpPr>
        <p:spPr>
          <a:xfrm>
            <a:off x="6162355" y="3506417"/>
            <a:ext cx="2770839" cy="1558598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38A2E7-3FA7-7C88-D6FD-8A2C41E5A54A}"/>
              </a:ext>
            </a:extLst>
          </p:cNvPr>
          <p:cNvSpPr/>
          <p:nvPr/>
        </p:nvSpPr>
        <p:spPr>
          <a:xfrm>
            <a:off x="3272892" y="1792985"/>
            <a:ext cx="2770839" cy="1558598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E30C9A-F62B-E331-BDC7-79D5EF377123}"/>
              </a:ext>
            </a:extLst>
          </p:cNvPr>
          <p:cNvSpPr/>
          <p:nvPr/>
        </p:nvSpPr>
        <p:spPr>
          <a:xfrm>
            <a:off x="383430" y="1792985"/>
            <a:ext cx="2770839" cy="1558598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2F88AC-C17D-20EF-5890-6FA250C5832E}"/>
              </a:ext>
            </a:extLst>
          </p:cNvPr>
          <p:cNvSpPr/>
          <p:nvPr/>
        </p:nvSpPr>
        <p:spPr>
          <a:xfrm>
            <a:off x="3268195" y="3506417"/>
            <a:ext cx="2770839" cy="1558598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DDD844-A787-FAED-FCE8-88AE2C0BE6D2}"/>
              </a:ext>
            </a:extLst>
          </p:cNvPr>
          <p:cNvSpPr/>
          <p:nvPr/>
        </p:nvSpPr>
        <p:spPr>
          <a:xfrm>
            <a:off x="378731" y="3506417"/>
            <a:ext cx="2770839" cy="1558598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431054-173B-4AA6-C4C5-2CED44B1D9E1}"/>
              </a:ext>
            </a:extLst>
          </p:cNvPr>
          <p:cNvSpPr/>
          <p:nvPr/>
        </p:nvSpPr>
        <p:spPr>
          <a:xfrm>
            <a:off x="6162354" y="1792985"/>
            <a:ext cx="2770839" cy="1558598"/>
          </a:xfrm>
          <a:prstGeom prst="rect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3CAE1B-9B1C-A576-8722-E5B02C25B8D3}"/>
              </a:ext>
            </a:extLst>
          </p:cNvPr>
          <p:cNvSpPr/>
          <p:nvPr/>
        </p:nvSpPr>
        <p:spPr>
          <a:xfrm>
            <a:off x="9051819" y="1792985"/>
            <a:ext cx="2770839" cy="1558598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335536C-78E9-61E4-C307-4EDED7980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Visuels Service</a:t>
            </a: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65778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92BD0-F4C9-47F4-BC06-B2A1B5469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0E026C-C3D6-7F4A-6EE8-02851AB9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Visuels Service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0C9C63-3D3C-96E2-2D73-F203030A17CC}"/>
              </a:ext>
            </a:extLst>
          </p:cNvPr>
          <p:cNvSpPr/>
          <p:nvPr/>
        </p:nvSpPr>
        <p:spPr>
          <a:xfrm>
            <a:off x="378730" y="1792985"/>
            <a:ext cx="2770839" cy="155859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BAC1A0-342D-4D51-81E1-8C38B844E32A}"/>
              </a:ext>
            </a:extLst>
          </p:cNvPr>
          <p:cNvSpPr/>
          <p:nvPr/>
        </p:nvSpPr>
        <p:spPr>
          <a:xfrm>
            <a:off x="6165907" y="1792985"/>
            <a:ext cx="2770839" cy="155859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104338-814D-776F-55A8-D9E652AC4B99}"/>
              </a:ext>
            </a:extLst>
          </p:cNvPr>
          <p:cNvSpPr/>
          <p:nvPr/>
        </p:nvSpPr>
        <p:spPr>
          <a:xfrm>
            <a:off x="3268194" y="1792985"/>
            <a:ext cx="2770839" cy="155859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4D6613B-E875-8832-3C18-2852E7FCA155}"/>
              </a:ext>
            </a:extLst>
          </p:cNvPr>
          <p:cNvSpPr/>
          <p:nvPr/>
        </p:nvSpPr>
        <p:spPr>
          <a:xfrm>
            <a:off x="9063620" y="1792985"/>
            <a:ext cx="2770839" cy="1558598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B810DD-5BD0-CA8E-9F17-06BB121BD0ED}"/>
              </a:ext>
            </a:extLst>
          </p:cNvPr>
          <p:cNvSpPr/>
          <p:nvPr/>
        </p:nvSpPr>
        <p:spPr>
          <a:xfrm>
            <a:off x="3268194" y="3506417"/>
            <a:ext cx="2770839" cy="1558598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585077-3606-FDDA-D607-CD7DB6205F9B}"/>
              </a:ext>
            </a:extLst>
          </p:cNvPr>
          <p:cNvSpPr/>
          <p:nvPr/>
        </p:nvSpPr>
        <p:spPr>
          <a:xfrm>
            <a:off x="6165907" y="3506417"/>
            <a:ext cx="2770839" cy="1558598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C893E5-646C-9798-E98B-5DCBA1B61F0D}"/>
              </a:ext>
            </a:extLst>
          </p:cNvPr>
          <p:cNvSpPr/>
          <p:nvPr/>
        </p:nvSpPr>
        <p:spPr>
          <a:xfrm>
            <a:off x="378730" y="3506417"/>
            <a:ext cx="2770839" cy="1558598"/>
          </a:xfrm>
          <a:prstGeom prst="rect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318060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87F63-34BC-C60F-0A96-FF9630E15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F42D50F-CF98-3BDD-EF60-E7071F0AA891}"/>
              </a:ext>
            </a:extLst>
          </p:cNvPr>
          <p:cNvSpPr/>
          <p:nvPr/>
        </p:nvSpPr>
        <p:spPr>
          <a:xfrm>
            <a:off x="3265849" y="1193681"/>
            <a:ext cx="2770839" cy="1558598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53E280-7F46-AB78-1D70-40102AD6B0AC}"/>
              </a:ext>
            </a:extLst>
          </p:cNvPr>
          <p:cNvSpPr/>
          <p:nvPr/>
        </p:nvSpPr>
        <p:spPr>
          <a:xfrm>
            <a:off x="376382" y="1193681"/>
            <a:ext cx="2770839" cy="1558598"/>
          </a:xfrm>
          <a:prstGeom prst="rect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A45C9B-2A26-24CE-861F-FAD9F647813D}"/>
              </a:ext>
            </a:extLst>
          </p:cNvPr>
          <p:cNvSpPr/>
          <p:nvPr/>
        </p:nvSpPr>
        <p:spPr>
          <a:xfrm>
            <a:off x="376387" y="2902560"/>
            <a:ext cx="2770839" cy="1558598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244EBD32-861F-D376-9AC9-71EB8E31A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Visuels Produits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477209-1EC6-0E96-DCBB-47F878429150}"/>
              </a:ext>
            </a:extLst>
          </p:cNvPr>
          <p:cNvSpPr/>
          <p:nvPr/>
        </p:nvSpPr>
        <p:spPr>
          <a:xfrm>
            <a:off x="6155314" y="1193681"/>
            <a:ext cx="2770839" cy="1558598"/>
          </a:xfrm>
          <a:prstGeom prst="rect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0E77BD-E07B-ECAC-60D3-C33F9151E56B}"/>
              </a:ext>
            </a:extLst>
          </p:cNvPr>
          <p:cNvSpPr/>
          <p:nvPr/>
        </p:nvSpPr>
        <p:spPr>
          <a:xfrm>
            <a:off x="9044779" y="1193681"/>
            <a:ext cx="2770839" cy="1558598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DA7A89D-FAF6-89D3-BA36-8AC49239D1F0}"/>
              </a:ext>
            </a:extLst>
          </p:cNvPr>
          <p:cNvSpPr/>
          <p:nvPr/>
        </p:nvSpPr>
        <p:spPr>
          <a:xfrm>
            <a:off x="3265844" y="2902560"/>
            <a:ext cx="2770839" cy="1558598"/>
          </a:xfrm>
          <a:prstGeom prst="rect">
            <a:avLst/>
          </a:pr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12DD91A-20DD-8B66-D25A-0A549F0884DB}"/>
              </a:ext>
            </a:extLst>
          </p:cNvPr>
          <p:cNvSpPr/>
          <p:nvPr/>
        </p:nvSpPr>
        <p:spPr>
          <a:xfrm>
            <a:off x="6155309" y="2902560"/>
            <a:ext cx="2770839" cy="1558598"/>
          </a:xfrm>
          <a:prstGeom prst="rect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D80071-4356-FEE1-84B1-A18C90E2E707}"/>
              </a:ext>
            </a:extLst>
          </p:cNvPr>
          <p:cNvSpPr/>
          <p:nvPr/>
        </p:nvSpPr>
        <p:spPr>
          <a:xfrm>
            <a:off x="9044774" y="2902560"/>
            <a:ext cx="2770839" cy="1558598"/>
          </a:xfrm>
          <a:prstGeom prst="rect">
            <a:avLst/>
          </a:prstGeom>
          <a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27424D-C10B-003C-4A03-3C3AD6483AA2}"/>
              </a:ext>
            </a:extLst>
          </p:cNvPr>
          <p:cNvSpPr/>
          <p:nvPr/>
        </p:nvSpPr>
        <p:spPr>
          <a:xfrm>
            <a:off x="4710581" y="4611439"/>
            <a:ext cx="2770839" cy="1558598"/>
          </a:xfrm>
          <a:prstGeom prst="rect">
            <a:avLst/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856207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CE37B-F1F0-1188-49FE-43FDE29AD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Titre 511">
            <a:extLst>
              <a:ext uri="{FF2B5EF4-FFF2-40B4-BE49-F238E27FC236}">
                <a16:creationId xmlns:a16="http://schemas.microsoft.com/office/drawing/2014/main" id="{CA0BA2D6-0756-B4DB-EEAB-0BD998C8E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Pictogrammes</a:t>
            </a:r>
          </a:p>
        </p:txBody>
      </p:sp>
      <p:sp>
        <p:nvSpPr>
          <p:cNvPr id="1265" name="Forme libre : forme 1264">
            <a:extLst>
              <a:ext uri="{FF2B5EF4-FFF2-40B4-BE49-F238E27FC236}">
                <a16:creationId xmlns:a16="http://schemas.microsoft.com/office/drawing/2014/main" id="{4DCC990F-2CB8-310C-0CE5-3473E473ED71}"/>
              </a:ext>
            </a:extLst>
          </p:cNvPr>
          <p:cNvSpPr/>
          <p:nvPr/>
        </p:nvSpPr>
        <p:spPr>
          <a:xfrm>
            <a:off x="1052223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6" name="Forme libre : forme 1265">
            <a:extLst>
              <a:ext uri="{FF2B5EF4-FFF2-40B4-BE49-F238E27FC236}">
                <a16:creationId xmlns:a16="http://schemas.microsoft.com/office/drawing/2014/main" id="{013077DC-1550-5FBF-B9A8-2600DEB9E8D3}"/>
              </a:ext>
            </a:extLst>
          </p:cNvPr>
          <p:cNvSpPr/>
          <p:nvPr/>
        </p:nvSpPr>
        <p:spPr>
          <a:xfrm>
            <a:off x="1052223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7" name="Forme libre : forme 1266">
            <a:extLst>
              <a:ext uri="{FF2B5EF4-FFF2-40B4-BE49-F238E27FC236}">
                <a16:creationId xmlns:a16="http://schemas.microsoft.com/office/drawing/2014/main" id="{22FA8BEC-794F-A1FD-8D7F-EA8C4A9D0885}"/>
              </a:ext>
            </a:extLst>
          </p:cNvPr>
          <p:cNvSpPr/>
          <p:nvPr/>
        </p:nvSpPr>
        <p:spPr>
          <a:xfrm>
            <a:off x="1052223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8" name="Forme libre : forme 1267">
            <a:extLst>
              <a:ext uri="{FF2B5EF4-FFF2-40B4-BE49-F238E27FC236}">
                <a16:creationId xmlns:a16="http://schemas.microsoft.com/office/drawing/2014/main" id="{232CD136-EF95-C822-F80C-3322EF0901D0}"/>
              </a:ext>
            </a:extLst>
          </p:cNvPr>
          <p:cNvSpPr/>
          <p:nvPr/>
        </p:nvSpPr>
        <p:spPr>
          <a:xfrm>
            <a:off x="1052223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9" name="Forme libre : forme 1268">
            <a:extLst>
              <a:ext uri="{FF2B5EF4-FFF2-40B4-BE49-F238E27FC236}">
                <a16:creationId xmlns:a16="http://schemas.microsoft.com/office/drawing/2014/main" id="{D49819F0-3F46-9EFF-22D0-7B9EFECF79A3}"/>
              </a:ext>
            </a:extLst>
          </p:cNvPr>
          <p:cNvSpPr/>
          <p:nvPr/>
        </p:nvSpPr>
        <p:spPr>
          <a:xfrm>
            <a:off x="943511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0" name="Forme libre : forme 1269">
            <a:extLst>
              <a:ext uri="{FF2B5EF4-FFF2-40B4-BE49-F238E27FC236}">
                <a16:creationId xmlns:a16="http://schemas.microsoft.com/office/drawing/2014/main" id="{26009D44-EF41-E49F-4745-A4489D80AD2F}"/>
              </a:ext>
            </a:extLst>
          </p:cNvPr>
          <p:cNvSpPr/>
          <p:nvPr/>
        </p:nvSpPr>
        <p:spPr>
          <a:xfrm>
            <a:off x="943511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1" name="Forme libre : forme 1270">
            <a:extLst>
              <a:ext uri="{FF2B5EF4-FFF2-40B4-BE49-F238E27FC236}">
                <a16:creationId xmlns:a16="http://schemas.microsoft.com/office/drawing/2014/main" id="{20EAFA09-3A17-DD81-0B37-364A8061DEF2}"/>
              </a:ext>
            </a:extLst>
          </p:cNvPr>
          <p:cNvSpPr/>
          <p:nvPr/>
        </p:nvSpPr>
        <p:spPr>
          <a:xfrm>
            <a:off x="943511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2" name="Forme libre : forme 1271">
            <a:extLst>
              <a:ext uri="{FF2B5EF4-FFF2-40B4-BE49-F238E27FC236}">
                <a16:creationId xmlns:a16="http://schemas.microsoft.com/office/drawing/2014/main" id="{E18E659F-D725-9E1D-647C-A4D483EC5966}"/>
              </a:ext>
            </a:extLst>
          </p:cNvPr>
          <p:cNvSpPr/>
          <p:nvPr/>
        </p:nvSpPr>
        <p:spPr>
          <a:xfrm>
            <a:off x="943511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9" name="Forme libre : forme 1248">
            <a:extLst>
              <a:ext uri="{FF2B5EF4-FFF2-40B4-BE49-F238E27FC236}">
                <a16:creationId xmlns:a16="http://schemas.microsoft.com/office/drawing/2014/main" id="{8F7747EE-3687-4B0F-471D-82FA4BCF2846}"/>
              </a:ext>
            </a:extLst>
          </p:cNvPr>
          <p:cNvSpPr/>
          <p:nvPr/>
        </p:nvSpPr>
        <p:spPr>
          <a:xfrm>
            <a:off x="839073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0" name="Forme libre : forme 1249">
            <a:extLst>
              <a:ext uri="{FF2B5EF4-FFF2-40B4-BE49-F238E27FC236}">
                <a16:creationId xmlns:a16="http://schemas.microsoft.com/office/drawing/2014/main" id="{97F8C668-56A0-5AE3-91F7-788671183BD8}"/>
              </a:ext>
            </a:extLst>
          </p:cNvPr>
          <p:cNvSpPr/>
          <p:nvPr/>
        </p:nvSpPr>
        <p:spPr>
          <a:xfrm>
            <a:off x="839073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1" name="Forme libre : forme 1250">
            <a:extLst>
              <a:ext uri="{FF2B5EF4-FFF2-40B4-BE49-F238E27FC236}">
                <a16:creationId xmlns:a16="http://schemas.microsoft.com/office/drawing/2014/main" id="{749DBA01-3A36-C018-F6FF-C83B289B3BE8}"/>
              </a:ext>
            </a:extLst>
          </p:cNvPr>
          <p:cNvSpPr/>
          <p:nvPr/>
        </p:nvSpPr>
        <p:spPr>
          <a:xfrm>
            <a:off x="839073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2" name="Forme libre : forme 1251">
            <a:extLst>
              <a:ext uri="{FF2B5EF4-FFF2-40B4-BE49-F238E27FC236}">
                <a16:creationId xmlns:a16="http://schemas.microsoft.com/office/drawing/2014/main" id="{ADFD8943-B36B-9603-D4F7-0211F5009A63}"/>
              </a:ext>
            </a:extLst>
          </p:cNvPr>
          <p:cNvSpPr/>
          <p:nvPr/>
        </p:nvSpPr>
        <p:spPr>
          <a:xfrm>
            <a:off x="839073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3" name="Forme libre : forme 1252">
            <a:extLst>
              <a:ext uri="{FF2B5EF4-FFF2-40B4-BE49-F238E27FC236}">
                <a16:creationId xmlns:a16="http://schemas.microsoft.com/office/drawing/2014/main" id="{85FFF2F6-FD6B-7DF3-CC30-6844BEABA7F0}"/>
              </a:ext>
            </a:extLst>
          </p:cNvPr>
          <p:cNvSpPr/>
          <p:nvPr/>
        </p:nvSpPr>
        <p:spPr>
          <a:xfrm>
            <a:off x="730361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4" name="Forme libre : forme 1253">
            <a:extLst>
              <a:ext uri="{FF2B5EF4-FFF2-40B4-BE49-F238E27FC236}">
                <a16:creationId xmlns:a16="http://schemas.microsoft.com/office/drawing/2014/main" id="{47B8EB12-A64B-FDB5-A0A4-FF4693196903}"/>
              </a:ext>
            </a:extLst>
          </p:cNvPr>
          <p:cNvSpPr/>
          <p:nvPr/>
        </p:nvSpPr>
        <p:spPr>
          <a:xfrm>
            <a:off x="730361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5" name="Forme libre : forme 1254">
            <a:extLst>
              <a:ext uri="{FF2B5EF4-FFF2-40B4-BE49-F238E27FC236}">
                <a16:creationId xmlns:a16="http://schemas.microsoft.com/office/drawing/2014/main" id="{7114720C-4AF0-D3D2-55BC-7DF5FB331A7D}"/>
              </a:ext>
            </a:extLst>
          </p:cNvPr>
          <p:cNvSpPr/>
          <p:nvPr/>
        </p:nvSpPr>
        <p:spPr>
          <a:xfrm>
            <a:off x="730361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6" name="Forme libre : forme 1255">
            <a:extLst>
              <a:ext uri="{FF2B5EF4-FFF2-40B4-BE49-F238E27FC236}">
                <a16:creationId xmlns:a16="http://schemas.microsoft.com/office/drawing/2014/main" id="{9554AE2F-1C92-9AA5-C95B-83DC7EB72DCE}"/>
              </a:ext>
            </a:extLst>
          </p:cNvPr>
          <p:cNvSpPr/>
          <p:nvPr/>
        </p:nvSpPr>
        <p:spPr>
          <a:xfrm>
            <a:off x="730361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7" name="Forme libre : forme 1256">
            <a:extLst>
              <a:ext uri="{FF2B5EF4-FFF2-40B4-BE49-F238E27FC236}">
                <a16:creationId xmlns:a16="http://schemas.microsoft.com/office/drawing/2014/main" id="{22E129F3-7067-8918-671D-E994FC510E79}"/>
              </a:ext>
            </a:extLst>
          </p:cNvPr>
          <p:cNvSpPr/>
          <p:nvPr/>
        </p:nvSpPr>
        <p:spPr>
          <a:xfrm>
            <a:off x="621649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8" name="Forme libre : forme 1257">
            <a:extLst>
              <a:ext uri="{FF2B5EF4-FFF2-40B4-BE49-F238E27FC236}">
                <a16:creationId xmlns:a16="http://schemas.microsoft.com/office/drawing/2014/main" id="{F42ADBC2-18B0-60EF-DFE9-777D3EBA5113}"/>
              </a:ext>
            </a:extLst>
          </p:cNvPr>
          <p:cNvSpPr/>
          <p:nvPr/>
        </p:nvSpPr>
        <p:spPr>
          <a:xfrm>
            <a:off x="621649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9" name="Forme libre : forme 1258">
            <a:extLst>
              <a:ext uri="{FF2B5EF4-FFF2-40B4-BE49-F238E27FC236}">
                <a16:creationId xmlns:a16="http://schemas.microsoft.com/office/drawing/2014/main" id="{C03B887B-DE9A-EF7E-F4E6-98A828FE3153}"/>
              </a:ext>
            </a:extLst>
          </p:cNvPr>
          <p:cNvSpPr/>
          <p:nvPr/>
        </p:nvSpPr>
        <p:spPr>
          <a:xfrm>
            <a:off x="621649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0" name="Forme libre : forme 1259">
            <a:extLst>
              <a:ext uri="{FF2B5EF4-FFF2-40B4-BE49-F238E27FC236}">
                <a16:creationId xmlns:a16="http://schemas.microsoft.com/office/drawing/2014/main" id="{6D6F8E38-C251-9587-17D4-1D295265C4A2}"/>
              </a:ext>
            </a:extLst>
          </p:cNvPr>
          <p:cNvSpPr/>
          <p:nvPr/>
        </p:nvSpPr>
        <p:spPr>
          <a:xfrm>
            <a:off x="621649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1" name="Forme libre : forme 1260">
            <a:extLst>
              <a:ext uri="{FF2B5EF4-FFF2-40B4-BE49-F238E27FC236}">
                <a16:creationId xmlns:a16="http://schemas.microsoft.com/office/drawing/2014/main" id="{92D59C7C-00CB-6534-91BA-491DBBFE6BAD}"/>
              </a:ext>
            </a:extLst>
          </p:cNvPr>
          <p:cNvSpPr/>
          <p:nvPr/>
        </p:nvSpPr>
        <p:spPr>
          <a:xfrm>
            <a:off x="512937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2" name="Forme libre : forme 1261">
            <a:extLst>
              <a:ext uri="{FF2B5EF4-FFF2-40B4-BE49-F238E27FC236}">
                <a16:creationId xmlns:a16="http://schemas.microsoft.com/office/drawing/2014/main" id="{BE103102-C6F0-D26B-E0C6-F646A213B6FE}"/>
              </a:ext>
            </a:extLst>
          </p:cNvPr>
          <p:cNvSpPr/>
          <p:nvPr/>
        </p:nvSpPr>
        <p:spPr>
          <a:xfrm>
            <a:off x="512937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3" name="Forme libre : forme 1262">
            <a:extLst>
              <a:ext uri="{FF2B5EF4-FFF2-40B4-BE49-F238E27FC236}">
                <a16:creationId xmlns:a16="http://schemas.microsoft.com/office/drawing/2014/main" id="{639B520A-EEB5-4FC2-3252-150A2F1CF026}"/>
              </a:ext>
            </a:extLst>
          </p:cNvPr>
          <p:cNvSpPr/>
          <p:nvPr/>
        </p:nvSpPr>
        <p:spPr>
          <a:xfrm>
            <a:off x="512937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4" name="Forme libre : forme 1263">
            <a:extLst>
              <a:ext uri="{FF2B5EF4-FFF2-40B4-BE49-F238E27FC236}">
                <a16:creationId xmlns:a16="http://schemas.microsoft.com/office/drawing/2014/main" id="{BF3CC4CF-723F-8F70-9879-44AE049C550E}"/>
              </a:ext>
            </a:extLst>
          </p:cNvPr>
          <p:cNvSpPr/>
          <p:nvPr/>
        </p:nvSpPr>
        <p:spPr>
          <a:xfrm>
            <a:off x="512937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8" name="Forme libre : forme 1247">
            <a:extLst>
              <a:ext uri="{FF2B5EF4-FFF2-40B4-BE49-F238E27FC236}">
                <a16:creationId xmlns:a16="http://schemas.microsoft.com/office/drawing/2014/main" id="{5691ABEF-004C-8E11-284F-546788F71FF2}"/>
              </a:ext>
            </a:extLst>
          </p:cNvPr>
          <p:cNvSpPr/>
          <p:nvPr/>
        </p:nvSpPr>
        <p:spPr>
          <a:xfrm>
            <a:off x="404225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1" name="Forme libre : forme 1240">
            <a:extLst>
              <a:ext uri="{FF2B5EF4-FFF2-40B4-BE49-F238E27FC236}">
                <a16:creationId xmlns:a16="http://schemas.microsoft.com/office/drawing/2014/main" id="{BA01B5B0-9ED0-3BBB-9062-A507F9ED8D7D}"/>
              </a:ext>
            </a:extLst>
          </p:cNvPr>
          <p:cNvSpPr/>
          <p:nvPr/>
        </p:nvSpPr>
        <p:spPr>
          <a:xfrm>
            <a:off x="404225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2" name="Forme libre : forme 1241">
            <a:extLst>
              <a:ext uri="{FF2B5EF4-FFF2-40B4-BE49-F238E27FC236}">
                <a16:creationId xmlns:a16="http://schemas.microsoft.com/office/drawing/2014/main" id="{484E303F-BAFC-55E8-2F7D-9A6320C71EE9}"/>
              </a:ext>
            </a:extLst>
          </p:cNvPr>
          <p:cNvSpPr/>
          <p:nvPr/>
        </p:nvSpPr>
        <p:spPr>
          <a:xfrm>
            <a:off x="404225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3" name="Forme libre : forme 1242">
            <a:extLst>
              <a:ext uri="{FF2B5EF4-FFF2-40B4-BE49-F238E27FC236}">
                <a16:creationId xmlns:a16="http://schemas.microsoft.com/office/drawing/2014/main" id="{5E792FE3-48C1-8453-1B0F-8DC75B23405A}"/>
              </a:ext>
            </a:extLst>
          </p:cNvPr>
          <p:cNvSpPr/>
          <p:nvPr/>
        </p:nvSpPr>
        <p:spPr>
          <a:xfrm>
            <a:off x="404225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4" name="Forme libre : forme 1243">
            <a:extLst>
              <a:ext uri="{FF2B5EF4-FFF2-40B4-BE49-F238E27FC236}">
                <a16:creationId xmlns:a16="http://schemas.microsoft.com/office/drawing/2014/main" id="{79D2D47D-6F6C-F89E-31C0-BCA43A4BB815}"/>
              </a:ext>
            </a:extLst>
          </p:cNvPr>
          <p:cNvSpPr/>
          <p:nvPr/>
        </p:nvSpPr>
        <p:spPr>
          <a:xfrm>
            <a:off x="295513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5" name="Forme libre : forme 1244">
            <a:extLst>
              <a:ext uri="{FF2B5EF4-FFF2-40B4-BE49-F238E27FC236}">
                <a16:creationId xmlns:a16="http://schemas.microsoft.com/office/drawing/2014/main" id="{77514910-D52B-A23E-35AE-8E5916062100}"/>
              </a:ext>
            </a:extLst>
          </p:cNvPr>
          <p:cNvSpPr/>
          <p:nvPr/>
        </p:nvSpPr>
        <p:spPr>
          <a:xfrm>
            <a:off x="295513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6" name="Forme libre : forme 1245">
            <a:extLst>
              <a:ext uri="{FF2B5EF4-FFF2-40B4-BE49-F238E27FC236}">
                <a16:creationId xmlns:a16="http://schemas.microsoft.com/office/drawing/2014/main" id="{4BC4CCD0-F2DE-97FF-EC76-AEE5A253232C}"/>
              </a:ext>
            </a:extLst>
          </p:cNvPr>
          <p:cNvSpPr/>
          <p:nvPr/>
        </p:nvSpPr>
        <p:spPr>
          <a:xfrm>
            <a:off x="295513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7" name="Forme libre : forme 1246">
            <a:extLst>
              <a:ext uri="{FF2B5EF4-FFF2-40B4-BE49-F238E27FC236}">
                <a16:creationId xmlns:a16="http://schemas.microsoft.com/office/drawing/2014/main" id="{1428F090-5C55-701E-85E0-BB34AD8E4D6A}"/>
              </a:ext>
            </a:extLst>
          </p:cNvPr>
          <p:cNvSpPr/>
          <p:nvPr/>
        </p:nvSpPr>
        <p:spPr>
          <a:xfrm>
            <a:off x="295513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33" name="Forme libre : forme 1232">
            <a:extLst>
              <a:ext uri="{FF2B5EF4-FFF2-40B4-BE49-F238E27FC236}">
                <a16:creationId xmlns:a16="http://schemas.microsoft.com/office/drawing/2014/main" id="{45EFBA74-B4FD-C98E-5611-8EBBA16CDB01}"/>
              </a:ext>
            </a:extLst>
          </p:cNvPr>
          <p:cNvSpPr/>
          <p:nvPr/>
        </p:nvSpPr>
        <p:spPr>
          <a:xfrm>
            <a:off x="186801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34" name="Forme libre : forme 1233">
            <a:extLst>
              <a:ext uri="{FF2B5EF4-FFF2-40B4-BE49-F238E27FC236}">
                <a16:creationId xmlns:a16="http://schemas.microsoft.com/office/drawing/2014/main" id="{F3DE5DBB-28EB-DE28-019A-C06774C40FA7}"/>
              </a:ext>
            </a:extLst>
          </p:cNvPr>
          <p:cNvSpPr/>
          <p:nvPr/>
        </p:nvSpPr>
        <p:spPr>
          <a:xfrm>
            <a:off x="186801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36" name="Forme libre : forme 1235">
            <a:extLst>
              <a:ext uri="{FF2B5EF4-FFF2-40B4-BE49-F238E27FC236}">
                <a16:creationId xmlns:a16="http://schemas.microsoft.com/office/drawing/2014/main" id="{C59E12F8-FC9C-97D1-6CED-28369D1F748D}"/>
              </a:ext>
            </a:extLst>
          </p:cNvPr>
          <p:cNvSpPr/>
          <p:nvPr/>
        </p:nvSpPr>
        <p:spPr>
          <a:xfrm>
            <a:off x="186801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37" name="Forme libre : forme 1236">
            <a:extLst>
              <a:ext uri="{FF2B5EF4-FFF2-40B4-BE49-F238E27FC236}">
                <a16:creationId xmlns:a16="http://schemas.microsoft.com/office/drawing/2014/main" id="{AA097FC7-8734-CBCE-1D97-E2DFF97CAEB5}"/>
              </a:ext>
            </a:extLst>
          </p:cNvPr>
          <p:cNvSpPr/>
          <p:nvPr/>
        </p:nvSpPr>
        <p:spPr>
          <a:xfrm>
            <a:off x="78089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38" name="Forme libre : forme 1237">
            <a:extLst>
              <a:ext uri="{FF2B5EF4-FFF2-40B4-BE49-F238E27FC236}">
                <a16:creationId xmlns:a16="http://schemas.microsoft.com/office/drawing/2014/main" id="{D9B7D591-C2D4-3FF5-2696-143E0980D3CF}"/>
              </a:ext>
            </a:extLst>
          </p:cNvPr>
          <p:cNvSpPr/>
          <p:nvPr/>
        </p:nvSpPr>
        <p:spPr>
          <a:xfrm>
            <a:off x="78089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0" name="Forme libre : forme 1239">
            <a:extLst>
              <a:ext uri="{FF2B5EF4-FFF2-40B4-BE49-F238E27FC236}">
                <a16:creationId xmlns:a16="http://schemas.microsoft.com/office/drawing/2014/main" id="{B3AF02FF-4E44-280C-F384-8989ED2EFED4}"/>
              </a:ext>
            </a:extLst>
          </p:cNvPr>
          <p:cNvSpPr/>
          <p:nvPr/>
        </p:nvSpPr>
        <p:spPr>
          <a:xfrm>
            <a:off x="78089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pSp>
        <p:nvGrpSpPr>
          <p:cNvPr id="127" name="Groupe 492">
            <a:extLst>
              <a:ext uri="{FF2B5EF4-FFF2-40B4-BE49-F238E27FC236}">
                <a16:creationId xmlns:a16="http://schemas.microsoft.com/office/drawing/2014/main" id="{04EC4AE9-5CAC-6018-9AEB-820F61250118}"/>
              </a:ext>
            </a:extLst>
          </p:cNvPr>
          <p:cNvGrpSpPr/>
          <p:nvPr/>
        </p:nvGrpSpPr>
        <p:grpSpPr>
          <a:xfrm>
            <a:off x="985740" y="1887115"/>
            <a:ext cx="479179" cy="480825"/>
            <a:chOff x="5836437" y="2929889"/>
            <a:chExt cx="398731" cy="400101"/>
          </a:xfrm>
        </p:grpSpPr>
        <p:sp>
          <p:nvSpPr>
            <p:cNvPr id="256" name="Forme libre : forme 493">
              <a:extLst>
                <a:ext uri="{FF2B5EF4-FFF2-40B4-BE49-F238E27FC236}">
                  <a16:creationId xmlns:a16="http://schemas.microsoft.com/office/drawing/2014/main" id="{425F06D6-5C4C-AFA6-2023-7AEE3D5BEB81}"/>
                </a:ext>
              </a:extLst>
            </p:cNvPr>
            <p:cNvSpPr/>
            <p:nvPr/>
          </p:nvSpPr>
          <p:spPr>
            <a:xfrm>
              <a:off x="5926359" y="3148107"/>
              <a:ext cx="218979" cy="109823"/>
            </a:xfrm>
            <a:custGeom>
              <a:avLst/>
              <a:gdLst>
                <a:gd name="connsiteX0" fmla="*/ 218966 w 218979"/>
                <a:gd name="connsiteY0" fmla="*/ -133 h 109823"/>
                <a:gd name="connsiteX1" fmla="*/ 218966 w 218979"/>
                <a:gd name="connsiteY1" fmla="*/ 16821 h 109823"/>
                <a:gd name="connsiteX2" fmla="*/ 190391 w 218979"/>
                <a:gd name="connsiteY2" fmla="*/ 17583 h 109823"/>
                <a:gd name="connsiteX3" fmla="*/ 179246 w 218979"/>
                <a:gd name="connsiteY3" fmla="*/ 44729 h 109823"/>
                <a:gd name="connsiteX4" fmla="*/ 199058 w 218979"/>
                <a:gd name="connsiteY4" fmla="*/ 65684 h 109823"/>
                <a:gd name="connsiteX5" fmla="*/ 175151 w 218979"/>
                <a:gd name="connsiteY5" fmla="*/ 89592 h 109823"/>
                <a:gd name="connsiteX6" fmla="*/ 154291 w 218979"/>
                <a:gd name="connsiteY6" fmla="*/ 69780 h 109823"/>
                <a:gd name="connsiteX7" fmla="*/ 127049 w 218979"/>
                <a:gd name="connsiteY7" fmla="*/ 81115 h 109823"/>
                <a:gd name="connsiteX8" fmla="*/ 126287 w 218979"/>
                <a:gd name="connsiteY8" fmla="*/ 109690 h 109823"/>
                <a:gd name="connsiteX9" fmla="*/ 92474 w 218979"/>
                <a:gd name="connsiteY9" fmla="*/ 109690 h 109823"/>
                <a:gd name="connsiteX10" fmla="*/ 91712 w 218979"/>
                <a:gd name="connsiteY10" fmla="*/ 81115 h 109823"/>
                <a:gd name="connsiteX11" fmla="*/ 64756 w 218979"/>
                <a:gd name="connsiteY11" fmla="*/ 69875 h 109823"/>
                <a:gd name="connsiteX12" fmla="*/ 43896 w 218979"/>
                <a:gd name="connsiteY12" fmla="*/ 89592 h 109823"/>
                <a:gd name="connsiteX13" fmla="*/ 19988 w 218979"/>
                <a:gd name="connsiteY13" fmla="*/ 65684 h 109823"/>
                <a:gd name="connsiteX14" fmla="*/ 39800 w 218979"/>
                <a:gd name="connsiteY14" fmla="*/ 44729 h 109823"/>
                <a:gd name="connsiteX15" fmla="*/ 28561 w 218979"/>
                <a:gd name="connsiteY15" fmla="*/ 17583 h 109823"/>
                <a:gd name="connsiteX16" fmla="*/ -14 w 218979"/>
                <a:gd name="connsiteY16" fmla="*/ 16821 h 109823"/>
                <a:gd name="connsiteX17" fmla="*/ -14 w 218979"/>
                <a:gd name="connsiteY17" fmla="*/ -133 h 109823"/>
                <a:gd name="connsiteX18" fmla="*/ 64184 w 218979"/>
                <a:gd name="connsiteY18" fmla="*/ -133 h 109823"/>
                <a:gd name="connsiteX19" fmla="*/ 107495 w 218979"/>
                <a:gd name="connsiteY19" fmla="*/ 47330 h 109823"/>
                <a:gd name="connsiteX20" fmla="*/ 154958 w 218979"/>
                <a:gd name="connsiteY20" fmla="*/ 4029 h 109823"/>
                <a:gd name="connsiteX21" fmla="*/ 154958 w 218979"/>
                <a:gd name="connsiteY21" fmla="*/ -133 h 10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8979" h="109823">
                  <a:moveTo>
                    <a:pt x="218966" y="-133"/>
                  </a:moveTo>
                  <a:lnTo>
                    <a:pt x="218966" y="16821"/>
                  </a:lnTo>
                  <a:lnTo>
                    <a:pt x="190391" y="17583"/>
                  </a:lnTo>
                  <a:lnTo>
                    <a:pt x="179246" y="44729"/>
                  </a:lnTo>
                  <a:lnTo>
                    <a:pt x="199058" y="65684"/>
                  </a:lnTo>
                  <a:lnTo>
                    <a:pt x="175151" y="89592"/>
                  </a:lnTo>
                  <a:lnTo>
                    <a:pt x="154291" y="69780"/>
                  </a:lnTo>
                  <a:lnTo>
                    <a:pt x="127049" y="81115"/>
                  </a:lnTo>
                  <a:lnTo>
                    <a:pt x="126287" y="109690"/>
                  </a:lnTo>
                  <a:lnTo>
                    <a:pt x="92474" y="109690"/>
                  </a:lnTo>
                  <a:lnTo>
                    <a:pt x="91712" y="81115"/>
                  </a:lnTo>
                  <a:lnTo>
                    <a:pt x="64756" y="69875"/>
                  </a:lnTo>
                  <a:lnTo>
                    <a:pt x="43896" y="89592"/>
                  </a:lnTo>
                  <a:lnTo>
                    <a:pt x="19988" y="65684"/>
                  </a:lnTo>
                  <a:lnTo>
                    <a:pt x="39800" y="44729"/>
                  </a:lnTo>
                  <a:lnTo>
                    <a:pt x="28561" y="17583"/>
                  </a:lnTo>
                  <a:lnTo>
                    <a:pt x="-14" y="16821"/>
                  </a:lnTo>
                  <a:lnTo>
                    <a:pt x="-14" y="-133"/>
                  </a:lnTo>
                  <a:moveTo>
                    <a:pt x="64184" y="-133"/>
                  </a:moveTo>
                  <a:cubicBezTo>
                    <a:pt x="63032" y="24936"/>
                    <a:pt x="82425" y="46187"/>
                    <a:pt x="107495" y="47330"/>
                  </a:cubicBezTo>
                  <a:cubicBezTo>
                    <a:pt x="132555" y="48482"/>
                    <a:pt x="153805" y="29089"/>
                    <a:pt x="154958" y="4029"/>
                  </a:cubicBezTo>
                  <a:cubicBezTo>
                    <a:pt x="155024" y="2638"/>
                    <a:pt x="155024" y="1248"/>
                    <a:pt x="154958" y="-13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7" name="Forme libre : forme 494">
              <a:extLst>
                <a:ext uri="{FF2B5EF4-FFF2-40B4-BE49-F238E27FC236}">
                  <a16:creationId xmlns:a16="http://schemas.microsoft.com/office/drawing/2014/main" id="{6449EBAC-52C3-4A16-97DB-047AED2A2BBC}"/>
                </a:ext>
              </a:extLst>
            </p:cNvPr>
            <p:cNvSpPr/>
            <p:nvPr/>
          </p:nvSpPr>
          <p:spPr>
            <a:xfrm>
              <a:off x="6084093" y="3023806"/>
              <a:ext cx="41624" cy="97916"/>
            </a:xfrm>
            <a:custGeom>
              <a:avLst/>
              <a:gdLst>
                <a:gd name="connsiteX0" fmla="*/ 0 w 41624"/>
                <a:gd name="connsiteY0" fmla="*/ 97917 h 97916"/>
                <a:gd name="connsiteX1" fmla="*/ 0 w 41624"/>
                <a:gd name="connsiteY1" fmla="*/ 0 h 97916"/>
                <a:gd name="connsiteX2" fmla="*/ 41624 w 41624"/>
                <a:gd name="connsiteY2" fmla="*/ 0 h 97916"/>
                <a:gd name="connsiteX3" fmla="*/ 41624 w 41624"/>
                <a:gd name="connsiteY3" fmla="*/ 97917 h 97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4" h="97916">
                  <a:moveTo>
                    <a:pt x="0" y="97917"/>
                  </a:moveTo>
                  <a:lnTo>
                    <a:pt x="0" y="0"/>
                  </a:lnTo>
                  <a:lnTo>
                    <a:pt x="41624" y="0"/>
                  </a:lnTo>
                  <a:lnTo>
                    <a:pt x="41624" y="97917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8" name="Forme libre : forme 495">
              <a:extLst>
                <a:ext uri="{FF2B5EF4-FFF2-40B4-BE49-F238E27FC236}">
                  <a16:creationId xmlns:a16="http://schemas.microsoft.com/office/drawing/2014/main" id="{D2F8D1AD-00EA-C7F5-C4A1-2793B0B3DB57}"/>
                </a:ext>
              </a:extLst>
            </p:cNvPr>
            <p:cNvSpPr/>
            <p:nvPr/>
          </p:nvSpPr>
          <p:spPr>
            <a:xfrm>
              <a:off x="5945981" y="3058000"/>
              <a:ext cx="41624" cy="61721"/>
            </a:xfrm>
            <a:custGeom>
              <a:avLst/>
              <a:gdLst>
                <a:gd name="connsiteX0" fmla="*/ 41624 w 41624"/>
                <a:gd name="connsiteY0" fmla="*/ 61722 h 61721"/>
                <a:gd name="connsiteX1" fmla="*/ 41624 w 41624"/>
                <a:gd name="connsiteY1" fmla="*/ 0 h 61721"/>
                <a:gd name="connsiteX2" fmla="*/ 0 w 41624"/>
                <a:gd name="connsiteY2" fmla="*/ 0 h 61721"/>
                <a:gd name="connsiteX3" fmla="*/ 0 w 41624"/>
                <a:gd name="connsiteY3" fmla="*/ 61722 h 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4" h="61721">
                  <a:moveTo>
                    <a:pt x="41624" y="61722"/>
                  </a:moveTo>
                  <a:lnTo>
                    <a:pt x="41624" y="0"/>
                  </a:lnTo>
                  <a:lnTo>
                    <a:pt x="0" y="0"/>
                  </a:lnTo>
                  <a:lnTo>
                    <a:pt x="0" y="61722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4" name="Forme libre : forme 496">
              <a:extLst>
                <a:ext uri="{FF2B5EF4-FFF2-40B4-BE49-F238E27FC236}">
                  <a16:creationId xmlns:a16="http://schemas.microsoft.com/office/drawing/2014/main" id="{678FD86C-8ADB-460B-F32C-9983FF361E49}"/>
                </a:ext>
              </a:extLst>
            </p:cNvPr>
            <p:cNvSpPr/>
            <p:nvPr/>
          </p:nvSpPr>
          <p:spPr>
            <a:xfrm>
              <a:off x="6015037" y="3002565"/>
              <a:ext cx="41624" cy="117157"/>
            </a:xfrm>
            <a:custGeom>
              <a:avLst/>
              <a:gdLst>
                <a:gd name="connsiteX0" fmla="*/ 41624 w 41624"/>
                <a:gd name="connsiteY0" fmla="*/ 117158 h 117157"/>
                <a:gd name="connsiteX1" fmla="*/ 41624 w 41624"/>
                <a:gd name="connsiteY1" fmla="*/ 0 h 117157"/>
                <a:gd name="connsiteX2" fmla="*/ 0 w 41624"/>
                <a:gd name="connsiteY2" fmla="*/ 0 h 117157"/>
                <a:gd name="connsiteX3" fmla="*/ 0 w 41624"/>
                <a:gd name="connsiteY3" fmla="*/ 117158 h 11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624" h="117157">
                  <a:moveTo>
                    <a:pt x="41624" y="117158"/>
                  </a:moveTo>
                  <a:lnTo>
                    <a:pt x="41624" y="0"/>
                  </a:lnTo>
                  <a:lnTo>
                    <a:pt x="0" y="0"/>
                  </a:lnTo>
                  <a:lnTo>
                    <a:pt x="0" y="117158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6" name="Forme libre : forme 497">
              <a:extLst>
                <a:ext uri="{FF2B5EF4-FFF2-40B4-BE49-F238E27FC236}">
                  <a16:creationId xmlns:a16="http://schemas.microsoft.com/office/drawing/2014/main" id="{C581C097-A0DF-5CC7-73EA-2B510F74E1DA}"/>
                </a:ext>
              </a:extLst>
            </p:cNvPr>
            <p:cNvSpPr/>
            <p:nvPr/>
          </p:nvSpPr>
          <p:spPr>
            <a:xfrm>
              <a:off x="5915977" y="3134581"/>
              <a:ext cx="239648" cy="9525"/>
            </a:xfrm>
            <a:custGeom>
              <a:avLst/>
              <a:gdLst>
                <a:gd name="connsiteX0" fmla="*/ 0 w 239648"/>
                <a:gd name="connsiteY0" fmla="*/ 0 h 9525"/>
                <a:gd name="connsiteX1" fmla="*/ 239649 w 239648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48" h="9525">
                  <a:moveTo>
                    <a:pt x="0" y="0"/>
                  </a:moveTo>
                  <a:lnTo>
                    <a:pt x="239649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7" name="Forme libre : forme 498">
              <a:extLst>
                <a:ext uri="{FF2B5EF4-FFF2-40B4-BE49-F238E27FC236}">
                  <a16:creationId xmlns:a16="http://schemas.microsoft.com/office/drawing/2014/main" id="{D8F879FB-AFEF-A2F1-9E65-FC83AA6CC26C}"/>
                </a:ext>
              </a:extLst>
            </p:cNvPr>
            <p:cNvSpPr/>
            <p:nvPr/>
          </p:nvSpPr>
          <p:spPr>
            <a:xfrm>
              <a:off x="5953220" y="2929889"/>
              <a:ext cx="208216" cy="44577"/>
            </a:xfrm>
            <a:custGeom>
              <a:avLst/>
              <a:gdLst>
                <a:gd name="connsiteX0" fmla="*/ -14 w 208216"/>
                <a:gd name="connsiteY0" fmla="*/ 17774 h 44577"/>
                <a:gd name="connsiteX1" fmla="*/ 208202 w 208216"/>
                <a:gd name="connsiteY1" fmla="*/ 44444 h 44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8216" h="44577">
                  <a:moveTo>
                    <a:pt x="-14" y="17774"/>
                  </a:moveTo>
                  <a:cubicBezTo>
                    <a:pt x="68832" y="-13554"/>
                    <a:pt x="149481" y="-3229"/>
                    <a:pt x="208202" y="44444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8" name="Forme libre : forme 499">
              <a:extLst>
                <a:ext uri="{FF2B5EF4-FFF2-40B4-BE49-F238E27FC236}">
                  <a16:creationId xmlns:a16="http://schemas.microsoft.com/office/drawing/2014/main" id="{8FA8BD10-CC08-D66A-02BB-5A7DE3F956EA}"/>
                </a:ext>
              </a:extLst>
            </p:cNvPr>
            <p:cNvSpPr/>
            <p:nvPr/>
          </p:nvSpPr>
          <p:spPr>
            <a:xfrm>
              <a:off x="6203156" y="3020758"/>
              <a:ext cx="7715" cy="13049"/>
            </a:xfrm>
            <a:custGeom>
              <a:avLst/>
              <a:gdLst>
                <a:gd name="connsiteX0" fmla="*/ -14 w 7715"/>
                <a:gd name="connsiteY0" fmla="*/ -133 h 13049"/>
                <a:gd name="connsiteX1" fmla="*/ 7701 w 7715"/>
                <a:gd name="connsiteY1" fmla="*/ 12916 h 13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15" h="13049">
                  <a:moveTo>
                    <a:pt x="-14" y="-133"/>
                  </a:moveTo>
                  <a:cubicBezTo>
                    <a:pt x="2748" y="4153"/>
                    <a:pt x="5320" y="8439"/>
                    <a:pt x="7701" y="12916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9" name="Forme libre : forme 500">
              <a:extLst>
                <a:ext uri="{FF2B5EF4-FFF2-40B4-BE49-F238E27FC236}">
                  <a16:creationId xmlns:a16="http://schemas.microsoft.com/office/drawing/2014/main" id="{C25C930C-8996-E0E8-0997-D1DA0F90691C}"/>
                </a:ext>
              </a:extLst>
            </p:cNvPr>
            <p:cNvSpPr/>
            <p:nvPr/>
          </p:nvSpPr>
          <p:spPr>
            <a:xfrm>
              <a:off x="6155821" y="2967798"/>
              <a:ext cx="42101" cy="42097"/>
            </a:xfrm>
            <a:custGeom>
              <a:avLst/>
              <a:gdLst>
                <a:gd name="connsiteX0" fmla="*/ 42082 w 42101"/>
                <a:gd name="connsiteY0" fmla="*/ 20441 h 42097"/>
                <a:gd name="connsiteX1" fmla="*/ 21518 w 42101"/>
                <a:gd name="connsiteY1" fmla="*/ 41958 h 42097"/>
                <a:gd name="connsiteX2" fmla="*/ -9 w 42101"/>
                <a:gd name="connsiteY2" fmla="*/ 21394 h 42097"/>
                <a:gd name="connsiteX3" fmla="*/ 20565 w 42101"/>
                <a:gd name="connsiteY3" fmla="*/ -123 h 42097"/>
                <a:gd name="connsiteX4" fmla="*/ 21032 w 42101"/>
                <a:gd name="connsiteY4" fmla="*/ -133 h 42097"/>
                <a:gd name="connsiteX5" fmla="*/ 42082 w 42101"/>
                <a:gd name="connsiteY5" fmla="*/ 20441 h 42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101" h="42097">
                  <a:moveTo>
                    <a:pt x="42082" y="20441"/>
                  </a:moveTo>
                  <a:cubicBezTo>
                    <a:pt x="42349" y="32062"/>
                    <a:pt x="33138" y="41701"/>
                    <a:pt x="21518" y="41958"/>
                  </a:cubicBezTo>
                  <a:cubicBezTo>
                    <a:pt x="9888" y="42225"/>
                    <a:pt x="258" y="33014"/>
                    <a:pt x="-9" y="21394"/>
                  </a:cubicBezTo>
                  <a:cubicBezTo>
                    <a:pt x="-266" y="9773"/>
                    <a:pt x="8935" y="134"/>
                    <a:pt x="20565" y="-123"/>
                  </a:cubicBezTo>
                  <a:cubicBezTo>
                    <a:pt x="20717" y="-133"/>
                    <a:pt x="20879" y="-133"/>
                    <a:pt x="21032" y="-133"/>
                  </a:cubicBezTo>
                  <a:cubicBezTo>
                    <a:pt x="32519" y="-238"/>
                    <a:pt x="41930" y="8954"/>
                    <a:pt x="42082" y="20441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0" name="Forme libre : forme 501">
              <a:extLst>
                <a:ext uri="{FF2B5EF4-FFF2-40B4-BE49-F238E27FC236}">
                  <a16:creationId xmlns:a16="http://schemas.microsoft.com/office/drawing/2014/main" id="{624AC233-E5F5-FFEE-E623-8ECC8267D5A3}"/>
                </a:ext>
              </a:extLst>
            </p:cNvPr>
            <p:cNvSpPr/>
            <p:nvPr/>
          </p:nvSpPr>
          <p:spPr>
            <a:xfrm>
              <a:off x="6190773" y="3047142"/>
              <a:ext cx="44395" cy="208883"/>
            </a:xfrm>
            <a:custGeom>
              <a:avLst/>
              <a:gdLst>
                <a:gd name="connsiteX0" fmla="*/ 26561 w 44395"/>
                <a:gd name="connsiteY0" fmla="*/ -133 h 208883"/>
                <a:gd name="connsiteX1" fmla="*/ -14 w 44395"/>
                <a:gd name="connsiteY1" fmla="*/ 20875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395" h="208883">
                  <a:moveTo>
                    <a:pt x="26561" y="-133"/>
                  </a:moveTo>
                  <a:cubicBezTo>
                    <a:pt x="57736" y="68942"/>
                    <a:pt x="47468" y="149676"/>
                    <a:pt x="-14" y="20875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1" name="Forme libre : forme 502">
              <a:extLst>
                <a:ext uri="{FF2B5EF4-FFF2-40B4-BE49-F238E27FC236}">
                  <a16:creationId xmlns:a16="http://schemas.microsoft.com/office/drawing/2014/main" id="{23F6026B-57F8-2C80-EBCB-34FEC96A8509}"/>
                </a:ext>
              </a:extLst>
            </p:cNvPr>
            <p:cNvSpPr/>
            <p:nvPr/>
          </p:nvSpPr>
          <p:spPr>
            <a:xfrm>
              <a:off x="6131623" y="3297935"/>
              <a:ext cx="12954" cy="7810"/>
            </a:xfrm>
            <a:custGeom>
              <a:avLst/>
              <a:gdLst>
                <a:gd name="connsiteX0" fmla="*/ 12940 w 12954"/>
                <a:gd name="connsiteY0" fmla="*/ -133 h 7810"/>
                <a:gd name="connsiteX1" fmla="*/ -14 w 12954"/>
                <a:gd name="connsiteY1" fmla="*/ 7677 h 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954" h="7810">
                  <a:moveTo>
                    <a:pt x="12940" y="-133"/>
                  </a:moveTo>
                  <a:cubicBezTo>
                    <a:pt x="8749" y="2629"/>
                    <a:pt x="4367" y="5201"/>
                    <a:pt x="-14" y="767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6" name="Forme libre : forme 503">
              <a:extLst>
                <a:ext uri="{FF2B5EF4-FFF2-40B4-BE49-F238E27FC236}">
                  <a16:creationId xmlns:a16="http://schemas.microsoft.com/office/drawing/2014/main" id="{B6CAFEB7-60CE-4360-1C61-8D5A56765056}"/>
                </a:ext>
              </a:extLst>
            </p:cNvPr>
            <p:cNvSpPr/>
            <p:nvPr/>
          </p:nvSpPr>
          <p:spPr>
            <a:xfrm>
              <a:off x="6156293" y="3250501"/>
              <a:ext cx="41147" cy="42100"/>
            </a:xfrm>
            <a:custGeom>
              <a:avLst/>
              <a:gdLst>
                <a:gd name="connsiteX0" fmla="*/ 41148 w 41147"/>
                <a:gd name="connsiteY0" fmla="*/ 21050 h 42100"/>
                <a:gd name="connsiteX1" fmla="*/ 20574 w 41147"/>
                <a:gd name="connsiteY1" fmla="*/ 42101 h 42100"/>
                <a:gd name="connsiteX2" fmla="*/ 0 w 41147"/>
                <a:gd name="connsiteY2" fmla="*/ 21050 h 42100"/>
                <a:gd name="connsiteX3" fmla="*/ 20574 w 41147"/>
                <a:gd name="connsiteY3" fmla="*/ 0 h 42100"/>
                <a:gd name="connsiteX4" fmla="*/ 41148 w 41147"/>
                <a:gd name="connsiteY4" fmla="*/ 21050 h 4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7" h="42100">
                  <a:moveTo>
                    <a:pt x="41148" y="21050"/>
                  </a:moveTo>
                  <a:cubicBezTo>
                    <a:pt x="41148" y="32676"/>
                    <a:pt x="31937" y="42101"/>
                    <a:pt x="20574" y="42101"/>
                  </a:cubicBezTo>
                  <a:cubicBezTo>
                    <a:pt x="9211" y="42101"/>
                    <a:pt x="0" y="32676"/>
                    <a:pt x="0" y="21050"/>
                  </a:cubicBezTo>
                  <a:cubicBezTo>
                    <a:pt x="0" y="9425"/>
                    <a:pt x="9211" y="0"/>
                    <a:pt x="20574" y="0"/>
                  </a:cubicBezTo>
                  <a:cubicBezTo>
                    <a:pt x="31937" y="0"/>
                    <a:pt x="41148" y="9425"/>
                    <a:pt x="41148" y="2105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7" name="Forme libre : forme 504">
              <a:extLst>
                <a:ext uri="{FF2B5EF4-FFF2-40B4-BE49-F238E27FC236}">
                  <a16:creationId xmlns:a16="http://schemas.microsoft.com/office/drawing/2014/main" id="{C8D2AE90-940F-ECFB-F57F-E00F373662A4}"/>
                </a:ext>
              </a:extLst>
            </p:cNvPr>
            <p:cNvSpPr/>
            <p:nvPr/>
          </p:nvSpPr>
          <p:spPr>
            <a:xfrm>
              <a:off x="5910167" y="3285552"/>
              <a:ext cx="208121" cy="44438"/>
            </a:xfrm>
            <a:custGeom>
              <a:avLst/>
              <a:gdLst>
                <a:gd name="connsiteX0" fmla="*/ 208107 w 208121"/>
                <a:gd name="connsiteY0" fmla="*/ 26537 h 44438"/>
                <a:gd name="connsiteX1" fmla="*/ -14 w 208121"/>
                <a:gd name="connsiteY1" fmla="*/ -133 h 44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8121" h="44438">
                  <a:moveTo>
                    <a:pt x="208107" y="26537"/>
                  </a:moveTo>
                  <a:cubicBezTo>
                    <a:pt x="139260" y="57664"/>
                    <a:pt x="58755" y="47349"/>
                    <a:pt x="-14" y="-13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8" name="Forme libre : forme 505">
              <a:extLst>
                <a:ext uri="{FF2B5EF4-FFF2-40B4-BE49-F238E27FC236}">
                  <a16:creationId xmlns:a16="http://schemas.microsoft.com/office/drawing/2014/main" id="{5D5A8D53-EC02-2C1A-B809-DDE41A708D8C}"/>
                </a:ext>
              </a:extLst>
            </p:cNvPr>
            <p:cNvSpPr/>
            <p:nvPr/>
          </p:nvSpPr>
          <p:spPr>
            <a:xfrm>
              <a:off x="5860637" y="3225926"/>
              <a:ext cx="7810" cy="12953"/>
            </a:xfrm>
            <a:custGeom>
              <a:avLst/>
              <a:gdLst>
                <a:gd name="connsiteX0" fmla="*/ 7796 w 7810"/>
                <a:gd name="connsiteY0" fmla="*/ 12820 h 12953"/>
                <a:gd name="connsiteX1" fmla="*/ -14 w 7810"/>
                <a:gd name="connsiteY1" fmla="*/ -133 h 12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810" h="12953">
                  <a:moveTo>
                    <a:pt x="7796" y="12820"/>
                  </a:moveTo>
                  <a:cubicBezTo>
                    <a:pt x="5034" y="8629"/>
                    <a:pt x="2462" y="4248"/>
                    <a:pt x="-14" y="-13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9" name="Forme libre : forme 506">
              <a:extLst>
                <a:ext uri="{FF2B5EF4-FFF2-40B4-BE49-F238E27FC236}">
                  <a16:creationId xmlns:a16="http://schemas.microsoft.com/office/drawing/2014/main" id="{07DF700E-5512-A1D4-199C-B6513A934018}"/>
                </a:ext>
              </a:extLst>
            </p:cNvPr>
            <p:cNvSpPr/>
            <p:nvPr/>
          </p:nvSpPr>
          <p:spPr>
            <a:xfrm>
              <a:off x="5873683" y="3250116"/>
              <a:ext cx="42098" cy="42104"/>
            </a:xfrm>
            <a:custGeom>
              <a:avLst/>
              <a:gdLst>
                <a:gd name="connsiteX0" fmla="*/ -11 w 42098"/>
                <a:gd name="connsiteY0" fmla="*/ 21301 h 42104"/>
                <a:gd name="connsiteX1" fmla="*/ 20659 w 42098"/>
                <a:gd name="connsiteY1" fmla="*/ -130 h 42104"/>
                <a:gd name="connsiteX2" fmla="*/ 42080 w 42098"/>
                <a:gd name="connsiteY2" fmla="*/ 20539 h 42104"/>
                <a:gd name="connsiteX3" fmla="*/ 21421 w 42098"/>
                <a:gd name="connsiteY3" fmla="*/ 41971 h 42104"/>
                <a:gd name="connsiteX4" fmla="*/ 21040 w 42098"/>
                <a:gd name="connsiteY4" fmla="*/ 41971 h 42104"/>
                <a:gd name="connsiteX5" fmla="*/ -11 w 42098"/>
                <a:gd name="connsiteY5" fmla="*/ 21301 h 42104"/>
                <a:gd name="connsiteX6" fmla="*/ -11 w 42098"/>
                <a:gd name="connsiteY6" fmla="*/ 21301 h 42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098" h="42104">
                  <a:moveTo>
                    <a:pt x="-11" y="21301"/>
                  </a:moveTo>
                  <a:cubicBezTo>
                    <a:pt x="-220" y="9681"/>
                    <a:pt x="9029" y="80"/>
                    <a:pt x="20659" y="-130"/>
                  </a:cubicBezTo>
                  <a:cubicBezTo>
                    <a:pt x="32279" y="-340"/>
                    <a:pt x="41871" y="8919"/>
                    <a:pt x="42080" y="20539"/>
                  </a:cubicBezTo>
                  <a:cubicBezTo>
                    <a:pt x="42290" y="32160"/>
                    <a:pt x="33041" y="41761"/>
                    <a:pt x="21421" y="41971"/>
                  </a:cubicBezTo>
                  <a:cubicBezTo>
                    <a:pt x="21287" y="41971"/>
                    <a:pt x="21163" y="41971"/>
                    <a:pt x="21040" y="41971"/>
                  </a:cubicBezTo>
                  <a:cubicBezTo>
                    <a:pt x="9524" y="42075"/>
                    <a:pt x="94" y="32827"/>
                    <a:pt x="-11" y="21301"/>
                  </a:cubicBezTo>
                  <a:cubicBezTo>
                    <a:pt x="-11" y="21301"/>
                    <a:pt x="-11" y="21301"/>
                    <a:pt x="-11" y="21301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0" name="Forme libre : forme 507">
              <a:extLst>
                <a:ext uri="{FF2B5EF4-FFF2-40B4-BE49-F238E27FC236}">
                  <a16:creationId xmlns:a16="http://schemas.microsoft.com/office/drawing/2014/main" id="{A0ACF518-5AC7-431C-CAE3-E16D94A1F61A}"/>
                </a:ext>
              </a:extLst>
            </p:cNvPr>
            <p:cNvSpPr/>
            <p:nvPr/>
          </p:nvSpPr>
          <p:spPr>
            <a:xfrm>
              <a:off x="5836437" y="3003898"/>
              <a:ext cx="44392" cy="208978"/>
            </a:xfrm>
            <a:custGeom>
              <a:avLst/>
              <a:gdLst>
                <a:gd name="connsiteX0" fmla="*/ 17804 w 44392"/>
                <a:gd name="connsiteY0" fmla="*/ 208845 h 208978"/>
                <a:gd name="connsiteX1" fmla="*/ 44378 w 44392"/>
                <a:gd name="connsiteY1" fmla="*/ -133 h 2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392" h="208978">
                  <a:moveTo>
                    <a:pt x="17804" y="208845"/>
                  </a:moveTo>
                  <a:cubicBezTo>
                    <a:pt x="-13372" y="139732"/>
                    <a:pt x="-3094" y="58979"/>
                    <a:pt x="44378" y="-13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1" name="Forme libre : forme 508">
              <a:extLst>
                <a:ext uri="{FF2B5EF4-FFF2-40B4-BE49-F238E27FC236}">
                  <a16:creationId xmlns:a16="http://schemas.microsoft.com/office/drawing/2014/main" id="{85706B40-89B1-ED6F-A8E8-2D7A4CCBE750}"/>
                </a:ext>
              </a:extLst>
            </p:cNvPr>
            <p:cNvSpPr/>
            <p:nvPr/>
          </p:nvSpPr>
          <p:spPr>
            <a:xfrm>
              <a:off x="5926931" y="2954273"/>
              <a:ext cx="13049" cy="7810"/>
            </a:xfrm>
            <a:custGeom>
              <a:avLst/>
              <a:gdLst>
                <a:gd name="connsiteX0" fmla="*/ -14 w 13049"/>
                <a:gd name="connsiteY0" fmla="*/ 7677 h 7810"/>
                <a:gd name="connsiteX1" fmla="*/ 13035 w 13049"/>
                <a:gd name="connsiteY1" fmla="*/ -133 h 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49" h="7810">
                  <a:moveTo>
                    <a:pt x="-14" y="7677"/>
                  </a:moveTo>
                  <a:cubicBezTo>
                    <a:pt x="4272" y="4915"/>
                    <a:pt x="8558" y="2248"/>
                    <a:pt x="13035" y="-13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2" name="Forme libre : forme 509">
              <a:extLst>
                <a:ext uri="{FF2B5EF4-FFF2-40B4-BE49-F238E27FC236}">
                  <a16:creationId xmlns:a16="http://schemas.microsoft.com/office/drawing/2014/main" id="{6D6101EB-86F3-7D05-9BB4-4D7099DD44B6}"/>
                </a:ext>
              </a:extLst>
            </p:cNvPr>
            <p:cNvSpPr/>
            <p:nvPr/>
          </p:nvSpPr>
          <p:spPr>
            <a:xfrm>
              <a:off x="5874162" y="2967322"/>
              <a:ext cx="41147" cy="42100"/>
            </a:xfrm>
            <a:custGeom>
              <a:avLst/>
              <a:gdLst>
                <a:gd name="connsiteX0" fmla="*/ 41148 w 41147"/>
                <a:gd name="connsiteY0" fmla="*/ 21050 h 42100"/>
                <a:gd name="connsiteX1" fmla="*/ 20574 w 41147"/>
                <a:gd name="connsiteY1" fmla="*/ 42101 h 42100"/>
                <a:gd name="connsiteX2" fmla="*/ 0 w 41147"/>
                <a:gd name="connsiteY2" fmla="*/ 21050 h 42100"/>
                <a:gd name="connsiteX3" fmla="*/ 20574 w 41147"/>
                <a:gd name="connsiteY3" fmla="*/ 0 h 42100"/>
                <a:gd name="connsiteX4" fmla="*/ 41148 w 41147"/>
                <a:gd name="connsiteY4" fmla="*/ 21050 h 42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7" h="42100">
                  <a:moveTo>
                    <a:pt x="41148" y="21050"/>
                  </a:moveTo>
                  <a:cubicBezTo>
                    <a:pt x="41148" y="32676"/>
                    <a:pt x="31937" y="42101"/>
                    <a:pt x="20574" y="42101"/>
                  </a:cubicBezTo>
                  <a:cubicBezTo>
                    <a:pt x="9211" y="42101"/>
                    <a:pt x="0" y="32676"/>
                    <a:pt x="0" y="21050"/>
                  </a:cubicBezTo>
                  <a:cubicBezTo>
                    <a:pt x="0" y="9425"/>
                    <a:pt x="9211" y="0"/>
                    <a:pt x="20574" y="0"/>
                  </a:cubicBezTo>
                  <a:cubicBezTo>
                    <a:pt x="31937" y="0"/>
                    <a:pt x="41148" y="9425"/>
                    <a:pt x="41148" y="2105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327" name="Groupe 510">
            <a:extLst>
              <a:ext uri="{FF2B5EF4-FFF2-40B4-BE49-F238E27FC236}">
                <a16:creationId xmlns:a16="http://schemas.microsoft.com/office/drawing/2014/main" id="{60D118C2-DAD9-B2C4-9671-E3494C8B0703}"/>
              </a:ext>
            </a:extLst>
          </p:cNvPr>
          <p:cNvGrpSpPr/>
          <p:nvPr/>
        </p:nvGrpSpPr>
        <p:grpSpPr>
          <a:xfrm>
            <a:off x="5317746" y="1913359"/>
            <a:ext cx="512127" cy="428337"/>
            <a:chOff x="4200525" y="5183504"/>
            <a:chExt cx="426148" cy="356425"/>
          </a:xfrm>
        </p:grpSpPr>
        <p:sp>
          <p:nvSpPr>
            <p:cNvPr id="328" name="Forme libre : forme 511">
              <a:extLst>
                <a:ext uri="{FF2B5EF4-FFF2-40B4-BE49-F238E27FC236}">
                  <a16:creationId xmlns:a16="http://schemas.microsoft.com/office/drawing/2014/main" id="{B3DFCD2A-1251-0578-C648-7069B3D44F2B}"/>
                </a:ext>
              </a:extLst>
            </p:cNvPr>
            <p:cNvSpPr/>
            <p:nvPr/>
          </p:nvSpPr>
          <p:spPr>
            <a:xfrm>
              <a:off x="4200525" y="5183504"/>
              <a:ext cx="426148" cy="356425"/>
            </a:xfrm>
            <a:custGeom>
              <a:avLst/>
              <a:gdLst>
                <a:gd name="connsiteX0" fmla="*/ 0 w 426148"/>
                <a:gd name="connsiteY0" fmla="*/ 356425 h 356425"/>
                <a:gd name="connsiteX1" fmla="*/ 0 w 426148"/>
                <a:gd name="connsiteY1" fmla="*/ 70866 h 356425"/>
                <a:gd name="connsiteX2" fmla="*/ 0 w 426148"/>
                <a:gd name="connsiteY2" fmla="*/ 0 h 356425"/>
                <a:gd name="connsiteX3" fmla="*/ 426149 w 426148"/>
                <a:gd name="connsiteY3" fmla="*/ 0 h 356425"/>
                <a:gd name="connsiteX4" fmla="*/ 426149 w 426148"/>
                <a:gd name="connsiteY4" fmla="*/ 356425 h 356425"/>
                <a:gd name="connsiteX5" fmla="*/ 0 w 426148"/>
                <a:gd name="connsiteY5" fmla="*/ 356425 h 35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48" h="356425">
                  <a:moveTo>
                    <a:pt x="0" y="356425"/>
                  </a:moveTo>
                  <a:lnTo>
                    <a:pt x="0" y="70866"/>
                  </a:lnTo>
                  <a:lnTo>
                    <a:pt x="0" y="0"/>
                  </a:lnTo>
                  <a:lnTo>
                    <a:pt x="426149" y="0"/>
                  </a:lnTo>
                  <a:lnTo>
                    <a:pt x="426149" y="356425"/>
                  </a:lnTo>
                  <a:lnTo>
                    <a:pt x="0" y="356425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9" name="Forme libre : forme 512">
              <a:extLst>
                <a:ext uri="{FF2B5EF4-FFF2-40B4-BE49-F238E27FC236}">
                  <a16:creationId xmlns:a16="http://schemas.microsoft.com/office/drawing/2014/main" id="{3994B234-D132-E16B-D7E5-2EACCCC7A8BB}"/>
                </a:ext>
              </a:extLst>
            </p:cNvPr>
            <p:cNvSpPr/>
            <p:nvPr/>
          </p:nvSpPr>
          <p:spPr>
            <a:xfrm>
              <a:off x="4200525" y="5254370"/>
              <a:ext cx="389286" cy="9525"/>
            </a:xfrm>
            <a:custGeom>
              <a:avLst/>
              <a:gdLst>
                <a:gd name="connsiteX0" fmla="*/ 0 w 389286"/>
                <a:gd name="connsiteY0" fmla="*/ 0 h 9525"/>
                <a:gd name="connsiteX1" fmla="*/ 389287 w 38928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9286" h="9525">
                  <a:moveTo>
                    <a:pt x="0" y="0"/>
                  </a:moveTo>
                  <a:lnTo>
                    <a:pt x="389287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7" name="Forme libre : forme 513">
              <a:extLst>
                <a:ext uri="{FF2B5EF4-FFF2-40B4-BE49-F238E27FC236}">
                  <a16:creationId xmlns:a16="http://schemas.microsoft.com/office/drawing/2014/main" id="{5A10EF9A-9429-0018-FD4C-A0BD4CD49E58}"/>
                </a:ext>
              </a:extLst>
            </p:cNvPr>
            <p:cNvSpPr/>
            <p:nvPr/>
          </p:nvSpPr>
          <p:spPr>
            <a:xfrm>
              <a:off x="4237005" y="5219604"/>
              <a:ext cx="13525" cy="9525"/>
            </a:xfrm>
            <a:custGeom>
              <a:avLst/>
              <a:gdLst>
                <a:gd name="connsiteX0" fmla="*/ 0 w 13525"/>
                <a:gd name="connsiteY0" fmla="*/ 0 h 9525"/>
                <a:gd name="connsiteX1" fmla="*/ 13526 w 13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25" h="9525">
                  <a:moveTo>
                    <a:pt x="0" y="0"/>
                  </a:moveTo>
                  <a:lnTo>
                    <a:pt x="13526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8" name="Forme libre : forme 514">
              <a:extLst>
                <a:ext uri="{FF2B5EF4-FFF2-40B4-BE49-F238E27FC236}">
                  <a16:creationId xmlns:a16="http://schemas.microsoft.com/office/drawing/2014/main" id="{61AFF009-C431-9FBF-EB12-C218FEFB413C}"/>
                </a:ext>
              </a:extLst>
            </p:cNvPr>
            <p:cNvSpPr/>
            <p:nvPr/>
          </p:nvSpPr>
          <p:spPr>
            <a:xfrm>
              <a:off x="4266819" y="5219604"/>
              <a:ext cx="13525" cy="9525"/>
            </a:xfrm>
            <a:custGeom>
              <a:avLst/>
              <a:gdLst>
                <a:gd name="connsiteX0" fmla="*/ 0 w 13525"/>
                <a:gd name="connsiteY0" fmla="*/ 0 h 9525"/>
                <a:gd name="connsiteX1" fmla="*/ 13526 w 13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25" h="9525">
                  <a:moveTo>
                    <a:pt x="0" y="0"/>
                  </a:moveTo>
                  <a:lnTo>
                    <a:pt x="13526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9" name="Forme libre : forme 515">
              <a:extLst>
                <a:ext uri="{FF2B5EF4-FFF2-40B4-BE49-F238E27FC236}">
                  <a16:creationId xmlns:a16="http://schemas.microsoft.com/office/drawing/2014/main" id="{9C06DCC1-49C3-2FBC-68A1-A5DA1A2DBE29}"/>
                </a:ext>
              </a:extLst>
            </p:cNvPr>
            <p:cNvSpPr/>
            <p:nvPr/>
          </p:nvSpPr>
          <p:spPr>
            <a:xfrm>
              <a:off x="4296727" y="5219604"/>
              <a:ext cx="13525" cy="9525"/>
            </a:xfrm>
            <a:custGeom>
              <a:avLst/>
              <a:gdLst>
                <a:gd name="connsiteX0" fmla="*/ 0 w 13525"/>
                <a:gd name="connsiteY0" fmla="*/ 0 h 9525"/>
                <a:gd name="connsiteX1" fmla="*/ 13526 w 135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525" h="9525">
                  <a:moveTo>
                    <a:pt x="0" y="0"/>
                  </a:moveTo>
                  <a:lnTo>
                    <a:pt x="13526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5" name="Forme libre : forme 516">
              <a:extLst>
                <a:ext uri="{FF2B5EF4-FFF2-40B4-BE49-F238E27FC236}">
                  <a16:creationId xmlns:a16="http://schemas.microsoft.com/office/drawing/2014/main" id="{CE3F63F3-C9F6-0560-4644-47A0567507DD}"/>
                </a:ext>
              </a:extLst>
            </p:cNvPr>
            <p:cNvSpPr/>
            <p:nvPr/>
          </p:nvSpPr>
          <p:spPr>
            <a:xfrm>
              <a:off x="4311777" y="5345810"/>
              <a:ext cx="30194" cy="134302"/>
            </a:xfrm>
            <a:custGeom>
              <a:avLst/>
              <a:gdLst>
                <a:gd name="connsiteX0" fmla="*/ 0 w 30194"/>
                <a:gd name="connsiteY0" fmla="*/ 134303 h 134302"/>
                <a:gd name="connsiteX1" fmla="*/ 0 w 30194"/>
                <a:gd name="connsiteY1" fmla="*/ 0 h 134302"/>
                <a:gd name="connsiteX2" fmla="*/ 30194 w 30194"/>
                <a:gd name="connsiteY2" fmla="*/ 0 h 134302"/>
                <a:gd name="connsiteX3" fmla="*/ 30194 w 30194"/>
                <a:gd name="connsiteY3" fmla="*/ 134303 h 134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94" h="134302">
                  <a:moveTo>
                    <a:pt x="0" y="134303"/>
                  </a:moveTo>
                  <a:lnTo>
                    <a:pt x="0" y="0"/>
                  </a:lnTo>
                  <a:lnTo>
                    <a:pt x="30194" y="0"/>
                  </a:lnTo>
                  <a:lnTo>
                    <a:pt x="30194" y="13430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6" name="Forme libre : forme 517">
              <a:extLst>
                <a:ext uri="{FF2B5EF4-FFF2-40B4-BE49-F238E27FC236}">
                  <a16:creationId xmlns:a16="http://schemas.microsoft.com/office/drawing/2014/main" id="{B6B8D259-4F52-F58F-D504-23295BF764F3}"/>
                </a:ext>
              </a:extLst>
            </p:cNvPr>
            <p:cNvSpPr/>
            <p:nvPr/>
          </p:nvSpPr>
          <p:spPr>
            <a:xfrm>
              <a:off x="4366736" y="5370194"/>
              <a:ext cx="30194" cy="109918"/>
            </a:xfrm>
            <a:custGeom>
              <a:avLst/>
              <a:gdLst>
                <a:gd name="connsiteX0" fmla="*/ 0 w 30194"/>
                <a:gd name="connsiteY0" fmla="*/ 109919 h 109918"/>
                <a:gd name="connsiteX1" fmla="*/ 0 w 30194"/>
                <a:gd name="connsiteY1" fmla="*/ 0 h 109918"/>
                <a:gd name="connsiteX2" fmla="*/ 30194 w 30194"/>
                <a:gd name="connsiteY2" fmla="*/ 0 h 109918"/>
                <a:gd name="connsiteX3" fmla="*/ 30194 w 30194"/>
                <a:gd name="connsiteY3" fmla="*/ 109919 h 109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94" h="109918">
                  <a:moveTo>
                    <a:pt x="0" y="109919"/>
                  </a:moveTo>
                  <a:lnTo>
                    <a:pt x="0" y="0"/>
                  </a:lnTo>
                  <a:lnTo>
                    <a:pt x="30194" y="0"/>
                  </a:lnTo>
                  <a:lnTo>
                    <a:pt x="30194" y="109919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7" name="Forme libre : forme 518">
              <a:extLst>
                <a:ext uri="{FF2B5EF4-FFF2-40B4-BE49-F238E27FC236}">
                  <a16:creationId xmlns:a16="http://schemas.microsoft.com/office/drawing/2014/main" id="{FDAEEFCF-E6D1-D22A-6B0E-781EF0ECF3D5}"/>
                </a:ext>
              </a:extLst>
            </p:cNvPr>
            <p:cNvSpPr/>
            <p:nvPr/>
          </p:nvSpPr>
          <p:spPr>
            <a:xfrm>
              <a:off x="4256817" y="5406865"/>
              <a:ext cx="30194" cy="73247"/>
            </a:xfrm>
            <a:custGeom>
              <a:avLst/>
              <a:gdLst>
                <a:gd name="connsiteX0" fmla="*/ 30194 w 30194"/>
                <a:gd name="connsiteY0" fmla="*/ 73247 h 73247"/>
                <a:gd name="connsiteX1" fmla="*/ 30194 w 30194"/>
                <a:gd name="connsiteY1" fmla="*/ 0 h 73247"/>
                <a:gd name="connsiteX2" fmla="*/ 0 w 30194"/>
                <a:gd name="connsiteY2" fmla="*/ 0 h 73247"/>
                <a:gd name="connsiteX3" fmla="*/ 0 w 30194"/>
                <a:gd name="connsiteY3" fmla="*/ 73247 h 7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194" h="73247">
                  <a:moveTo>
                    <a:pt x="30194" y="73247"/>
                  </a:moveTo>
                  <a:lnTo>
                    <a:pt x="30194" y="0"/>
                  </a:lnTo>
                  <a:lnTo>
                    <a:pt x="0" y="0"/>
                  </a:lnTo>
                  <a:lnTo>
                    <a:pt x="0" y="73247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8" name="Forme libre : forme 519">
              <a:extLst>
                <a:ext uri="{FF2B5EF4-FFF2-40B4-BE49-F238E27FC236}">
                  <a16:creationId xmlns:a16="http://schemas.microsoft.com/office/drawing/2014/main" id="{5BCB6C96-51AB-60D4-E692-EB067872BF45}"/>
                </a:ext>
              </a:extLst>
            </p:cNvPr>
            <p:cNvSpPr/>
            <p:nvPr/>
          </p:nvSpPr>
          <p:spPr>
            <a:xfrm>
              <a:off x="4244435" y="5496591"/>
              <a:ext cx="164877" cy="9525"/>
            </a:xfrm>
            <a:custGeom>
              <a:avLst/>
              <a:gdLst>
                <a:gd name="connsiteX0" fmla="*/ 0 w 164877"/>
                <a:gd name="connsiteY0" fmla="*/ 0 h 9525"/>
                <a:gd name="connsiteX1" fmla="*/ 164878 w 16487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877" h="9525">
                  <a:moveTo>
                    <a:pt x="0" y="0"/>
                  </a:moveTo>
                  <a:lnTo>
                    <a:pt x="164878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9" name="Forme libre : forme 520">
              <a:extLst>
                <a:ext uri="{FF2B5EF4-FFF2-40B4-BE49-F238E27FC236}">
                  <a16:creationId xmlns:a16="http://schemas.microsoft.com/office/drawing/2014/main" id="{3663DFD1-F90B-6E82-73BB-84CBB9D23E8D}"/>
                </a:ext>
              </a:extLst>
            </p:cNvPr>
            <p:cNvSpPr/>
            <p:nvPr/>
          </p:nvSpPr>
          <p:spPr>
            <a:xfrm>
              <a:off x="4458842" y="5309805"/>
              <a:ext cx="98488" cy="98488"/>
            </a:xfrm>
            <a:custGeom>
              <a:avLst/>
              <a:gdLst>
                <a:gd name="connsiteX0" fmla="*/ 98474 w 98488"/>
                <a:gd name="connsiteY0" fmla="*/ 49016 h 98488"/>
                <a:gd name="connsiteX1" fmla="*/ 49325 w 98488"/>
                <a:gd name="connsiteY1" fmla="*/ 98355 h 98488"/>
                <a:gd name="connsiteX2" fmla="*/ -14 w 98488"/>
                <a:gd name="connsiteY2" fmla="*/ 49206 h 98488"/>
                <a:gd name="connsiteX3" fmla="*/ 49135 w 98488"/>
                <a:gd name="connsiteY3" fmla="*/ -133 h 98488"/>
                <a:gd name="connsiteX4" fmla="*/ 49230 w 98488"/>
                <a:gd name="connsiteY4" fmla="*/ -133 h 98488"/>
                <a:gd name="connsiteX5" fmla="*/ 49230 w 98488"/>
                <a:gd name="connsiteY5" fmla="*/ 49016 h 9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88" h="98488">
                  <a:moveTo>
                    <a:pt x="98474" y="49016"/>
                  </a:moveTo>
                  <a:cubicBezTo>
                    <a:pt x="98527" y="76210"/>
                    <a:pt x="76522" y="98298"/>
                    <a:pt x="49325" y="98355"/>
                  </a:cubicBezTo>
                  <a:cubicBezTo>
                    <a:pt x="22129" y="98412"/>
                    <a:pt x="38" y="76400"/>
                    <a:pt x="-14" y="49206"/>
                  </a:cubicBezTo>
                  <a:cubicBezTo>
                    <a:pt x="-67" y="22012"/>
                    <a:pt x="21938" y="-76"/>
                    <a:pt x="49135" y="-133"/>
                  </a:cubicBezTo>
                  <a:cubicBezTo>
                    <a:pt x="49166" y="-133"/>
                    <a:pt x="49199" y="-133"/>
                    <a:pt x="49230" y="-133"/>
                  </a:cubicBezTo>
                  <a:lnTo>
                    <a:pt x="49230" y="49016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0" name="Forme libre : forme 521">
              <a:extLst>
                <a:ext uri="{FF2B5EF4-FFF2-40B4-BE49-F238E27FC236}">
                  <a16:creationId xmlns:a16="http://schemas.microsoft.com/office/drawing/2014/main" id="{EE3060A6-FC53-D35F-F84C-B64131197B28}"/>
                </a:ext>
              </a:extLst>
            </p:cNvPr>
            <p:cNvSpPr/>
            <p:nvPr/>
          </p:nvSpPr>
          <p:spPr>
            <a:xfrm>
              <a:off x="4531995" y="5296276"/>
              <a:ext cx="39719" cy="38771"/>
            </a:xfrm>
            <a:custGeom>
              <a:avLst/>
              <a:gdLst>
                <a:gd name="connsiteX0" fmla="*/ 39705 w 39719"/>
                <a:gd name="connsiteY0" fmla="*/ 38638 h 38771"/>
                <a:gd name="connsiteX1" fmla="*/ -14 w 39719"/>
                <a:gd name="connsiteY1" fmla="*/ 38638 h 38771"/>
                <a:gd name="connsiteX2" fmla="*/ -14 w 39719"/>
                <a:gd name="connsiteY2" fmla="*/ -129 h 38771"/>
                <a:gd name="connsiteX3" fmla="*/ 39703 w 39719"/>
                <a:gd name="connsiteY3" fmla="*/ 38438 h 38771"/>
                <a:gd name="connsiteX4" fmla="*/ 39705 w 39719"/>
                <a:gd name="connsiteY4" fmla="*/ 38638 h 38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19" h="38771">
                  <a:moveTo>
                    <a:pt x="39705" y="38638"/>
                  </a:moveTo>
                  <a:lnTo>
                    <a:pt x="-14" y="38638"/>
                  </a:lnTo>
                  <a:lnTo>
                    <a:pt x="-14" y="-129"/>
                  </a:lnTo>
                  <a:cubicBezTo>
                    <a:pt x="21604" y="-444"/>
                    <a:pt x="39386" y="16826"/>
                    <a:pt x="39703" y="38438"/>
                  </a:cubicBezTo>
                  <a:cubicBezTo>
                    <a:pt x="39703" y="38504"/>
                    <a:pt x="39704" y="38571"/>
                    <a:pt x="39705" y="3863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1" name="Forme libre : forme 522">
              <a:extLst>
                <a:ext uri="{FF2B5EF4-FFF2-40B4-BE49-F238E27FC236}">
                  <a16:creationId xmlns:a16="http://schemas.microsoft.com/office/drawing/2014/main" id="{05005C87-AEAC-167C-ADC8-9CCD46B2A78A}"/>
                </a:ext>
              </a:extLst>
            </p:cNvPr>
            <p:cNvSpPr/>
            <p:nvPr/>
          </p:nvSpPr>
          <p:spPr>
            <a:xfrm>
              <a:off x="4451794" y="5496591"/>
              <a:ext cx="130873" cy="9525"/>
            </a:xfrm>
            <a:custGeom>
              <a:avLst/>
              <a:gdLst>
                <a:gd name="connsiteX0" fmla="*/ 0 w 130873"/>
                <a:gd name="connsiteY0" fmla="*/ 0 h 9525"/>
                <a:gd name="connsiteX1" fmla="*/ 130873 w 13087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873" h="9525">
                  <a:moveTo>
                    <a:pt x="0" y="0"/>
                  </a:moveTo>
                  <a:lnTo>
                    <a:pt x="130873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2" name="Forme libre : forme 523">
              <a:extLst>
                <a:ext uri="{FF2B5EF4-FFF2-40B4-BE49-F238E27FC236}">
                  <a16:creationId xmlns:a16="http://schemas.microsoft.com/office/drawing/2014/main" id="{ACBAFC74-C1D0-30E6-33E9-1BDA7ED87610}"/>
                </a:ext>
              </a:extLst>
            </p:cNvPr>
            <p:cNvSpPr/>
            <p:nvPr/>
          </p:nvSpPr>
          <p:spPr>
            <a:xfrm>
              <a:off x="4451794" y="5470016"/>
              <a:ext cx="130873" cy="9525"/>
            </a:xfrm>
            <a:custGeom>
              <a:avLst/>
              <a:gdLst>
                <a:gd name="connsiteX0" fmla="*/ 0 w 130873"/>
                <a:gd name="connsiteY0" fmla="*/ 0 h 9525"/>
                <a:gd name="connsiteX1" fmla="*/ 130873 w 130873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0873" h="9525">
                  <a:moveTo>
                    <a:pt x="0" y="0"/>
                  </a:moveTo>
                  <a:lnTo>
                    <a:pt x="130873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3" name="Forme libre : forme 524">
              <a:extLst>
                <a:ext uri="{FF2B5EF4-FFF2-40B4-BE49-F238E27FC236}">
                  <a16:creationId xmlns:a16="http://schemas.microsoft.com/office/drawing/2014/main" id="{6AAC4367-CCB4-030F-443E-12EC4144CDAC}"/>
                </a:ext>
              </a:extLst>
            </p:cNvPr>
            <p:cNvSpPr/>
            <p:nvPr/>
          </p:nvSpPr>
          <p:spPr>
            <a:xfrm>
              <a:off x="4451794" y="5443441"/>
              <a:ext cx="68199" cy="9525"/>
            </a:xfrm>
            <a:custGeom>
              <a:avLst/>
              <a:gdLst>
                <a:gd name="connsiteX0" fmla="*/ 0 w 68199"/>
                <a:gd name="connsiteY0" fmla="*/ 0 h 9525"/>
                <a:gd name="connsiteX1" fmla="*/ 68199 w 6819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199" h="9525">
                  <a:moveTo>
                    <a:pt x="0" y="0"/>
                  </a:moveTo>
                  <a:lnTo>
                    <a:pt x="68199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54" name="Groupe 538">
            <a:extLst>
              <a:ext uri="{FF2B5EF4-FFF2-40B4-BE49-F238E27FC236}">
                <a16:creationId xmlns:a16="http://schemas.microsoft.com/office/drawing/2014/main" id="{640D8A0F-BA5A-7146-0485-0AA7257504A6}"/>
              </a:ext>
            </a:extLst>
          </p:cNvPr>
          <p:cNvGrpSpPr/>
          <p:nvPr/>
        </p:nvGrpSpPr>
        <p:grpSpPr>
          <a:xfrm>
            <a:off x="2091355" y="1902999"/>
            <a:ext cx="442188" cy="449056"/>
            <a:chOff x="5446395" y="3303364"/>
            <a:chExt cx="367950" cy="373665"/>
          </a:xfrm>
        </p:grpSpPr>
        <p:sp>
          <p:nvSpPr>
            <p:cNvPr id="455" name="Forme libre : forme 539">
              <a:extLst>
                <a:ext uri="{FF2B5EF4-FFF2-40B4-BE49-F238E27FC236}">
                  <a16:creationId xmlns:a16="http://schemas.microsoft.com/office/drawing/2014/main" id="{A2263691-D186-29A7-7E24-E3483EF4E4C0}"/>
                </a:ext>
              </a:extLst>
            </p:cNvPr>
            <p:cNvSpPr/>
            <p:nvPr/>
          </p:nvSpPr>
          <p:spPr>
            <a:xfrm>
              <a:off x="5642990" y="3303364"/>
              <a:ext cx="108204" cy="95154"/>
            </a:xfrm>
            <a:custGeom>
              <a:avLst/>
              <a:gdLst>
                <a:gd name="connsiteX0" fmla="*/ 108190 w 108204"/>
                <a:gd name="connsiteY0" fmla="*/ 45301 h 95154"/>
                <a:gd name="connsiteX1" fmla="*/ 59231 w 108204"/>
                <a:gd name="connsiteY1" fmla="*/ 95021 h 95154"/>
                <a:gd name="connsiteX2" fmla="*/ -14 w 108204"/>
                <a:gd name="connsiteY2" fmla="*/ 70161 h 95154"/>
                <a:gd name="connsiteX3" fmla="*/ -14 w 108204"/>
                <a:gd name="connsiteY3" fmla="*/ -133 h 95154"/>
                <a:gd name="connsiteX4" fmla="*/ 108190 w 108204"/>
                <a:gd name="connsiteY4" fmla="*/ 45301 h 95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204" h="95154">
                  <a:moveTo>
                    <a:pt x="108190" y="45301"/>
                  </a:moveTo>
                  <a:lnTo>
                    <a:pt x="59231" y="95021"/>
                  </a:lnTo>
                  <a:cubicBezTo>
                    <a:pt x="42286" y="81210"/>
                    <a:pt x="21712" y="72580"/>
                    <a:pt x="-14" y="70161"/>
                  </a:cubicBezTo>
                  <a:lnTo>
                    <a:pt x="-14" y="-133"/>
                  </a:lnTo>
                  <a:cubicBezTo>
                    <a:pt x="40077" y="2667"/>
                    <a:pt x="78119" y="18640"/>
                    <a:pt x="108190" y="45301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6" name="Forme libre : forme 540">
              <a:extLst>
                <a:ext uri="{FF2B5EF4-FFF2-40B4-BE49-F238E27FC236}">
                  <a16:creationId xmlns:a16="http://schemas.microsoft.com/office/drawing/2014/main" id="{E0A92B0E-EB6A-F103-2B4D-30DDDEB311B7}"/>
                </a:ext>
              </a:extLst>
            </p:cNvPr>
            <p:cNvSpPr/>
            <p:nvPr/>
          </p:nvSpPr>
          <p:spPr>
            <a:xfrm>
              <a:off x="5720429" y="3367182"/>
              <a:ext cx="93916" cy="109823"/>
            </a:xfrm>
            <a:custGeom>
              <a:avLst/>
              <a:gdLst>
                <a:gd name="connsiteX0" fmla="*/ 93902 w 93916"/>
                <a:gd name="connsiteY0" fmla="*/ 109690 h 109823"/>
                <a:gd name="connsiteX1" fmla="*/ 24560 w 93916"/>
                <a:gd name="connsiteY1" fmla="*/ 109690 h 109823"/>
                <a:gd name="connsiteX2" fmla="*/ -14 w 93916"/>
                <a:gd name="connsiteY2" fmla="*/ 49587 h 109823"/>
                <a:gd name="connsiteX3" fmla="*/ 49039 w 93916"/>
                <a:gd name="connsiteY3" fmla="*/ -133 h 109823"/>
                <a:gd name="connsiteX4" fmla="*/ 93902 w 93916"/>
                <a:gd name="connsiteY4" fmla="*/ 109690 h 10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916" h="109823">
                  <a:moveTo>
                    <a:pt x="93902" y="109690"/>
                  </a:moveTo>
                  <a:lnTo>
                    <a:pt x="24560" y="109690"/>
                  </a:lnTo>
                  <a:cubicBezTo>
                    <a:pt x="22189" y="87744"/>
                    <a:pt x="13664" y="66913"/>
                    <a:pt x="-14" y="49587"/>
                  </a:cubicBezTo>
                  <a:lnTo>
                    <a:pt x="49039" y="-133"/>
                  </a:lnTo>
                  <a:cubicBezTo>
                    <a:pt x="75433" y="30689"/>
                    <a:pt x="91169" y="69209"/>
                    <a:pt x="93902" y="10969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7" name="Forme libre : forme 541">
              <a:extLst>
                <a:ext uri="{FF2B5EF4-FFF2-40B4-BE49-F238E27FC236}">
                  <a16:creationId xmlns:a16="http://schemas.microsoft.com/office/drawing/2014/main" id="{7080D9EB-4BF3-BEE1-EC0B-21407BC2A49B}"/>
                </a:ext>
              </a:extLst>
            </p:cNvPr>
            <p:cNvSpPr/>
            <p:nvPr/>
          </p:nvSpPr>
          <p:spPr>
            <a:xfrm>
              <a:off x="5643086" y="3503008"/>
              <a:ext cx="171259" cy="174021"/>
            </a:xfrm>
            <a:custGeom>
              <a:avLst/>
              <a:gdLst>
                <a:gd name="connsiteX0" fmla="*/ 171245 w 171259"/>
                <a:gd name="connsiteY0" fmla="*/ -133 h 174021"/>
                <a:gd name="connsiteX1" fmla="*/ 126383 w 171259"/>
                <a:gd name="connsiteY1" fmla="*/ 109690 h 174021"/>
                <a:gd name="connsiteX2" fmla="*/ 108285 w 171259"/>
                <a:gd name="connsiteY2" fmla="*/ 127978 h 174021"/>
                <a:gd name="connsiteX3" fmla="*/ -14 w 171259"/>
                <a:gd name="connsiteY3" fmla="*/ 173888 h 174021"/>
                <a:gd name="connsiteX4" fmla="*/ -14 w 171259"/>
                <a:gd name="connsiteY4" fmla="*/ 103594 h 174021"/>
                <a:gd name="connsiteX5" fmla="*/ 59231 w 171259"/>
                <a:gd name="connsiteY5" fmla="*/ 78734 h 174021"/>
                <a:gd name="connsiteX6" fmla="*/ 101903 w 171259"/>
                <a:gd name="connsiteY6" fmla="*/ 247 h 174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259" h="174021">
                  <a:moveTo>
                    <a:pt x="171245" y="-133"/>
                  </a:moveTo>
                  <a:cubicBezTo>
                    <a:pt x="168512" y="40348"/>
                    <a:pt x="152776" y="78876"/>
                    <a:pt x="126383" y="109690"/>
                  </a:cubicBezTo>
                  <a:cubicBezTo>
                    <a:pt x="120763" y="116186"/>
                    <a:pt x="114715" y="122291"/>
                    <a:pt x="108285" y="127978"/>
                  </a:cubicBezTo>
                  <a:cubicBezTo>
                    <a:pt x="78243" y="154819"/>
                    <a:pt x="40162" y="170964"/>
                    <a:pt x="-14" y="173888"/>
                  </a:cubicBezTo>
                  <a:lnTo>
                    <a:pt x="-14" y="103594"/>
                  </a:lnTo>
                  <a:cubicBezTo>
                    <a:pt x="21703" y="101146"/>
                    <a:pt x="42267" y="92516"/>
                    <a:pt x="59231" y="78734"/>
                  </a:cubicBezTo>
                  <a:cubicBezTo>
                    <a:pt x="83225" y="59198"/>
                    <a:pt x="98551" y="31004"/>
                    <a:pt x="101903" y="247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8" name="Forme libre : forme 542">
              <a:extLst>
                <a:ext uri="{FF2B5EF4-FFF2-40B4-BE49-F238E27FC236}">
                  <a16:creationId xmlns:a16="http://schemas.microsoft.com/office/drawing/2014/main" id="{1C063759-142E-EC1B-1BEA-2996F4009778}"/>
                </a:ext>
              </a:extLst>
            </p:cNvPr>
            <p:cNvSpPr/>
            <p:nvPr/>
          </p:nvSpPr>
          <p:spPr>
            <a:xfrm>
              <a:off x="5509545" y="3581494"/>
              <a:ext cx="108299" cy="95535"/>
            </a:xfrm>
            <a:custGeom>
              <a:avLst/>
              <a:gdLst>
                <a:gd name="connsiteX0" fmla="*/ 108285 w 108299"/>
                <a:gd name="connsiteY0" fmla="*/ 24727 h 95535"/>
                <a:gd name="connsiteX1" fmla="*/ 48944 w 108299"/>
                <a:gd name="connsiteY1" fmla="*/ -133 h 95535"/>
                <a:gd name="connsiteX2" fmla="*/ -14 w 108299"/>
                <a:gd name="connsiteY2" fmla="*/ 49587 h 95535"/>
                <a:gd name="connsiteX3" fmla="*/ 108285 w 108299"/>
                <a:gd name="connsiteY3" fmla="*/ 95402 h 95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99" h="95535">
                  <a:moveTo>
                    <a:pt x="108285" y="24727"/>
                  </a:moveTo>
                  <a:cubicBezTo>
                    <a:pt x="86530" y="22288"/>
                    <a:pt x="65937" y="13668"/>
                    <a:pt x="48944" y="-133"/>
                  </a:cubicBezTo>
                  <a:lnTo>
                    <a:pt x="-14" y="49587"/>
                  </a:lnTo>
                  <a:cubicBezTo>
                    <a:pt x="30047" y="76381"/>
                    <a:pt x="68118" y="92488"/>
                    <a:pt x="108285" y="95402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9" name="Forme libre : forme 543">
              <a:extLst>
                <a:ext uri="{FF2B5EF4-FFF2-40B4-BE49-F238E27FC236}">
                  <a16:creationId xmlns:a16="http://schemas.microsoft.com/office/drawing/2014/main" id="{30939A9E-FD6D-8789-D574-B991175D0E1E}"/>
                </a:ext>
              </a:extLst>
            </p:cNvPr>
            <p:cNvSpPr/>
            <p:nvPr/>
          </p:nvSpPr>
          <p:spPr>
            <a:xfrm>
              <a:off x="5446395" y="3303364"/>
              <a:ext cx="171450" cy="309467"/>
            </a:xfrm>
            <a:custGeom>
              <a:avLst/>
              <a:gdLst>
                <a:gd name="connsiteX0" fmla="*/ 171436 w 171450"/>
                <a:gd name="connsiteY0" fmla="*/ -133 h 309467"/>
                <a:gd name="connsiteX1" fmla="*/ 45039 w 171450"/>
                <a:gd name="connsiteY1" fmla="*/ 63684 h 309467"/>
                <a:gd name="connsiteX2" fmla="*/ -14 w 171450"/>
                <a:gd name="connsiteY2" fmla="*/ 173507 h 309467"/>
                <a:gd name="connsiteX3" fmla="*/ -14 w 171450"/>
                <a:gd name="connsiteY3" fmla="*/ 186461 h 309467"/>
                <a:gd name="connsiteX4" fmla="*/ -14 w 171450"/>
                <a:gd name="connsiteY4" fmla="*/ 199511 h 309467"/>
                <a:gd name="connsiteX5" fmla="*/ 44849 w 171450"/>
                <a:gd name="connsiteY5" fmla="*/ 309334 h 309467"/>
                <a:gd name="connsiteX6" fmla="*/ 93807 w 171450"/>
                <a:gd name="connsiteY6" fmla="*/ 259613 h 309467"/>
                <a:gd name="connsiteX7" fmla="*/ 68566 w 171450"/>
                <a:gd name="connsiteY7" fmla="*/ 186461 h 309467"/>
                <a:gd name="connsiteX8" fmla="*/ 69233 w 171450"/>
                <a:gd name="connsiteY8" fmla="*/ 173507 h 309467"/>
                <a:gd name="connsiteX9" fmla="*/ 111905 w 171450"/>
                <a:gd name="connsiteY9" fmla="*/ 95021 h 309467"/>
                <a:gd name="connsiteX10" fmla="*/ 171245 w 171450"/>
                <a:gd name="connsiteY10" fmla="*/ 70161 h 30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450" h="309467">
                  <a:moveTo>
                    <a:pt x="171436" y="-133"/>
                  </a:moveTo>
                  <a:cubicBezTo>
                    <a:pt x="122468" y="3381"/>
                    <a:pt x="76938" y="26365"/>
                    <a:pt x="45039" y="63684"/>
                  </a:cubicBezTo>
                  <a:cubicBezTo>
                    <a:pt x="18531" y="94450"/>
                    <a:pt x="2719" y="132988"/>
                    <a:pt x="-14" y="173507"/>
                  </a:cubicBezTo>
                  <a:cubicBezTo>
                    <a:pt x="-14" y="177794"/>
                    <a:pt x="-14" y="182175"/>
                    <a:pt x="-14" y="186461"/>
                  </a:cubicBezTo>
                  <a:cubicBezTo>
                    <a:pt x="-14" y="190748"/>
                    <a:pt x="-14" y="195224"/>
                    <a:pt x="-14" y="199511"/>
                  </a:cubicBezTo>
                  <a:cubicBezTo>
                    <a:pt x="2672" y="240011"/>
                    <a:pt x="18407" y="278540"/>
                    <a:pt x="44849" y="309334"/>
                  </a:cubicBezTo>
                  <a:lnTo>
                    <a:pt x="93807" y="259613"/>
                  </a:lnTo>
                  <a:cubicBezTo>
                    <a:pt x="77338" y="238801"/>
                    <a:pt x="68432" y="213008"/>
                    <a:pt x="68566" y="186461"/>
                  </a:cubicBezTo>
                  <a:cubicBezTo>
                    <a:pt x="68547" y="182137"/>
                    <a:pt x="68766" y="177813"/>
                    <a:pt x="69233" y="173507"/>
                  </a:cubicBezTo>
                  <a:cubicBezTo>
                    <a:pt x="72585" y="142751"/>
                    <a:pt x="87911" y="114557"/>
                    <a:pt x="111905" y="95021"/>
                  </a:cubicBezTo>
                  <a:cubicBezTo>
                    <a:pt x="128897" y="81220"/>
                    <a:pt x="149490" y="72600"/>
                    <a:pt x="171245" y="70161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0" name="Forme libre : forme 544">
              <a:extLst>
                <a:ext uri="{FF2B5EF4-FFF2-40B4-BE49-F238E27FC236}">
                  <a16:creationId xmlns:a16="http://schemas.microsoft.com/office/drawing/2014/main" id="{7B458298-D2E5-078B-E0E1-B1B2384D4FA4}"/>
                </a:ext>
              </a:extLst>
            </p:cNvPr>
            <p:cNvSpPr/>
            <p:nvPr/>
          </p:nvSpPr>
          <p:spPr>
            <a:xfrm>
              <a:off x="5616606" y="3437381"/>
              <a:ext cx="27431" cy="93440"/>
            </a:xfrm>
            <a:custGeom>
              <a:avLst/>
              <a:gdLst>
                <a:gd name="connsiteX0" fmla="*/ 0 w 27431"/>
                <a:gd name="connsiteY0" fmla="*/ 0 h 93440"/>
                <a:gd name="connsiteX1" fmla="*/ 27432 w 27431"/>
                <a:gd name="connsiteY1" fmla="*/ 0 h 93440"/>
                <a:gd name="connsiteX2" fmla="*/ 27432 w 27431"/>
                <a:gd name="connsiteY2" fmla="*/ 93440 h 93440"/>
                <a:gd name="connsiteX3" fmla="*/ 0 w 27431"/>
                <a:gd name="connsiteY3" fmla="*/ 93440 h 93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1" h="93440">
                  <a:moveTo>
                    <a:pt x="0" y="0"/>
                  </a:moveTo>
                  <a:lnTo>
                    <a:pt x="27432" y="0"/>
                  </a:lnTo>
                  <a:lnTo>
                    <a:pt x="27432" y="93440"/>
                  </a:lnTo>
                  <a:lnTo>
                    <a:pt x="0" y="93440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1" name="Forme libre : forme 545">
              <a:extLst>
                <a:ext uri="{FF2B5EF4-FFF2-40B4-BE49-F238E27FC236}">
                  <a16:creationId xmlns:a16="http://schemas.microsoft.com/office/drawing/2014/main" id="{B4C9E68D-33B5-7823-38A3-177856A95CC6}"/>
                </a:ext>
              </a:extLst>
            </p:cNvPr>
            <p:cNvSpPr/>
            <p:nvPr/>
          </p:nvSpPr>
          <p:spPr>
            <a:xfrm>
              <a:off x="5666517" y="3456336"/>
              <a:ext cx="27431" cy="74485"/>
            </a:xfrm>
            <a:custGeom>
              <a:avLst/>
              <a:gdLst>
                <a:gd name="connsiteX0" fmla="*/ 0 w 27431"/>
                <a:gd name="connsiteY0" fmla="*/ 0 h 74485"/>
                <a:gd name="connsiteX1" fmla="*/ 27432 w 27431"/>
                <a:gd name="connsiteY1" fmla="*/ 0 h 74485"/>
                <a:gd name="connsiteX2" fmla="*/ 27432 w 27431"/>
                <a:gd name="connsiteY2" fmla="*/ 74486 h 74485"/>
                <a:gd name="connsiteX3" fmla="*/ 0 w 27431"/>
                <a:gd name="connsiteY3" fmla="*/ 74486 h 7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1" h="74485">
                  <a:moveTo>
                    <a:pt x="0" y="0"/>
                  </a:moveTo>
                  <a:lnTo>
                    <a:pt x="27432" y="0"/>
                  </a:lnTo>
                  <a:lnTo>
                    <a:pt x="27432" y="74486"/>
                  </a:lnTo>
                  <a:lnTo>
                    <a:pt x="0" y="74486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2" name="Forme libre : forme 546">
              <a:extLst>
                <a:ext uri="{FF2B5EF4-FFF2-40B4-BE49-F238E27FC236}">
                  <a16:creationId xmlns:a16="http://schemas.microsoft.com/office/drawing/2014/main" id="{3484257E-5351-5901-0EF4-1A521AA31EFD}"/>
                </a:ext>
              </a:extLst>
            </p:cNvPr>
            <p:cNvSpPr/>
            <p:nvPr/>
          </p:nvSpPr>
          <p:spPr>
            <a:xfrm rot="10800000">
              <a:off x="5566600" y="3484815"/>
              <a:ext cx="27431" cy="46005"/>
            </a:xfrm>
            <a:custGeom>
              <a:avLst/>
              <a:gdLst>
                <a:gd name="connsiteX0" fmla="*/ -14 w 27431"/>
                <a:gd name="connsiteY0" fmla="*/ -133 h 46005"/>
                <a:gd name="connsiteX1" fmla="*/ 27418 w 27431"/>
                <a:gd name="connsiteY1" fmla="*/ -133 h 46005"/>
                <a:gd name="connsiteX2" fmla="*/ 27418 w 27431"/>
                <a:gd name="connsiteY2" fmla="*/ 45872 h 46005"/>
                <a:gd name="connsiteX3" fmla="*/ -14 w 27431"/>
                <a:gd name="connsiteY3" fmla="*/ 45872 h 4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31" h="46005">
                  <a:moveTo>
                    <a:pt x="-14" y="-133"/>
                  </a:moveTo>
                  <a:lnTo>
                    <a:pt x="27418" y="-133"/>
                  </a:lnTo>
                  <a:lnTo>
                    <a:pt x="27418" y="45872"/>
                  </a:lnTo>
                  <a:lnTo>
                    <a:pt x="-14" y="45872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63" name="Groupe 547">
            <a:extLst>
              <a:ext uri="{FF2B5EF4-FFF2-40B4-BE49-F238E27FC236}">
                <a16:creationId xmlns:a16="http://schemas.microsoft.com/office/drawing/2014/main" id="{F61C2EC3-6C7E-815C-8A6A-06BBAE1C8524}"/>
              </a:ext>
            </a:extLst>
          </p:cNvPr>
          <p:cNvGrpSpPr/>
          <p:nvPr/>
        </p:nvGrpSpPr>
        <p:grpSpPr>
          <a:xfrm>
            <a:off x="4266053" y="1905632"/>
            <a:ext cx="441272" cy="443791"/>
            <a:chOff x="5446680" y="4798503"/>
            <a:chExt cx="367188" cy="369284"/>
          </a:xfrm>
        </p:grpSpPr>
        <p:sp>
          <p:nvSpPr>
            <p:cNvPr id="464" name="Forme libre : forme 548">
              <a:extLst>
                <a:ext uri="{FF2B5EF4-FFF2-40B4-BE49-F238E27FC236}">
                  <a16:creationId xmlns:a16="http://schemas.microsoft.com/office/drawing/2014/main" id="{F8AE5FBE-DCA1-E5EC-2787-8CA675A69A98}"/>
                </a:ext>
              </a:extLst>
            </p:cNvPr>
            <p:cNvSpPr/>
            <p:nvPr/>
          </p:nvSpPr>
          <p:spPr>
            <a:xfrm>
              <a:off x="5446680" y="4798503"/>
              <a:ext cx="367188" cy="369284"/>
            </a:xfrm>
            <a:custGeom>
              <a:avLst/>
              <a:gdLst>
                <a:gd name="connsiteX0" fmla="*/ 156496 w 367188"/>
                <a:gd name="connsiteY0" fmla="*/ 42863 h 369284"/>
                <a:gd name="connsiteX1" fmla="*/ 158687 w 367188"/>
                <a:gd name="connsiteY1" fmla="*/ 0 h 369284"/>
                <a:gd name="connsiteX2" fmla="*/ 208502 w 367188"/>
                <a:gd name="connsiteY2" fmla="*/ 0 h 369284"/>
                <a:gd name="connsiteX3" fmla="*/ 210693 w 367188"/>
                <a:gd name="connsiteY3" fmla="*/ 42863 h 369284"/>
                <a:gd name="connsiteX4" fmla="*/ 252889 w 367188"/>
                <a:gd name="connsiteY4" fmla="*/ 58484 h 369284"/>
                <a:gd name="connsiteX5" fmla="*/ 281559 w 367188"/>
                <a:gd name="connsiteY5" fmla="*/ 27146 h 369284"/>
                <a:gd name="connsiteX6" fmla="*/ 319659 w 367188"/>
                <a:gd name="connsiteY6" fmla="*/ 59817 h 369284"/>
                <a:gd name="connsiteX7" fmla="*/ 294418 w 367188"/>
                <a:gd name="connsiteY7" fmla="*/ 94107 h 369284"/>
                <a:gd name="connsiteX8" fmla="*/ 316897 w 367188"/>
                <a:gd name="connsiteY8" fmla="*/ 133731 h 369284"/>
                <a:gd name="connsiteX9" fmla="*/ 358616 w 367188"/>
                <a:gd name="connsiteY9" fmla="*/ 128588 h 369284"/>
                <a:gd name="connsiteX10" fmla="*/ 367189 w 367188"/>
                <a:gd name="connsiteY10" fmla="*/ 178689 h 369284"/>
                <a:gd name="connsiteX11" fmla="*/ 326326 w 367188"/>
                <a:gd name="connsiteY11" fmla="*/ 188309 h 369284"/>
                <a:gd name="connsiteX12" fmla="*/ 318516 w 367188"/>
                <a:gd name="connsiteY12" fmla="*/ 233458 h 369284"/>
                <a:gd name="connsiteX13" fmla="*/ 353759 w 367188"/>
                <a:gd name="connsiteY13" fmla="*/ 256889 h 369284"/>
                <a:gd name="connsiteX14" fmla="*/ 328803 w 367188"/>
                <a:gd name="connsiteY14" fmla="*/ 300895 h 369284"/>
                <a:gd name="connsiteX15" fmla="*/ 291370 w 367188"/>
                <a:gd name="connsiteY15" fmla="*/ 281369 h 369284"/>
                <a:gd name="connsiteX16" fmla="*/ 256984 w 367188"/>
                <a:gd name="connsiteY16" fmla="*/ 310896 h 369284"/>
                <a:gd name="connsiteX17" fmla="*/ 269272 w 367188"/>
                <a:gd name="connsiteY17" fmla="*/ 351949 h 369284"/>
                <a:gd name="connsiteX18" fmla="*/ 222504 w 367188"/>
                <a:gd name="connsiteY18" fmla="*/ 369284 h 369284"/>
                <a:gd name="connsiteX19" fmla="*/ 206026 w 367188"/>
                <a:gd name="connsiteY19" fmla="*/ 329755 h 369284"/>
                <a:gd name="connsiteX20" fmla="*/ 161163 w 367188"/>
                <a:gd name="connsiteY20" fmla="*/ 329755 h 369284"/>
                <a:gd name="connsiteX21" fmla="*/ 144685 w 367188"/>
                <a:gd name="connsiteY21" fmla="*/ 369284 h 369284"/>
                <a:gd name="connsiteX22" fmla="*/ 97917 w 367188"/>
                <a:gd name="connsiteY22" fmla="*/ 351949 h 369284"/>
                <a:gd name="connsiteX23" fmla="*/ 110204 w 367188"/>
                <a:gd name="connsiteY23" fmla="*/ 310896 h 369284"/>
                <a:gd name="connsiteX24" fmla="*/ 75819 w 367188"/>
                <a:gd name="connsiteY24" fmla="*/ 281369 h 369284"/>
                <a:gd name="connsiteX25" fmla="*/ 38386 w 367188"/>
                <a:gd name="connsiteY25" fmla="*/ 300895 h 369284"/>
                <a:gd name="connsiteX26" fmla="*/ 13525 w 367188"/>
                <a:gd name="connsiteY26" fmla="*/ 256889 h 369284"/>
                <a:gd name="connsiteX27" fmla="*/ 48673 w 367188"/>
                <a:gd name="connsiteY27" fmla="*/ 233458 h 369284"/>
                <a:gd name="connsiteX28" fmla="*/ 40958 w 367188"/>
                <a:gd name="connsiteY28" fmla="*/ 188309 h 369284"/>
                <a:gd name="connsiteX29" fmla="*/ 0 w 367188"/>
                <a:gd name="connsiteY29" fmla="*/ 178689 h 369284"/>
                <a:gd name="connsiteX30" fmla="*/ 8668 w 367188"/>
                <a:gd name="connsiteY30" fmla="*/ 128588 h 369284"/>
                <a:gd name="connsiteX31" fmla="*/ 50292 w 367188"/>
                <a:gd name="connsiteY31" fmla="*/ 133731 h 369284"/>
                <a:gd name="connsiteX32" fmla="*/ 72771 w 367188"/>
                <a:gd name="connsiteY32" fmla="*/ 94107 h 369284"/>
                <a:gd name="connsiteX33" fmla="*/ 47530 w 367188"/>
                <a:gd name="connsiteY33" fmla="*/ 59817 h 369284"/>
                <a:gd name="connsiteX34" fmla="*/ 85630 w 367188"/>
                <a:gd name="connsiteY34" fmla="*/ 27146 h 369284"/>
                <a:gd name="connsiteX35" fmla="*/ 114300 w 367188"/>
                <a:gd name="connsiteY35" fmla="*/ 58484 h 369284"/>
                <a:gd name="connsiteX36" fmla="*/ 156496 w 367188"/>
                <a:gd name="connsiteY36" fmla="*/ 42863 h 369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67188" h="369284">
                  <a:moveTo>
                    <a:pt x="156496" y="42863"/>
                  </a:moveTo>
                  <a:lnTo>
                    <a:pt x="158687" y="0"/>
                  </a:lnTo>
                  <a:lnTo>
                    <a:pt x="208502" y="0"/>
                  </a:lnTo>
                  <a:lnTo>
                    <a:pt x="210693" y="42863"/>
                  </a:lnTo>
                  <a:lnTo>
                    <a:pt x="252889" y="58484"/>
                  </a:lnTo>
                  <a:lnTo>
                    <a:pt x="281559" y="27146"/>
                  </a:lnTo>
                  <a:lnTo>
                    <a:pt x="319659" y="59817"/>
                  </a:lnTo>
                  <a:lnTo>
                    <a:pt x="294418" y="94107"/>
                  </a:lnTo>
                  <a:lnTo>
                    <a:pt x="316897" y="133731"/>
                  </a:lnTo>
                  <a:lnTo>
                    <a:pt x="358616" y="128588"/>
                  </a:lnTo>
                  <a:lnTo>
                    <a:pt x="367189" y="178689"/>
                  </a:lnTo>
                  <a:lnTo>
                    <a:pt x="326326" y="188309"/>
                  </a:lnTo>
                  <a:lnTo>
                    <a:pt x="318516" y="233458"/>
                  </a:lnTo>
                  <a:lnTo>
                    <a:pt x="353759" y="256889"/>
                  </a:lnTo>
                  <a:lnTo>
                    <a:pt x="328803" y="300895"/>
                  </a:lnTo>
                  <a:lnTo>
                    <a:pt x="291370" y="281369"/>
                  </a:lnTo>
                  <a:lnTo>
                    <a:pt x="256984" y="310896"/>
                  </a:lnTo>
                  <a:lnTo>
                    <a:pt x="269272" y="351949"/>
                  </a:lnTo>
                  <a:lnTo>
                    <a:pt x="222504" y="369284"/>
                  </a:lnTo>
                  <a:lnTo>
                    <a:pt x="206026" y="329755"/>
                  </a:lnTo>
                  <a:lnTo>
                    <a:pt x="161163" y="329755"/>
                  </a:lnTo>
                  <a:lnTo>
                    <a:pt x="144685" y="369284"/>
                  </a:lnTo>
                  <a:lnTo>
                    <a:pt x="97917" y="351949"/>
                  </a:lnTo>
                  <a:lnTo>
                    <a:pt x="110204" y="310896"/>
                  </a:lnTo>
                  <a:lnTo>
                    <a:pt x="75819" y="281369"/>
                  </a:lnTo>
                  <a:lnTo>
                    <a:pt x="38386" y="300895"/>
                  </a:lnTo>
                  <a:lnTo>
                    <a:pt x="13525" y="256889"/>
                  </a:lnTo>
                  <a:lnTo>
                    <a:pt x="48673" y="233458"/>
                  </a:lnTo>
                  <a:lnTo>
                    <a:pt x="40958" y="188309"/>
                  </a:lnTo>
                  <a:lnTo>
                    <a:pt x="0" y="178689"/>
                  </a:lnTo>
                  <a:lnTo>
                    <a:pt x="8668" y="128588"/>
                  </a:lnTo>
                  <a:lnTo>
                    <a:pt x="50292" y="133731"/>
                  </a:lnTo>
                  <a:lnTo>
                    <a:pt x="72771" y="94107"/>
                  </a:lnTo>
                  <a:lnTo>
                    <a:pt x="47530" y="59817"/>
                  </a:lnTo>
                  <a:lnTo>
                    <a:pt x="85630" y="27146"/>
                  </a:lnTo>
                  <a:lnTo>
                    <a:pt x="114300" y="58484"/>
                  </a:lnTo>
                  <a:lnTo>
                    <a:pt x="156496" y="4286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5" name="Forme libre : forme 549">
              <a:extLst>
                <a:ext uri="{FF2B5EF4-FFF2-40B4-BE49-F238E27FC236}">
                  <a16:creationId xmlns:a16="http://schemas.microsoft.com/office/drawing/2014/main" id="{8EDEA543-3D0D-3A84-6261-8B9F29728DA6}"/>
                </a:ext>
              </a:extLst>
            </p:cNvPr>
            <p:cNvSpPr/>
            <p:nvPr/>
          </p:nvSpPr>
          <p:spPr>
            <a:xfrm>
              <a:off x="5670058" y="4892801"/>
              <a:ext cx="36760" cy="36769"/>
            </a:xfrm>
            <a:custGeom>
              <a:avLst/>
              <a:gdLst>
                <a:gd name="connsiteX0" fmla="*/ 36736 w 36760"/>
                <a:gd name="connsiteY0" fmla="*/ 18917 h 36769"/>
                <a:gd name="connsiteX1" fmla="*/ 17696 w 36760"/>
                <a:gd name="connsiteY1" fmla="*/ 36624 h 36769"/>
                <a:gd name="connsiteX2" fmla="*/ -2 w 36760"/>
                <a:gd name="connsiteY2" fmla="*/ 17583 h 36769"/>
                <a:gd name="connsiteX3" fmla="*/ 18448 w 36760"/>
                <a:gd name="connsiteY3" fmla="*/ -133 h 36769"/>
                <a:gd name="connsiteX4" fmla="*/ 36746 w 36760"/>
                <a:gd name="connsiteY4" fmla="*/ 18526 h 36769"/>
                <a:gd name="connsiteX5" fmla="*/ 36736 w 36760"/>
                <a:gd name="connsiteY5" fmla="*/ 18917 h 3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60" h="36769">
                  <a:moveTo>
                    <a:pt x="36736" y="18917"/>
                  </a:moveTo>
                  <a:cubicBezTo>
                    <a:pt x="36365" y="29061"/>
                    <a:pt x="27840" y="36985"/>
                    <a:pt x="17696" y="36624"/>
                  </a:cubicBezTo>
                  <a:cubicBezTo>
                    <a:pt x="7552" y="36252"/>
                    <a:pt x="-373" y="27727"/>
                    <a:pt x="-2" y="17583"/>
                  </a:cubicBezTo>
                  <a:cubicBezTo>
                    <a:pt x="351" y="7668"/>
                    <a:pt x="8523" y="-181"/>
                    <a:pt x="18448" y="-133"/>
                  </a:cubicBezTo>
                  <a:cubicBezTo>
                    <a:pt x="28650" y="-29"/>
                    <a:pt x="36841" y="8325"/>
                    <a:pt x="36746" y="18526"/>
                  </a:cubicBezTo>
                  <a:cubicBezTo>
                    <a:pt x="36746" y="18659"/>
                    <a:pt x="36736" y="18783"/>
                    <a:pt x="36736" y="18917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6" name="Forme libre : forme 550">
              <a:extLst>
                <a:ext uri="{FF2B5EF4-FFF2-40B4-BE49-F238E27FC236}">
                  <a16:creationId xmlns:a16="http://schemas.microsoft.com/office/drawing/2014/main" id="{92FBA0AE-60F5-9BE6-1EA4-F509947DE833}"/>
                </a:ext>
              </a:extLst>
            </p:cNvPr>
            <p:cNvSpPr/>
            <p:nvPr/>
          </p:nvSpPr>
          <p:spPr>
            <a:xfrm>
              <a:off x="5564314" y="4889848"/>
              <a:ext cx="109061" cy="28099"/>
            </a:xfrm>
            <a:custGeom>
              <a:avLst/>
              <a:gdLst>
                <a:gd name="connsiteX0" fmla="*/ -14 w 109061"/>
                <a:gd name="connsiteY0" fmla="*/ 27966 h 28099"/>
                <a:gd name="connsiteX1" fmla="*/ 65232 w 109061"/>
                <a:gd name="connsiteY1" fmla="*/ -133 h 28099"/>
                <a:gd name="connsiteX2" fmla="*/ 109047 w 109061"/>
                <a:gd name="connsiteY2" fmla="*/ 11297 h 28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061" h="28099">
                  <a:moveTo>
                    <a:pt x="-14" y="27966"/>
                  </a:moveTo>
                  <a:cubicBezTo>
                    <a:pt x="16969" y="10059"/>
                    <a:pt x="40553" y="-95"/>
                    <a:pt x="65232" y="-133"/>
                  </a:cubicBezTo>
                  <a:cubicBezTo>
                    <a:pt x="80577" y="-171"/>
                    <a:pt x="95674" y="3772"/>
                    <a:pt x="109047" y="1129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7" name="Forme libre : forme 551">
              <a:extLst>
                <a:ext uri="{FF2B5EF4-FFF2-40B4-BE49-F238E27FC236}">
                  <a16:creationId xmlns:a16="http://schemas.microsoft.com/office/drawing/2014/main" id="{0FFC4396-7D95-D3D4-8FF3-E463A2F73689}"/>
                </a:ext>
              </a:extLst>
            </p:cNvPr>
            <p:cNvSpPr/>
            <p:nvPr/>
          </p:nvSpPr>
          <p:spPr>
            <a:xfrm>
              <a:off x="5709475" y="4937854"/>
              <a:ext cx="4857" cy="10477"/>
            </a:xfrm>
            <a:custGeom>
              <a:avLst/>
              <a:gdLst>
                <a:gd name="connsiteX0" fmla="*/ -14 w 4857"/>
                <a:gd name="connsiteY0" fmla="*/ -133 h 10477"/>
                <a:gd name="connsiteX1" fmla="*/ 4844 w 4857"/>
                <a:gd name="connsiteY1" fmla="*/ 10344 h 10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57" h="10477">
                  <a:moveTo>
                    <a:pt x="-14" y="-133"/>
                  </a:moveTo>
                  <a:cubicBezTo>
                    <a:pt x="1853" y="3238"/>
                    <a:pt x="3482" y="6743"/>
                    <a:pt x="4844" y="10344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8" name="Forme libre : forme 552">
              <a:extLst>
                <a:ext uri="{FF2B5EF4-FFF2-40B4-BE49-F238E27FC236}">
                  <a16:creationId xmlns:a16="http://schemas.microsoft.com/office/drawing/2014/main" id="{3F056CC7-5DC5-9824-A78A-6C1DA4A3F94E}"/>
                </a:ext>
              </a:extLst>
            </p:cNvPr>
            <p:cNvSpPr/>
            <p:nvPr/>
          </p:nvSpPr>
          <p:spPr>
            <a:xfrm>
              <a:off x="5643904" y="5052634"/>
              <a:ext cx="36534" cy="37336"/>
            </a:xfrm>
            <a:custGeom>
              <a:avLst/>
              <a:gdLst>
                <a:gd name="connsiteX0" fmla="*/ 9074 w 36534"/>
                <a:gd name="connsiteY0" fmla="*/ 34725 h 37336"/>
                <a:gd name="connsiteX1" fmla="*/ 2406 w 36534"/>
                <a:gd name="connsiteY1" fmla="*/ 9198 h 37336"/>
                <a:gd name="connsiteX2" fmla="*/ 27009 w 36534"/>
                <a:gd name="connsiteY2" fmla="*/ 2140 h 37336"/>
                <a:gd name="connsiteX3" fmla="*/ 27362 w 36534"/>
                <a:gd name="connsiteY3" fmla="*/ 2340 h 37336"/>
                <a:gd name="connsiteX4" fmla="*/ 34125 w 36534"/>
                <a:gd name="connsiteY4" fmla="*/ 27866 h 37336"/>
                <a:gd name="connsiteX5" fmla="*/ 9379 w 36534"/>
                <a:gd name="connsiteY5" fmla="*/ 34896 h 37336"/>
                <a:gd name="connsiteX6" fmla="*/ 9074 w 36534"/>
                <a:gd name="connsiteY6" fmla="*/ 34725 h 37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534" h="37336">
                  <a:moveTo>
                    <a:pt x="9074" y="34725"/>
                  </a:moveTo>
                  <a:cubicBezTo>
                    <a:pt x="368" y="29381"/>
                    <a:pt x="-2575" y="18113"/>
                    <a:pt x="2406" y="9198"/>
                  </a:cubicBezTo>
                  <a:cubicBezTo>
                    <a:pt x="7254" y="454"/>
                    <a:pt x="18265" y="-2708"/>
                    <a:pt x="27009" y="2140"/>
                  </a:cubicBezTo>
                  <a:cubicBezTo>
                    <a:pt x="27124" y="2206"/>
                    <a:pt x="27248" y="2273"/>
                    <a:pt x="27362" y="2340"/>
                  </a:cubicBezTo>
                  <a:cubicBezTo>
                    <a:pt x="36106" y="7654"/>
                    <a:pt x="39087" y="18923"/>
                    <a:pt x="34125" y="27866"/>
                  </a:cubicBezTo>
                  <a:cubicBezTo>
                    <a:pt x="29229" y="36639"/>
                    <a:pt x="18151" y="39792"/>
                    <a:pt x="9379" y="34896"/>
                  </a:cubicBezTo>
                  <a:cubicBezTo>
                    <a:pt x="9274" y="34839"/>
                    <a:pt x="9179" y="34782"/>
                    <a:pt x="9074" y="3472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9" name="Forme libre : forme 553">
              <a:extLst>
                <a:ext uri="{FF2B5EF4-FFF2-40B4-BE49-F238E27FC236}">
                  <a16:creationId xmlns:a16="http://schemas.microsoft.com/office/drawing/2014/main" id="{3DBCE473-08EE-74D0-68DA-0FA140B8DF9B}"/>
                </a:ext>
              </a:extLst>
            </p:cNvPr>
            <p:cNvSpPr/>
            <p:nvPr/>
          </p:nvSpPr>
          <p:spPr>
            <a:xfrm>
              <a:off x="5678709" y="4958429"/>
              <a:ext cx="43759" cy="104775"/>
            </a:xfrm>
            <a:custGeom>
              <a:avLst/>
              <a:gdLst>
                <a:gd name="connsiteX0" fmla="*/ 40372 w 43759"/>
                <a:gd name="connsiteY0" fmla="*/ -133 h 104775"/>
                <a:gd name="connsiteX1" fmla="*/ 31514 w 43759"/>
                <a:gd name="connsiteY1" fmla="*/ 71685 h 104775"/>
                <a:gd name="connsiteX2" fmla="*/ -14 w 43759"/>
                <a:gd name="connsiteY2" fmla="*/ 104642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759" h="104775">
                  <a:moveTo>
                    <a:pt x="40372" y="-133"/>
                  </a:moveTo>
                  <a:cubicBezTo>
                    <a:pt x="46982" y="24041"/>
                    <a:pt x="43801" y="49844"/>
                    <a:pt x="31514" y="71685"/>
                  </a:cubicBezTo>
                  <a:cubicBezTo>
                    <a:pt x="23960" y="85163"/>
                    <a:pt x="13111" y="96497"/>
                    <a:pt x="-14" y="104642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0" name="Forme libre : forme 554">
              <a:extLst>
                <a:ext uri="{FF2B5EF4-FFF2-40B4-BE49-F238E27FC236}">
                  <a16:creationId xmlns:a16="http://schemas.microsoft.com/office/drawing/2014/main" id="{486EAA83-92ED-058C-21EA-61CF175E4DD5}"/>
                </a:ext>
              </a:extLst>
            </p:cNvPr>
            <p:cNvSpPr/>
            <p:nvPr/>
          </p:nvSpPr>
          <p:spPr>
            <a:xfrm>
              <a:off x="5618321" y="5076347"/>
              <a:ext cx="11239" cy="857"/>
            </a:xfrm>
            <a:custGeom>
              <a:avLst/>
              <a:gdLst>
                <a:gd name="connsiteX0" fmla="*/ 11225 w 11239"/>
                <a:gd name="connsiteY0" fmla="*/ 724 h 857"/>
                <a:gd name="connsiteX1" fmla="*/ -14 w 11239"/>
                <a:gd name="connsiteY1" fmla="*/ -133 h 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39" h="857">
                  <a:moveTo>
                    <a:pt x="11225" y="724"/>
                  </a:moveTo>
                  <a:cubicBezTo>
                    <a:pt x="7463" y="724"/>
                    <a:pt x="3701" y="438"/>
                    <a:pt x="-14" y="-13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1" name="Forme libre : forme 555">
              <a:extLst>
                <a:ext uri="{FF2B5EF4-FFF2-40B4-BE49-F238E27FC236}">
                  <a16:creationId xmlns:a16="http://schemas.microsoft.com/office/drawing/2014/main" id="{E7982CC9-141D-7B97-AFA3-FC5CCA5D7C6C}"/>
                </a:ext>
              </a:extLst>
            </p:cNvPr>
            <p:cNvSpPr/>
            <p:nvPr/>
          </p:nvSpPr>
          <p:spPr>
            <a:xfrm>
              <a:off x="5521793" y="4949664"/>
              <a:ext cx="36497" cy="37297"/>
            </a:xfrm>
            <a:custGeom>
              <a:avLst/>
              <a:gdLst>
                <a:gd name="connsiteX0" fmla="*/ 9074 w 36497"/>
                <a:gd name="connsiteY0" fmla="*/ 2344 h 37297"/>
                <a:gd name="connsiteX1" fmla="*/ 33953 w 36497"/>
                <a:gd name="connsiteY1" fmla="*/ 8897 h 37297"/>
                <a:gd name="connsiteX2" fmla="*/ 34125 w 36497"/>
                <a:gd name="connsiteY2" fmla="*/ 9202 h 37297"/>
                <a:gd name="connsiteX3" fmla="*/ 27362 w 36497"/>
                <a:gd name="connsiteY3" fmla="*/ 34634 h 37297"/>
                <a:gd name="connsiteX4" fmla="*/ 2692 w 36497"/>
                <a:gd name="connsiteY4" fmla="*/ 28357 h 37297"/>
                <a:gd name="connsiteX5" fmla="*/ 2406 w 36497"/>
                <a:gd name="connsiteY5" fmla="*/ 27871 h 37297"/>
                <a:gd name="connsiteX6" fmla="*/ 9074 w 36497"/>
                <a:gd name="connsiteY6" fmla="*/ 2344 h 37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7" h="37297">
                  <a:moveTo>
                    <a:pt x="9074" y="2344"/>
                  </a:moveTo>
                  <a:cubicBezTo>
                    <a:pt x="17751" y="-2714"/>
                    <a:pt x="28895" y="220"/>
                    <a:pt x="33953" y="8897"/>
                  </a:cubicBezTo>
                  <a:cubicBezTo>
                    <a:pt x="34010" y="9002"/>
                    <a:pt x="34067" y="9097"/>
                    <a:pt x="34125" y="9202"/>
                  </a:cubicBezTo>
                  <a:cubicBezTo>
                    <a:pt x="39030" y="18127"/>
                    <a:pt x="36049" y="29328"/>
                    <a:pt x="27362" y="34634"/>
                  </a:cubicBezTo>
                  <a:cubicBezTo>
                    <a:pt x="18818" y="39711"/>
                    <a:pt x="7769" y="36910"/>
                    <a:pt x="2692" y="28357"/>
                  </a:cubicBezTo>
                  <a:cubicBezTo>
                    <a:pt x="2587" y="28195"/>
                    <a:pt x="2501" y="28033"/>
                    <a:pt x="2406" y="27871"/>
                  </a:cubicBezTo>
                  <a:cubicBezTo>
                    <a:pt x="-2575" y="18946"/>
                    <a:pt x="368" y="7688"/>
                    <a:pt x="9074" y="2344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2" name="Forme libre : forme 556">
              <a:extLst>
                <a:ext uri="{FF2B5EF4-FFF2-40B4-BE49-F238E27FC236}">
                  <a16:creationId xmlns:a16="http://schemas.microsoft.com/office/drawing/2014/main" id="{844F9135-4B15-4BC7-78DB-86AE9711B50F}"/>
                </a:ext>
              </a:extLst>
            </p:cNvPr>
            <p:cNvSpPr/>
            <p:nvPr/>
          </p:nvSpPr>
          <p:spPr>
            <a:xfrm>
              <a:off x="5538596" y="4986908"/>
              <a:ext cx="68770" cy="88201"/>
            </a:xfrm>
            <a:custGeom>
              <a:avLst/>
              <a:gdLst>
                <a:gd name="connsiteX0" fmla="*/ 68756 w 68770"/>
                <a:gd name="connsiteY0" fmla="*/ 88068 h 88201"/>
                <a:gd name="connsiteX1" fmla="*/ 12273 w 68770"/>
                <a:gd name="connsiteY1" fmla="*/ 44253 h 88201"/>
                <a:gd name="connsiteX2" fmla="*/ -14 w 68770"/>
                <a:gd name="connsiteY2" fmla="*/ -133 h 8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770" h="88201">
                  <a:moveTo>
                    <a:pt x="68756" y="88068"/>
                  </a:moveTo>
                  <a:cubicBezTo>
                    <a:pt x="44744" y="81772"/>
                    <a:pt x="24341" y="65951"/>
                    <a:pt x="12273" y="44253"/>
                  </a:cubicBezTo>
                  <a:cubicBezTo>
                    <a:pt x="4605" y="30689"/>
                    <a:pt x="386" y="15449"/>
                    <a:pt x="-14" y="-13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3" name="Forme libre : forme 557">
              <a:extLst>
                <a:ext uri="{FF2B5EF4-FFF2-40B4-BE49-F238E27FC236}">
                  <a16:creationId xmlns:a16="http://schemas.microsoft.com/office/drawing/2014/main" id="{E0F90292-DF31-2561-20F3-9CF85CBC7825}"/>
                </a:ext>
              </a:extLst>
            </p:cNvPr>
            <p:cNvSpPr/>
            <p:nvPr/>
          </p:nvSpPr>
          <p:spPr>
            <a:xfrm>
              <a:off x="5551646" y="4927186"/>
              <a:ext cx="6381" cy="9525"/>
            </a:xfrm>
            <a:custGeom>
              <a:avLst/>
              <a:gdLst>
                <a:gd name="connsiteX0" fmla="*/ -14 w 6381"/>
                <a:gd name="connsiteY0" fmla="*/ 9392 h 9525"/>
                <a:gd name="connsiteX1" fmla="*/ 6368 w 6381"/>
                <a:gd name="connsiteY1" fmla="*/ -13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1" h="9525">
                  <a:moveTo>
                    <a:pt x="-14" y="9392"/>
                  </a:moveTo>
                  <a:cubicBezTo>
                    <a:pt x="1910" y="6087"/>
                    <a:pt x="4043" y="2905"/>
                    <a:pt x="6368" y="-13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74" name="Groupe 558">
            <a:extLst>
              <a:ext uri="{FF2B5EF4-FFF2-40B4-BE49-F238E27FC236}">
                <a16:creationId xmlns:a16="http://schemas.microsoft.com/office/drawing/2014/main" id="{592157FA-A0ED-F3DE-E673-25A639228142}"/>
              </a:ext>
            </a:extLst>
          </p:cNvPr>
          <p:cNvGrpSpPr/>
          <p:nvPr/>
        </p:nvGrpSpPr>
        <p:grpSpPr>
          <a:xfrm>
            <a:off x="3122627" y="1828907"/>
            <a:ext cx="553885" cy="597240"/>
            <a:chOff x="7529547" y="3125386"/>
            <a:chExt cx="460895" cy="496971"/>
          </a:xfrm>
        </p:grpSpPr>
        <p:sp>
          <p:nvSpPr>
            <p:cNvPr id="475" name="Forme libre : forme 559">
              <a:extLst>
                <a:ext uri="{FF2B5EF4-FFF2-40B4-BE49-F238E27FC236}">
                  <a16:creationId xmlns:a16="http://schemas.microsoft.com/office/drawing/2014/main" id="{58A15C78-6B69-AAF8-33B0-139C2B74AE06}"/>
                </a:ext>
              </a:extLst>
            </p:cNvPr>
            <p:cNvSpPr/>
            <p:nvPr/>
          </p:nvSpPr>
          <p:spPr>
            <a:xfrm>
              <a:off x="7574178" y="3343296"/>
              <a:ext cx="103064" cy="103193"/>
            </a:xfrm>
            <a:custGeom>
              <a:avLst/>
              <a:gdLst>
                <a:gd name="connsiteX0" fmla="*/ -7 w 103064"/>
                <a:gd name="connsiteY0" fmla="*/ 52232 h 103193"/>
                <a:gd name="connsiteX1" fmla="*/ 50685 w 103064"/>
                <a:gd name="connsiteY1" fmla="*/ -127 h 103193"/>
                <a:gd name="connsiteX2" fmla="*/ 103044 w 103064"/>
                <a:gd name="connsiteY2" fmla="*/ 50565 h 103193"/>
                <a:gd name="connsiteX3" fmla="*/ 55047 w 103064"/>
                <a:gd name="connsiteY3" fmla="*/ 102810 h 103193"/>
                <a:gd name="connsiteX4" fmla="*/ 44760 w 103064"/>
                <a:gd name="connsiteY4" fmla="*/ 102810 h 103193"/>
                <a:gd name="connsiteX5" fmla="*/ 44760 w 103064"/>
                <a:gd name="connsiteY5" fmla="*/ 102810 h 10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064" h="103193">
                  <a:moveTo>
                    <a:pt x="-7" y="52232"/>
                  </a:moveTo>
                  <a:cubicBezTo>
                    <a:pt x="-465" y="23781"/>
                    <a:pt x="22233" y="340"/>
                    <a:pt x="50685" y="-127"/>
                  </a:cubicBezTo>
                  <a:cubicBezTo>
                    <a:pt x="79136" y="-584"/>
                    <a:pt x="102577" y="22114"/>
                    <a:pt x="103044" y="50565"/>
                  </a:cubicBezTo>
                  <a:cubicBezTo>
                    <a:pt x="103482" y="77978"/>
                    <a:pt x="82393" y="100933"/>
                    <a:pt x="55047" y="102810"/>
                  </a:cubicBezTo>
                  <a:cubicBezTo>
                    <a:pt x="51628" y="103143"/>
                    <a:pt x="48179" y="103143"/>
                    <a:pt x="44760" y="102810"/>
                  </a:cubicBezTo>
                  <a:lnTo>
                    <a:pt x="44760" y="10281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6" name="Forme libre : forme 560">
              <a:extLst>
                <a:ext uri="{FF2B5EF4-FFF2-40B4-BE49-F238E27FC236}">
                  <a16:creationId xmlns:a16="http://schemas.microsoft.com/office/drawing/2014/main" id="{3315A830-7675-E925-0829-2BD9F37133C7}"/>
                </a:ext>
              </a:extLst>
            </p:cNvPr>
            <p:cNvSpPr/>
            <p:nvPr/>
          </p:nvSpPr>
          <p:spPr>
            <a:xfrm>
              <a:off x="7552562" y="3277551"/>
              <a:ext cx="191547" cy="200882"/>
            </a:xfrm>
            <a:custGeom>
              <a:avLst/>
              <a:gdLst>
                <a:gd name="connsiteX0" fmla="*/ -14 w 191547"/>
                <a:gd name="connsiteY0" fmla="*/ 23298 h 200882"/>
                <a:gd name="connsiteX1" fmla="*/ 33038 w 191547"/>
                <a:gd name="connsiteY1" fmla="*/ 4248 h 200882"/>
                <a:gd name="connsiteX2" fmla="*/ 47706 w 191547"/>
                <a:gd name="connsiteY2" fmla="*/ 27299 h 200882"/>
                <a:gd name="connsiteX3" fmla="*/ 85806 w 191547"/>
                <a:gd name="connsiteY3" fmla="*/ 24727 h 200882"/>
                <a:gd name="connsiteX4" fmla="*/ 97236 w 191547"/>
                <a:gd name="connsiteY4" fmla="*/ -133 h 200882"/>
                <a:gd name="connsiteX5" fmla="*/ 135908 w 191547"/>
                <a:gd name="connsiteY5" fmla="*/ 15297 h 200882"/>
                <a:gd name="connsiteX6" fmla="*/ 127049 w 191547"/>
                <a:gd name="connsiteY6" fmla="*/ 41205 h 200882"/>
                <a:gd name="connsiteX7" fmla="*/ 152957 w 191547"/>
                <a:gd name="connsiteY7" fmla="*/ 69780 h 200882"/>
                <a:gd name="connsiteX8" fmla="*/ 179532 w 191547"/>
                <a:gd name="connsiteY8" fmla="*/ 63208 h 200882"/>
                <a:gd name="connsiteX9" fmla="*/ 191534 w 191547"/>
                <a:gd name="connsiteY9" fmla="*/ 103022 h 200882"/>
                <a:gd name="connsiteX10" fmla="*/ 165816 w 191547"/>
                <a:gd name="connsiteY10" fmla="*/ 112547 h 200882"/>
                <a:gd name="connsiteX11" fmla="*/ 159815 w 191547"/>
                <a:gd name="connsiteY11" fmla="*/ 150647 h 200882"/>
                <a:gd name="connsiteX12" fmla="*/ 181437 w 191547"/>
                <a:gd name="connsiteY12" fmla="*/ 167221 h 200882"/>
                <a:gd name="connsiteX13" fmla="*/ 158387 w 191547"/>
                <a:gd name="connsiteY13" fmla="*/ 200749 h 200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1547" h="200882">
                  <a:moveTo>
                    <a:pt x="-14" y="23298"/>
                  </a:moveTo>
                  <a:lnTo>
                    <a:pt x="33038" y="4248"/>
                  </a:lnTo>
                  <a:cubicBezTo>
                    <a:pt x="34657" y="6629"/>
                    <a:pt x="46944" y="24727"/>
                    <a:pt x="47706" y="27299"/>
                  </a:cubicBezTo>
                  <a:lnTo>
                    <a:pt x="85806" y="24727"/>
                  </a:lnTo>
                  <a:cubicBezTo>
                    <a:pt x="89187" y="16250"/>
                    <a:pt x="92998" y="7953"/>
                    <a:pt x="97236" y="-133"/>
                  </a:cubicBezTo>
                  <a:lnTo>
                    <a:pt x="135908" y="15297"/>
                  </a:lnTo>
                  <a:cubicBezTo>
                    <a:pt x="135050" y="18059"/>
                    <a:pt x="128573" y="38919"/>
                    <a:pt x="127049" y="41205"/>
                  </a:cubicBezTo>
                  <a:lnTo>
                    <a:pt x="152957" y="69780"/>
                  </a:lnTo>
                  <a:cubicBezTo>
                    <a:pt x="161692" y="67132"/>
                    <a:pt x="170569" y="64941"/>
                    <a:pt x="179532" y="63208"/>
                  </a:cubicBezTo>
                  <a:lnTo>
                    <a:pt x="191534" y="103022"/>
                  </a:lnTo>
                  <a:cubicBezTo>
                    <a:pt x="183132" y="106632"/>
                    <a:pt x="174541" y="109814"/>
                    <a:pt x="165816" y="112547"/>
                  </a:cubicBezTo>
                  <a:lnTo>
                    <a:pt x="159815" y="150647"/>
                  </a:lnTo>
                  <a:cubicBezTo>
                    <a:pt x="167292" y="155810"/>
                    <a:pt x="174512" y="161334"/>
                    <a:pt x="181437" y="167221"/>
                  </a:cubicBezTo>
                  <a:lnTo>
                    <a:pt x="158387" y="200749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7" name="Forme libre : forme 561">
              <a:extLst>
                <a:ext uri="{FF2B5EF4-FFF2-40B4-BE49-F238E27FC236}">
                  <a16:creationId xmlns:a16="http://schemas.microsoft.com/office/drawing/2014/main" id="{EF46F571-6BC6-885C-DA7D-C34A8510B70E}"/>
                </a:ext>
              </a:extLst>
            </p:cNvPr>
            <p:cNvSpPr/>
            <p:nvPr/>
          </p:nvSpPr>
          <p:spPr>
            <a:xfrm>
              <a:off x="7718678" y="3155727"/>
              <a:ext cx="154781" cy="153924"/>
            </a:xfrm>
            <a:custGeom>
              <a:avLst/>
              <a:gdLst>
                <a:gd name="connsiteX0" fmla="*/ 47135 w 154781"/>
                <a:gd name="connsiteY0" fmla="*/ -133 h 153924"/>
                <a:gd name="connsiteX1" fmla="*/ 30180 w 154781"/>
                <a:gd name="connsiteY1" fmla="*/ 27394 h 153924"/>
                <a:gd name="connsiteX2" fmla="*/ 3605 w 154781"/>
                <a:gd name="connsiteY2" fmla="*/ 24917 h 153924"/>
                <a:gd name="connsiteX3" fmla="*/ -14 w 154781"/>
                <a:gd name="connsiteY3" fmla="*/ 60160 h 153924"/>
                <a:gd name="connsiteX4" fmla="*/ 26561 w 154781"/>
                <a:gd name="connsiteY4" fmla="*/ 63208 h 153924"/>
                <a:gd name="connsiteX5" fmla="*/ 37229 w 154781"/>
                <a:gd name="connsiteY5" fmla="*/ 92450 h 153924"/>
                <a:gd name="connsiteX6" fmla="*/ 18179 w 154781"/>
                <a:gd name="connsiteY6" fmla="*/ 111500 h 153924"/>
                <a:gd name="connsiteX7" fmla="*/ 43515 w 154781"/>
                <a:gd name="connsiteY7" fmla="*/ 136265 h 153924"/>
                <a:gd name="connsiteX8" fmla="*/ 62565 w 154781"/>
                <a:gd name="connsiteY8" fmla="*/ 117215 h 153924"/>
                <a:gd name="connsiteX9" fmla="*/ 92188 w 154781"/>
                <a:gd name="connsiteY9" fmla="*/ 127216 h 153924"/>
                <a:gd name="connsiteX10" fmla="*/ 95712 w 154781"/>
                <a:gd name="connsiteY10" fmla="*/ 153791 h 153924"/>
                <a:gd name="connsiteX11" fmla="*/ 130859 w 154781"/>
                <a:gd name="connsiteY11" fmla="*/ 149409 h 153924"/>
                <a:gd name="connsiteX12" fmla="*/ 127906 w 154781"/>
                <a:gd name="connsiteY12" fmla="*/ 122834 h 153924"/>
                <a:gd name="connsiteX13" fmla="*/ 154767 w 154781"/>
                <a:gd name="connsiteY13" fmla="*/ 105594 h 15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781" h="153924">
                  <a:moveTo>
                    <a:pt x="47135" y="-133"/>
                  </a:moveTo>
                  <a:lnTo>
                    <a:pt x="30180" y="27394"/>
                  </a:lnTo>
                  <a:cubicBezTo>
                    <a:pt x="27704" y="26441"/>
                    <a:pt x="6368" y="25108"/>
                    <a:pt x="3605" y="24917"/>
                  </a:cubicBezTo>
                  <a:lnTo>
                    <a:pt x="-14" y="60160"/>
                  </a:lnTo>
                  <a:cubicBezTo>
                    <a:pt x="2748" y="60160"/>
                    <a:pt x="23894" y="63494"/>
                    <a:pt x="26561" y="63208"/>
                  </a:cubicBezTo>
                  <a:lnTo>
                    <a:pt x="37229" y="92450"/>
                  </a:lnTo>
                  <a:cubicBezTo>
                    <a:pt x="34943" y="93879"/>
                    <a:pt x="20560" y="109690"/>
                    <a:pt x="18179" y="111500"/>
                  </a:cubicBezTo>
                  <a:lnTo>
                    <a:pt x="43515" y="136265"/>
                  </a:lnTo>
                  <a:cubicBezTo>
                    <a:pt x="45515" y="134360"/>
                    <a:pt x="61041" y="119596"/>
                    <a:pt x="62565" y="117215"/>
                  </a:cubicBezTo>
                  <a:lnTo>
                    <a:pt x="92188" y="127216"/>
                  </a:lnTo>
                  <a:cubicBezTo>
                    <a:pt x="92188" y="129883"/>
                    <a:pt x="95236" y="151029"/>
                    <a:pt x="95712" y="153791"/>
                  </a:cubicBezTo>
                  <a:lnTo>
                    <a:pt x="130859" y="149409"/>
                  </a:lnTo>
                  <a:cubicBezTo>
                    <a:pt x="130859" y="146647"/>
                    <a:pt x="128764" y="125311"/>
                    <a:pt x="127906" y="122834"/>
                  </a:cubicBezTo>
                  <a:lnTo>
                    <a:pt x="154767" y="10559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8" name="Forme libre : forme 562">
              <a:extLst>
                <a:ext uri="{FF2B5EF4-FFF2-40B4-BE49-F238E27FC236}">
                  <a16:creationId xmlns:a16="http://schemas.microsoft.com/office/drawing/2014/main" id="{E58C7BBC-E8D1-54E8-3C81-65F15D836014}"/>
                </a:ext>
              </a:extLst>
            </p:cNvPr>
            <p:cNvSpPr/>
            <p:nvPr/>
          </p:nvSpPr>
          <p:spPr>
            <a:xfrm>
              <a:off x="7782735" y="3173348"/>
              <a:ext cx="72722" cy="72478"/>
            </a:xfrm>
            <a:custGeom>
              <a:avLst/>
              <a:gdLst>
                <a:gd name="connsiteX0" fmla="*/ 21654 w 72722"/>
                <a:gd name="connsiteY0" fmla="*/ -133 h 72478"/>
                <a:gd name="connsiteX1" fmla="*/ 3728 w 72722"/>
                <a:gd name="connsiteY1" fmla="*/ 50673 h 72478"/>
                <a:gd name="connsiteX2" fmla="*/ 54535 w 72722"/>
                <a:gd name="connsiteY2" fmla="*/ 68609 h 72478"/>
                <a:gd name="connsiteX3" fmla="*/ 72708 w 72722"/>
                <a:gd name="connsiteY3" fmla="*/ 50159 h 7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722" h="72478">
                  <a:moveTo>
                    <a:pt x="21654" y="-133"/>
                  </a:moveTo>
                  <a:cubicBezTo>
                    <a:pt x="2671" y="8944"/>
                    <a:pt x="-5359" y="31699"/>
                    <a:pt x="3728" y="50673"/>
                  </a:cubicBezTo>
                  <a:cubicBezTo>
                    <a:pt x="12806" y="69656"/>
                    <a:pt x="35551" y="77686"/>
                    <a:pt x="54535" y="68609"/>
                  </a:cubicBezTo>
                  <a:cubicBezTo>
                    <a:pt x="62564" y="64770"/>
                    <a:pt x="68994" y="58245"/>
                    <a:pt x="72708" y="50159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9" name="Forme libre : forme 563">
              <a:extLst>
                <a:ext uri="{FF2B5EF4-FFF2-40B4-BE49-F238E27FC236}">
                  <a16:creationId xmlns:a16="http://schemas.microsoft.com/office/drawing/2014/main" id="{6666B307-FE43-C77E-4997-F064652DEE07}"/>
                </a:ext>
              </a:extLst>
            </p:cNvPr>
            <p:cNvSpPr/>
            <p:nvPr/>
          </p:nvSpPr>
          <p:spPr>
            <a:xfrm>
              <a:off x="7831264" y="3448906"/>
              <a:ext cx="159178" cy="164086"/>
            </a:xfrm>
            <a:custGeom>
              <a:avLst/>
              <a:gdLst>
                <a:gd name="connsiteX0" fmla="*/ 90283 w 159178"/>
                <a:gd name="connsiteY0" fmla="*/ 151029 h 164086"/>
                <a:gd name="connsiteX1" fmla="*/ -14 w 159178"/>
                <a:gd name="connsiteY1" fmla="*/ 52540 h 164086"/>
                <a:gd name="connsiteX2" fmla="*/ 58660 w 159178"/>
                <a:gd name="connsiteY2" fmla="*/ -133 h 164086"/>
                <a:gd name="connsiteX3" fmla="*/ 148766 w 159178"/>
                <a:gd name="connsiteY3" fmla="*/ 97688 h 164086"/>
                <a:gd name="connsiteX4" fmla="*/ 146471 w 159178"/>
                <a:gd name="connsiteY4" fmla="*/ 153276 h 164086"/>
                <a:gd name="connsiteX5" fmla="*/ 146004 w 159178"/>
                <a:gd name="connsiteY5" fmla="*/ 153696 h 164086"/>
                <a:gd name="connsiteX6" fmla="*/ 146004 w 159178"/>
                <a:gd name="connsiteY6" fmla="*/ 153696 h 164086"/>
                <a:gd name="connsiteX7" fmla="*/ 90302 w 159178"/>
                <a:gd name="connsiteY7" fmla="*/ 151047 h 164086"/>
                <a:gd name="connsiteX8" fmla="*/ 90283 w 159178"/>
                <a:gd name="connsiteY8" fmla="*/ 151029 h 16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9178" h="164086">
                  <a:moveTo>
                    <a:pt x="90283" y="151029"/>
                  </a:moveTo>
                  <a:lnTo>
                    <a:pt x="-14" y="52540"/>
                  </a:lnTo>
                  <a:lnTo>
                    <a:pt x="58660" y="-133"/>
                  </a:lnTo>
                  <a:lnTo>
                    <a:pt x="148766" y="97688"/>
                  </a:lnTo>
                  <a:cubicBezTo>
                    <a:pt x="163483" y="113671"/>
                    <a:pt x="162454" y="138560"/>
                    <a:pt x="146471" y="153276"/>
                  </a:cubicBezTo>
                  <a:cubicBezTo>
                    <a:pt x="146318" y="153419"/>
                    <a:pt x="146157" y="153553"/>
                    <a:pt x="146004" y="153696"/>
                  </a:cubicBezTo>
                  <a:lnTo>
                    <a:pt x="146004" y="153696"/>
                  </a:lnTo>
                  <a:cubicBezTo>
                    <a:pt x="129888" y="168345"/>
                    <a:pt x="104951" y="167164"/>
                    <a:pt x="90302" y="151047"/>
                  </a:cubicBezTo>
                  <a:cubicBezTo>
                    <a:pt x="90292" y="151038"/>
                    <a:pt x="90292" y="151038"/>
                    <a:pt x="90283" y="151029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0" name="Forme libre : forme 564">
              <a:extLst>
                <a:ext uri="{FF2B5EF4-FFF2-40B4-BE49-F238E27FC236}">
                  <a16:creationId xmlns:a16="http://schemas.microsoft.com/office/drawing/2014/main" id="{367061D4-ED3C-F91E-30F8-602B491586D2}"/>
                </a:ext>
              </a:extLst>
            </p:cNvPr>
            <p:cNvSpPr/>
            <p:nvPr/>
          </p:nvSpPr>
          <p:spPr>
            <a:xfrm>
              <a:off x="7827073" y="3462717"/>
              <a:ext cx="21240" cy="23622"/>
            </a:xfrm>
            <a:custGeom>
              <a:avLst/>
              <a:gdLst>
                <a:gd name="connsiteX0" fmla="*/ 0 w 21240"/>
                <a:gd name="connsiteY0" fmla="*/ 0 h 23622"/>
                <a:gd name="connsiteX1" fmla="*/ 21241 w 21240"/>
                <a:gd name="connsiteY1" fmla="*/ 23622 h 23622"/>
                <a:gd name="connsiteX2" fmla="*/ 21241 w 21240"/>
                <a:gd name="connsiteY2" fmla="*/ 23622 h 2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240" h="23622">
                  <a:moveTo>
                    <a:pt x="0" y="0"/>
                  </a:moveTo>
                  <a:lnTo>
                    <a:pt x="21241" y="23622"/>
                  </a:lnTo>
                  <a:lnTo>
                    <a:pt x="21241" y="23622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1" name="Forme libre : forme 565">
              <a:extLst>
                <a:ext uri="{FF2B5EF4-FFF2-40B4-BE49-F238E27FC236}">
                  <a16:creationId xmlns:a16="http://schemas.microsoft.com/office/drawing/2014/main" id="{C54D5B54-085A-6229-CE2E-1B7823C33EFB}"/>
                </a:ext>
              </a:extLst>
            </p:cNvPr>
            <p:cNvSpPr/>
            <p:nvPr/>
          </p:nvSpPr>
          <p:spPr>
            <a:xfrm>
              <a:off x="7854696" y="3437572"/>
              <a:ext cx="18573" cy="20764"/>
            </a:xfrm>
            <a:custGeom>
              <a:avLst/>
              <a:gdLst>
                <a:gd name="connsiteX0" fmla="*/ 18574 w 18573"/>
                <a:gd name="connsiteY0" fmla="*/ 20765 h 20764"/>
                <a:gd name="connsiteX1" fmla="*/ 0 w 18573"/>
                <a:gd name="connsiteY1" fmla="*/ 0 h 20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573" h="20764">
                  <a:moveTo>
                    <a:pt x="18574" y="20765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2" name="Forme libre : forme 566">
              <a:extLst>
                <a:ext uri="{FF2B5EF4-FFF2-40B4-BE49-F238E27FC236}">
                  <a16:creationId xmlns:a16="http://schemas.microsoft.com/office/drawing/2014/main" id="{EBAC3C13-746D-063F-4652-E18C0414C09D}"/>
                </a:ext>
              </a:extLst>
            </p:cNvPr>
            <p:cNvSpPr/>
            <p:nvPr/>
          </p:nvSpPr>
          <p:spPr>
            <a:xfrm>
              <a:off x="7942802" y="3566445"/>
              <a:ext cx="7810" cy="7810"/>
            </a:xfrm>
            <a:custGeom>
              <a:avLst/>
              <a:gdLst>
                <a:gd name="connsiteX0" fmla="*/ 7796 w 7810"/>
                <a:gd name="connsiteY0" fmla="*/ 3772 h 7810"/>
                <a:gd name="connsiteX1" fmla="*/ 3891 w 7810"/>
                <a:gd name="connsiteY1" fmla="*/ 7677 h 7810"/>
                <a:gd name="connsiteX2" fmla="*/ -14 w 7810"/>
                <a:gd name="connsiteY2" fmla="*/ 3772 h 7810"/>
                <a:gd name="connsiteX3" fmla="*/ 3891 w 7810"/>
                <a:gd name="connsiteY3" fmla="*/ -133 h 7810"/>
                <a:gd name="connsiteX4" fmla="*/ 7796 w 7810"/>
                <a:gd name="connsiteY4" fmla="*/ 3772 h 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10" h="7810">
                  <a:moveTo>
                    <a:pt x="7796" y="3772"/>
                  </a:moveTo>
                  <a:cubicBezTo>
                    <a:pt x="7796" y="5924"/>
                    <a:pt x="6044" y="7677"/>
                    <a:pt x="3891" y="7677"/>
                  </a:cubicBezTo>
                  <a:cubicBezTo>
                    <a:pt x="1738" y="7677"/>
                    <a:pt x="-14" y="5924"/>
                    <a:pt x="-14" y="3772"/>
                  </a:cubicBezTo>
                  <a:cubicBezTo>
                    <a:pt x="-14" y="1619"/>
                    <a:pt x="1738" y="-133"/>
                    <a:pt x="3891" y="-133"/>
                  </a:cubicBezTo>
                  <a:cubicBezTo>
                    <a:pt x="6044" y="-133"/>
                    <a:pt x="7796" y="1619"/>
                    <a:pt x="7796" y="3772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3" name="Forme libre : forme 567">
              <a:extLst>
                <a:ext uri="{FF2B5EF4-FFF2-40B4-BE49-F238E27FC236}">
                  <a16:creationId xmlns:a16="http://schemas.microsoft.com/office/drawing/2014/main" id="{7B9C2988-930A-A8EC-0A25-D4606FFDE5EC}"/>
                </a:ext>
              </a:extLst>
            </p:cNvPr>
            <p:cNvSpPr/>
            <p:nvPr/>
          </p:nvSpPr>
          <p:spPr>
            <a:xfrm rot="19085401">
              <a:off x="7529547" y="3125386"/>
              <a:ext cx="375094" cy="375094"/>
            </a:xfrm>
            <a:custGeom>
              <a:avLst/>
              <a:gdLst>
                <a:gd name="connsiteX0" fmla="*/ 375080 w 375094"/>
                <a:gd name="connsiteY0" fmla="*/ 187414 h 375094"/>
                <a:gd name="connsiteX1" fmla="*/ 187533 w 375094"/>
                <a:gd name="connsiteY1" fmla="*/ 374961 h 375094"/>
                <a:gd name="connsiteX2" fmla="*/ -14 w 375094"/>
                <a:gd name="connsiteY2" fmla="*/ 187414 h 375094"/>
                <a:gd name="connsiteX3" fmla="*/ 187533 w 375094"/>
                <a:gd name="connsiteY3" fmla="*/ -134 h 375094"/>
                <a:gd name="connsiteX4" fmla="*/ 375080 w 375094"/>
                <a:gd name="connsiteY4" fmla="*/ 187414 h 375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094" h="375094">
                  <a:moveTo>
                    <a:pt x="375080" y="187414"/>
                  </a:moveTo>
                  <a:cubicBezTo>
                    <a:pt x="375080" y="290993"/>
                    <a:pt x="291112" y="374961"/>
                    <a:pt x="187533" y="374961"/>
                  </a:cubicBezTo>
                  <a:cubicBezTo>
                    <a:pt x="83954" y="374961"/>
                    <a:pt x="-14" y="290993"/>
                    <a:pt x="-14" y="187414"/>
                  </a:cubicBezTo>
                  <a:cubicBezTo>
                    <a:pt x="-14" y="83834"/>
                    <a:pt x="83954" y="-134"/>
                    <a:pt x="187533" y="-134"/>
                  </a:cubicBezTo>
                  <a:cubicBezTo>
                    <a:pt x="291112" y="-134"/>
                    <a:pt x="375080" y="83834"/>
                    <a:pt x="375080" y="187414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4" name="Forme libre : forme 568">
              <a:extLst>
                <a:ext uri="{FF2B5EF4-FFF2-40B4-BE49-F238E27FC236}">
                  <a16:creationId xmlns:a16="http://schemas.microsoft.com/office/drawing/2014/main" id="{8B3C1E2B-B828-B665-D2B2-157003C6E26B}"/>
                </a:ext>
              </a:extLst>
            </p:cNvPr>
            <p:cNvSpPr/>
            <p:nvPr/>
          </p:nvSpPr>
          <p:spPr>
            <a:xfrm>
              <a:off x="7856505" y="3492531"/>
              <a:ext cx="39909" cy="35814"/>
            </a:xfrm>
            <a:custGeom>
              <a:avLst/>
              <a:gdLst>
                <a:gd name="connsiteX0" fmla="*/ 39910 w 39909"/>
                <a:gd name="connsiteY0" fmla="*/ 0 h 35814"/>
                <a:gd name="connsiteX1" fmla="*/ 0 w 39909"/>
                <a:gd name="connsiteY1" fmla="*/ 35814 h 35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909" h="35814">
                  <a:moveTo>
                    <a:pt x="39910" y="0"/>
                  </a:moveTo>
                  <a:lnTo>
                    <a:pt x="0" y="35814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5" name="Forme libre : forme 569">
              <a:extLst>
                <a:ext uri="{FF2B5EF4-FFF2-40B4-BE49-F238E27FC236}">
                  <a16:creationId xmlns:a16="http://schemas.microsoft.com/office/drawing/2014/main" id="{E367076B-A5A8-AD8D-0023-46251B69C47D}"/>
                </a:ext>
              </a:extLst>
            </p:cNvPr>
            <p:cNvSpPr/>
            <p:nvPr/>
          </p:nvSpPr>
          <p:spPr>
            <a:xfrm>
              <a:off x="7733538" y="3612832"/>
              <a:ext cx="19145" cy="9525"/>
            </a:xfrm>
            <a:custGeom>
              <a:avLst/>
              <a:gdLst>
                <a:gd name="connsiteX0" fmla="*/ 0 w 19145"/>
                <a:gd name="connsiteY0" fmla="*/ 0 h 9525"/>
                <a:gd name="connsiteX1" fmla="*/ 19145 w 1914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45" h="9525">
                  <a:moveTo>
                    <a:pt x="0" y="0"/>
                  </a:moveTo>
                  <a:lnTo>
                    <a:pt x="1914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6" name="Forme libre : forme 570">
              <a:extLst>
                <a:ext uri="{FF2B5EF4-FFF2-40B4-BE49-F238E27FC236}">
                  <a16:creationId xmlns:a16="http://schemas.microsoft.com/office/drawing/2014/main" id="{1664A2CA-C2E9-208E-5C78-162B85CD9325}"/>
                </a:ext>
              </a:extLst>
            </p:cNvPr>
            <p:cNvSpPr/>
            <p:nvPr/>
          </p:nvSpPr>
          <p:spPr>
            <a:xfrm>
              <a:off x="7564850" y="3612832"/>
              <a:ext cx="143922" cy="9525"/>
            </a:xfrm>
            <a:custGeom>
              <a:avLst/>
              <a:gdLst>
                <a:gd name="connsiteX0" fmla="*/ 0 w 143922"/>
                <a:gd name="connsiteY0" fmla="*/ 0 h 9525"/>
                <a:gd name="connsiteX1" fmla="*/ 143923 w 14392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3922" h="9525">
                  <a:moveTo>
                    <a:pt x="0" y="0"/>
                  </a:moveTo>
                  <a:lnTo>
                    <a:pt x="143923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7" name="Forme libre : forme 571">
              <a:extLst>
                <a:ext uri="{FF2B5EF4-FFF2-40B4-BE49-F238E27FC236}">
                  <a16:creationId xmlns:a16="http://schemas.microsoft.com/office/drawing/2014/main" id="{E27F2B48-5879-15E2-A5EF-5E4A4AF60421}"/>
                </a:ext>
              </a:extLst>
            </p:cNvPr>
            <p:cNvSpPr/>
            <p:nvPr/>
          </p:nvSpPr>
          <p:spPr>
            <a:xfrm>
              <a:off x="7781639" y="3612832"/>
              <a:ext cx="72866" cy="9525"/>
            </a:xfrm>
            <a:custGeom>
              <a:avLst/>
              <a:gdLst>
                <a:gd name="connsiteX0" fmla="*/ 0 w 72866"/>
                <a:gd name="connsiteY0" fmla="*/ 0 h 9525"/>
                <a:gd name="connsiteX1" fmla="*/ 72866 w 7286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866" h="9525">
                  <a:moveTo>
                    <a:pt x="0" y="0"/>
                  </a:moveTo>
                  <a:lnTo>
                    <a:pt x="72866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88" name="Groupe 422">
            <a:extLst>
              <a:ext uri="{FF2B5EF4-FFF2-40B4-BE49-F238E27FC236}">
                <a16:creationId xmlns:a16="http://schemas.microsoft.com/office/drawing/2014/main" id="{DDFA8A1A-F060-9EB8-C474-59C6FFC67EF8}"/>
              </a:ext>
            </a:extLst>
          </p:cNvPr>
          <p:cNvGrpSpPr/>
          <p:nvPr/>
        </p:nvGrpSpPr>
        <p:grpSpPr>
          <a:xfrm>
            <a:off x="6432282" y="1908452"/>
            <a:ext cx="457295" cy="438150"/>
            <a:chOff x="6835806" y="2805969"/>
            <a:chExt cx="457295" cy="438150"/>
          </a:xfrm>
        </p:grpSpPr>
        <p:sp>
          <p:nvSpPr>
            <p:cNvPr id="489" name="Forme libre : forme 423">
              <a:extLst>
                <a:ext uri="{FF2B5EF4-FFF2-40B4-BE49-F238E27FC236}">
                  <a16:creationId xmlns:a16="http://schemas.microsoft.com/office/drawing/2014/main" id="{B1A7480E-CD34-2D49-6F9F-A17E2B092CEA}"/>
                </a:ext>
              </a:extLst>
            </p:cNvPr>
            <p:cNvSpPr/>
            <p:nvPr/>
          </p:nvSpPr>
          <p:spPr>
            <a:xfrm>
              <a:off x="6921626" y="3072669"/>
              <a:ext cx="228600" cy="171450"/>
            </a:xfrm>
            <a:custGeom>
              <a:avLst/>
              <a:gdLst>
                <a:gd name="connsiteX0" fmla="*/ -58 w 228600"/>
                <a:gd name="connsiteY0" fmla="*/ 57095 h 171450"/>
                <a:gd name="connsiteX1" fmla="*/ 114242 w 228600"/>
                <a:gd name="connsiteY1" fmla="*/ 171395 h 171450"/>
                <a:gd name="connsiteX2" fmla="*/ 228542 w 228600"/>
                <a:gd name="connsiteY2" fmla="*/ 57095 h 171450"/>
                <a:gd name="connsiteX3" fmla="*/ 228542 w 228600"/>
                <a:gd name="connsiteY3" fmla="*/ -55 h 171450"/>
                <a:gd name="connsiteX4" fmla="*/ -58 w 228600"/>
                <a:gd name="connsiteY4" fmla="*/ -5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171450">
                  <a:moveTo>
                    <a:pt x="-58" y="57095"/>
                  </a:moveTo>
                  <a:cubicBezTo>
                    <a:pt x="-58" y="120218"/>
                    <a:pt x="51120" y="171395"/>
                    <a:pt x="114242" y="171395"/>
                  </a:cubicBezTo>
                  <a:cubicBezTo>
                    <a:pt x="177365" y="171395"/>
                    <a:pt x="228542" y="120218"/>
                    <a:pt x="228542" y="57095"/>
                  </a:cubicBezTo>
                  <a:lnTo>
                    <a:pt x="228542" y="-55"/>
                  </a:lnTo>
                  <a:lnTo>
                    <a:pt x="-58" y="-55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0" name="Forme libre : forme 424">
              <a:extLst>
                <a:ext uri="{FF2B5EF4-FFF2-40B4-BE49-F238E27FC236}">
                  <a16:creationId xmlns:a16="http://schemas.microsoft.com/office/drawing/2014/main" id="{11A3F759-BA6D-C14D-CD9F-7B3F703B6608}"/>
                </a:ext>
              </a:extLst>
            </p:cNvPr>
            <p:cNvSpPr/>
            <p:nvPr/>
          </p:nvSpPr>
          <p:spPr>
            <a:xfrm>
              <a:off x="6921626" y="2901219"/>
              <a:ext cx="228600" cy="133350"/>
            </a:xfrm>
            <a:custGeom>
              <a:avLst/>
              <a:gdLst>
                <a:gd name="connsiteX0" fmla="*/ 228542 w 228600"/>
                <a:gd name="connsiteY0" fmla="*/ 133295 h 133350"/>
                <a:gd name="connsiteX1" fmla="*/ 228542 w 228600"/>
                <a:gd name="connsiteY1" fmla="*/ 114245 h 133350"/>
                <a:gd name="connsiteX2" fmla="*/ 114242 w 228600"/>
                <a:gd name="connsiteY2" fmla="*/ -55 h 133350"/>
                <a:gd name="connsiteX3" fmla="*/ -58 w 228600"/>
                <a:gd name="connsiteY3" fmla="*/ 114245 h 133350"/>
                <a:gd name="connsiteX4" fmla="*/ -58 w 228600"/>
                <a:gd name="connsiteY4" fmla="*/ 13329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133350">
                  <a:moveTo>
                    <a:pt x="228542" y="133295"/>
                  </a:moveTo>
                  <a:lnTo>
                    <a:pt x="228542" y="114245"/>
                  </a:lnTo>
                  <a:cubicBezTo>
                    <a:pt x="228542" y="51119"/>
                    <a:pt x="177365" y="-55"/>
                    <a:pt x="114242" y="-55"/>
                  </a:cubicBezTo>
                  <a:cubicBezTo>
                    <a:pt x="51120" y="-55"/>
                    <a:pt x="-58" y="51119"/>
                    <a:pt x="-58" y="114245"/>
                  </a:cubicBezTo>
                  <a:lnTo>
                    <a:pt x="-58" y="13329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1" name="Forme libre : forme 425">
              <a:extLst>
                <a:ext uri="{FF2B5EF4-FFF2-40B4-BE49-F238E27FC236}">
                  <a16:creationId xmlns:a16="http://schemas.microsoft.com/office/drawing/2014/main" id="{E1E1F687-2AD9-0127-139E-37F5665F958F}"/>
                </a:ext>
              </a:extLst>
            </p:cNvPr>
            <p:cNvSpPr/>
            <p:nvPr/>
          </p:nvSpPr>
          <p:spPr>
            <a:xfrm>
              <a:off x="7035831" y="2945986"/>
              <a:ext cx="9525" cy="59626"/>
            </a:xfrm>
            <a:custGeom>
              <a:avLst/>
              <a:gdLst>
                <a:gd name="connsiteX0" fmla="*/ 0 w 9525"/>
                <a:gd name="connsiteY0" fmla="*/ 0 h 59626"/>
                <a:gd name="connsiteX1" fmla="*/ 0 w 9525"/>
                <a:gd name="connsiteY1" fmla="*/ 59626 h 5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9626">
                  <a:moveTo>
                    <a:pt x="0" y="0"/>
                  </a:moveTo>
                  <a:lnTo>
                    <a:pt x="0" y="59626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2" name="Forme libre : forme 426">
              <a:extLst>
                <a:ext uri="{FF2B5EF4-FFF2-40B4-BE49-F238E27FC236}">
                  <a16:creationId xmlns:a16="http://schemas.microsoft.com/office/drawing/2014/main" id="{DCD7380A-6D64-0373-9DE7-930332CF0D3F}"/>
                </a:ext>
              </a:extLst>
            </p:cNvPr>
            <p:cNvSpPr/>
            <p:nvPr/>
          </p:nvSpPr>
          <p:spPr>
            <a:xfrm>
              <a:off x="7035926" y="2805969"/>
              <a:ext cx="257175" cy="276225"/>
            </a:xfrm>
            <a:custGeom>
              <a:avLst/>
              <a:gdLst>
                <a:gd name="connsiteX0" fmla="*/ 257117 w 257175"/>
                <a:gd name="connsiteY0" fmla="*/ 276170 h 276225"/>
                <a:gd name="connsiteX1" fmla="*/ 190442 w 257175"/>
                <a:gd name="connsiteY1" fmla="*/ 209495 h 276225"/>
                <a:gd name="connsiteX2" fmla="*/ 190442 w 257175"/>
                <a:gd name="connsiteY2" fmla="*/ 95195 h 276225"/>
                <a:gd name="connsiteX3" fmla="*/ 95192 w 257175"/>
                <a:gd name="connsiteY3" fmla="*/ -55 h 276225"/>
                <a:gd name="connsiteX4" fmla="*/ -58 w 257175"/>
                <a:gd name="connsiteY4" fmla="*/ 9519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76225">
                  <a:moveTo>
                    <a:pt x="257117" y="276170"/>
                  </a:moveTo>
                  <a:cubicBezTo>
                    <a:pt x="220294" y="276170"/>
                    <a:pt x="190442" y="246319"/>
                    <a:pt x="190442" y="209495"/>
                  </a:cubicBezTo>
                  <a:lnTo>
                    <a:pt x="190442" y="95195"/>
                  </a:lnTo>
                  <a:cubicBezTo>
                    <a:pt x="190442" y="42591"/>
                    <a:pt x="147799" y="-55"/>
                    <a:pt x="95192" y="-55"/>
                  </a:cubicBezTo>
                  <a:cubicBezTo>
                    <a:pt x="42586" y="-55"/>
                    <a:pt x="-58" y="42591"/>
                    <a:pt x="-58" y="95195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3" name="Forme libre : forme 427">
              <a:extLst>
                <a:ext uri="{FF2B5EF4-FFF2-40B4-BE49-F238E27FC236}">
                  <a16:creationId xmlns:a16="http://schemas.microsoft.com/office/drawing/2014/main" id="{FBB47AC3-13F7-552D-9F0B-1BCFCB53403E}"/>
                </a:ext>
              </a:extLst>
            </p:cNvPr>
            <p:cNvSpPr/>
            <p:nvPr/>
          </p:nvSpPr>
          <p:spPr>
            <a:xfrm>
              <a:off x="6940581" y="2815494"/>
              <a:ext cx="9525" cy="66675"/>
            </a:xfrm>
            <a:custGeom>
              <a:avLst/>
              <a:gdLst>
                <a:gd name="connsiteX0" fmla="*/ 0 w 9525"/>
                <a:gd name="connsiteY0" fmla="*/ 0 h 66675"/>
                <a:gd name="connsiteX1" fmla="*/ 0 w 9525"/>
                <a:gd name="connsiteY1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0" y="0"/>
                  </a:moveTo>
                  <a:lnTo>
                    <a:pt x="0" y="6667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4" name="Forme libre : forme 428">
              <a:extLst>
                <a:ext uri="{FF2B5EF4-FFF2-40B4-BE49-F238E27FC236}">
                  <a16:creationId xmlns:a16="http://schemas.microsoft.com/office/drawing/2014/main" id="{ACBE76FB-9066-294F-F379-5B74502B14AC}"/>
                </a:ext>
              </a:extLst>
            </p:cNvPr>
            <p:cNvSpPr/>
            <p:nvPr/>
          </p:nvSpPr>
          <p:spPr>
            <a:xfrm>
              <a:off x="6864381" y="2844069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4762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5" name="Forme libre : forme 429">
              <a:extLst>
                <a:ext uri="{FF2B5EF4-FFF2-40B4-BE49-F238E27FC236}">
                  <a16:creationId xmlns:a16="http://schemas.microsoft.com/office/drawing/2014/main" id="{A78818EC-F930-6EF6-ECF7-A921D5540617}"/>
                </a:ext>
              </a:extLst>
            </p:cNvPr>
            <p:cNvSpPr/>
            <p:nvPr/>
          </p:nvSpPr>
          <p:spPr>
            <a:xfrm>
              <a:off x="6835806" y="2920269"/>
              <a:ext cx="66675" cy="9525"/>
            </a:xfrm>
            <a:custGeom>
              <a:avLst/>
              <a:gdLst>
                <a:gd name="connsiteX0" fmla="*/ 0 w 66675"/>
                <a:gd name="connsiteY0" fmla="*/ 0 h 9525"/>
                <a:gd name="connsiteX1" fmla="*/ 66675 w 666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5" h="9525">
                  <a:moveTo>
                    <a:pt x="0" y="0"/>
                  </a:moveTo>
                  <a:lnTo>
                    <a:pt x="666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96" name="Groupe 430">
            <a:extLst>
              <a:ext uri="{FF2B5EF4-FFF2-40B4-BE49-F238E27FC236}">
                <a16:creationId xmlns:a16="http://schemas.microsoft.com/office/drawing/2014/main" id="{370CE764-CE0D-F500-710A-A3226AB79BF2}"/>
              </a:ext>
            </a:extLst>
          </p:cNvPr>
          <p:cNvGrpSpPr/>
          <p:nvPr/>
        </p:nvGrpSpPr>
        <p:grpSpPr>
          <a:xfrm>
            <a:off x="7528974" y="1932265"/>
            <a:ext cx="438150" cy="390525"/>
            <a:chOff x="5149405" y="3742467"/>
            <a:chExt cx="438150" cy="390525"/>
          </a:xfrm>
        </p:grpSpPr>
        <p:sp>
          <p:nvSpPr>
            <p:cNvPr id="497" name="Forme libre : forme 431">
              <a:extLst>
                <a:ext uri="{FF2B5EF4-FFF2-40B4-BE49-F238E27FC236}">
                  <a16:creationId xmlns:a16="http://schemas.microsoft.com/office/drawing/2014/main" id="{88EC0CB6-7D81-5B31-8F5F-9BCDFFCF44BE}"/>
                </a:ext>
              </a:extLst>
            </p:cNvPr>
            <p:cNvSpPr/>
            <p:nvPr/>
          </p:nvSpPr>
          <p:spPr>
            <a:xfrm>
              <a:off x="5378005" y="3799712"/>
              <a:ext cx="152400" cy="57150"/>
            </a:xfrm>
            <a:custGeom>
              <a:avLst/>
              <a:gdLst>
                <a:gd name="connsiteX0" fmla="*/ 152400 w 152400"/>
                <a:gd name="connsiteY0" fmla="*/ 0 h 57150"/>
                <a:gd name="connsiteX1" fmla="*/ 96012 w 152400"/>
                <a:gd name="connsiteY1" fmla="*/ 0 h 57150"/>
                <a:gd name="connsiteX2" fmla="*/ 57150 w 152400"/>
                <a:gd name="connsiteY2" fmla="*/ 57150 h 57150"/>
                <a:gd name="connsiteX3" fmla="*/ 0 w 15240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00" h="57150">
                  <a:moveTo>
                    <a:pt x="152400" y="0"/>
                  </a:moveTo>
                  <a:lnTo>
                    <a:pt x="96012" y="0"/>
                  </a:lnTo>
                  <a:lnTo>
                    <a:pt x="57150" y="57150"/>
                  </a:lnTo>
                  <a:lnTo>
                    <a:pt x="0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8" name="Forme libre : forme 432">
              <a:extLst>
                <a:ext uri="{FF2B5EF4-FFF2-40B4-BE49-F238E27FC236}">
                  <a16:creationId xmlns:a16="http://schemas.microsoft.com/office/drawing/2014/main" id="{5ED46D28-9CC3-F915-5889-8B1A16B54D0D}"/>
                </a:ext>
              </a:extLst>
            </p:cNvPr>
            <p:cNvSpPr/>
            <p:nvPr/>
          </p:nvSpPr>
          <p:spPr>
            <a:xfrm>
              <a:off x="5482780" y="3904487"/>
              <a:ext cx="47625" cy="9525"/>
            </a:xfrm>
            <a:custGeom>
              <a:avLst/>
              <a:gdLst>
                <a:gd name="connsiteX0" fmla="*/ 47625 w 47625"/>
                <a:gd name="connsiteY0" fmla="*/ 0 h 9525"/>
                <a:gd name="connsiteX1" fmla="*/ 0 w 476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9525">
                  <a:moveTo>
                    <a:pt x="47625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9" name="Forme libre : forme 433">
              <a:extLst>
                <a:ext uri="{FF2B5EF4-FFF2-40B4-BE49-F238E27FC236}">
                  <a16:creationId xmlns:a16="http://schemas.microsoft.com/office/drawing/2014/main" id="{8EEAF2C8-F050-BC2F-0810-D434AA92E7B1}"/>
                </a:ext>
              </a:extLst>
            </p:cNvPr>
            <p:cNvSpPr/>
            <p:nvPr/>
          </p:nvSpPr>
          <p:spPr>
            <a:xfrm>
              <a:off x="5530405" y="3771137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0" name="Forme libre : forme 434">
              <a:extLst>
                <a:ext uri="{FF2B5EF4-FFF2-40B4-BE49-F238E27FC236}">
                  <a16:creationId xmlns:a16="http://schemas.microsoft.com/office/drawing/2014/main" id="{9611AFBF-3DAD-C4D9-B577-869F57D49245}"/>
                </a:ext>
              </a:extLst>
            </p:cNvPr>
            <p:cNvSpPr/>
            <p:nvPr/>
          </p:nvSpPr>
          <p:spPr>
            <a:xfrm>
              <a:off x="5368480" y="3952112"/>
              <a:ext cx="161925" cy="57150"/>
            </a:xfrm>
            <a:custGeom>
              <a:avLst/>
              <a:gdLst>
                <a:gd name="connsiteX0" fmla="*/ 161925 w 161925"/>
                <a:gd name="connsiteY0" fmla="*/ 57150 h 57150"/>
                <a:gd name="connsiteX1" fmla="*/ 124587 w 161925"/>
                <a:gd name="connsiteY1" fmla="*/ 57150 h 57150"/>
                <a:gd name="connsiteX2" fmla="*/ 86963 w 161925"/>
                <a:gd name="connsiteY2" fmla="*/ 0 h 57150"/>
                <a:gd name="connsiteX3" fmla="*/ 0 w 1619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57150">
                  <a:moveTo>
                    <a:pt x="161925" y="57150"/>
                  </a:moveTo>
                  <a:lnTo>
                    <a:pt x="124587" y="57150"/>
                  </a:lnTo>
                  <a:lnTo>
                    <a:pt x="86963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1" name="Forme libre : forme 435">
              <a:extLst>
                <a:ext uri="{FF2B5EF4-FFF2-40B4-BE49-F238E27FC236}">
                  <a16:creationId xmlns:a16="http://schemas.microsoft.com/office/drawing/2014/main" id="{91A111D9-BCD7-977E-4FF7-0AA6427006D4}"/>
                </a:ext>
              </a:extLst>
            </p:cNvPr>
            <p:cNvSpPr/>
            <p:nvPr/>
          </p:nvSpPr>
          <p:spPr>
            <a:xfrm>
              <a:off x="5530405" y="3980687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2" name="Forme libre : forme 436">
              <a:extLst>
                <a:ext uri="{FF2B5EF4-FFF2-40B4-BE49-F238E27FC236}">
                  <a16:creationId xmlns:a16="http://schemas.microsoft.com/office/drawing/2014/main" id="{2B9A8454-F9EC-8D02-AF7F-101DCFA0CE72}"/>
                </a:ext>
              </a:extLst>
            </p:cNvPr>
            <p:cNvSpPr/>
            <p:nvPr/>
          </p:nvSpPr>
          <p:spPr>
            <a:xfrm>
              <a:off x="5530405" y="3875912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3" name="Forme libre : forme 437">
              <a:extLst>
                <a:ext uri="{FF2B5EF4-FFF2-40B4-BE49-F238E27FC236}">
                  <a16:creationId xmlns:a16="http://schemas.microsoft.com/office/drawing/2014/main" id="{8CCF7D3A-1B2C-82EA-FD1F-0E9BA2602B6B}"/>
                </a:ext>
              </a:extLst>
            </p:cNvPr>
            <p:cNvSpPr/>
            <p:nvPr/>
          </p:nvSpPr>
          <p:spPr>
            <a:xfrm>
              <a:off x="5311330" y="3999737"/>
              <a:ext cx="161925" cy="66675"/>
            </a:xfrm>
            <a:custGeom>
              <a:avLst/>
              <a:gdLst>
                <a:gd name="connsiteX0" fmla="*/ 161925 w 161925"/>
                <a:gd name="connsiteY0" fmla="*/ 66675 h 66675"/>
                <a:gd name="connsiteX1" fmla="*/ 114300 w 161925"/>
                <a:gd name="connsiteY1" fmla="*/ 0 h 66675"/>
                <a:gd name="connsiteX2" fmla="*/ 0 w 161925"/>
                <a:gd name="connsiteY2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25" h="66675">
                  <a:moveTo>
                    <a:pt x="161925" y="66675"/>
                  </a:moveTo>
                  <a:lnTo>
                    <a:pt x="11430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4" name="Forme libre : forme 438">
              <a:extLst>
                <a:ext uri="{FF2B5EF4-FFF2-40B4-BE49-F238E27FC236}">
                  <a16:creationId xmlns:a16="http://schemas.microsoft.com/office/drawing/2014/main" id="{9B2F6C1F-0E4A-63BC-8A2C-DA4FDEFF04CF}"/>
                </a:ext>
              </a:extLst>
            </p:cNvPr>
            <p:cNvSpPr/>
            <p:nvPr/>
          </p:nvSpPr>
          <p:spPr>
            <a:xfrm>
              <a:off x="5463730" y="4066412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5" name="Forme libre : forme 439">
              <a:extLst>
                <a:ext uri="{FF2B5EF4-FFF2-40B4-BE49-F238E27FC236}">
                  <a16:creationId xmlns:a16="http://schemas.microsoft.com/office/drawing/2014/main" id="{9DCAC715-8737-8E59-C709-A9B4DAFB7962}"/>
                </a:ext>
              </a:extLst>
            </p:cNvPr>
            <p:cNvSpPr/>
            <p:nvPr/>
          </p:nvSpPr>
          <p:spPr>
            <a:xfrm>
              <a:off x="5149405" y="3742467"/>
              <a:ext cx="219075" cy="57150"/>
            </a:xfrm>
            <a:custGeom>
              <a:avLst/>
              <a:gdLst>
                <a:gd name="connsiteX0" fmla="*/ 219017 w 219075"/>
                <a:gd name="connsiteY0" fmla="*/ 57095 h 57150"/>
                <a:gd name="connsiteX1" fmla="*/ 219017 w 219075"/>
                <a:gd name="connsiteY1" fmla="*/ 28520 h 57150"/>
                <a:gd name="connsiteX2" fmla="*/ 190442 w 219075"/>
                <a:gd name="connsiteY2" fmla="*/ -55 h 57150"/>
                <a:gd name="connsiteX3" fmla="*/ 28517 w 219075"/>
                <a:gd name="connsiteY3" fmla="*/ -55 h 57150"/>
                <a:gd name="connsiteX4" fmla="*/ -58 w 219075"/>
                <a:gd name="connsiteY4" fmla="*/ 28520 h 57150"/>
                <a:gd name="connsiteX5" fmla="*/ -58 w 219075"/>
                <a:gd name="connsiteY5" fmla="*/ 5709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075" h="57150">
                  <a:moveTo>
                    <a:pt x="219017" y="57095"/>
                  </a:moveTo>
                  <a:lnTo>
                    <a:pt x="219017" y="28520"/>
                  </a:lnTo>
                  <a:cubicBezTo>
                    <a:pt x="219017" y="12738"/>
                    <a:pt x="206225" y="-55"/>
                    <a:pt x="190442" y="-55"/>
                  </a:cubicBezTo>
                  <a:lnTo>
                    <a:pt x="28517" y="-55"/>
                  </a:lnTo>
                  <a:cubicBezTo>
                    <a:pt x="12734" y="-55"/>
                    <a:pt x="-58" y="12738"/>
                    <a:pt x="-58" y="28520"/>
                  </a:cubicBezTo>
                  <a:lnTo>
                    <a:pt x="-58" y="5709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6" name="Forme libre : forme 440">
              <a:extLst>
                <a:ext uri="{FF2B5EF4-FFF2-40B4-BE49-F238E27FC236}">
                  <a16:creationId xmlns:a16="http://schemas.microsoft.com/office/drawing/2014/main" id="{F425AC6F-E1A5-BD9A-942D-850CDA83EC08}"/>
                </a:ext>
              </a:extLst>
            </p:cNvPr>
            <p:cNvSpPr/>
            <p:nvPr/>
          </p:nvSpPr>
          <p:spPr>
            <a:xfrm>
              <a:off x="5149405" y="4066317"/>
              <a:ext cx="219075" cy="66675"/>
            </a:xfrm>
            <a:custGeom>
              <a:avLst/>
              <a:gdLst>
                <a:gd name="connsiteX0" fmla="*/ -58 w 219075"/>
                <a:gd name="connsiteY0" fmla="*/ -55 h 66675"/>
                <a:gd name="connsiteX1" fmla="*/ -58 w 219075"/>
                <a:gd name="connsiteY1" fmla="*/ 38045 h 66675"/>
                <a:gd name="connsiteX2" fmla="*/ 28517 w 219075"/>
                <a:gd name="connsiteY2" fmla="*/ 66620 h 66675"/>
                <a:gd name="connsiteX3" fmla="*/ 190442 w 219075"/>
                <a:gd name="connsiteY3" fmla="*/ 66620 h 66675"/>
                <a:gd name="connsiteX4" fmla="*/ 219017 w 219075"/>
                <a:gd name="connsiteY4" fmla="*/ 38045 h 66675"/>
                <a:gd name="connsiteX5" fmla="*/ 219017 w 219075"/>
                <a:gd name="connsiteY5" fmla="*/ -5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075" h="66675">
                  <a:moveTo>
                    <a:pt x="-58" y="-55"/>
                  </a:moveTo>
                  <a:lnTo>
                    <a:pt x="-58" y="38045"/>
                  </a:lnTo>
                  <a:cubicBezTo>
                    <a:pt x="-58" y="53829"/>
                    <a:pt x="12734" y="66620"/>
                    <a:pt x="28517" y="66620"/>
                  </a:cubicBezTo>
                  <a:lnTo>
                    <a:pt x="190442" y="66620"/>
                  </a:lnTo>
                  <a:cubicBezTo>
                    <a:pt x="206225" y="66620"/>
                    <a:pt x="219017" y="53829"/>
                    <a:pt x="219017" y="38045"/>
                  </a:cubicBezTo>
                  <a:lnTo>
                    <a:pt x="219017" y="-5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7" name="Forme libre : forme 441">
              <a:extLst>
                <a:ext uri="{FF2B5EF4-FFF2-40B4-BE49-F238E27FC236}">
                  <a16:creationId xmlns:a16="http://schemas.microsoft.com/office/drawing/2014/main" id="{CEC7FF27-3618-2DF9-95A2-B9796D63EAB4}"/>
                </a:ext>
              </a:extLst>
            </p:cNvPr>
            <p:cNvSpPr/>
            <p:nvPr/>
          </p:nvSpPr>
          <p:spPr>
            <a:xfrm>
              <a:off x="5149405" y="3799712"/>
              <a:ext cx="219074" cy="266700"/>
            </a:xfrm>
            <a:custGeom>
              <a:avLst/>
              <a:gdLst>
                <a:gd name="connsiteX0" fmla="*/ 219075 w 219074"/>
                <a:gd name="connsiteY0" fmla="*/ 228600 h 266700"/>
                <a:gd name="connsiteX1" fmla="*/ 219075 w 219074"/>
                <a:gd name="connsiteY1" fmla="*/ 266700 h 266700"/>
                <a:gd name="connsiteX2" fmla="*/ 0 w 219074"/>
                <a:gd name="connsiteY2" fmla="*/ 266700 h 266700"/>
                <a:gd name="connsiteX3" fmla="*/ 0 w 219074"/>
                <a:gd name="connsiteY3" fmla="*/ 0 h 266700"/>
                <a:gd name="connsiteX4" fmla="*/ 219075 w 219074"/>
                <a:gd name="connsiteY4" fmla="*/ 0 h 266700"/>
                <a:gd name="connsiteX5" fmla="*/ 219075 w 219074"/>
                <a:gd name="connsiteY5" fmla="*/ 28575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074" h="266700">
                  <a:moveTo>
                    <a:pt x="219075" y="228600"/>
                  </a:moveTo>
                  <a:lnTo>
                    <a:pt x="219075" y="266700"/>
                  </a:lnTo>
                  <a:lnTo>
                    <a:pt x="0" y="266700"/>
                  </a:lnTo>
                  <a:lnTo>
                    <a:pt x="0" y="0"/>
                  </a:lnTo>
                  <a:lnTo>
                    <a:pt x="219075" y="0"/>
                  </a:lnTo>
                  <a:lnTo>
                    <a:pt x="219075" y="285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8" name="Forme libre : forme 442">
              <a:extLst>
                <a:ext uri="{FF2B5EF4-FFF2-40B4-BE49-F238E27FC236}">
                  <a16:creationId xmlns:a16="http://schemas.microsoft.com/office/drawing/2014/main" id="{3912D378-60D3-8984-3820-5309CEC83272}"/>
                </a:ext>
              </a:extLst>
            </p:cNvPr>
            <p:cNvSpPr/>
            <p:nvPr/>
          </p:nvSpPr>
          <p:spPr>
            <a:xfrm>
              <a:off x="5235130" y="4094987"/>
              <a:ext cx="47625" cy="9525"/>
            </a:xfrm>
            <a:custGeom>
              <a:avLst/>
              <a:gdLst>
                <a:gd name="connsiteX0" fmla="*/ 0 w 47625"/>
                <a:gd name="connsiteY0" fmla="*/ 0 h 9525"/>
                <a:gd name="connsiteX1" fmla="*/ 47625 w 476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9525">
                  <a:moveTo>
                    <a:pt x="0" y="0"/>
                  </a:moveTo>
                  <a:lnTo>
                    <a:pt x="4762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9" name="Forme libre : forme 443">
              <a:extLst>
                <a:ext uri="{FF2B5EF4-FFF2-40B4-BE49-F238E27FC236}">
                  <a16:creationId xmlns:a16="http://schemas.microsoft.com/office/drawing/2014/main" id="{6C240385-7925-23D5-89B7-8CDD395F11B5}"/>
                </a:ext>
              </a:extLst>
            </p:cNvPr>
            <p:cNvSpPr/>
            <p:nvPr/>
          </p:nvSpPr>
          <p:spPr>
            <a:xfrm>
              <a:off x="5206555" y="3904487"/>
              <a:ext cx="180975" cy="9525"/>
            </a:xfrm>
            <a:custGeom>
              <a:avLst/>
              <a:gdLst>
                <a:gd name="connsiteX0" fmla="*/ 180975 w 180975"/>
                <a:gd name="connsiteY0" fmla="*/ 0 h 9525"/>
                <a:gd name="connsiteX1" fmla="*/ 0 w 1809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975" h="9525">
                  <a:moveTo>
                    <a:pt x="180975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10" name="Forme libre : forme 444">
              <a:extLst>
                <a:ext uri="{FF2B5EF4-FFF2-40B4-BE49-F238E27FC236}">
                  <a16:creationId xmlns:a16="http://schemas.microsoft.com/office/drawing/2014/main" id="{0D997C6B-FBBC-9217-D1CC-4C353896C4E9}"/>
                </a:ext>
              </a:extLst>
            </p:cNvPr>
            <p:cNvSpPr/>
            <p:nvPr/>
          </p:nvSpPr>
          <p:spPr>
            <a:xfrm>
              <a:off x="5444680" y="3904487"/>
              <a:ext cx="19050" cy="9525"/>
            </a:xfrm>
            <a:custGeom>
              <a:avLst/>
              <a:gdLst>
                <a:gd name="connsiteX0" fmla="*/ 19050 w 19050"/>
                <a:gd name="connsiteY0" fmla="*/ 0 h 9525"/>
                <a:gd name="connsiteX1" fmla="*/ 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0" name="Forme libre : forme 445">
              <a:extLst>
                <a:ext uri="{FF2B5EF4-FFF2-40B4-BE49-F238E27FC236}">
                  <a16:creationId xmlns:a16="http://schemas.microsoft.com/office/drawing/2014/main" id="{E615288B-D2EA-3E5F-BAB0-4C5399855671}"/>
                </a:ext>
              </a:extLst>
            </p:cNvPr>
            <p:cNvSpPr/>
            <p:nvPr/>
          </p:nvSpPr>
          <p:spPr>
            <a:xfrm>
              <a:off x="5406580" y="3904487"/>
              <a:ext cx="19050" cy="9525"/>
            </a:xfrm>
            <a:custGeom>
              <a:avLst/>
              <a:gdLst>
                <a:gd name="connsiteX0" fmla="*/ 19050 w 19050"/>
                <a:gd name="connsiteY0" fmla="*/ 0 h 9525"/>
                <a:gd name="connsiteX1" fmla="*/ 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1" name="Forme libre : forme 446">
              <a:extLst>
                <a:ext uri="{FF2B5EF4-FFF2-40B4-BE49-F238E27FC236}">
                  <a16:creationId xmlns:a16="http://schemas.microsoft.com/office/drawing/2014/main" id="{2DA5A63A-FDAA-043B-FDEC-31469E1560D2}"/>
                </a:ext>
              </a:extLst>
            </p:cNvPr>
            <p:cNvSpPr/>
            <p:nvPr/>
          </p:nvSpPr>
          <p:spPr>
            <a:xfrm>
              <a:off x="5282755" y="3856862"/>
              <a:ext cx="76200" cy="9525"/>
            </a:xfrm>
            <a:custGeom>
              <a:avLst/>
              <a:gdLst>
                <a:gd name="connsiteX0" fmla="*/ 76200 w 76200"/>
                <a:gd name="connsiteY0" fmla="*/ 0 h 9525"/>
                <a:gd name="connsiteX1" fmla="*/ 0 w 762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9525">
                  <a:moveTo>
                    <a:pt x="7620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2" name="Forme libre : forme 447">
              <a:extLst>
                <a:ext uri="{FF2B5EF4-FFF2-40B4-BE49-F238E27FC236}">
                  <a16:creationId xmlns:a16="http://schemas.microsoft.com/office/drawing/2014/main" id="{BC153B8D-FFBE-FA4F-D835-E3D06E7FB9FE}"/>
                </a:ext>
              </a:extLst>
            </p:cNvPr>
            <p:cNvSpPr/>
            <p:nvPr/>
          </p:nvSpPr>
          <p:spPr>
            <a:xfrm>
              <a:off x="5263705" y="3952112"/>
              <a:ext cx="85725" cy="9525"/>
            </a:xfrm>
            <a:custGeom>
              <a:avLst/>
              <a:gdLst>
                <a:gd name="connsiteX0" fmla="*/ 85725 w 85725"/>
                <a:gd name="connsiteY0" fmla="*/ 0 h 9525"/>
                <a:gd name="connsiteX1" fmla="*/ 0 w 857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9525">
                  <a:moveTo>
                    <a:pt x="85725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533" name="Groupe 448">
            <a:extLst>
              <a:ext uri="{FF2B5EF4-FFF2-40B4-BE49-F238E27FC236}">
                <a16:creationId xmlns:a16="http://schemas.microsoft.com/office/drawing/2014/main" id="{8E688237-C1B8-56E4-136B-73F0D124E475}"/>
              </a:ext>
            </a:extLst>
          </p:cNvPr>
          <p:cNvGrpSpPr/>
          <p:nvPr/>
        </p:nvGrpSpPr>
        <p:grpSpPr>
          <a:xfrm>
            <a:off x="8623334" y="1927502"/>
            <a:ext cx="423671" cy="400050"/>
            <a:chOff x="5918549" y="3732942"/>
            <a:chExt cx="423671" cy="400050"/>
          </a:xfrm>
        </p:grpSpPr>
        <p:sp>
          <p:nvSpPr>
            <p:cNvPr id="534" name="Forme libre : forme 449">
              <a:extLst>
                <a:ext uri="{FF2B5EF4-FFF2-40B4-BE49-F238E27FC236}">
                  <a16:creationId xmlns:a16="http://schemas.microsoft.com/office/drawing/2014/main" id="{C0F11C4F-B787-63E1-134F-27C71D76B2C7}"/>
                </a:ext>
              </a:extLst>
            </p:cNvPr>
            <p:cNvSpPr/>
            <p:nvPr/>
          </p:nvSpPr>
          <p:spPr>
            <a:xfrm>
              <a:off x="5975889" y="3828287"/>
              <a:ext cx="104775" cy="57150"/>
            </a:xfrm>
            <a:custGeom>
              <a:avLst/>
              <a:gdLst>
                <a:gd name="connsiteX0" fmla="*/ 0 w 104775"/>
                <a:gd name="connsiteY0" fmla="*/ 0 h 57150"/>
                <a:gd name="connsiteX1" fmla="*/ 38100 w 104775"/>
                <a:gd name="connsiteY1" fmla="*/ 0 h 57150"/>
                <a:gd name="connsiteX2" fmla="*/ 76200 w 104775"/>
                <a:gd name="connsiteY2" fmla="*/ 57150 h 57150"/>
                <a:gd name="connsiteX3" fmla="*/ 104775 w 104775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" h="57150">
                  <a:moveTo>
                    <a:pt x="0" y="0"/>
                  </a:moveTo>
                  <a:lnTo>
                    <a:pt x="38100" y="0"/>
                  </a:lnTo>
                  <a:lnTo>
                    <a:pt x="76200" y="57150"/>
                  </a:lnTo>
                  <a:lnTo>
                    <a:pt x="104775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5" name="Forme libre : forme 450">
              <a:extLst>
                <a:ext uri="{FF2B5EF4-FFF2-40B4-BE49-F238E27FC236}">
                  <a16:creationId xmlns:a16="http://schemas.microsoft.com/office/drawing/2014/main" id="{86B0E963-4C72-DF10-73E2-2D613F50809E}"/>
                </a:ext>
              </a:extLst>
            </p:cNvPr>
            <p:cNvSpPr/>
            <p:nvPr/>
          </p:nvSpPr>
          <p:spPr>
            <a:xfrm>
              <a:off x="5975889" y="3933062"/>
              <a:ext cx="142875" cy="9525"/>
            </a:xfrm>
            <a:custGeom>
              <a:avLst/>
              <a:gdLst>
                <a:gd name="connsiteX0" fmla="*/ 0 w 142875"/>
                <a:gd name="connsiteY0" fmla="*/ 0 h 9525"/>
                <a:gd name="connsiteX1" fmla="*/ 142875 w 1428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75" h="9525">
                  <a:moveTo>
                    <a:pt x="0" y="0"/>
                  </a:moveTo>
                  <a:lnTo>
                    <a:pt x="1428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6" name="Forme libre : forme 451">
              <a:extLst>
                <a:ext uri="{FF2B5EF4-FFF2-40B4-BE49-F238E27FC236}">
                  <a16:creationId xmlns:a16="http://schemas.microsoft.com/office/drawing/2014/main" id="{919E6268-799C-8255-8A7A-2B1C3F34374A}"/>
                </a:ext>
              </a:extLst>
            </p:cNvPr>
            <p:cNvSpPr/>
            <p:nvPr/>
          </p:nvSpPr>
          <p:spPr>
            <a:xfrm>
              <a:off x="5918549" y="3799617"/>
              <a:ext cx="57150" cy="57150"/>
            </a:xfrm>
            <a:custGeom>
              <a:avLst/>
              <a:gdLst>
                <a:gd name="connsiteX0" fmla="*/ 57092 w 57150"/>
                <a:gd name="connsiteY0" fmla="*/ 28520 h 57150"/>
                <a:gd name="connsiteX1" fmla="*/ 28517 w 57150"/>
                <a:gd name="connsiteY1" fmla="*/ 57095 h 57150"/>
                <a:gd name="connsiteX2" fmla="*/ -58 w 57150"/>
                <a:gd name="connsiteY2" fmla="*/ 28520 h 57150"/>
                <a:gd name="connsiteX3" fmla="*/ 28517 w 57150"/>
                <a:gd name="connsiteY3" fmla="*/ -55 h 57150"/>
                <a:gd name="connsiteX4" fmla="*/ 57092 w 57150"/>
                <a:gd name="connsiteY4" fmla="*/ 2852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092" y="28520"/>
                  </a:moveTo>
                  <a:cubicBezTo>
                    <a:pt x="57092" y="44304"/>
                    <a:pt x="44300" y="57095"/>
                    <a:pt x="28517" y="57095"/>
                  </a:cubicBezTo>
                  <a:cubicBezTo>
                    <a:pt x="12734" y="57095"/>
                    <a:pt x="-58" y="44304"/>
                    <a:pt x="-58" y="28520"/>
                  </a:cubicBezTo>
                  <a:cubicBezTo>
                    <a:pt x="-58" y="12738"/>
                    <a:pt x="12734" y="-55"/>
                    <a:pt x="28517" y="-55"/>
                  </a:cubicBezTo>
                  <a:cubicBezTo>
                    <a:pt x="44300" y="-55"/>
                    <a:pt x="57092" y="12738"/>
                    <a:pt x="57092" y="2852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7" name="Forme libre : forme 452">
              <a:extLst>
                <a:ext uri="{FF2B5EF4-FFF2-40B4-BE49-F238E27FC236}">
                  <a16:creationId xmlns:a16="http://schemas.microsoft.com/office/drawing/2014/main" id="{F5845387-763E-C03C-F3C4-030DD079EE41}"/>
                </a:ext>
              </a:extLst>
            </p:cNvPr>
            <p:cNvSpPr/>
            <p:nvPr/>
          </p:nvSpPr>
          <p:spPr>
            <a:xfrm>
              <a:off x="5918549" y="3904487"/>
              <a:ext cx="57150" cy="57150"/>
            </a:xfrm>
            <a:custGeom>
              <a:avLst/>
              <a:gdLst>
                <a:gd name="connsiteX0" fmla="*/ 57092 w 57150"/>
                <a:gd name="connsiteY0" fmla="*/ 28520 h 57150"/>
                <a:gd name="connsiteX1" fmla="*/ 28517 w 57150"/>
                <a:gd name="connsiteY1" fmla="*/ 57095 h 57150"/>
                <a:gd name="connsiteX2" fmla="*/ -58 w 57150"/>
                <a:gd name="connsiteY2" fmla="*/ 28520 h 57150"/>
                <a:gd name="connsiteX3" fmla="*/ 28517 w 57150"/>
                <a:gd name="connsiteY3" fmla="*/ -55 h 57150"/>
                <a:gd name="connsiteX4" fmla="*/ 57092 w 57150"/>
                <a:gd name="connsiteY4" fmla="*/ 2852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092" y="28520"/>
                  </a:moveTo>
                  <a:cubicBezTo>
                    <a:pt x="57092" y="44303"/>
                    <a:pt x="44300" y="57095"/>
                    <a:pt x="28517" y="57095"/>
                  </a:cubicBezTo>
                  <a:cubicBezTo>
                    <a:pt x="12734" y="57095"/>
                    <a:pt x="-58" y="44303"/>
                    <a:pt x="-58" y="28520"/>
                  </a:cubicBezTo>
                  <a:cubicBezTo>
                    <a:pt x="-58" y="12738"/>
                    <a:pt x="12734" y="-55"/>
                    <a:pt x="28517" y="-55"/>
                  </a:cubicBezTo>
                  <a:cubicBezTo>
                    <a:pt x="44300" y="-55"/>
                    <a:pt x="57092" y="12738"/>
                    <a:pt x="57092" y="2852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8" name="Forme libre : forme 453">
              <a:extLst>
                <a:ext uri="{FF2B5EF4-FFF2-40B4-BE49-F238E27FC236}">
                  <a16:creationId xmlns:a16="http://schemas.microsoft.com/office/drawing/2014/main" id="{C7E09233-04AF-FC22-5299-1F9F16CDEA4F}"/>
                </a:ext>
              </a:extLst>
            </p:cNvPr>
            <p:cNvSpPr/>
            <p:nvPr/>
          </p:nvSpPr>
          <p:spPr>
            <a:xfrm>
              <a:off x="6052089" y="3780662"/>
              <a:ext cx="85725" cy="57150"/>
            </a:xfrm>
            <a:custGeom>
              <a:avLst/>
              <a:gdLst>
                <a:gd name="connsiteX0" fmla="*/ 0 w 85725"/>
                <a:gd name="connsiteY0" fmla="*/ 0 h 57150"/>
                <a:gd name="connsiteX1" fmla="*/ 38100 w 85725"/>
                <a:gd name="connsiteY1" fmla="*/ 57150 h 57150"/>
                <a:gd name="connsiteX2" fmla="*/ 85725 w 8572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57150">
                  <a:moveTo>
                    <a:pt x="0" y="0"/>
                  </a:moveTo>
                  <a:lnTo>
                    <a:pt x="38100" y="57150"/>
                  </a:lnTo>
                  <a:lnTo>
                    <a:pt x="85725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39" name="Forme libre : forme 454">
              <a:extLst>
                <a:ext uri="{FF2B5EF4-FFF2-40B4-BE49-F238E27FC236}">
                  <a16:creationId xmlns:a16="http://schemas.microsoft.com/office/drawing/2014/main" id="{2F3E69CB-380A-ED65-0D05-0FFDD33662B0}"/>
                </a:ext>
              </a:extLst>
            </p:cNvPr>
            <p:cNvSpPr/>
            <p:nvPr/>
          </p:nvSpPr>
          <p:spPr>
            <a:xfrm>
              <a:off x="6004274" y="3732942"/>
              <a:ext cx="57150" cy="57150"/>
            </a:xfrm>
            <a:custGeom>
              <a:avLst/>
              <a:gdLst>
                <a:gd name="connsiteX0" fmla="*/ 57092 w 57150"/>
                <a:gd name="connsiteY0" fmla="*/ 28520 h 57150"/>
                <a:gd name="connsiteX1" fmla="*/ 28517 w 57150"/>
                <a:gd name="connsiteY1" fmla="*/ 57095 h 57150"/>
                <a:gd name="connsiteX2" fmla="*/ -58 w 57150"/>
                <a:gd name="connsiteY2" fmla="*/ 28520 h 57150"/>
                <a:gd name="connsiteX3" fmla="*/ 28517 w 57150"/>
                <a:gd name="connsiteY3" fmla="*/ -55 h 57150"/>
                <a:gd name="connsiteX4" fmla="*/ 57092 w 57150"/>
                <a:gd name="connsiteY4" fmla="*/ 2852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092" y="28520"/>
                  </a:moveTo>
                  <a:cubicBezTo>
                    <a:pt x="57092" y="44304"/>
                    <a:pt x="44300" y="57095"/>
                    <a:pt x="28517" y="57095"/>
                  </a:cubicBezTo>
                  <a:cubicBezTo>
                    <a:pt x="12734" y="57095"/>
                    <a:pt x="-58" y="44304"/>
                    <a:pt x="-58" y="28520"/>
                  </a:cubicBezTo>
                  <a:cubicBezTo>
                    <a:pt x="-58" y="12738"/>
                    <a:pt x="12734" y="-55"/>
                    <a:pt x="28517" y="-55"/>
                  </a:cubicBezTo>
                  <a:cubicBezTo>
                    <a:pt x="44300" y="-55"/>
                    <a:pt x="57092" y="12738"/>
                    <a:pt x="57092" y="2852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0" name="Forme libre : forme 455">
              <a:extLst>
                <a:ext uri="{FF2B5EF4-FFF2-40B4-BE49-F238E27FC236}">
                  <a16:creationId xmlns:a16="http://schemas.microsoft.com/office/drawing/2014/main" id="{8A2F68D8-ACF2-2E12-7546-B1574BBE4E1A}"/>
                </a:ext>
              </a:extLst>
            </p:cNvPr>
            <p:cNvSpPr/>
            <p:nvPr/>
          </p:nvSpPr>
          <p:spPr>
            <a:xfrm>
              <a:off x="5918549" y="4009167"/>
              <a:ext cx="57150" cy="57150"/>
            </a:xfrm>
            <a:custGeom>
              <a:avLst/>
              <a:gdLst>
                <a:gd name="connsiteX0" fmla="*/ 57092 w 57150"/>
                <a:gd name="connsiteY0" fmla="*/ 28520 h 57150"/>
                <a:gd name="connsiteX1" fmla="*/ 28517 w 57150"/>
                <a:gd name="connsiteY1" fmla="*/ -55 h 57150"/>
                <a:gd name="connsiteX2" fmla="*/ -58 w 57150"/>
                <a:gd name="connsiteY2" fmla="*/ 28520 h 57150"/>
                <a:gd name="connsiteX3" fmla="*/ 28517 w 57150"/>
                <a:gd name="connsiteY3" fmla="*/ 57095 h 57150"/>
                <a:gd name="connsiteX4" fmla="*/ 57092 w 57150"/>
                <a:gd name="connsiteY4" fmla="*/ 2852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092" y="28520"/>
                  </a:moveTo>
                  <a:cubicBezTo>
                    <a:pt x="57092" y="12738"/>
                    <a:pt x="44300" y="-55"/>
                    <a:pt x="28517" y="-55"/>
                  </a:cubicBezTo>
                  <a:cubicBezTo>
                    <a:pt x="12734" y="-55"/>
                    <a:pt x="-58" y="12738"/>
                    <a:pt x="-58" y="28520"/>
                  </a:cubicBezTo>
                  <a:cubicBezTo>
                    <a:pt x="-58" y="44304"/>
                    <a:pt x="12734" y="57095"/>
                    <a:pt x="28517" y="57095"/>
                  </a:cubicBezTo>
                  <a:cubicBezTo>
                    <a:pt x="44300" y="57095"/>
                    <a:pt x="57092" y="44304"/>
                    <a:pt x="57092" y="2852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1" name="Forme libre : forme 456">
              <a:extLst>
                <a:ext uri="{FF2B5EF4-FFF2-40B4-BE49-F238E27FC236}">
                  <a16:creationId xmlns:a16="http://schemas.microsoft.com/office/drawing/2014/main" id="{3E6E5709-562E-92DF-191B-56B3EEF70D08}"/>
                </a:ext>
              </a:extLst>
            </p:cNvPr>
            <p:cNvSpPr/>
            <p:nvPr/>
          </p:nvSpPr>
          <p:spPr>
            <a:xfrm>
              <a:off x="6052089" y="4028312"/>
              <a:ext cx="85725" cy="57150"/>
            </a:xfrm>
            <a:custGeom>
              <a:avLst/>
              <a:gdLst>
                <a:gd name="connsiteX0" fmla="*/ 0 w 85725"/>
                <a:gd name="connsiteY0" fmla="*/ 57150 h 57150"/>
                <a:gd name="connsiteX1" fmla="*/ 38100 w 85725"/>
                <a:gd name="connsiteY1" fmla="*/ 0 h 57150"/>
                <a:gd name="connsiteX2" fmla="*/ 85725 w 85725"/>
                <a:gd name="connsiteY2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57150">
                  <a:moveTo>
                    <a:pt x="0" y="57150"/>
                  </a:moveTo>
                  <a:lnTo>
                    <a:pt x="38100" y="0"/>
                  </a:lnTo>
                  <a:lnTo>
                    <a:pt x="8572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2" name="Forme libre : forme 457">
              <a:extLst>
                <a:ext uri="{FF2B5EF4-FFF2-40B4-BE49-F238E27FC236}">
                  <a16:creationId xmlns:a16="http://schemas.microsoft.com/office/drawing/2014/main" id="{3DE87B7C-05C0-DB94-CBB2-B0056AEDF6C4}"/>
                </a:ext>
              </a:extLst>
            </p:cNvPr>
            <p:cNvSpPr/>
            <p:nvPr/>
          </p:nvSpPr>
          <p:spPr>
            <a:xfrm>
              <a:off x="6004274" y="4075842"/>
              <a:ext cx="57150" cy="57150"/>
            </a:xfrm>
            <a:custGeom>
              <a:avLst/>
              <a:gdLst>
                <a:gd name="connsiteX0" fmla="*/ 57092 w 57150"/>
                <a:gd name="connsiteY0" fmla="*/ 28520 h 57150"/>
                <a:gd name="connsiteX1" fmla="*/ 28517 w 57150"/>
                <a:gd name="connsiteY1" fmla="*/ -55 h 57150"/>
                <a:gd name="connsiteX2" fmla="*/ -58 w 57150"/>
                <a:gd name="connsiteY2" fmla="*/ 28520 h 57150"/>
                <a:gd name="connsiteX3" fmla="*/ 28517 w 57150"/>
                <a:gd name="connsiteY3" fmla="*/ 57095 h 57150"/>
                <a:gd name="connsiteX4" fmla="*/ 57092 w 57150"/>
                <a:gd name="connsiteY4" fmla="*/ 2852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092" y="28520"/>
                  </a:moveTo>
                  <a:cubicBezTo>
                    <a:pt x="57092" y="12738"/>
                    <a:pt x="44300" y="-55"/>
                    <a:pt x="28517" y="-55"/>
                  </a:cubicBezTo>
                  <a:cubicBezTo>
                    <a:pt x="12734" y="-55"/>
                    <a:pt x="-58" y="12738"/>
                    <a:pt x="-58" y="28520"/>
                  </a:cubicBezTo>
                  <a:cubicBezTo>
                    <a:pt x="-58" y="44304"/>
                    <a:pt x="12734" y="57095"/>
                    <a:pt x="28517" y="57095"/>
                  </a:cubicBezTo>
                  <a:cubicBezTo>
                    <a:pt x="44300" y="57095"/>
                    <a:pt x="57092" y="44304"/>
                    <a:pt x="57092" y="2852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3" name="Forme libre : forme 458">
              <a:extLst>
                <a:ext uri="{FF2B5EF4-FFF2-40B4-BE49-F238E27FC236}">
                  <a16:creationId xmlns:a16="http://schemas.microsoft.com/office/drawing/2014/main" id="{41B7F892-AD8D-BF9E-86F0-243F2CCCC7C0}"/>
                </a:ext>
              </a:extLst>
            </p:cNvPr>
            <p:cNvSpPr/>
            <p:nvPr/>
          </p:nvSpPr>
          <p:spPr>
            <a:xfrm>
              <a:off x="6118764" y="3933062"/>
              <a:ext cx="19050" cy="9525"/>
            </a:xfrm>
            <a:custGeom>
              <a:avLst/>
              <a:gdLst>
                <a:gd name="connsiteX0" fmla="*/ 19050 w 19050"/>
                <a:gd name="connsiteY0" fmla="*/ 0 h 9525"/>
                <a:gd name="connsiteX1" fmla="*/ 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4" name="Forme libre : forme 459">
              <a:extLst>
                <a:ext uri="{FF2B5EF4-FFF2-40B4-BE49-F238E27FC236}">
                  <a16:creationId xmlns:a16="http://schemas.microsoft.com/office/drawing/2014/main" id="{1EF36013-1EA0-67B8-0D6D-36D1F8DBE2F2}"/>
                </a:ext>
              </a:extLst>
            </p:cNvPr>
            <p:cNvSpPr/>
            <p:nvPr/>
          </p:nvSpPr>
          <p:spPr>
            <a:xfrm>
              <a:off x="5975889" y="3855814"/>
              <a:ext cx="366331" cy="182022"/>
            </a:xfrm>
            <a:custGeom>
              <a:avLst/>
              <a:gdLst>
                <a:gd name="connsiteX0" fmla="*/ 0 w 366331"/>
                <a:gd name="connsiteY0" fmla="*/ 182023 h 182022"/>
                <a:gd name="connsiteX1" fmla="*/ 38100 w 366331"/>
                <a:gd name="connsiteY1" fmla="*/ 182023 h 182022"/>
                <a:gd name="connsiteX2" fmla="*/ 76200 w 366331"/>
                <a:gd name="connsiteY2" fmla="*/ 124873 h 182022"/>
                <a:gd name="connsiteX3" fmla="*/ 257175 w 366331"/>
                <a:gd name="connsiteY3" fmla="*/ 124873 h 182022"/>
                <a:gd name="connsiteX4" fmla="*/ 257175 w 366331"/>
                <a:gd name="connsiteY4" fmla="*/ 152400 h 182022"/>
                <a:gd name="connsiteX5" fmla="*/ 366332 w 366331"/>
                <a:gd name="connsiteY5" fmla="*/ 78391 h 182022"/>
                <a:gd name="connsiteX6" fmla="*/ 257175 w 366331"/>
                <a:gd name="connsiteY6" fmla="*/ 0 h 182022"/>
                <a:gd name="connsiteX7" fmla="*/ 257175 w 366331"/>
                <a:gd name="connsiteY7" fmla="*/ 29623 h 182022"/>
                <a:gd name="connsiteX8" fmla="*/ 161925 w 366331"/>
                <a:gd name="connsiteY8" fmla="*/ 29623 h 182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6331" h="182022">
                  <a:moveTo>
                    <a:pt x="0" y="182023"/>
                  </a:moveTo>
                  <a:lnTo>
                    <a:pt x="38100" y="182023"/>
                  </a:lnTo>
                  <a:lnTo>
                    <a:pt x="76200" y="124873"/>
                  </a:lnTo>
                  <a:lnTo>
                    <a:pt x="257175" y="124873"/>
                  </a:lnTo>
                  <a:lnTo>
                    <a:pt x="257175" y="152400"/>
                  </a:lnTo>
                  <a:lnTo>
                    <a:pt x="366332" y="78391"/>
                  </a:lnTo>
                  <a:lnTo>
                    <a:pt x="257175" y="0"/>
                  </a:lnTo>
                  <a:lnTo>
                    <a:pt x="257175" y="29623"/>
                  </a:lnTo>
                  <a:lnTo>
                    <a:pt x="161925" y="2962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5" name="Forme libre : forme 460">
              <a:extLst>
                <a:ext uri="{FF2B5EF4-FFF2-40B4-BE49-F238E27FC236}">
                  <a16:creationId xmlns:a16="http://schemas.microsoft.com/office/drawing/2014/main" id="{81907397-87CE-A3B3-D0AA-2D760CF7A86E}"/>
                </a:ext>
              </a:extLst>
            </p:cNvPr>
            <p:cNvSpPr/>
            <p:nvPr/>
          </p:nvSpPr>
          <p:spPr>
            <a:xfrm>
              <a:off x="6194964" y="393306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6" name="Forme libre : forme 461">
              <a:extLst>
                <a:ext uri="{FF2B5EF4-FFF2-40B4-BE49-F238E27FC236}">
                  <a16:creationId xmlns:a16="http://schemas.microsoft.com/office/drawing/2014/main" id="{2AA80CA9-5FEF-7F04-8984-3110D9A78ED3}"/>
                </a:ext>
              </a:extLst>
            </p:cNvPr>
            <p:cNvSpPr/>
            <p:nvPr/>
          </p:nvSpPr>
          <p:spPr>
            <a:xfrm>
              <a:off x="6156864" y="393306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7" name="Forme libre : forme 462">
              <a:extLst>
                <a:ext uri="{FF2B5EF4-FFF2-40B4-BE49-F238E27FC236}">
                  <a16:creationId xmlns:a16="http://schemas.microsoft.com/office/drawing/2014/main" id="{92E8F85D-432B-AE50-D226-F7D649767230}"/>
                </a:ext>
              </a:extLst>
            </p:cNvPr>
            <p:cNvSpPr/>
            <p:nvPr/>
          </p:nvSpPr>
          <p:spPr>
            <a:xfrm>
              <a:off x="6156864" y="383781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8" name="Forme libre : forme 463">
              <a:extLst>
                <a:ext uri="{FF2B5EF4-FFF2-40B4-BE49-F238E27FC236}">
                  <a16:creationId xmlns:a16="http://schemas.microsoft.com/office/drawing/2014/main" id="{2358E5F1-1114-2372-A7B3-B392FDF9B6CF}"/>
                </a:ext>
              </a:extLst>
            </p:cNvPr>
            <p:cNvSpPr/>
            <p:nvPr/>
          </p:nvSpPr>
          <p:spPr>
            <a:xfrm>
              <a:off x="6156864" y="402831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49" name="Forme libre : forme 464">
              <a:extLst>
                <a:ext uri="{FF2B5EF4-FFF2-40B4-BE49-F238E27FC236}">
                  <a16:creationId xmlns:a16="http://schemas.microsoft.com/office/drawing/2014/main" id="{B0A1625F-6AE6-2338-91BF-FDFBFDEBC709}"/>
                </a:ext>
              </a:extLst>
            </p:cNvPr>
            <p:cNvSpPr/>
            <p:nvPr/>
          </p:nvSpPr>
          <p:spPr>
            <a:xfrm>
              <a:off x="6099714" y="3885437"/>
              <a:ext cx="19050" cy="9525"/>
            </a:xfrm>
            <a:custGeom>
              <a:avLst/>
              <a:gdLst>
                <a:gd name="connsiteX0" fmla="*/ 19050 w 19050"/>
                <a:gd name="connsiteY0" fmla="*/ 0 h 9525"/>
                <a:gd name="connsiteX1" fmla="*/ 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550" name="Groupe 465">
            <a:extLst>
              <a:ext uri="{FF2B5EF4-FFF2-40B4-BE49-F238E27FC236}">
                <a16:creationId xmlns:a16="http://schemas.microsoft.com/office/drawing/2014/main" id="{43B891DE-D099-E799-589E-7BEC1ED3622E}"/>
              </a:ext>
            </a:extLst>
          </p:cNvPr>
          <p:cNvGrpSpPr/>
          <p:nvPr/>
        </p:nvGrpSpPr>
        <p:grpSpPr>
          <a:xfrm>
            <a:off x="9660475" y="1941790"/>
            <a:ext cx="438150" cy="371475"/>
            <a:chOff x="6485096" y="3704462"/>
            <a:chExt cx="438150" cy="371475"/>
          </a:xfrm>
        </p:grpSpPr>
        <p:sp>
          <p:nvSpPr>
            <p:cNvPr id="551" name="Forme libre : forme 466">
              <a:extLst>
                <a:ext uri="{FF2B5EF4-FFF2-40B4-BE49-F238E27FC236}">
                  <a16:creationId xmlns:a16="http://schemas.microsoft.com/office/drawing/2014/main" id="{80C774AE-6F4A-4548-8C3F-1F7FF8FCABA3}"/>
                </a:ext>
              </a:extLst>
            </p:cNvPr>
            <p:cNvSpPr/>
            <p:nvPr/>
          </p:nvSpPr>
          <p:spPr>
            <a:xfrm>
              <a:off x="6542246" y="3942587"/>
              <a:ext cx="114300" cy="9525"/>
            </a:xfrm>
            <a:custGeom>
              <a:avLst/>
              <a:gdLst>
                <a:gd name="connsiteX0" fmla="*/ 114300 w 114300"/>
                <a:gd name="connsiteY0" fmla="*/ 0 h 9525"/>
                <a:gd name="connsiteX1" fmla="*/ 0 w 1143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" h="9525">
                  <a:moveTo>
                    <a:pt x="11430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2" name="Forme libre : forme 467">
              <a:extLst>
                <a:ext uri="{FF2B5EF4-FFF2-40B4-BE49-F238E27FC236}">
                  <a16:creationId xmlns:a16="http://schemas.microsoft.com/office/drawing/2014/main" id="{EBE84453-AD18-20CA-427B-31C9CC7B7071}"/>
                </a:ext>
              </a:extLst>
            </p:cNvPr>
            <p:cNvSpPr/>
            <p:nvPr/>
          </p:nvSpPr>
          <p:spPr>
            <a:xfrm>
              <a:off x="6542246" y="3742943"/>
              <a:ext cx="238220" cy="94773"/>
            </a:xfrm>
            <a:custGeom>
              <a:avLst/>
              <a:gdLst>
                <a:gd name="connsiteX0" fmla="*/ 238162 w 238220"/>
                <a:gd name="connsiteY0" fmla="*/ 94719 h 94773"/>
                <a:gd name="connsiteX1" fmla="*/ 173107 w 238220"/>
                <a:gd name="connsiteY1" fmla="*/ 94719 h 94773"/>
                <a:gd name="connsiteX2" fmla="*/ 143294 w 238220"/>
                <a:gd name="connsiteY2" fmla="*/ 80622 h 94773"/>
                <a:gd name="connsiteX3" fmla="*/ 91477 w 238220"/>
                <a:gd name="connsiteY3" fmla="*/ 13947 h 94773"/>
                <a:gd name="connsiteX4" fmla="*/ 62902 w 238220"/>
                <a:gd name="connsiteY4" fmla="*/ -55 h 94773"/>
                <a:gd name="connsiteX5" fmla="*/ -58 w 238220"/>
                <a:gd name="connsiteY5" fmla="*/ -55 h 94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220" h="94773">
                  <a:moveTo>
                    <a:pt x="238162" y="94719"/>
                  </a:moveTo>
                  <a:lnTo>
                    <a:pt x="173107" y="94719"/>
                  </a:lnTo>
                  <a:cubicBezTo>
                    <a:pt x="161582" y="94615"/>
                    <a:pt x="150685" y="89462"/>
                    <a:pt x="143294" y="80622"/>
                  </a:cubicBezTo>
                  <a:lnTo>
                    <a:pt x="91477" y="13947"/>
                  </a:lnTo>
                  <a:cubicBezTo>
                    <a:pt x="84619" y="5127"/>
                    <a:pt x="74075" y="-35"/>
                    <a:pt x="62902" y="-55"/>
                  </a:cubicBezTo>
                  <a:lnTo>
                    <a:pt x="-58" y="-5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3" name="Forme libre : forme 468">
              <a:extLst>
                <a:ext uri="{FF2B5EF4-FFF2-40B4-BE49-F238E27FC236}">
                  <a16:creationId xmlns:a16="http://schemas.microsoft.com/office/drawing/2014/main" id="{B92BC229-0C86-E631-33A9-A4FA45D355F2}"/>
                </a:ext>
              </a:extLst>
            </p:cNvPr>
            <p:cNvSpPr/>
            <p:nvPr/>
          </p:nvSpPr>
          <p:spPr>
            <a:xfrm>
              <a:off x="6628066" y="3942301"/>
              <a:ext cx="238125" cy="85915"/>
            </a:xfrm>
            <a:custGeom>
              <a:avLst/>
              <a:gdLst>
                <a:gd name="connsiteX0" fmla="*/ -58 w 238125"/>
                <a:gd name="connsiteY0" fmla="*/ 85861 h 85915"/>
                <a:gd name="connsiteX1" fmla="*/ 79286 w 238125"/>
                <a:gd name="connsiteY1" fmla="*/ 85861 h 85915"/>
                <a:gd name="connsiteX2" fmla="*/ 109099 w 238125"/>
                <a:gd name="connsiteY2" fmla="*/ 72050 h 85915"/>
                <a:gd name="connsiteX3" fmla="*/ 151295 w 238125"/>
                <a:gd name="connsiteY3" fmla="*/ 9470 h 85915"/>
                <a:gd name="connsiteX4" fmla="*/ 179870 w 238125"/>
                <a:gd name="connsiteY4" fmla="*/ -55 h 85915"/>
                <a:gd name="connsiteX5" fmla="*/ 238067 w 238125"/>
                <a:gd name="connsiteY5" fmla="*/ -55 h 85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" h="85915">
                  <a:moveTo>
                    <a:pt x="-58" y="85861"/>
                  </a:moveTo>
                  <a:lnTo>
                    <a:pt x="79286" y="85861"/>
                  </a:lnTo>
                  <a:cubicBezTo>
                    <a:pt x="90773" y="85880"/>
                    <a:pt x="101688" y="80822"/>
                    <a:pt x="109099" y="72050"/>
                  </a:cubicBezTo>
                  <a:lnTo>
                    <a:pt x="151295" y="9470"/>
                  </a:lnTo>
                  <a:cubicBezTo>
                    <a:pt x="156914" y="993"/>
                    <a:pt x="169678" y="-55"/>
                    <a:pt x="179870" y="-55"/>
                  </a:cubicBezTo>
                  <a:lnTo>
                    <a:pt x="238067" y="-5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4" name="Forme libre : forme 469">
              <a:extLst>
                <a:ext uri="{FF2B5EF4-FFF2-40B4-BE49-F238E27FC236}">
                  <a16:creationId xmlns:a16="http://schemas.microsoft.com/office/drawing/2014/main" id="{BE5AB9E3-E8DE-5A74-DA79-26480BDF5E05}"/>
                </a:ext>
              </a:extLst>
            </p:cNvPr>
            <p:cNvSpPr/>
            <p:nvPr/>
          </p:nvSpPr>
          <p:spPr>
            <a:xfrm>
              <a:off x="6770846" y="3742562"/>
              <a:ext cx="76200" cy="9525"/>
            </a:xfrm>
            <a:custGeom>
              <a:avLst/>
              <a:gdLst>
                <a:gd name="connsiteX0" fmla="*/ 0 w 76200"/>
                <a:gd name="connsiteY0" fmla="*/ 0 h 9525"/>
                <a:gd name="connsiteX1" fmla="*/ 76200 w 762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9525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5" name="Forme libre : forme 470">
              <a:extLst>
                <a:ext uri="{FF2B5EF4-FFF2-40B4-BE49-F238E27FC236}">
                  <a16:creationId xmlns:a16="http://schemas.microsoft.com/office/drawing/2014/main" id="{CC116AB3-DB20-D5BB-573A-6BF099111473}"/>
                </a:ext>
              </a:extLst>
            </p:cNvPr>
            <p:cNvSpPr/>
            <p:nvPr/>
          </p:nvSpPr>
          <p:spPr>
            <a:xfrm>
              <a:off x="6866096" y="374256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6" name="Forme libre : forme 471">
              <a:extLst>
                <a:ext uri="{FF2B5EF4-FFF2-40B4-BE49-F238E27FC236}">
                  <a16:creationId xmlns:a16="http://schemas.microsoft.com/office/drawing/2014/main" id="{44F4F0B0-EC4A-CD15-DD5B-17A3AE0D9B19}"/>
                </a:ext>
              </a:extLst>
            </p:cNvPr>
            <p:cNvSpPr/>
            <p:nvPr/>
          </p:nvSpPr>
          <p:spPr>
            <a:xfrm>
              <a:off x="6904196" y="374256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7" name="Forme libre : forme 472">
              <a:extLst>
                <a:ext uri="{FF2B5EF4-FFF2-40B4-BE49-F238E27FC236}">
                  <a16:creationId xmlns:a16="http://schemas.microsoft.com/office/drawing/2014/main" id="{8FC3B535-D9C7-D44C-FD7F-09774452C431}"/>
                </a:ext>
              </a:extLst>
            </p:cNvPr>
            <p:cNvSpPr/>
            <p:nvPr/>
          </p:nvSpPr>
          <p:spPr>
            <a:xfrm>
              <a:off x="6656546" y="406641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8" name="Forme libre : forme 473">
              <a:extLst>
                <a:ext uri="{FF2B5EF4-FFF2-40B4-BE49-F238E27FC236}">
                  <a16:creationId xmlns:a16="http://schemas.microsoft.com/office/drawing/2014/main" id="{1CC3674B-2542-DEDA-8D67-04D0B0B1D818}"/>
                </a:ext>
              </a:extLst>
            </p:cNvPr>
            <p:cNvSpPr/>
            <p:nvPr/>
          </p:nvSpPr>
          <p:spPr>
            <a:xfrm>
              <a:off x="6694646" y="406641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59" name="Forme libre : forme 474">
              <a:extLst>
                <a:ext uri="{FF2B5EF4-FFF2-40B4-BE49-F238E27FC236}">
                  <a16:creationId xmlns:a16="http://schemas.microsoft.com/office/drawing/2014/main" id="{AE2B3C7E-A757-3452-536B-C903784D7221}"/>
                </a:ext>
              </a:extLst>
            </p:cNvPr>
            <p:cNvSpPr/>
            <p:nvPr/>
          </p:nvSpPr>
          <p:spPr>
            <a:xfrm>
              <a:off x="6732746" y="406641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0" name="Forme libre : forme 475">
              <a:extLst>
                <a:ext uri="{FF2B5EF4-FFF2-40B4-BE49-F238E27FC236}">
                  <a16:creationId xmlns:a16="http://schemas.microsoft.com/office/drawing/2014/main" id="{596FCE7B-119F-AB37-8DE9-FCDC9B92341A}"/>
                </a:ext>
              </a:extLst>
            </p:cNvPr>
            <p:cNvSpPr/>
            <p:nvPr/>
          </p:nvSpPr>
          <p:spPr>
            <a:xfrm>
              <a:off x="6570821" y="3904487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1" name="Forme libre : forme 476">
              <a:extLst>
                <a:ext uri="{FF2B5EF4-FFF2-40B4-BE49-F238E27FC236}">
                  <a16:creationId xmlns:a16="http://schemas.microsoft.com/office/drawing/2014/main" id="{4AD3626B-67BC-0651-0CCB-D0BFF25D1463}"/>
                </a:ext>
              </a:extLst>
            </p:cNvPr>
            <p:cNvSpPr/>
            <p:nvPr/>
          </p:nvSpPr>
          <p:spPr>
            <a:xfrm>
              <a:off x="6608921" y="3904487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2" name="Forme libre : forme 477">
              <a:extLst>
                <a:ext uri="{FF2B5EF4-FFF2-40B4-BE49-F238E27FC236}">
                  <a16:creationId xmlns:a16="http://schemas.microsoft.com/office/drawing/2014/main" id="{CB91F0A9-F2DC-53D0-9812-F62D353A72C0}"/>
                </a:ext>
              </a:extLst>
            </p:cNvPr>
            <p:cNvSpPr/>
            <p:nvPr/>
          </p:nvSpPr>
          <p:spPr>
            <a:xfrm>
              <a:off x="6780371" y="3904487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3" name="Forme libre : forme 478">
              <a:extLst>
                <a:ext uri="{FF2B5EF4-FFF2-40B4-BE49-F238E27FC236}">
                  <a16:creationId xmlns:a16="http://schemas.microsoft.com/office/drawing/2014/main" id="{DEBCF73F-2046-8815-0177-B81FC5059AEC}"/>
                </a:ext>
              </a:extLst>
            </p:cNvPr>
            <p:cNvSpPr/>
            <p:nvPr/>
          </p:nvSpPr>
          <p:spPr>
            <a:xfrm>
              <a:off x="6742271" y="3904487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4" name="Forme libre : forme 479">
              <a:extLst>
                <a:ext uri="{FF2B5EF4-FFF2-40B4-BE49-F238E27FC236}">
                  <a16:creationId xmlns:a16="http://schemas.microsoft.com/office/drawing/2014/main" id="{D0E5F16F-5427-9CC8-8E3A-D1DA6BDC2F8F}"/>
                </a:ext>
              </a:extLst>
            </p:cNvPr>
            <p:cNvSpPr/>
            <p:nvPr/>
          </p:nvSpPr>
          <p:spPr>
            <a:xfrm>
              <a:off x="6818471" y="3904487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5" name="Forme libre : forme 480">
              <a:extLst>
                <a:ext uri="{FF2B5EF4-FFF2-40B4-BE49-F238E27FC236}">
                  <a16:creationId xmlns:a16="http://schemas.microsoft.com/office/drawing/2014/main" id="{E6777C8C-F132-354F-33D1-FBA4497E6D74}"/>
                </a:ext>
              </a:extLst>
            </p:cNvPr>
            <p:cNvSpPr/>
            <p:nvPr/>
          </p:nvSpPr>
          <p:spPr>
            <a:xfrm>
              <a:off x="6580346" y="370446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6" name="Forme libre : forme 481">
              <a:extLst>
                <a:ext uri="{FF2B5EF4-FFF2-40B4-BE49-F238E27FC236}">
                  <a16:creationId xmlns:a16="http://schemas.microsoft.com/office/drawing/2014/main" id="{22EC0440-D5C4-CAFE-E953-D385F49EEFAD}"/>
                </a:ext>
              </a:extLst>
            </p:cNvPr>
            <p:cNvSpPr/>
            <p:nvPr/>
          </p:nvSpPr>
          <p:spPr>
            <a:xfrm>
              <a:off x="6618446" y="370446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7" name="Forme libre : forme 482">
              <a:extLst>
                <a:ext uri="{FF2B5EF4-FFF2-40B4-BE49-F238E27FC236}">
                  <a16:creationId xmlns:a16="http://schemas.microsoft.com/office/drawing/2014/main" id="{C47B0624-E994-2B65-6D79-7F0FF6B93888}"/>
                </a:ext>
              </a:extLst>
            </p:cNvPr>
            <p:cNvSpPr/>
            <p:nvPr/>
          </p:nvSpPr>
          <p:spPr>
            <a:xfrm>
              <a:off x="6656546" y="3704462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8" name="Forme libre : forme 483">
              <a:extLst>
                <a:ext uri="{FF2B5EF4-FFF2-40B4-BE49-F238E27FC236}">
                  <a16:creationId xmlns:a16="http://schemas.microsoft.com/office/drawing/2014/main" id="{7282341F-8B89-F997-D670-833C66AA59B1}"/>
                </a:ext>
              </a:extLst>
            </p:cNvPr>
            <p:cNvSpPr/>
            <p:nvPr/>
          </p:nvSpPr>
          <p:spPr>
            <a:xfrm>
              <a:off x="6570821" y="3999737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9" name="Forme libre : forme 484">
              <a:extLst>
                <a:ext uri="{FF2B5EF4-FFF2-40B4-BE49-F238E27FC236}">
                  <a16:creationId xmlns:a16="http://schemas.microsoft.com/office/drawing/2014/main" id="{B3A3E412-1026-9FE6-B39C-43307B4710FA}"/>
                </a:ext>
              </a:extLst>
            </p:cNvPr>
            <p:cNvSpPr/>
            <p:nvPr/>
          </p:nvSpPr>
          <p:spPr>
            <a:xfrm>
              <a:off x="6789896" y="4009262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70" name="Forme libre : forme 485">
              <a:extLst>
                <a:ext uri="{FF2B5EF4-FFF2-40B4-BE49-F238E27FC236}">
                  <a16:creationId xmlns:a16="http://schemas.microsoft.com/office/drawing/2014/main" id="{9F1B2508-7AB9-5A5C-15BA-6ABA7FEF5D3B}"/>
                </a:ext>
              </a:extLst>
            </p:cNvPr>
            <p:cNvSpPr/>
            <p:nvPr/>
          </p:nvSpPr>
          <p:spPr>
            <a:xfrm>
              <a:off x="6866096" y="3914012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71" name="Forme libre : forme 486">
              <a:extLst>
                <a:ext uri="{FF2B5EF4-FFF2-40B4-BE49-F238E27FC236}">
                  <a16:creationId xmlns:a16="http://schemas.microsoft.com/office/drawing/2014/main" id="{C5C082A2-F89C-CD21-5CB8-24DE6F0787FB}"/>
                </a:ext>
              </a:extLst>
            </p:cNvPr>
            <p:cNvSpPr/>
            <p:nvPr/>
          </p:nvSpPr>
          <p:spPr>
            <a:xfrm>
              <a:off x="6656546" y="3914012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72" name="Forme libre : forme 487">
              <a:extLst>
                <a:ext uri="{FF2B5EF4-FFF2-40B4-BE49-F238E27FC236}">
                  <a16:creationId xmlns:a16="http://schemas.microsoft.com/office/drawing/2014/main" id="{0F6B2DF5-6822-E1EA-8344-98B01216F3A9}"/>
                </a:ext>
              </a:extLst>
            </p:cNvPr>
            <p:cNvSpPr/>
            <p:nvPr/>
          </p:nvSpPr>
          <p:spPr>
            <a:xfrm>
              <a:off x="6570821" y="3809237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73" name="Forme libre : forme 488">
              <a:extLst>
                <a:ext uri="{FF2B5EF4-FFF2-40B4-BE49-F238E27FC236}">
                  <a16:creationId xmlns:a16="http://schemas.microsoft.com/office/drawing/2014/main" id="{D0367381-2949-CDD5-5C03-FB55C60ED38A}"/>
                </a:ext>
              </a:extLst>
            </p:cNvPr>
            <p:cNvSpPr/>
            <p:nvPr/>
          </p:nvSpPr>
          <p:spPr>
            <a:xfrm>
              <a:off x="6780371" y="3809237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74" name="Forme libre : forme 489">
              <a:extLst>
                <a:ext uri="{FF2B5EF4-FFF2-40B4-BE49-F238E27FC236}">
                  <a16:creationId xmlns:a16="http://schemas.microsoft.com/office/drawing/2014/main" id="{86B87621-14CD-4584-CA49-38F9B41DEC6F}"/>
                </a:ext>
              </a:extLst>
            </p:cNvPr>
            <p:cNvSpPr/>
            <p:nvPr/>
          </p:nvSpPr>
          <p:spPr>
            <a:xfrm>
              <a:off x="6713696" y="3713987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75" name="Forme libre : forme 490">
              <a:extLst>
                <a:ext uri="{FF2B5EF4-FFF2-40B4-BE49-F238E27FC236}">
                  <a16:creationId xmlns:a16="http://schemas.microsoft.com/office/drawing/2014/main" id="{2497DD61-7B50-FEAD-AE63-278432C21527}"/>
                </a:ext>
              </a:extLst>
            </p:cNvPr>
            <p:cNvSpPr/>
            <p:nvPr/>
          </p:nvSpPr>
          <p:spPr>
            <a:xfrm>
              <a:off x="6485096" y="3713987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04" name="Forme libre : forme 491">
              <a:extLst>
                <a:ext uri="{FF2B5EF4-FFF2-40B4-BE49-F238E27FC236}">
                  <a16:creationId xmlns:a16="http://schemas.microsoft.com/office/drawing/2014/main" id="{781B7BF8-FF9C-C105-3282-221A49383A45}"/>
                </a:ext>
              </a:extLst>
            </p:cNvPr>
            <p:cNvSpPr/>
            <p:nvPr/>
          </p:nvSpPr>
          <p:spPr>
            <a:xfrm>
              <a:off x="6485096" y="3914012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705" name="Graphic 513">
            <a:extLst>
              <a:ext uri="{FF2B5EF4-FFF2-40B4-BE49-F238E27FC236}">
                <a16:creationId xmlns:a16="http://schemas.microsoft.com/office/drawing/2014/main" id="{F3F22CE4-CE08-1E11-48BF-491C7D83E402}"/>
              </a:ext>
            </a:extLst>
          </p:cNvPr>
          <p:cNvGrpSpPr/>
          <p:nvPr/>
        </p:nvGrpSpPr>
        <p:grpSpPr>
          <a:xfrm>
            <a:off x="10744738" y="1948458"/>
            <a:ext cx="443865" cy="358139"/>
            <a:chOff x="388055" y="1970538"/>
            <a:chExt cx="443865" cy="358139"/>
          </a:xfrm>
          <a:noFill/>
        </p:grpSpPr>
        <p:sp>
          <p:nvSpPr>
            <p:cNvPr id="706" name="Freeform: Shape 131">
              <a:extLst>
                <a:ext uri="{FF2B5EF4-FFF2-40B4-BE49-F238E27FC236}">
                  <a16:creationId xmlns:a16="http://schemas.microsoft.com/office/drawing/2014/main" id="{C6EFC9C3-EE09-1122-BBC4-BF3365E1046B}"/>
                </a:ext>
              </a:extLst>
            </p:cNvPr>
            <p:cNvSpPr/>
            <p:nvPr/>
          </p:nvSpPr>
          <p:spPr>
            <a:xfrm>
              <a:off x="454730" y="2265813"/>
              <a:ext cx="133350" cy="9525"/>
            </a:xfrm>
            <a:custGeom>
              <a:avLst/>
              <a:gdLst>
                <a:gd name="connsiteX0" fmla="*/ 133350 w 133350"/>
                <a:gd name="connsiteY0" fmla="*/ 0 h 9525"/>
                <a:gd name="connsiteX1" fmla="*/ 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1333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707" name="Freeform: Shape 132">
              <a:extLst>
                <a:ext uri="{FF2B5EF4-FFF2-40B4-BE49-F238E27FC236}">
                  <a16:creationId xmlns:a16="http://schemas.microsoft.com/office/drawing/2014/main" id="{16A317D0-BF4B-07C2-E766-92CBFB59BE52}"/>
                </a:ext>
              </a:extLst>
            </p:cNvPr>
            <p:cNvSpPr/>
            <p:nvPr/>
          </p:nvSpPr>
          <p:spPr>
            <a:xfrm>
              <a:off x="388055" y="2075313"/>
              <a:ext cx="152400" cy="9525"/>
            </a:xfrm>
            <a:custGeom>
              <a:avLst/>
              <a:gdLst>
                <a:gd name="connsiteX0" fmla="*/ 152400 w 152400"/>
                <a:gd name="connsiteY0" fmla="*/ 0 h 9525"/>
                <a:gd name="connsiteX1" fmla="*/ 0 w 1524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00" h="9525">
                  <a:moveTo>
                    <a:pt x="15240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708" name="Freeform: Shape 133">
              <a:extLst>
                <a:ext uri="{FF2B5EF4-FFF2-40B4-BE49-F238E27FC236}">
                  <a16:creationId xmlns:a16="http://schemas.microsoft.com/office/drawing/2014/main" id="{EB07F8C6-F9D0-CFE9-F815-94096663D88B}"/>
                </a:ext>
              </a:extLst>
            </p:cNvPr>
            <p:cNvSpPr/>
            <p:nvPr/>
          </p:nvSpPr>
          <p:spPr>
            <a:xfrm>
              <a:off x="421392" y="2097220"/>
              <a:ext cx="109537" cy="168592"/>
            </a:xfrm>
            <a:custGeom>
              <a:avLst/>
              <a:gdLst>
                <a:gd name="connsiteX0" fmla="*/ 52388 w 109537"/>
                <a:gd name="connsiteY0" fmla="*/ 0 h 168592"/>
                <a:gd name="connsiteX1" fmla="*/ 2857 w 109537"/>
                <a:gd name="connsiteY1" fmla="*/ 46673 h 168592"/>
                <a:gd name="connsiteX2" fmla="*/ 2857 w 109537"/>
                <a:gd name="connsiteY2" fmla="*/ 60008 h 168592"/>
                <a:gd name="connsiteX3" fmla="*/ 109538 w 109537"/>
                <a:gd name="connsiteY3" fmla="*/ 168593 h 1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537" h="168592">
                  <a:moveTo>
                    <a:pt x="52388" y="0"/>
                  </a:moveTo>
                  <a:lnTo>
                    <a:pt x="2857" y="46673"/>
                  </a:lnTo>
                  <a:cubicBezTo>
                    <a:pt x="-952" y="50483"/>
                    <a:pt x="-952" y="56198"/>
                    <a:pt x="2857" y="60008"/>
                  </a:cubicBezTo>
                  <a:lnTo>
                    <a:pt x="109538" y="16859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709" name="Freeform: Shape 134">
              <a:extLst>
                <a:ext uri="{FF2B5EF4-FFF2-40B4-BE49-F238E27FC236}">
                  <a16:creationId xmlns:a16="http://schemas.microsoft.com/office/drawing/2014/main" id="{08CD14CD-456A-86B0-68A4-3719E5A84126}"/>
                </a:ext>
              </a:extLst>
            </p:cNvPr>
            <p:cNvSpPr/>
            <p:nvPr/>
          </p:nvSpPr>
          <p:spPr>
            <a:xfrm>
              <a:off x="496639" y="1970538"/>
              <a:ext cx="335280" cy="358139"/>
            </a:xfrm>
            <a:custGeom>
              <a:avLst/>
              <a:gdLst>
                <a:gd name="connsiteX0" fmla="*/ 72390 w 335280"/>
                <a:gd name="connsiteY0" fmla="*/ 323850 h 358139"/>
                <a:gd name="connsiteX1" fmla="*/ 103823 w 335280"/>
                <a:gd name="connsiteY1" fmla="*/ 355282 h 358139"/>
                <a:gd name="connsiteX2" fmla="*/ 117158 w 335280"/>
                <a:gd name="connsiteY2" fmla="*/ 355282 h 358139"/>
                <a:gd name="connsiteX3" fmla="*/ 332423 w 335280"/>
                <a:gd name="connsiteY3" fmla="*/ 140017 h 358139"/>
                <a:gd name="connsiteX4" fmla="*/ 332423 w 335280"/>
                <a:gd name="connsiteY4" fmla="*/ 126682 h 358139"/>
                <a:gd name="connsiteX5" fmla="*/ 205740 w 335280"/>
                <a:gd name="connsiteY5" fmla="*/ 0 h 358139"/>
                <a:gd name="connsiteX6" fmla="*/ 110490 w 335280"/>
                <a:gd name="connsiteY6" fmla="*/ 0 h 358139"/>
                <a:gd name="connsiteX7" fmla="*/ 0 w 335280"/>
                <a:gd name="connsiteY7" fmla="*/ 103823 h 358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5280" h="358139">
                  <a:moveTo>
                    <a:pt x="72390" y="323850"/>
                  </a:moveTo>
                  <a:lnTo>
                    <a:pt x="103823" y="355282"/>
                  </a:lnTo>
                  <a:cubicBezTo>
                    <a:pt x="107633" y="359092"/>
                    <a:pt x="113348" y="359092"/>
                    <a:pt x="117158" y="355282"/>
                  </a:cubicBezTo>
                  <a:lnTo>
                    <a:pt x="332423" y="140017"/>
                  </a:lnTo>
                  <a:cubicBezTo>
                    <a:pt x="336233" y="136207"/>
                    <a:pt x="336233" y="130492"/>
                    <a:pt x="332423" y="126682"/>
                  </a:cubicBezTo>
                  <a:lnTo>
                    <a:pt x="205740" y="0"/>
                  </a:lnTo>
                  <a:lnTo>
                    <a:pt x="110490" y="0"/>
                  </a:lnTo>
                  <a:lnTo>
                    <a:pt x="0" y="10382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710" name="Freeform: Shape 135">
              <a:extLst>
                <a:ext uri="{FF2B5EF4-FFF2-40B4-BE49-F238E27FC236}">
                  <a16:creationId xmlns:a16="http://schemas.microsoft.com/office/drawing/2014/main" id="{BC320587-017C-95F1-8A2B-1C209AFCB31A}"/>
                </a:ext>
              </a:extLst>
            </p:cNvPr>
            <p:cNvSpPr/>
            <p:nvPr/>
          </p:nvSpPr>
          <p:spPr>
            <a:xfrm>
              <a:off x="626180" y="1999113"/>
              <a:ext cx="57150" cy="28575"/>
            </a:xfrm>
            <a:custGeom>
              <a:avLst/>
              <a:gdLst>
                <a:gd name="connsiteX0" fmla="*/ 0 w 57150"/>
                <a:gd name="connsiteY0" fmla="*/ 0 h 28575"/>
                <a:gd name="connsiteX1" fmla="*/ 28575 w 57150"/>
                <a:gd name="connsiteY1" fmla="*/ 28575 h 28575"/>
                <a:gd name="connsiteX2" fmla="*/ 57150 w 57150"/>
                <a:gd name="connsiteY2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28575">
                  <a:moveTo>
                    <a:pt x="0" y="0"/>
                  </a:moveTo>
                  <a:lnTo>
                    <a:pt x="28575" y="28575"/>
                  </a:lnTo>
                  <a:lnTo>
                    <a:pt x="5715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711" name="Freeform: Shape 136">
              <a:extLst>
                <a:ext uri="{FF2B5EF4-FFF2-40B4-BE49-F238E27FC236}">
                  <a16:creationId xmlns:a16="http://schemas.microsoft.com/office/drawing/2014/main" id="{462F76A6-50AF-050E-92F8-5AB35E66FE0C}"/>
                </a:ext>
              </a:extLst>
            </p:cNvPr>
            <p:cNvSpPr/>
            <p:nvPr/>
          </p:nvSpPr>
          <p:spPr>
            <a:xfrm>
              <a:off x="616655" y="2065788"/>
              <a:ext cx="85725" cy="85725"/>
            </a:xfrm>
            <a:custGeom>
              <a:avLst/>
              <a:gdLst>
                <a:gd name="connsiteX0" fmla="*/ 0 w 85725"/>
                <a:gd name="connsiteY0" fmla="*/ 0 h 85725"/>
                <a:gd name="connsiteX1" fmla="*/ 85725 w 85725"/>
                <a:gd name="connsiteY1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85725">
                  <a:moveTo>
                    <a:pt x="0" y="0"/>
                  </a:moveTo>
                  <a:lnTo>
                    <a:pt x="85725" y="8572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712" name="Freeform: Shape 137">
              <a:extLst>
                <a:ext uri="{FF2B5EF4-FFF2-40B4-BE49-F238E27FC236}">
                  <a16:creationId xmlns:a16="http://schemas.microsoft.com/office/drawing/2014/main" id="{5A590424-860B-2EDF-2449-BCA71181E6DE}"/>
                </a:ext>
              </a:extLst>
            </p:cNvPr>
            <p:cNvSpPr/>
            <p:nvPr/>
          </p:nvSpPr>
          <p:spPr>
            <a:xfrm>
              <a:off x="588080" y="2094363"/>
              <a:ext cx="85725" cy="85725"/>
            </a:xfrm>
            <a:custGeom>
              <a:avLst/>
              <a:gdLst>
                <a:gd name="connsiteX0" fmla="*/ 0 w 85725"/>
                <a:gd name="connsiteY0" fmla="*/ 0 h 85725"/>
                <a:gd name="connsiteX1" fmla="*/ 85725 w 85725"/>
                <a:gd name="connsiteY1" fmla="*/ 85725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85725">
                  <a:moveTo>
                    <a:pt x="0" y="0"/>
                  </a:moveTo>
                  <a:lnTo>
                    <a:pt x="85725" y="8572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713" name="Freeform: Shape 138">
              <a:extLst>
                <a:ext uri="{FF2B5EF4-FFF2-40B4-BE49-F238E27FC236}">
                  <a16:creationId xmlns:a16="http://schemas.microsoft.com/office/drawing/2014/main" id="{498EEAAF-8F33-4C68-6A31-66171B6700E7}"/>
                </a:ext>
              </a:extLst>
            </p:cNvPr>
            <p:cNvSpPr/>
            <p:nvPr/>
          </p:nvSpPr>
          <p:spPr>
            <a:xfrm>
              <a:off x="559505" y="2122938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4762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714" name="Freeform: Shape 139">
              <a:extLst>
                <a:ext uri="{FF2B5EF4-FFF2-40B4-BE49-F238E27FC236}">
                  <a16:creationId xmlns:a16="http://schemas.microsoft.com/office/drawing/2014/main" id="{974D4C5F-DD2B-AA02-46DD-FD09A6BD8B99}"/>
                </a:ext>
              </a:extLst>
            </p:cNvPr>
            <p:cNvSpPr/>
            <p:nvPr/>
          </p:nvSpPr>
          <p:spPr>
            <a:xfrm>
              <a:off x="454730" y="1970538"/>
              <a:ext cx="76200" cy="9525"/>
            </a:xfrm>
            <a:custGeom>
              <a:avLst/>
              <a:gdLst>
                <a:gd name="connsiteX0" fmla="*/ 76200 w 76200"/>
                <a:gd name="connsiteY0" fmla="*/ 0 h 9525"/>
                <a:gd name="connsiteX1" fmla="*/ 0 w 762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200" h="9525">
                  <a:moveTo>
                    <a:pt x="7620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715" name="Freeform: Shape 140">
              <a:extLst>
                <a:ext uri="{FF2B5EF4-FFF2-40B4-BE49-F238E27FC236}">
                  <a16:creationId xmlns:a16="http://schemas.microsoft.com/office/drawing/2014/main" id="{FE0DF990-5895-93B2-5CA0-416E67CA1665}"/>
                </a:ext>
              </a:extLst>
            </p:cNvPr>
            <p:cNvSpPr/>
            <p:nvPr/>
          </p:nvSpPr>
          <p:spPr>
            <a:xfrm>
              <a:off x="416630" y="1970538"/>
              <a:ext cx="19050" cy="9525"/>
            </a:xfrm>
            <a:custGeom>
              <a:avLst/>
              <a:gdLst>
                <a:gd name="connsiteX0" fmla="*/ 19050 w 19050"/>
                <a:gd name="connsiteY0" fmla="*/ 0 h 9525"/>
                <a:gd name="connsiteX1" fmla="*/ 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sp>
        <p:nvSpPr>
          <p:cNvPr id="1239" name="Forme libre : forme 1238">
            <a:extLst>
              <a:ext uri="{FF2B5EF4-FFF2-40B4-BE49-F238E27FC236}">
                <a16:creationId xmlns:a16="http://schemas.microsoft.com/office/drawing/2014/main" id="{7C5A79B0-79D5-1F66-049A-5B61E3354C2B}"/>
              </a:ext>
            </a:extLst>
          </p:cNvPr>
          <p:cNvSpPr/>
          <p:nvPr/>
        </p:nvSpPr>
        <p:spPr>
          <a:xfrm>
            <a:off x="78089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pSp>
        <p:nvGrpSpPr>
          <p:cNvPr id="716" name="Groupe 251">
            <a:extLst>
              <a:ext uri="{FF2B5EF4-FFF2-40B4-BE49-F238E27FC236}">
                <a16:creationId xmlns:a16="http://schemas.microsoft.com/office/drawing/2014/main" id="{17084894-5F2B-5679-6FB6-BC5A32DFCF57}"/>
              </a:ext>
            </a:extLst>
          </p:cNvPr>
          <p:cNvGrpSpPr/>
          <p:nvPr/>
        </p:nvGrpSpPr>
        <p:grpSpPr>
          <a:xfrm>
            <a:off x="1083463" y="2950447"/>
            <a:ext cx="283733" cy="532723"/>
            <a:chOff x="733063" y="4648514"/>
            <a:chExt cx="283733" cy="532723"/>
          </a:xfrm>
        </p:grpSpPr>
        <p:sp>
          <p:nvSpPr>
            <p:cNvPr id="717" name="Forme libre : forme 252">
              <a:extLst>
                <a:ext uri="{FF2B5EF4-FFF2-40B4-BE49-F238E27FC236}">
                  <a16:creationId xmlns:a16="http://schemas.microsoft.com/office/drawing/2014/main" id="{7D8A5C1E-D885-83A7-9AB5-5CBAE41FEDAC}"/>
                </a:ext>
              </a:extLst>
            </p:cNvPr>
            <p:cNvSpPr/>
            <p:nvPr/>
          </p:nvSpPr>
          <p:spPr>
            <a:xfrm>
              <a:off x="733063" y="4648514"/>
              <a:ext cx="283733" cy="532723"/>
            </a:xfrm>
            <a:custGeom>
              <a:avLst/>
              <a:gdLst>
                <a:gd name="connsiteX0" fmla="*/ 1602200 w 1866900"/>
                <a:gd name="connsiteY0" fmla="*/ 7144 h 3505200"/>
                <a:gd name="connsiteX1" fmla="*/ 1868234 w 1866900"/>
                <a:gd name="connsiteY1" fmla="*/ 273177 h 3505200"/>
                <a:gd name="connsiteX2" fmla="*/ 1868234 w 1866900"/>
                <a:gd name="connsiteY2" fmla="*/ 3238119 h 3505200"/>
                <a:gd name="connsiteX3" fmla="*/ 1602200 w 1866900"/>
                <a:gd name="connsiteY3" fmla="*/ 3504152 h 3505200"/>
                <a:gd name="connsiteX4" fmla="*/ 273177 w 1866900"/>
                <a:gd name="connsiteY4" fmla="*/ 3504152 h 3505200"/>
                <a:gd name="connsiteX5" fmla="*/ 7144 w 1866900"/>
                <a:gd name="connsiteY5" fmla="*/ 3238119 h 3505200"/>
                <a:gd name="connsiteX6" fmla="*/ 7144 w 1866900"/>
                <a:gd name="connsiteY6" fmla="*/ 273177 h 3505200"/>
                <a:gd name="connsiteX7" fmla="*/ 273177 w 1866900"/>
                <a:gd name="connsiteY7" fmla="*/ 7144 h 350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6900" h="3505200">
                  <a:moveTo>
                    <a:pt x="1602200" y="7144"/>
                  </a:moveTo>
                  <a:cubicBezTo>
                    <a:pt x="1749126" y="7144"/>
                    <a:pt x="1868234" y="126251"/>
                    <a:pt x="1868234" y="273177"/>
                  </a:cubicBezTo>
                  <a:lnTo>
                    <a:pt x="1868234" y="3238119"/>
                  </a:lnTo>
                  <a:cubicBezTo>
                    <a:pt x="1868234" y="3385045"/>
                    <a:pt x="1749126" y="3504152"/>
                    <a:pt x="1602200" y="3504152"/>
                  </a:cubicBezTo>
                  <a:lnTo>
                    <a:pt x="273177" y="3504152"/>
                  </a:lnTo>
                  <a:cubicBezTo>
                    <a:pt x="126251" y="3504152"/>
                    <a:pt x="7144" y="3385045"/>
                    <a:pt x="7144" y="3238119"/>
                  </a:cubicBezTo>
                  <a:lnTo>
                    <a:pt x="7144" y="273177"/>
                  </a:lnTo>
                  <a:cubicBezTo>
                    <a:pt x="7144" y="126251"/>
                    <a:pt x="126251" y="7144"/>
                    <a:pt x="273177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18" name="Forme libre : forme 253">
              <a:extLst>
                <a:ext uri="{FF2B5EF4-FFF2-40B4-BE49-F238E27FC236}">
                  <a16:creationId xmlns:a16="http://schemas.microsoft.com/office/drawing/2014/main" id="{7D7F5CB9-445E-AEE1-3CFE-E22E34769ED0}"/>
                </a:ext>
              </a:extLst>
            </p:cNvPr>
            <p:cNvSpPr/>
            <p:nvPr/>
          </p:nvSpPr>
          <p:spPr>
            <a:xfrm>
              <a:off x="733063" y="4726019"/>
              <a:ext cx="283733" cy="1448"/>
            </a:xfrm>
            <a:custGeom>
              <a:avLst/>
              <a:gdLst>
                <a:gd name="connsiteX0" fmla="*/ 7144 w 1866900"/>
                <a:gd name="connsiteY0" fmla="*/ 7144 h 9525"/>
                <a:gd name="connsiteX1" fmla="*/ 1868234 w 1866900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6900" h="9525">
                  <a:moveTo>
                    <a:pt x="7144" y="7144"/>
                  </a:moveTo>
                  <a:lnTo>
                    <a:pt x="186823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19" name="Forme libre : forme 254">
              <a:extLst>
                <a:ext uri="{FF2B5EF4-FFF2-40B4-BE49-F238E27FC236}">
                  <a16:creationId xmlns:a16="http://schemas.microsoft.com/office/drawing/2014/main" id="{4D5B04C9-8683-0BF4-851D-3A1272927630}"/>
                </a:ext>
              </a:extLst>
            </p:cNvPr>
            <p:cNvSpPr/>
            <p:nvPr/>
          </p:nvSpPr>
          <p:spPr>
            <a:xfrm>
              <a:off x="733063" y="5080353"/>
              <a:ext cx="283733" cy="1448"/>
            </a:xfrm>
            <a:custGeom>
              <a:avLst/>
              <a:gdLst>
                <a:gd name="connsiteX0" fmla="*/ 7144 w 1866900"/>
                <a:gd name="connsiteY0" fmla="*/ 7144 h 9525"/>
                <a:gd name="connsiteX1" fmla="*/ 1868234 w 1866900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66900" h="9525">
                  <a:moveTo>
                    <a:pt x="7144" y="7144"/>
                  </a:moveTo>
                  <a:lnTo>
                    <a:pt x="186823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20" name="Forme libre : forme 255">
              <a:extLst>
                <a:ext uri="{FF2B5EF4-FFF2-40B4-BE49-F238E27FC236}">
                  <a16:creationId xmlns:a16="http://schemas.microsoft.com/office/drawing/2014/main" id="{6BBC9C1D-5DE6-2C38-2035-DD5580050524}"/>
                </a:ext>
              </a:extLst>
            </p:cNvPr>
            <p:cNvSpPr/>
            <p:nvPr/>
          </p:nvSpPr>
          <p:spPr>
            <a:xfrm>
              <a:off x="862654" y="5116181"/>
              <a:ext cx="24609" cy="24609"/>
            </a:xfrm>
            <a:custGeom>
              <a:avLst/>
              <a:gdLst>
                <a:gd name="connsiteX0" fmla="*/ 162782 w 161925"/>
                <a:gd name="connsiteY0" fmla="*/ 84963 h 161925"/>
                <a:gd name="connsiteX1" fmla="*/ 84963 w 161925"/>
                <a:gd name="connsiteY1" fmla="*/ 162782 h 161925"/>
                <a:gd name="connsiteX2" fmla="*/ 7144 w 161925"/>
                <a:gd name="connsiteY2" fmla="*/ 84963 h 161925"/>
                <a:gd name="connsiteX3" fmla="*/ 84963 w 161925"/>
                <a:gd name="connsiteY3" fmla="*/ 7144 h 161925"/>
                <a:gd name="connsiteX4" fmla="*/ 162782 w 161925"/>
                <a:gd name="connsiteY4" fmla="*/ 8496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61925">
                  <a:moveTo>
                    <a:pt x="162782" y="84963"/>
                  </a:moveTo>
                  <a:cubicBezTo>
                    <a:pt x="162782" y="127942"/>
                    <a:pt x="127941" y="162782"/>
                    <a:pt x="84963" y="162782"/>
                  </a:cubicBezTo>
                  <a:cubicBezTo>
                    <a:pt x="41985" y="162782"/>
                    <a:pt x="7144" y="127942"/>
                    <a:pt x="7144" y="84963"/>
                  </a:cubicBezTo>
                  <a:cubicBezTo>
                    <a:pt x="7144" y="41985"/>
                    <a:pt x="41985" y="7144"/>
                    <a:pt x="84963" y="7144"/>
                  </a:cubicBezTo>
                  <a:cubicBezTo>
                    <a:pt x="127941" y="7144"/>
                    <a:pt x="162782" y="41985"/>
                    <a:pt x="162782" y="8496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1235" name="Forme libre : forme 1234">
            <a:extLst>
              <a:ext uri="{FF2B5EF4-FFF2-40B4-BE49-F238E27FC236}">
                <a16:creationId xmlns:a16="http://schemas.microsoft.com/office/drawing/2014/main" id="{3991860C-8994-BC73-D860-4436AAA60885}"/>
              </a:ext>
            </a:extLst>
          </p:cNvPr>
          <p:cNvSpPr/>
          <p:nvPr/>
        </p:nvSpPr>
        <p:spPr>
          <a:xfrm>
            <a:off x="186801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pSp>
        <p:nvGrpSpPr>
          <p:cNvPr id="721" name="Groupe 256">
            <a:extLst>
              <a:ext uri="{FF2B5EF4-FFF2-40B4-BE49-F238E27FC236}">
                <a16:creationId xmlns:a16="http://schemas.microsoft.com/office/drawing/2014/main" id="{B7C87D7D-AA8B-222C-B911-D1D555D57507}"/>
              </a:ext>
            </a:extLst>
          </p:cNvPr>
          <p:cNvGrpSpPr/>
          <p:nvPr/>
        </p:nvGrpSpPr>
        <p:grpSpPr>
          <a:xfrm>
            <a:off x="2045364" y="3012694"/>
            <a:ext cx="534171" cy="408228"/>
            <a:chOff x="1074918" y="4698862"/>
            <a:chExt cx="534171" cy="408228"/>
          </a:xfrm>
        </p:grpSpPr>
        <p:sp>
          <p:nvSpPr>
            <p:cNvPr id="730" name="Forme libre : forme 257">
              <a:extLst>
                <a:ext uri="{FF2B5EF4-FFF2-40B4-BE49-F238E27FC236}">
                  <a16:creationId xmlns:a16="http://schemas.microsoft.com/office/drawing/2014/main" id="{C05E83C2-EA6E-ACE4-CBB5-52A54AA9207E}"/>
                </a:ext>
              </a:extLst>
            </p:cNvPr>
            <p:cNvSpPr/>
            <p:nvPr/>
          </p:nvSpPr>
          <p:spPr>
            <a:xfrm>
              <a:off x="1558075" y="4902426"/>
              <a:ext cx="24609" cy="24609"/>
            </a:xfrm>
            <a:custGeom>
              <a:avLst/>
              <a:gdLst>
                <a:gd name="connsiteX0" fmla="*/ 162782 w 161925"/>
                <a:gd name="connsiteY0" fmla="*/ 84963 h 161925"/>
                <a:gd name="connsiteX1" fmla="*/ 84963 w 161925"/>
                <a:gd name="connsiteY1" fmla="*/ 162782 h 161925"/>
                <a:gd name="connsiteX2" fmla="*/ 7144 w 161925"/>
                <a:gd name="connsiteY2" fmla="*/ 84963 h 161925"/>
                <a:gd name="connsiteX3" fmla="*/ 84963 w 161925"/>
                <a:gd name="connsiteY3" fmla="*/ 7144 h 161925"/>
                <a:gd name="connsiteX4" fmla="*/ 162782 w 161925"/>
                <a:gd name="connsiteY4" fmla="*/ 8496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61925">
                  <a:moveTo>
                    <a:pt x="162782" y="84963"/>
                  </a:moveTo>
                  <a:cubicBezTo>
                    <a:pt x="162782" y="127941"/>
                    <a:pt x="127941" y="162782"/>
                    <a:pt x="84963" y="162782"/>
                  </a:cubicBezTo>
                  <a:cubicBezTo>
                    <a:pt x="41985" y="162782"/>
                    <a:pt x="7144" y="127941"/>
                    <a:pt x="7144" y="84963"/>
                  </a:cubicBezTo>
                  <a:cubicBezTo>
                    <a:pt x="7144" y="41985"/>
                    <a:pt x="41985" y="7144"/>
                    <a:pt x="84963" y="7144"/>
                  </a:cubicBezTo>
                  <a:cubicBezTo>
                    <a:pt x="127941" y="7144"/>
                    <a:pt x="162782" y="41985"/>
                    <a:pt x="162782" y="8496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1" name="Forme libre : forme 258">
              <a:extLst>
                <a:ext uri="{FF2B5EF4-FFF2-40B4-BE49-F238E27FC236}">
                  <a16:creationId xmlns:a16="http://schemas.microsoft.com/office/drawing/2014/main" id="{0B842139-3F9F-F2C7-71FC-1B46E56BF58A}"/>
                </a:ext>
              </a:extLst>
            </p:cNvPr>
            <p:cNvSpPr/>
            <p:nvPr/>
          </p:nvSpPr>
          <p:spPr>
            <a:xfrm>
              <a:off x="1074918" y="4698862"/>
              <a:ext cx="534171" cy="408228"/>
            </a:xfrm>
            <a:custGeom>
              <a:avLst/>
              <a:gdLst>
                <a:gd name="connsiteX0" fmla="*/ 3178683 w 3514725"/>
                <a:gd name="connsiteY0" fmla="*/ 7144 h 2686050"/>
                <a:gd name="connsiteX1" fmla="*/ 3513963 w 3514725"/>
                <a:gd name="connsiteY1" fmla="*/ 342424 h 2686050"/>
                <a:gd name="connsiteX2" fmla="*/ 3513963 w 3514725"/>
                <a:gd name="connsiteY2" fmla="*/ 2350484 h 2686050"/>
                <a:gd name="connsiteX3" fmla="*/ 3178683 w 3514725"/>
                <a:gd name="connsiteY3" fmla="*/ 2685764 h 2686050"/>
                <a:gd name="connsiteX4" fmla="*/ 342424 w 3514725"/>
                <a:gd name="connsiteY4" fmla="*/ 2685764 h 2686050"/>
                <a:gd name="connsiteX5" fmla="*/ 7144 w 3514725"/>
                <a:gd name="connsiteY5" fmla="*/ 2350484 h 2686050"/>
                <a:gd name="connsiteX6" fmla="*/ 7144 w 3514725"/>
                <a:gd name="connsiteY6" fmla="*/ 342424 h 2686050"/>
                <a:gd name="connsiteX7" fmla="*/ 342424 w 3514725"/>
                <a:gd name="connsiteY7" fmla="*/ 7144 h 268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25" h="2686050">
                  <a:moveTo>
                    <a:pt x="3178683" y="7144"/>
                  </a:moveTo>
                  <a:cubicBezTo>
                    <a:pt x="3363853" y="7144"/>
                    <a:pt x="3513963" y="157254"/>
                    <a:pt x="3513963" y="342424"/>
                  </a:cubicBezTo>
                  <a:lnTo>
                    <a:pt x="3513963" y="2350484"/>
                  </a:lnTo>
                  <a:cubicBezTo>
                    <a:pt x="3513963" y="2535654"/>
                    <a:pt x="3363853" y="2685764"/>
                    <a:pt x="3178683" y="2685764"/>
                  </a:cubicBezTo>
                  <a:lnTo>
                    <a:pt x="342424" y="2685764"/>
                  </a:lnTo>
                  <a:cubicBezTo>
                    <a:pt x="157254" y="2685764"/>
                    <a:pt x="7144" y="2535654"/>
                    <a:pt x="7144" y="2350484"/>
                  </a:cubicBezTo>
                  <a:lnTo>
                    <a:pt x="7144" y="342424"/>
                  </a:lnTo>
                  <a:cubicBezTo>
                    <a:pt x="7144" y="157254"/>
                    <a:pt x="157254" y="7144"/>
                    <a:pt x="342424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2" name="Forme libre : forme 259">
              <a:extLst>
                <a:ext uri="{FF2B5EF4-FFF2-40B4-BE49-F238E27FC236}">
                  <a16:creationId xmlns:a16="http://schemas.microsoft.com/office/drawing/2014/main" id="{C72E0272-6678-92E3-0199-12DE4854EC4F}"/>
                </a:ext>
              </a:extLst>
            </p:cNvPr>
            <p:cNvSpPr/>
            <p:nvPr/>
          </p:nvSpPr>
          <p:spPr>
            <a:xfrm>
              <a:off x="1523969" y="4698862"/>
              <a:ext cx="1448" cy="408228"/>
            </a:xfrm>
            <a:custGeom>
              <a:avLst/>
              <a:gdLst>
                <a:gd name="connsiteX0" fmla="*/ 7144 w 9525"/>
                <a:gd name="connsiteY0" fmla="*/ 7144 h 2686050"/>
                <a:gd name="connsiteX1" fmla="*/ 7144 w 9525"/>
                <a:gd name="connsiteY1" fmla="*/ 2685764 h 268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686050">
                  <a:moveTo>
                    <a:pt x="7144" y="7144"/>
                  </a:moveTo>
                  <a:lnTo>
                    <a:pt x="7144" y="268576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733" name="Groupe 260">
            <a:extLst>
              <a:ext uri="{FF2B5EF4-FFF2-40B4-BE49-F238E27FC236}">
                <a16:creationId xmlns:a16="http://schemas.microsoft.com/office/drawing/2014/main" id="{E5CD5E75-6783-044C-AE84-25B6C57EC2BF}"/>
              </a:ext>
            </a:extLst>
          </p:cNvPr>
          <p:cNvGrpSpPr/>
          <p:nvPr/>
        </p:nvGrpSpPr>
        <p:grpSpPr>
          <a:xfrm>
            <a:off x="3132484" y="2985291"/>
            <a:ext cx="534171" cy="463035"/>
            <a:chOff x="1828128" y="4698862"/>
            <a:chExt cx="534171" cy="463035"/>
          </a:xfrm>
        </p:grpSpPr>
        <p:sp>
          <p:nvSpPr>
            <p:cNvPr id="734" name="Forme libre : forme 261">
              <a:extLst>
                <a:ext uri="{FF2B5EF4-FFF2-40B4-BE49-F238E27FC236}">
                  <a16:creationId xmlns:a16="http://schemas.microsoft.com/office/drawing/2014/main" id="{BA23E494-88BF-F22D-72FF-89E1436CCCCB}"/>
                </a:ext>
              </a:extLst>
            </p:cNvPr>
            <p:cNvSpPr/>
            <p:nvPr/>
          </p:nvSpPr>
          <p:spPr>
            <a:xfrm>
              <a:off x="1828128" y="4698862"/>
              <a:ext cx="534171" cy="408228"/>
            </a:xfrm>
            <a:custGeom>
              <a:avLst/>
              <a:gdLst>
                <a:gd name="connsiteX0" fmla="*/ 3148775 w 3514725"/>
                <a:gd name="connsiteY0" fmla="*/ 7144 h 2686050"/>
                <a:gd name="connsiteX1" fmla="*/ 3513963 w 3514725"/>
                <a:gd name="connsiteY1" fmla="*/ 372332 h 2686050"/>
                <a:gd name="connsiteX2" fmla="*/ 3513963 w 3514725"/>
                <a:gd name="connsiteY2" fmla="*/ 2320576 h 2686050"/>
                <a:gd name="connsiteX3" fmla="*/ 3148775 w 3514725"/>
                <a:gd name="connsiteY3" fmla="*/ 2685764 h 2686050"/>
                <a:gd name="connsiteX4" fmla="*/ 372333 w 3514725"/>
                <a:gd name="connsiteY4" fmla="*/ 2685764 h 2686050"/>
                <a:gd name="connsiteX5" fmla="*/ 7144 w 3514725"/>
                <a:gd name="connsiteY5" fmla="*/ 2320576 h 2686050"/>
                <a:gd name="connsiteX6" fmla="*/ 7144 w 3514725"/>
                <a:gd name="connsiteY6" fmla="*/ 372332 h 2686050"/>
                <a:gd name="connsiteX7" fmla="*/ 372333 w 3514725"/>
                <a:gd name="connsiteY7" fmla="*/ 7144 h 268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14725" h="2686050">
                  <a:moveTo>
                    <a:pt x="3148775" y="7144"/>
                  </a:moveTo>
                  <a:cubicBezTo>
                    <a:pt x="3350463" y="7144"/>
                    <a:pt x="3513963" y="170644"/>
                    <a:pt x="3513963" y="372332"/>
                  </a:cubicBezTo>
                  <a:lnTo>
                    <a:pt x="3513963" y="2320576"/>
                  </a:lnTo>
                  <a:cubicBezTo>
                    <a:pt x="3513963" y="2522264"/>
                    <a:pt x="3350463" y="2685764"/>
                    <a:pt x="3148775" y="2685764"/>
                  </a:cubicBezTo>
                  <a:lnTo>
                    <a:pt x="372333" y="2685764"/>
                  </a:lnTo>
                  <a:cubicBezTo>
                    <a:pt x="170644" y="2685764"/>
                    <a:pt x="7144" y="2522264"/>
                    <a:pt x="7144" y="2320576"/>
                  </a:cubicBezTo>
                  <a:lnTo>
                    <a:pt x="7144" y="372332"/>
                  </a:lnTo>
                  <a:cubicBezTo>
                    <a:pt x="7144" y="170644"/>
                    <a:pt x="170644" y="7144"/>
                    <a:pt x="372333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5" name="Forme libre : forme 262">
              <a:extLst>
                <a:ext uri="{FF2B5EF4-FFF2-40B4-BE49-F238E27FC236}">
                  <a16:creationId xmlns:a16="http://schemas.microsoft.com/office/drawing/2014/main" id="{508DC92E-8B67-ED95-6F54-63ACAC632FD5}"/>
                </a:ext>
              </a:extLst>
            </p:cNvPr>
            <p:cNvSpPr/>
            <p:nvPr/>
          </p:nvSpPr>
          <p:spPr>
            <a:xfrm>
              <a:off x="1828128" y="5018583"/>
              <a:ext cx="534171" cy="1448"/>
            </a:xfrm>
            <a:custGeom>
              <a:avLst/>
              <a:gdLst>
                <a:gd name="connsiteX0" fmla="*/ 7144 w 3514725"/>
                <a:gd name="connsiteY0" fmla="*/ 7144 h 9525"/>
                <a:gd name="connsiteX1" fmla="*/ 3513963 w 35147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14725" h="9525">
                  <a:moveTo>
                    <a:pt x="7144" y="7144"/>
                  </a:moveTo>
                  <a:lnTo>
                    <a:pt x="3513963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6" name="Forme libre : forme 263">
              <a:extLst>
                <a:ext uri="{FF2B5EF4-FFF2-40B4-BE49-F238E27FC236}">
                  <a16:creationId xmlns:a16="http://schemas.microsoft.com/office/drawing/2014/main" id="{2F191EDE-427F-D179-B7C1-68FB76CAA216}"/>
                </a:ext>
              </a:extLst>
            </p:cNvPr>
            <p:cNvSpPr/>
            <p:nvPr/>
          </p:nvSpPr>
          <p:spPr>
            <a:xfrm>
              <a:off x="2082778" y="5050184"/>
              <a:ext cx="24609" cy="24609"/>
            </a:xfrm>
            <a:custGeom>
              <a:avLst/>
              <a:gdLst>
                <a:gd name="connsiteX0" fmla="*/ 162782 w 161925"/>
                <a:gd name="connsiteY0" fmla="*/ 84963 h 161925"/>
                <a:gd name="connsiteX1" fmla="*/ 84963 w 161925"/>
                <a:gd name="connsiteY1" fmla="*/ 162783 h 161925"/>
                <a:gd name="connsiteX2" fmla="*/ 7144 w 161925"/>
                <a:gd name="connsiteY2" fmla="*/ 84963 h 161925"/>
                <a:gd name="connsiteX3" fmla="*/ 84963 w 161925"/>
                <a:gd name="connsiteY3" fmla="*/ 7144 h 161925"/>
                <a:gd name="connsiteX4" fmla="*/ 162782 w 161925"/>
                <a:gd name="connsiteY4" fmla="*/ 84963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61925">
                  <a:moveTo>
                    <a:pt x="162782" y="84963"/>
                  </a:moveTo>
                  <a:cubicBezTo>
                    <a:pt x="162782" y="127942"/>
                    <a:pt x="127942" y="162783"/>
                    <a:pt x="84963" y="162783"/>
                  </a:cubicBezTo>
                  <a:cubicBezTo>
                    <a:pt x="41985" y="162783"/>
                    <a:pt x="7144" y="127942"/>
                    <a:pt x="7144" y="84963"/>
                  </a:cubicBezTo>
                  <a:cubicBezTo>
                    <a:pt x="7144" y="41985"/>
                    <a:pt x="41985" y="7144"/>
                    <a:pt x="84963" y="7144"/>
                  </a:cubicBezTo>
                  <a:cubicBezTo>
                    <a:pt x="127942" y="7144"/>
                    <a:pt x="162782" y="41985"/>
                    <a:pt x="162782" y="8496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7" name="Forme libre : forme 264">
              <a:extLst>
                <a:ext uri="{FF2B5EF4-FFF2-40B4-BE49-F238E27FC236}">
                  <a16:creationId xmlns:a16="http://schemas.microsoft.com/office/drawing/2014/main" id="{5752816E-055F-1BFF-5CAE-4036E160AB93}"/>
                </a:ext>
              </a:extLst>
            </p:cNvPr>
            <p:cNvSpPr/>
            <p:nvPr/>
          </p:nvSpPr>
          <p:spPr>
            <a:xfrm>
              <a:off x="1965318" y="5106888"/>
              <a:ext cx="260571" cy="55009"/>
            </a:xfrm>
            <a:custGeom>
              <a:avLst/>
              <a:gdLst>
                <a:gd name="connsiteX0" fmla="*/ 416719 w 1714500"/>
                <a:gd name="connsiteY0" fmla="*/ 7144 h 361950"/>
                <a:gd name="connsiteX1" fmla="*/ 416719 w 1714500"/>
                <a:gd name="connsiteY1" fmla="*/ 126968 h 361950"/>
                <a:gd name="connsiteX2" fmla="*/ 7144 w 1714500"/>
                <a:gd name="connsiteY2" fmla="*/ 307943 h 361950"/>
                <a:gd name="connsiteX3" fmla="*/ 7144 w 1714500"/>
                <a:gd name="connsiteY3" fmla="*/ 355568 h 361950"/>
                <a:gd name="connsiteX4" fmla="*/ 1709166 w 1714500"/>
                <a:gd name="connsiteY4" fmla="*/ 355568 h 361950"/>
                <a:gd name="connsiteX5" fmla="*/ 1709166 w 1714500"/>
                <a:gd name="connsiteY5" fmla="*/ 307943 h 361950"/>
                <a:gd name="connsiteX6" fmla="*/ 1299591 w 1714500"/>
                <a:gd name="connsiteY6" fmla="*/ 126968 h 361950"/>
                <a:gd name="connsiteX7" fmla="*/ 1299591 w 1714500"/>
                <a:gd name="connsiteY7" fmla="*/ 714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14500" h="361950">
                  <a:moveTo>
                    <a:pt x="416719" y="7144"/>
                  </a:moveTo>
                  <a:cubicBezTo>
                    <a:pt x="416719" y="7144"/>
                    <a:pt x="420243" y="97631"/>
                    <a:pt x="416719" y="126968"/>
                  </a:cubicBezTo>
                  <a:cubicBezTo>
                    <a:pt x="408527" y="196025"/>
                    <a:pt x="301942" y="307943"/>
                    <a:pt x="7144" y="307943"/>
                  </a:cubicBezTo>
                  <a:lnTo>
                    <a:pt x="7144" y="355568"/>
                  </a:lnTo>
                  <a:lnTo>
                    <a:pt x="1709166" y="355568"/>
                  </a:lnTo>
                  <a:lnTo>
                    <a:pt x="1709166" y="307943"/>
                  </a:lnTo>
                  <a:cubicBezTo>
                    <a:pt x="1413891" y="307943"/>
                    <a:pt x="1307497" y="195929"/>
                    <a:pt x="1299591" y="126968"/>
                  </a:cubicBezTo>
                  <a:cubicBezTo>
                    <a:pt x="1296066" y="97631"/>
                    <a:pt x="1299591" y="7144"/>
                    <a:pt x="1299591" y="7144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738" name="Groupe 265">
            <a:extLst>
              <a:ext uri="{FF2B5EF4-FFF2-40B4-BE49-F238E27FC236}">
                <a16:creationId xmlns:a16="http://schemas.microsoft.com/office/drawing/2014/main" id="{C2658FA7-A95A-030C-6496-8C990BA76B0C}"/>
              </a:ext>
            </a:extLst>
          </p:cNvPr>
          <p:cNvGrpSpPr/>
          <p:nvPr/>
        </p:nvGrpSpPr>
        <p:grpSpPr>
          <a:xfrm>
            <a:off x="4144223" y="2998797"/>
            <a:ext cx="684933" cy="436022"/>
            <a:chOff x="4606764" y="4558347"/>
            <a:chExt cx="419100" cy="266795"/>
          </a:xfrm>
        </p:grpSpPr>
        <p:sp>
          <p:nvSpPr>
            <p:cNvPr id="739" name="Forme libre : forme 266">
              <a:extLst>
                <a:ext uri="{FF2B5EF4-FFF2-40B4-BE49-F238E27FC236}">
                  <a16:creationId xmlns:a16="http://schemas.microsoft.com/office/drawing/2014/main" id="{24F37D8B-D54E-C2CC-C70B-D31C8D55EE6A}"/>
                </a:ext>
              </a:extLst>
            </p:cNvPr>
            <p:cNvSpPr/>
            <p:nvPr/>
          </p:nvSpPr>
          <p:spPr>
            <a:xfrm>
              <a:off x="4606764" y="4787042"/>
              <a:ext cx="419100" cy="38100"/>
            </a:xfrm>
            <a:custGeom>
              <a:avLst/>
              <a:gdLst>
                <a:gd name="connsiteX0" fmla="*/ 380866 w 419100"/>
                <a:gd name="connsiteY0" fmla="*/ 37814 h 38100"/>
                <a:gd name="connsiteX1" fmla="*/ 37966 w 419100"/>
                <a:gd name="connsiteY1" fmla="*/ 37814 h 38100"/>
                <a:gd name="connsiteX2" fmla="*/ -134 w 419100"/>
                <a:gd name="connsiteY2" fmla="*/ -286 h 38100"/>
                <a:gd name="connsiteX3" fmla="*/ 418966 w 419100"/>
                <a:gd name="connsiteY3" fmla="*/ -286 h 38100"/>
                <a:gd name="connsiteX4" fmla="*/ 380866 w 419100"/>
                <a:gd name="connsiteY4" fmla="*/ 37814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38100">
                  <a:moveTo>
                    <a:pt x="380866" y="37814"/>
                  </a:moveTo>
                  <a:lnTo>
                    <a:pt x="37966" y="37814"/>
                  </a:lnTo>
                  <a:cubicBezTo>
                    <a:pt x="16925" y="37814"/>
                    <a:pt x="-134" y="20755"/>
                    <a:pt x="-134" y="-286"/>
                  </a:cubicBezTo>
                  <a:lnTo>
                    <a:pt x="418966" y="-286"/>
                  </a:lnTo>
                  <a:cubicBezTo>
                    <a:pt x="418966" y="20755"/>
                    <a:pt x="401907" y="37814"/>
                    <a:pt x="380866" y="3781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0" name="Forme libre : forme 267">
              <a:extLst>
                <a:ext uri="{FF2B5EF4-FFF2-40B4-BE49-F238E27FC236}">
                  <a16:creationId xmlns:a16="http://schemas.microsoft.com/office/drawing/2014/main" id="{A40F7EDB-D7D4-504D-D7AE-A7763416A8D8}"/>
                </a:ext>
              </a:extLst>
            </p:cNvPr>
            <p:cNvSpPr/>
            <p:nvPr/>
          </p:nvSpPr>
          <p:spPr>
            <a:xfrm>
              <a:off x="4653913" y="4558347"/>
              <a:ext cx="323850" cy="228600"/>
            </a:xfrm>
            <a:custGeom>
              <a:avLst/>
              <a:gdLst>
                <a:gd name="connsiteX0" fmla="*/ 19050 w 323850"/>
                <a:gd name="connsiteY0" fmla="*/ 0 h 228600"/>
                <a:gd name="connsiteX1" fmla="*/ 304800 w 323850"/>
                <a:gd name="connsiteY1" fmla="*/ 0 h 228600"/>
                <a:gd name="connsiteX2" fmla="*/ 323850 w 323850"/>
                <a:gd name="connsiteY2" fmla="*/ 19050 h 228600"/>
                <a:gd name="connsiteX3" fmla="*/ 323850 w 323850"/>
                <a:gd name="connsiteY3" fmla="*/ 228600 h 228600"/>
                <a:gd name="connsiteX4" fmla="*/ 323850 w 323850"/>
                <a:gd name="connsiteY4" fmla="*/ 228600 h 228600"/>
                <a:gd name="connsiteX5" fmla="*/ 0 w 323850"/>
                <a:gd name="connsiteY5" fmla="*/ 228600 h 228600"/>
                <a:gd name="connsiteX6" fmla="*/ 0 w 323850"/>
                <a:gd name="connsiteY6" fmla="*/ 228600 h 228600"/>
                <a:gd name="connsiteX7" fmla="*/ 0 w 323850"/>
                <a:gd name="connsiteY7" fmla="*/ 19050 h 228600"/>
                <a:gd name="connsiteX8" fmla="*/ 19050 w 323850"/>
                <a:gd name="connsiteY8" fmla="*/ 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850" h="228600">
                  <a:moveTo>
                    <a:pt x="19050" y="0"/>
                  </a:moveTo>
                  <a:lnTo>
                    <a:pt x="304800" y="0"/>
                  </a:lnTo>
                  <a:cubicBezTo>
                    <a:pt x="315321" y="0"/>
                    <a:pt x="323850" y="8525"/>
                    <a:pt x="323850" y="19050"/>
                  </a:cubicBezTo>
                  <a:lnTo>
                    <a:pt x="323850" y="228600"/>
                  </a:lnTo>
                  <a:lnTo>
                    <a:pt x="323850" y="228600"/>
                  </a:lnTo>
                  <a:lnTo>
                    <a:pt x="0" y="228600"/>
                  </a:lnTo>
                  <a:lnTo>
                    <a:pt x="0" y="228600"/>
                  </a:lnTo>
                  <a:lnTo>
                    <a:pt x="0" y="19050"/>
                  </a:lnTo>
                  <a:cubicBezTo>
                    <a:pt x="0" y="8525"/>
                    <a:pt x="8529" y="0"/>
                    <a:pt x="19050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741" name="Groupe 276">
            <a:extLst>
              <a:ext uri="{FF2B5EF4-FFF2-40B4-BE49-F238E27FC236}">
                <a16:creationId xmlns:a16="http://schemas.microsoft.com/office/drawing/2014/main" id="{263C1D17-53BC-E346-4D1F-59BD866708A7}"/>
              </a:ext>
            </a:extLst>
          </p:cNvPr>
          <p:cNvGrpSpPr/>
          <p:nvPr/>
        </p:nvGrpSpPr>
        <p:grpSpPr>
          <a:xfrm>
            <a:off x="5329233" y="3021147"/>
            <a:ext cx="489153" cy="391322"/>
            <a:chOff x="5205412" y="2599276"/>
            <a:chExt cx="381000" cy="304800"/>
          </a:xfrm>
        </p:grpSpPr>
        <p:sp>
          <p:nvSpPr>
            <p:cNvPr id="742" name="Forme libre : forme 277">
              <a:extLst>
                <a:ext uri="{FF2B5EF4-FFF2-40B4-BE49-F238E27FC236}">
                  <a16:creationId xmlns:a16="http://schemas.microsoft.com/office/drawing/2014/main" id="{59081B25-60D4-3489-0735-EA941B610455}"/>
                </a:ext>
              </a:extLst>
            </p:cNvPr>
            <p:cNvSpPr/>
            <p:nvPr/>
          </p:nvSpPr>
          <p:spPr>
            <a:xfrm>
              <a:off x="5205412" y="2599276"/>
              <a:ext cx="381000" cy="304800"/>
            </a:xfrm>
            <a:custGeom>
              <a:avLst/>
              <a:gdLst>
                <a:gd name="connsiteX0" fmla="*/ 342900 w 381000"/>
                <a:gd name="connsiteY0" fmla="*/ 0 h 304800"/>
                <a:gd name="connsiteX1" fmla="*/ 381000 w 381000"/>
                <a:gd name="connsiteY1" fmla="*/ 0 h 304800"/>
                <a:gd name="connsiteX2" fmla="*/ 381000 w 381000"/>
                <a:gd name="connsiteY2" fmla="*/ 304800 h 304800"/>
                <a:gd name="connsiteX3" fmla="*/ 342900 w 381000"/>
                <a:gd name="connsiteY3" fmla="*/ 304800 h 304800"/>
                <a:gd name="connsiteX4" fmla="*/ 38100 w 381000"/>
                <a:gd name="connsiteY4" fmla="*/ 304800 h 304800"/>
                <a:gd name="connsiteX5" fmla="*/ 0 w 381000"/>
                <a:gd name="connsiteY5" fmla="*/ 304800 h 304800"/>
                <a:gd name="connsiteX6" fmla="*/ 0 w 381000"/>
                <a:gd name="connsiteY6" fmla="*/ 0 h 304800"/>
                <a:gd name="connsiteX7" fmla="*/ 38100 w 381000"/>
                <a:gd name="connsiteY7" fmla="*/ 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1000" h="304800">
                  <a:moveTo>
                    <a:pt x="342900" y="0"/>
                  </a:moveTo>
                  <a:cubicBezTo>
                    <a:pt x="363942" y="0"/>
                    <a:pt x="381000" y="0"/>
                    <a:pt x="381000" y="0"/>
                  </a:cubicBezTo>
                  <a:lnTo>
                    <a:pt x="381000" y="304800"/>
                  </a:lnTo>
                  <a:cubicBezTo>
                    <a:pt x="381000" y="304800"/>
                    <a:pt x="363942" y="304800"/>
                    <a:pt x="342900" y="304800"/>
                  </a:cubicBezTo>
                  <a:lnTo>
                    <a:pt x="38100" y="304800"/>
                  </a:lnTo>
                  <a:cubicBezTo>
                    <a:pt x="17058" y="304800"/>
                    <a:pt x="0" y="304800"/>
                    <a:pt x="0" y="304800"/>
                  </a:cubicBezTo>
                  <a:lnTo>
                    <a:pt x="0" y="0"/>
                  </a:lnTo>
                  <a:cubicBezTo>
                    <a:pt x="0" y="0"/>
                    <a:pt x="17058" y="0"/>
                    <a:pt x="38100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3" name="Forme libre : forme 278">
              <a:extLst>
                <a:ext uri="{FF2B5EF4-FFF2-40B4-BE49-F238E27FC236}">
                  <a16:creationId xmlns:a16="http://schemas.microsoft.com/office/drawing/2014/main" id="{CE6729D0-3989-5384-3D71-7AA0F8206083}"/>
                </a:ext>
              </a:extLst>
            </p:cNvPr>
            <p:cNvSpPr/>
            <p:nvPr/>
          </p:nvSpPr>
          <p:spPr>
            <a:xfrm>
              <a:off x="5357812" y="2685001"/>
              <a:ext cx="76200" cy="95250"/>
            </a:xfrm>
            <a:custGeom>
              <a:avLst/>
              <a:gdLst>
                <a:gd name="connsiteX0" fmla="*/ 0 w 76200"/>
                <a:gd name="connsiteY0" fmla="*/ 95250 h 95250"/>
                <a:gd name="connsiteX1" fmla="*/ 0 w 76200"/>
                <a:gd name="connsiteY1" fmla="*/ 0 h 95250"/>
                <a:gd name="connsiteX2" fmla="*/ 76200 w 76200"/>
                <a:gd name="connsiteY2" fmla="*/ 47625 h 95250"/>
                <a:gd name="connsiteX3" fmla="*/ 0 w 76200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95250">
                  <a:moveTo>
                    <a:pt x="0" y="95250"/>
                  </a:moveTo>
                  <a:lnTo>
                    <a:pt x="0" y="0"/>
                  </a:lnTo>
                  <a:lnTo>
                    <a:pt x="76200" y="47625"/>
                  </a:lnTo>
                  <a:lnTo>
                    <a:pt x="0" y="9525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4" name="Forme libre : forme 279">
              <a:extLst>
                <a:ext uri="{FF2B5EF4-FFF2-40B4-BE49-F238E27FC236}">
                  <a16:creationId xmlns:a16="http://schemas.microsoft.com/office/drawing/2014/main" id="{583C3B51-E683-D3AE-A657-FA0854137F8D}"/>
                </a:ext>
              </a:extLst>
            </p:cNvPr>
            <p:cNvSpPr/>
            <p:nvPr/>
          </p:nvSpPr>
          <p:spPr>
            <a:xfrm>
              <a:off x="5205412" y="2846926"/>
              <a:ext cx="381000" cy="9525"/>
            </a:xfrm>
            <a:custGeom>
              <a:avLst/>
              <a:gdLst>
                <a:gd name="connsiteX0" fmla="*/ 0 w 381000"/>
                <a:gd name="connsiteY0" fmla="*/ 0 h 9525"/>
                <a:gd name="connsiteX1" fmla="*/ 381000 w 3810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0" h="9525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5" name="Forme libre : forme 280">
              <a:extLst>
                <a:ext uri="{FF2B5EF4-FFF2-40B4-BE49-F238E27FC236}">
                  <a16:creationId xmlns:a16="http://schemas.microsoft.com/office/drawing/2014/main" id="{D626DAF1-4F4B-F91F-F60A-44835D0EC39D}"/>
                </a:ext>
              </a:extLst>
            </p:cNvPr>
            <p:cNvSpPr/>
            <p:nvPr/>
          </p:nvSpPr>
          <p:spPr>
            <a:xfrm>
              <a:off x="5272087" y="2818351"/>
              <a:ext cx="9525" cy="57150"/>
            </a:xfrm>
            <a:custGeom>
              <a:avLst/>
              <a:gdLst>
                <a:gd name="connsiteX0" fmla="*/ 0 w 9525"/>
                <a:gd name="connsiteY0" fmla="*/ 0 h 57150"/>
                <a:gd name="connsiteX1" fmla="*/ 0 w 952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746" name="Groupe 379">
            <a:extLst>
              <a:ext uri="{FF2B5EF4-FFF2-40B4-BE49-F238E27FC236}">
                <a16:creationId xmlns:a16="http://schemas.microsoft.com/office/drawing/2014/main" id="{24E4218F-F272-E02D-7672-A67657C4DDE9}"/>
              </a:ext>
            </a:extLst>
          </p:cNvPr>
          <p:cNvGrpSpPr/>
          <p:nvPr/>
        </p:nvGrpSpPr>
        <p:grpSpPr>
          <a:xfrm>
            <a:off x="6439134" y="3004656"/>
            <a:ext cx="443590" cy="424304"/>
            <a:chOff x="6153149" y="2300287"/>
            <a:chExt cx="219075" cy="209550"/>
          </a:xfrm>
        </p:grpSpPr>
        <p:sp>
          <p:nvSpPr>
            <p:cNvPr id="747" name="Forme libre : forme 380">
              <a:extLst>
                <a:ext uri="{FF2B5EF4-FFF2-40B4-BE49-F238E27FC236}">
                  <a16:creationId xmlns:a16="http://schemas.microsoft.com/office/drawing/2014/main" id="{78A28FD3-2F94-8E07-878C-269B6694419D}"/>
                </a:ext>
              </a:extLst>
            </p:cNvPr>
            <p:cNvSpPr/>
            <p:nvPr/>
          </p:nvSpPr>
          <p:spPr>
            <a:xfrm>
              <a:off x="6153149" y="2357437"/>
              <a:ext cx="219075" cy="152400"/>
            </a:xfrm>
            <a:custGeom>
              <a:avLst/>
              <a:gdLst>
                <a:gd name="connsiteX0" fmla="*/ 200025 w 219075"/>
                <a:gd name="connsiteY0" fmla="*/ 0 h 152400"/>
                <a:gd name="connsiteX1" fmla="*/ 219075 w 219075"/>
                <a:gd name="connsiteY1" fmla="*/ 0 h 152400"/>
                <a:gd name="connsiteX2" fmla="*/ 219075 w 219075"/>
                <a:gd name="connsiteY2" fmla="*/ 152400 h 152400"/>
                <a:gd name="connsiteX3" fmla="*/ 200025 w 219075"/>
                <a:gd name="connsiteY3" fmla="*/ 152400 h 152400"/>
                <a:gd name="connsiteX4" fmla="*/ 19050 w 219075"/>
                <a:gd name="connsiteY4" fmla="*/ 152400 h 152400"/>
                <a:gd name="connsiteX5" fmla="*/ 0 w 219075"/>
                <a:gd name="connsiteY5" fmla="*/ 152400 h 152400"/>
                <a:gd name="connsiteX6" fmla="*/ 0 w 219075"/>
                <a:gd name="connsiteY6" fmla="*/ 0 h 152400"/>
                <a:gd name="connsiteX7" fmla="*/ 19050 w 219075"/>
                <a:gd name="connsiteY7" fmla="*/ 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9075" h="152400">
                  <a:moveTo>
                    <a:pt x="200025" y="0"/>
                  </a:moveTo>
                  <a:cubicBezTo>
                    <a:pt x="210546" y="0"/>
                    <a:pt x="219075" y="0"/>
                    <a:pt x="219075" y="0"/>
                  </a:cubicBezTo>
                  <a:lnTo>
                    <a:pt x="219075" y="152400"/>
                  </a:lnTo>
                  <a:cubicBezTo>
                    <a:pt x="219075" y="152400"/>
                    <a:pt x="210546" y="152400"/>
                    <a:pt x="200025" y="152400"/>
                  </a:cubicBezTo>
                  <a:lnTo>
                    <a:pt x="19050" y="152400"/>
                  </a:lnTo>
                  <a:cubicBezTo>
                    <a:pt x="8529" y="152400"/>
                    <a:pt x="0" y="152400"/>
                    <a:pt x="0" y="152400"/>
                  </a:cubicBezTo>
                  <a:lnTo>
                    <a:pt x="0" y="0"/>
                  </a:lnTo>
                  <a:cubicBezTo>
                    <a:pt x="0" y="0"/>
                    <a:pt x="8529" y="0"/>
                    <a:pt x="19050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8" name="Forme libre : forme 381">
              <a:extLst>
                <a:ext uri="{FF2B5EF4-FFF2-40B4-BE49-F238E27FC236}">
                  <a16:creationId xmlns:a16="http://schemas.microsoft.com/office/drawing/2014/main" id="{2D8BFC7E-3AB2-1CB7-D0D5-4BAED96A7E35}"/>
                </a:ext>
              </a:extLst>
            </p:cNvPr>
            <p:cNvSpPr/>
            <p:nvPr/>
          </p:nvSpPr>
          <p:spPr>
            <a:xfrm>
              <a:off x="6181724" y="23955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9" name="Forme libre : forme 382">
              <a:extLst>
                <a:ext uri="{FF2B5EF4-FFF2-40B4-BE49-F238E27FC236}">
                  <a16:creationId xmlns:a16="http://schemas.microsoft.com/office/drawing/2014/main" id="{604D76A5-7D73-A033-4929-839468E3DD1F}"/>
                </a:ext>
              </a:extLst>
            </p:cNvPr>
            <p:cNvSpPr/>
            <p:nvPr/>
          </p:nvSpPr>
          <p:spPr>
            <a:xfrm>
              <a:off x="6286499" y="2395537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0" name="Forme libre : forme 383">
              <a:extLst>
                <a:ext uri="{FF2B5EF4-FFF2-40B4-BE49-F238E27FC236}">
                  <a16:creationId xmlns:a16="http://schemas.microsoft.com/office/drawing/2014/main" id="{FBEEAB89-DF83-D024-3975-369D9A9F3FC5}"/>
                </a:ext>
              </a:extLst>
            </p:cNvPr>
            <p:cNvSpPr/>
            <p:nvPr/>
          </p:nvSpPr>
          <p:spPr>
            <a:xfrm>
              <a:off x="6286499" y="2433637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1" name="Forme libre : forme 384">
              <a:extLst>
                <a:ext uri="{FF2B5EF4-FFF2-40B4-BE49-F238E27FC236}">
                  <a16:creationId xmlns:a16="http://schemas.microsoft.com/office/drawing/2014/main" id="{638A47B2-64C0-5029-5E2D-0582223A622C}"/>
                </a:ext>
              </a:extLst>
            </p:cNvPr>
            <p:cNvSpPr/>
            <p:nvPr/>
          </p:nvSpPr>
          <p:spPr>
            <a:xfrm>
              <a:off x="6286499" y="2471737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2" name="Forme libre : forme 385">
              <a:extLst>
                <a:ext uri="{FF2B5EF4-FFF2-40B4-BE49-F238E27FC236}">
                  <a16:creationId xmlns:a16="http://schemas.microsoft.com/office/drawing/2014/main" id="{6F37438C-0263-059F-8B51-B69F2248A772}"/>
                </a:ext>
              </a:extLst>
            </p:cNvPr>
            <p:cNvSpPr/>
            <p:nvPr/>
          </p:nvSpPr>
          <p:spPr>
            <a:xfrm>
              <a:off x="6219824" y="2300287"/>
              <a:ext cx="104775" cy="57150"/>
            </a:xfrm>
            <a:custGeom>
              <a:avLst/>
              <a:gdLst>
                <a:gd name="connsiteX0" fmla="*/ 0 w 104775"/>
                <a:gd name="connsiteY0" fmla="*/ 0 h 57150"/>
                <a:gd name="connsiteX1" fmla="*/ 104775 w 10477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775" h="57150">
                  <a:moveTo>
                    <a:pt x="0" y="0"/>
                  </a:moveTo>
                  <a:lnTo>
                    <a:pt x="104775" y="5715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753" name="Groupe 386">
            <a:extLst>
              <a:ext uri="{FF2B5EF4-FFF2-40B4-BE49-F238E27FC236}">
                <a16:creationId xmlns:a16="http://schemas.microsoft.com/office/drawing/2014/main" id="{7DBD0489-EA8A-AD0D-9325-C1A54C3816D8}"/>
              </a:ext>
            </a:extLst>
          </p:cNvPr>
          <p:cNvGrpSpPr/>
          <p:nvPr/>
        </p:nvGrpSpPr>
        <p:grpSpPr>
          <a:xfrm>
            <a:off x="7507225" y="3028337"/>
            <a:ext cx="481649" cy="376943"/>
            <a:chOff x="6153149" y="2786062"/>
            <a:chExt cx="219075" cy="171450"/>
          </a:xfrm>
        </p:grpSpPr>
        <p:grpSp>
          <p:nvGrpSpPr>
            <p:cNvPr id="754" name="Graphique 1881">
              <a:extLst>
                <a:ext uri="{FF2B5EF4-FFF2-40B4-BE49-F238E27FC236}">
                  <a16:creationId xmlns:a16="http://schemas.microsoft.com/office/drawing/2014/main" id="{9C02A174-F33D-DCCE-6458-5F105CE40966}"/>
                </a:ext>
              </a:extLst>
            </p:cNvPr>
            <p:cNvGrpSpPr/>
            <p:nvPr/>
          </p:nvGrpSpPr>
          <p:grpSpPr>
            <a:xfrm>
              <a:off x="6153149" y="2786062"/>
              <a:ext cx="219075" cy="171450"/>
              <a:chOff x="6153149" y="2786062"/>
              <a:chExt cx="219075" cy="171450"/>
            </a:xfrm>
            <a:noFill/>
          </p:grpSpPr>
          <p:sp>
            <p:nvSpPr>
              <p:cNvPr id="757" name="Forme libre : forme 390">
                <a:extLst>
                  <a:ext uri="{FF2B5EF4-FFF2-40B4-BE49-F238E27FC236}">
                    <a16:creationId xmlns:a16="http://schemas.microsoft.com/office/drawing/2014/main" id="{EBF0BB52-69DC-1167-D389-9D3435F156DC}"/>
                  </a:ext>
                </a:extLst>
              </p:cNvPr>
              <p:cNvSpPr/>
              <p:nvPr/>
            </p:nvSpPr>
            <p:spPr>
              <a:xfrm>
                <a:off x="6153149" y="2786062"/>
                <a:ext cx="219075" cy="142875"/>
              </a:xfrm>
              <a:custGeom>
                <a:avLst/>
                <a:gdLst>
                  <a:gd name="connsiteX0" fmla="*/ 209550 w 219075"/>
                  <a:gd name="connsiteY0" fmla="*/ 0 h 142875"/>
                  <a:gd name="connsiteX1" fmla="*/ 219075 w 219075"/>
                  <a:gd name="connsiteY1" fmla="*/ 0 h 142875"/>
                  <a:gd name="connsiteX2" fmla="*/ 219075 w 219075"/>
                  <a:gd name="connsiteY2" fmla="*/ 142875 h 142875"/>
                  <a:gd name="connsiteX3" fmla="*/ 209550 w 219075"/>
                  <a:gd name="connsiteY3" fmla="*/ 142875 h 142875"/>
                  <a:gd name="connsiteX4" fmla="*/ 9525 w 219075"/>
                  <a:gd name="connsiteY4" fmla="*/ 142875 h 142875"/>
                  <a:gd name="connsiteX5" fmla="*/ 0 w 219075"/>
                  <a:gd name="connsiteY5" fmla="*/ 142875 h 142875"/>
                  <a:gd name="connsiteX6" fmla="*/ 0 w 219075"/>
                  <a:gd name="connsiteY6" fmla="*/ 0 h 142875"/>
                  <a:gd name="connsiteX7" fmla="*/ 9525 w 219075"/>
                  <a:gd name="connsiteY7" fmla="*/ 0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9075" h="142875">
                    <a:moveTo>
                      <a:pt x="209550" y="0"/>
                    </a:moveTo>
                    <a:cubicBezTo>
                      <a:pt x="214811" y="0"/>
                      <a:pt x="219075" y="0"/>
                      <a:pt x="219075" y="0"/>
                    </a:cubicBezTo>
                    <a:lnTo>
                      <a:pt x="219075" y="142875"/>
                    </a:lnTo>
                    <a:cubicBezTo>
                      <a:pt x="219075" y="142875"/>
                      <a:pt x="214811" y="142875"/>
                      <a:pt x="209550" y="142875"/>
                    </a:cubicBezTo>
                    <a:lnTo>
                      <a:pt x="9525" y="142875"/>
                    </a:lnTo>
                    <a:cubicBezTo>
                      <a:pt x="4264" y="142875"/>
                      <a:pt x="0" y="142875"/>
                      <a:pt x="0" y="142875"/>
                    </a:cubicBezTo>
                    <a:lnTo>
                      <a:pt x="0" y="0"/>
                    </a:lnTo>
                    <a:cubicBezTo>
                      <a:pt x="0" y="0"/>
                      <a:pt x="4264" y="0"/>
                      <a:pt x="9525" y="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758" name="Forme libre : forme 391">
                <a:extLst>
                  <a:ext uri="{FF2B5EF4-FFF2-40B4-BE49-F238E27FC236}">
                    <a16:creationId xmlns:a16="http://schemas.microsoft.com/office/drawing/2014/main" id="{057B856A-C47D-5415-0E9C-618A786063D6}"/>
                  </a:ext>
                </a:extLst>
              </p:cNvPr>
              <p:cNvSpPr/>
              <p:nvPr/>
            </p:nvSpPr>
            <p:spPr>
              <a:xfrm>
                <a:off x="6191249" y="2928937"/>
                <a:ext cx="142875" cy="28575"/>
              </a:xfrm>
              <a:custGeom>
                <a:avLst/>
                <a:gdLst>
                  <a:gd name="connsiteX0" fmla="*/ 142875 w 142875"/>
                  <a:gd name="connsiteY0" fmla="*/ 28575 h 28575"/>
                  <a:gd name="connsiteX1" fmla="*/ 123825 w 142875"/>
                  <a:gd name="connsiteY1" fmla="*/ 0 h 28575"/>
                  <a:gd name="connsiteX2" fmla="*/ 19050 w 142875"/>
                  <a:gd name="connsiteY2" fmla="*/ 0 h 28575"/>
                  <a:gd name="connsiteX3" fmla="*/ 0 w 142875"/>
                  <a:gd name="connsiteY3" fmla="*/ 28575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2875" h="28575">
                    <a:moveTo>
                      <a:pt x="142875" y="28575"/>
                    </a:moveTo>
                    <a:lnTo>
                      <a:pt x="123825" y="0"/>
                    </a:lnTo>
                    <a:lnTo>
                      <a:pt x="19050" y="0"/>
                    </a:lnTo>
                    <a:lnTo>
                      <a:pt x="0" y="28575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sp>
          <p:nvSpPr>
            <p:cNvPr id="755" name="Forme libre : forme 388">
              <a:extLst>
                <a:ext uri="{FF2B5EF4-FFF2-40B4-BE49-F238E27FC236}">
                  <a16:creationId xmlns:a16="http://schemas.microsoft.com/office/drawing/2014/main" id="{86079DA7-4DD5-749B-B18A-26CAAC14A19F}"/>
                </a:ext>
              </a:extLst>
            </p:cNvPr>
            <p:cNvSpPr/>
            <p:nvPr/>
          </p:nvSpPr>
          <p:spPr>
            <a:xfrm>
              <a:off x="6172199" y="2814637"/>
              <a:ext cx="19050" cy="19050"/>
            </a:xfrm>
            <a:custGeom>
              <a:avLst/>
              <a:gdLst>
                <a:gd name="connsiteX0" fmla="*/ 19050 w 19050"/>
                <a:gd name="connsiteY0" fmla="*/ 0 h 19050"/>
                <a:gd name="connsiteX1" fmla="*/ 0 w 19050"/>
                <a:gd name="connsiteY1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0" y="1905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6" name="Forme libre : forme 389">
              <a:extLst>
                <a:ext uri="{FF2B5EF4-FFF2-40B4-BE49-F238E27FC236}">
                  <a16:creationId xmlns:a16="http://schemas.microsoft.com/office/drawing/2014/main" id="{50CE6CB9-526E-6F74-E926-B751BF85E1B4}"/>
                </a:ext>
              </a:extLst>
            </p:cNvPr>
            <p:cNvSpPr/>
            <p:nvPr/>
          </p:nvSpPr>
          <p:spPr>
            <a:xfrm>
              <a:off x="6172199" y="2814637"/>
              <a:ext cx="57150" cy="57150"/>
            </a:xfrm>
            <a:custGeom>
              <a:avLst/>
              <a:gdLst>
                <a:gd name="connsiteX0" fmla="*/ 57150 w 57150"/>
                <a:gd name="connsiteY0" fmla="*/ 0 h 57150"/>
                <a:gd name="connsiteX1" fmla="*/ 0 w 57150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57150">
                  <a:moveTo>
                    <a:pt x="57150" y="0"/>
                  </a:moveTo>
                  <a:lnTo>
                    <a:pt x="0" y="5715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759" name="Groupe 392">
            <a:extLst>
              <a:ext uri="{FF2B5EF4-FFF2-40B4-BE49-F238E27FC236}">
                <a16:creationId xmlns:a16="http://schemas.microsoft.com/office/drawing/2014/main" id="{B66AE3DC-4782-7264-0FF1-D94300D5E34C}"/>
              </a:ext>
            </a:extLst>
          </p:cNvPr>
          <p:cNvGrpSpPr/>
          <p:nvPr/>
        </p:nvGrpSpPr>
        <p:grpSpPr>
          <a:xfrm>
            <a:off x="8639084" y="3021148"/>
            <a:ext cx="392171" cy="391321"/>
            <a:chOff x="5815012" y="4810029"/>
            <a:chExt cx="219551" cy="219075"/>
          </a:xfrm>
        </p:grpSpPr>
        <p:sp>
          <p:nvSpPr>
            <p:cNvPr id="760" name="Forme libre : forme 393">
              <a:extLst>
                <a:ext uri="{FF2B5EF4-FFF2-40B4-BE49-F238E27FC236}">
                  <a16:creationId xmlns:a16="http://schemas.microsoft.com/office/drawing/2014/main" id="{E5BF62F5-9DBD-1BBE-E93E-C5FC46F919BC}"/>
                </a:ext>
              </a:extLst>
            </p:cNvPr>
            <p:cNvSpPr/>
            <p:nvPr/>
          </p:nvSpPr>
          <p:spPr>
            <a:xfrm>
              <a:off x="5815012" y="4924329"/>
              <a:ext cx="47625" cy="104775"/>
            </a:xfrm>
            <a:custGeom>
              <a:avLst/>
              <a:gdLst>
                <a:gd name="connsiteX0" fmla="*/ 23660 w 47625"/>
                <a:gd name="connsiteY0" fmla="*/ 104699 h 104775"/>
                <a:gd name="connsiteX1" fmla="*/ 23660 w 47625"/>
                <a:gd name="connsiteY1" fmla="*/ 104699 h 104775"/>
                <a:gd name="connsiteX2" fmla="*/ -153 w 47625"/>
                <a:gd name="connsiteY2" fmla="*/ 80886 h 104775"/>
                <a:gd name="connsiteX3" fmla="*/ -153 w 47625"/>
                <a:gd name="connsiteY3" fmla="*/ 9449 h 104775"/>
                <a:gd name="connsiteX4" fmla="*/ 9372 w 47625"/>
                <a:gd name="connsiteY4" fmla="*/ -76 h 104775"/>
                <a:gd name="connsiteX5" fmla="*/ 47472 w 47625"/>
                <a:gd name="connsiteY5" fmla="*/ -76 h 104775"/>
                <a:gd name="connsiteX6" fmla="*/ 47472 w 47625"/>
                <a:gd name="connsiteY6" fmla="*/ 80886 h 104775"/>
                <a:gd name="connsiteX7" fmla="*/ 23660 w 47625"/>
                <a:gd name="connsiteY7" fmla="*/ 10469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625" h="104775">
                  <a:moveTo>
                    <a:pt x="23660" y="104699"/>
                  </a:moveTo>
                  <a:lnTo>
                    <a:pt x="23660" y="104699"/>
                  </a:lnTo>
                  <a:cubicBezTo>
                    <a:pt x="10505" y="104699"/>
                    <a:pt x="-153" y="94041"/>
                    <a:pt x="-153" y="80886"/>
                  </a:cubicBezTo>
                  <a:lnTo>
                    <a:pt x="-153" y="9449"/>
                  </a:lnTo>
                  <a:cubicBezTo>
                    <a:pt x="-153" y="4191"/>
                    <a:pt x="4114" y="-76"/>
                    <a:pt x="9372" y="-76"/>
                  </a:cubicBezTo>
                  <a:lnTo>
                    <a:pt x="47472" y="-76"/>
                  </a:lnTo>
                  <a:lnTo>
                    <a:pt x="47472" y="80886"/>
                  </a:lnTo>
                  <a:cubicBezTo>
                    <a:pt x="47472" y="94041"/>
                    <a:pt x="36813" y="104699"/>
                    <a:pt x="23660" y="10469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51" name="Forme libre : forme 394">
              <a:extLst>
                <a:ext uri="{FF2B5EF4-FFF2-40B4-BE49-F238E27FC236}">
                  <a16:creationId xmlns:a16="http://schemas.microsoft.com/office/drawing/2014/main" id="{F0651D09-9319-D6EF-5429-959196270D49}"/>
                </a:ext>
              </a:extLst>
            </p:cNvPr>
            <p:cNvSpPr/>
            <p:nvPr/>
          </p:nvSpPr>
          <p:spPr>
            <a:xfrm>
              <a:off x="5844063" y="4810029"/>
              <a:ext cx="190500" cy="219075"/>
            </a:xfrm>
            <a:custGeom>
              <a:avLst/>
              <a:gdLst>
                <a:gd name="connsiteX0" fmla="*/ 18897 w 190500"/>
                <a:gd name="connsiteY0" fmla="*/ 190424 h 219075"/>
                <a:gd name="connsiteX1" fmla="*/ 18897 w 190500"/>
                <a:gd name="connsiteY1" fmla="*/ 9449 h 219075"/>
                <a:gd name="connsiteX2" fmla="*/ 28422 w 190500"/>
                <a:gd name="connsiteY2" fmla="*/ -76 h 219075"/>
                <a:gd name="connsiteX3" fmla="*/ 180822 w 190500"/>
                <a:gd name="connsiteY3" fmla="*/ -76 h 219075"/>
                <a:gd name="connsiteX4" fmla="*/ 190347 w 190500"/>
                <a:gd name="connsiteY4" fmla="*/ 9449 h 219075"/>
                <a:gd name="connsiteX5" fmla="*/ 190347 w 190500"/>
                <a:gd name="connsiteY5" fmla="*/ 190424 h 219075"/>
                <a:gd name="connsiteX6" fmla="*/ 161772 w 190500"/>
                <a:gd name="connsiteY6" fmla="*/ 218999 h 219075"/>
                <a:gd name="connsiteX7" fmla="*/ -153 w 190500"/>
                <a:gd name="connsiteY7" fmla="*/ 218999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219075">
                  <a:moveTo>
                    <a:pt x="18897" y="190424"/>
                  </a:moveTo>
                  <a:lnTo>
                    <a:pt x="18897" y="9449"/>
                  </a:lnTo>
                  <a:cubicBezTo>
                    <a:pt x="18897" y="4191"/>
                    <a:pt x="23164" y="-76"/>
                    <a:pt x="28422" y="-76"/>
                  </a:cubicBezTo>
                  <a:lnTo>
                    <a:pt x="180822" y="-76"/>
                  </a:lnTo>
                  <a:cubicBezTo>
                    <a:pt x="186080" y="-76"/>
                    <a:pt x="190347" y="4191"/>
                    <a:pt x="190347" y="9449"/>
                  </a:cubicBezTo>
                  <a:lnTo>
                    <a:pt x="190347" y="190424"/>
                  </a:lnTo>
                  <a:cubicBezTo>
                    <a:pt x="190347" y="206207"/>
                    <a:pt x="177555" y="218999"/>
                    <a:pt x="161772" y="218999"/>
                  </a:cubicBezTo>
                  <a:lnTo>
                    <a:pt x="-153" y="218999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52" name="Forme libre : forme 395">
              <a:extLst>
                <a:ext uri="{FF2B5EF4-FFF2-40B4-BE49-F238E27FC236}">
                  <a16:creationId xmlns:a16="http://schemas.microsoft.com/office/drawing/2014/main" id="{54C5EE5B-788B-B2FC-C65A-4D8379166CDE}"/>
                </a:ext>
              </a:extLst>
            </p:cNvPr>
            <p:cNvSpPr/>
            <p:nvPr/>
          </p:nvSpPr>
          <p:spPr>
            <a:xfrm>
              <a:off x="5900737" y="4962144"/>
              <a:ext cx="95250" cy="9525"/>
            </a:xfrm>
            <a:custGeom>
              <a:avLst/>
              <a:gdLst>
                <a:gd name="connsiteX0" fmla="*/ 0 w 95250"/>
                <a:gd name="connsiteY0" fmla="*/ 0 h 9525"/>
                <a:gd name="connsiteX1" fmla="*/ 95250 w 952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">
                  <a:moveTo>
                    <a:pt x="0" y="0"/>
                  </a:moveTo>
                  <a:lnTo>
                    <a:pt x="952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53" name="Forme libre : forme 396">
              <a:extLst>
                <a:ext uri="{FF2B5EF4-FFF2-40B4-BE49-F238E27FC236}">
                  <a16:creationId xmlns:a16="http://schemas.microsoft.com/office/drawing/2014/main" id="{F2062B4B-1CD1-2034-B008-33E7BDEC1E55}"/>
                </a:ext>
              </a:extLst>
            </p:cNvPr>
            <p:cNvSpPr/>
            <p:nvPr/>
          </p:nvSpPr>
          <p:spPr>
            <a:xfrm>
              <a:off x="5900737" y="4990719"/>
              <a:ext cx="95250" cy="9525"/>
            </a:xfrm>
            <a:custGeom>
              <a:avLst/>
              <a:gdLst>
                <a:gd name="connsiteX0" fmla="*/ 0 w 95250"/>
                <a:gd name="connsiteY0" fmla="*/ 0 h 9525"/>
                <a:gd name="connsiteX1" fmla="*/ 95250 w 952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">
                  <a:moveTo>
                    <a:pt x="0" y="0"/>
                  </a:moveTo>
                  <a:lnTo>
                    <a:pt x="952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54" name="Forme libre : forme 397">
              <a:extLst>
                <a:ext uri="{FF2B5EF4-FFF2-40B4-BE49-F238E27FC236}">
                  <a16:creationId xmlns:a16="http://schemas.microsoft.com/office/drawing/2014/main" id="{CC723A30-2590-2A15-05A4-1001EE2FFF32}"/>
                </a:ext>
              </a:extLst>
            </p:cNvPr>
            <p:cNvSpPr/>
            <p:nvPr/>
          </p:nvSpPr>
          <p:spPr>
            <a:xfrm>
              <a:off x="5891212" y="4847844"/>
              <a:ext cx="114300" cy="66675"/>
            </a:xfrm>
            <a:custGeom>
              <a:avLst/>
              <a:gdLst>
                <a:gd name="connsiteX0" fmla="*/ 0 w 114300"/>
                <a:gd name="connsiteY0" fmla="*/ 0 h 66675"/>
                <a:gd name="connsiteX1" fmla="*/ 114300 w 114300"/>
                <a:gd name="connsiteY1" fmla="*/ 0 h 66675"/>
                <a:gd name="connsiteX2" fmla="*/ 114300 w 114300"/>
                <a:gd name="connsiteY2" fmla="*/ 66675 h 66675"/>
                <a:gd name="connsiteX3" fmla="*/ 0 w 1143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66675">
                  <a:moveTo>
                    <a:pt x="0" y="0"/>
                  </a:moveTo>
                  <a:lnTo>
                    <a:pt x="114300" y="0"/>
                  </a:lnTo>
                  <a:lnTo>
                    <a:pt x="114300" y="66675"/>
                  </a:lnTo>
                  <a:lnTo>
                    <a:pt x="0" y="66675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955" name="Graphique 9">
            <a:extLst>
              <a:ext uri="{FF2B5EF4-FFF2-40B4-BE49-F238E27FC236}">
                <a16:creationId xmlns:a16="http://schemas.microsoft.com/office/drawing/2014/main" id="{5C5F7EDE-77C9-761E-FE1F-FD6EA078A6D2}"/>
              </a:ext>
            </a:extLst>
          </p:cNvPr>
          <p:cNvGrpSpPr/>
          <p:nvPr/>
        </p:nvGrpSpPr>
        <p:grpSpPr>
          <a:xfrm>
            <a:off x="9705719" y="2904864"/>
            <a:ext cx="347663" cy="623889"/>
            <a:chOff x="5748337" y="3613432"/>
            <a:chExt cx="244887" cy="439455"/>
          </a:xfrm>
        </p:grpSpPr>
        <p:sp>
          <p:nvSpPr>
            <p:cNvPr id="956" name="Forme libre : forme 13">
              <a:extLst>
                <a:ext uri="{FF2B5EF4-FFF2-40B4-BE49-F238E27FC236}">
                  <a16:creationId xmlns:a16="http://schemas.microsoft.com/office/drawing/2014/main" id="{AF088EAC-8E9B-0C0F-CB72-843C94D82DD6}"/>
                </a:ext>
              </a:extLst>
            </p:cNvPr>
            <p:cNvSpPr/>
            <p:nvPr/>
          </p:nvSpPr>
          <p:spPr>
            <a:xfrm>
              <a:off x="5750114" y="3615176"/>
              <a:ext cx="242740" cy="435429"/>
            </a:xfrm>
            <a:custGeom>
              <a:avLst/>
              <a:gdLst>
                <a:gd name="connsiteX0" fmla="*/ 174507 w 242740"/>
                <a:gd name="connsiteY0" fmla="*/ 435331 h 435429"/>
                <a:gd name="connsiteX1" fmla="*/ 174507 w 242740"/>
                <a:gd name="connsiteY1" fmla="*/ 376021 h 435429"/>
                <a:gd name="connsiteX2" fmla="*/ 203759 w 242740"/>
                <a:gd name="connsiteY2" fmla="*/ 337108 h 435429"/>
                <a:gd name="connsiteX3" fmla="*/ 224826 w 242740"/>
                <a:gd name="connsiteY3" fmla="*/ 330063 h 435429"/>
                <a:gd name="connsiteX4" fmla="*/ 242639 w 242740"/>
                <a:gd name="connsiteY4" fmla="*/ 305943 h 435429"/>
                <a:gd name="connsiteX5" fmla="*/ 242639 w 242740"/>
                <a:gd name="connsiteY5" fmla="*/ 6611 h 435429"/>
                <a:gd name="connsiteX6" fmla="*/ 235930 w 242740"/>
                <a:gd name="connsiteY6" fmla="*/ -98 h 435429"/>
                <a:gd name="connsiteX7" fmla="*/ 6608 w 242740"/>
                <a:gd name="connsiteY7" fmla="*/ -98 h 435429"/>
                <a:gd name="connsiteX8" fmla="*/ -101 w 242740"/>
                <a:gd name="connsiteY8" fmla="*/ 6611 h 435429"/>
                <a:gd name="connsiteX9" fmla="*/ -101 w 242740"/>
                <a:gd name="connsiteY9" fmla="*/ 305876 h 435429"/>
                <a:gd name="connsiteX10" fmla="*/ -101 w 242740"/>
                <a:gd name="connsiteY10" fmla="*/ 305876 h 435429"/>
                <a:gd name="connsiteX11" fmla="*/ 17712 w 242740"/>
                <a:gd name="connsiteY11" fmla="*/ 329996 h 435429"/>
                <a:gd name="connsiteX12" fmla="*/ 38611 w 242740"/>
                <a:gd name="connsiteY12" fmla="*/ 337007 h 435429"/>
                <a:gd name="connsiteX13" fmla="*/ 67796 w 242740"/>
                <a:gd name="connsiteY13" fmla="*/ 375921 h 435429"/>
                <a:gd name="connsiteX14" fmla="*/ 67796 w 242740"/>
                <a:gd name="connsiteY14" fmla="*/ 435331 h 435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740" h="435429">
                  <a:moveTo>
                    <a:pt x="174507" y="435331"/>
                  </a:moveTo>
                  <a:lnTo>
                    <a:pt x="174507" y="376021"/>
                  </a:lnTo>
                  <a:cubicBezTo>
                    <a:pt x="174876" y="358111"/>
                    <a:pt x="186657" y="342442"/>
                    <a:pt x="203759" y="337108"/>
                  </a:cubicBezTo>
                  <a:lnTo>
                    <a:pt x="224826" y="330063"/>
                  </a:lnTo>
                  <a:cubicBezTo>
                    <a:pt x="235339" y="326699"/>
                    <a:pt x="242515" y="316980"/>
                    <a:pt x="242639" y="305943"/>
                  </a:cubicBezTo>
                  <a:lnTo>
                    <a:pt x="242639" y="6611"/>
                  </a:lnTo>
                  <a:cubicBezTo>
                    <a:pt x="242639" y="2905"/>
                    <a:pt x="239637" y="-98"/>
                    <a:pt x="235930" y="-98"/>
                  </a:cubicBezTo>
                  <a:lnTo>
                    <a:pt x="6608" y="-98"/>
                  </a:lnTo>
                  <a:cubicBezTo>
                    <a:pt x="2901" y="-98"/>
                    <a:pt x="-101" y="2905"/>
                    <a:pt x="-101" y="6611"/>
                  </a:cubicBezTo>
                  <a:lnTo>
                    <a:pt x="-101" y="305876"/>
                  </a:lnTo>
                  <a:lnTo>
                    <a:pt x="-101" y="305876"/>
                  </a:lnTo>
                  <a:cubicBezTo>
                    <a:pt x="43" y="316906"/>
                    <a:pt x="7212" y="326611"/>
                    <a:pt x="17712" y="329996"/>
                  </a:cubicBezTo>
                  <a:lnTo>
                    <a:pt x="38611" y="337007"/>
                  </a:lnTo>
                  <a:cubicBezTo>
                    <a:pt x="55686" y="342365"/>
                    <a:pt x="67434" y="358027"/>
                    <a:pt x="67796" y="375921"/>
                  </a:cubicBezTo>
                  <a:lnTo>
                    <a:pt x="67796" y="435331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57" name="Forme libre : forme 15">
              <a:extLst>
                <a:ext uri="{FF2B5EF4-FFF2-40B4-BE49-F238E27FC236}">
                  <a16:creationId xmlns:a16="http://schemas.microsoft.com/office/drawing/2014/main" id="{B5A487C7-F78C-94D9-04E4-CE786F1231A9}"/>
                </a:ext>
              </a:extLst>
            </p:cNvPr>
            <p:cNvSpPr/>
            <p:nvPr/>
          </p:nvSpPr>
          <p:spPr>
            <a:xfrm>
              <a:off x="5757293" y="4050639"/>
              <a:ext cx="228281" cy="3354"/>
            </a:xfrm>
            <a:custGeom>
              <a:avLst/>
              <a:gdLst>
                <a:gd name="connsiteX0" fmla="*/ 0 w 228281"/>
                <a:gd name="connsiteY0" fmla="*/ 0 h 3354"/>
                <a:gd name="connsiteX1" fmla="*/ 228282 w 228281"/>
                <a:gd name="connsiteY1" fmla="*/ 0 h 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281" h="3354">
                  <a:moveTo>
                    <a:pt x="0" y="0"/>
                  </a:moveTo>
                  <a:lnTo>
                    <a:pt x="228282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58" name="Forme libre : forme 17">
              <a:extLst>
                <a:ext uri="{FF2B5EF4-FFF2-40B4-BE49-F238E27FC236}">
                  <a16:creationId xmlns:a16="http://schemas.microsoft.com/office/drawing/2014/main" id="{0D1328D0-54ED-F7E1-741D-4E370B769C73}"/>
                </a:ext>
              </a:extLst>
            </p:cNvPr>
            <p:cNvSpPr/>
            <p:nvPr/>
          </p:nvSpPr>
          <p:spPr>
            <a:xfrm>
              <a:off x="5787753" y="3653251"/>
              <a:ext cx="167328" cy="228986"/>
            </a:xfrm>
            <a:custGeom>
              <a:avLst/>
              <a:gdLst>
                <a:gd name="connsiteX0" fmla="*/ 160820 w 167328"/>
                <a:gd name="connsiteY0" fmla="*/ 0 h 228986"/>
                <a:gd name="connsiteX1" fmla="*/ 167328 w 167328"/>
                <a:gd name="connsiteY1" fmla="*/ 0 h 228986"/>
                <a:gd name="connsiteX2" fmla="*/ 167328 w 167328"/>
                <a:gd name="connsiteY2" fmla="*/ 228986 h 228986"/>
                <a:gd name="connsiteX3" fmla="*/ 160820 w 167328"/>
                <a:gd name="connsiteY3" fmla="*/ 228986 h 228986"/>
                <a:gd name="connsiteX4" fmla="*/ 6508 w 167328"/>
                <a:gd name="connsiteY4" fmla="*/ 228986 h 228986"/>
                <a:gd name="connsiteX5" fmla="*/ 0 w 167328"/>
                <a:gd name="connsiteY5" fmla="*/ 228986 h 228986"/>
                <a:gd name="connsiteX6" fmla="*/ 0 w 167328"/>
                <a:gd name="connsiteY6" fmla="*/ 0 h 228986"/>
                <a:gd name="connsiteX7" fmla="*/ 6508 w 167328"/>
                <a:gd name="connsiteY7" fmla="*/ 0 h 22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328" h="228986">
                  <a:moveTo>
                    <a:pt x="160820" y="0"/>
                  </a:moveTo>
                  <a:cubicBezTo>
                    <a:pt x="164415" y="0"/>
                    <a:pt x="167328" y="0"/>
                    <a:pt x="167328" y="0"/>
                  </a:cubicBezTo>
                  <a:lnTo>
                    <a:pt x="167328" y="228986"/>
                  </a:lnTo>
                  <a:cubicBezTo>
                    <a:pt x="167328" y="228986"/>
                    <a:pt x="164415" y="228986"/>
                    <a:pt x="160820" y="228986"/>
                  </a:cubicBezTo>
                  <a:lnTo>
                    <a:pt x="6508" y="228986"/>
                  </a:lnTo>
                  <a:cubicBezTo>
                    <a:pt x="2914" y="228986"/>
                    <a:pt x="0" y="228986"/>
                    <a:pt x="0" y="228986"/>
                  </a:cubicBezTo>
                  <a:lnTo>
                    <a:pt x="0" y="0"/>
                  </a:lnTo>
                  <a:cubicBezTo>
                    <a:pt x="0" y="0"/>
                    <a:pt x="2914" y="0"/>
                    <a:pt x="6508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59" name="Forme libre : forme 19">
              <a:extLst>
                <a:ext uri="{FF2B5EF4-FFF2-40B4-BE49-F238E27FC236}">
                  <a16:creationId xmlns:a16="http://schemas.microsoft.com/office/drawing/2014/main" id="{87546ACD-D85C-AE7B-BF0E-EB1FE9F22D2C}"/>
                </a:ext>
              </a:extLst>
            </p:cNvPr>
            <p:cNvSpPr/>
            <p:nvPr/>
          </p:nvSpPr>
          <p:spPr>
            <a:xfrm>
              <a:off x="5834617" y="3910953"/>
              <a:ext cx="73633" cy="3354"/>
            </a:xfrm>
            <a:custGeom>
              <a:avLst/>
              <a:gdLst>
                <a:gd name="connsiteX0" fmla="*/ 0 w 73633"/>
                <a:gd name="connsiteY0" fmla="*/ 0 h 3354"/>
                <a:gd name="connsiteX1" fmla="*/ 73634 w 73633"/>
                <a:gd name="connsiteY1" fmla="*/ 0 h 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633" h="3354">
                  <a:moveTo>
                    <a:pt x="0" y="0"/>
                  </a:moveTo>
                  <a:lnTo>
                    <a:pt x="73634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60" name="Forme libre : forme 21">
              <a:extLst>
                <a:ext uri="{FF2B5EF4-FFF2-40B4-BE49-F238E27FC236}">
                  <a16:creationId xmlns:a16="http://schemas.microsoft.com/office/drawing/2014/main" id="{B2A89A3F-398B-4660-3FD1-7AD25DB4C999}"/>
                </a:ext>
              </a:extLst>
            </p:cNvPr>
            <p:cNvSpPr/>
            <p:nvPr/>
          </p:nvSpPr>
          <p:spPr>
            <a:xfrm>
              <a:off x="5850149" y="3933261"/>
              <a:ext cx="42570" cy="3354"/>
            </a:xfrm>
            <a:custGeom>
              <a:avLst/>
              <a:gdLst>
                <a:gd name="connsiteX0" fmla="*/ 0 w 42570"/>
                <a:gd name="connsiteY0" fmla="*/ 0 h 3354"/>
                <a:gd name="connsiteX1" fmla="*/ 42570 w 42570"/>
                <a:gd name="connsiteY1" fmla="*/ 0 h 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70" h="3354">
                  <a:moveTo>
                    <a:pt x="0" y="0"/>
                  </a:moveTo>
                  <a:lnTo>
                    <a:pt x="4257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961" name="Graphic 7">
            <a:extLst>
              <a:ext uri="{FF2B5EF4-FFF2-40B4-BE49-F238E27FC236}">
                <a16:creationId xmlns:a16="http://schemas.microsoft.com/office/drawing/2014/main" id="{1AA6851A-51EA-A140-023D-F99B909BE884}"/>
              </a:ext>
            </a:extLst>
          </p:cNvPr>
          <p:cNvGrpSpPr/>
          <p:nvPr/>
        </p:nvGrpSpPr>
        <p:grpSpPr>
          <a:xfrm>
            <a:off x="10738070" y="3010592"/>
            <a:ext cx="457200" cy="412432"/>
            <a:chOff x="7391400" y="6214743"/>
            <a:chExt cx="457200" cy="412432"/>
          </a:xfrm>
          <a:noFill/>
        </p:grpSpPr>
        <p:sp>
          <p:nvSpPr>
            <p:cNvPr id="962" name="Freeform: Shape 251">
              <a:extLst>
                <a:ext uri="{FF2B5EF4-FFF2-40B4-BE49-F238E27FC236}">
                  <a16:creationId xmlns:a16="http://schemas.microsoft.com/office/drawing/2014/main" id="{1E885DEE-AFD7-0334-D52A-357D6724DE96}"/>
                </a:ext>
              </a:extLst>
            </p:cNvPr>
            <p:cNvSpPr/>
            <p:nvPr/>
          </p:nvSpPr>
          <p:spPr>
            <a:xfrm>
              <a:off x="7419975" y="6474776"/>
              <a:ext cx="314325" cy="152400"/>
            </a:xfrm>
            <a:custGeom>
              <a:avLst/>
              <a:gdLst>
                <a:gd name="connsiteX0" fmla="*/ 0 w 314325"/>
                <a:gd name="connsiteY0" fmla="*/ 152400 h 152400"/>
                <a:gd name="connsiteX1" fmla="*/ 0 w 314325"/>
                <a:gd name="connsiteY1" fmla="*/ 0 h 152400"/>
                <a:gd name="connsiteX2" fmla="*/ 314325 w 314325"/>
                <a:gd name="connsiteY2" fmla="*/ 0 h 152400"/>
                <a:gd name="connsiteX3" fmla="*/ 314325 w 314325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325" h="152400">
                  <a:moveTo>
                    <a:pt x="0" y="152400"/>
                  </a:moveTo>
                  <a:lnTo>
                    <a:pt x="0" y="0"/>
                  </a:lnTo>
                  <a:lnTo>
                    <a:pt x="314325" y="0"/>
                  </a:lnTo>
                  <a:lnTo>
                    <a:pt x="314325" y="1524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3" name="Freeform: Shape 252">
              <a:extLst>
                <a:ext uri="{FF2B5EF4-FFF2-40B4-BE49-F238E27FC236}">
                  <a16:creationId xmlns:a16="http://schemas.microsoft.com/office/drawing/2014/main" id="{C0B55B04-9FB6-31A7-1E09-DC9609F3A428}"/>
                </a:ext>
              </a:extLst>
            </p:cNvPr>
            <p:cNvSpPr/>
            <p:nvPr/>
          </p:nvSpPr>
          <p:spPr>
            <a:xfrm>
              <a:off x="7391400" y="6627176"/>
              <a:ext cx="457200" cy="9525"/>
            </a:xfrm>
            <a:custGeom>
              <a:avLst/>
              <a:gdLst>
                <a:gd name="connsiteX0" fmla="*/ 0 w 457200"/>
                <a:gd name="connsiteY0" fmla="*/ 0 h 9525"/>
                <a:gd name="connsiteX1" fmla="*/ 457200 w 4572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4" name="Freeform: Shape 253">
              <a:extLst>
                <a:ext uri="{FF2B5EF4-FFF2-40B4-BE49-F238E27FC236}">
                  <a16:creationId xmlns:a16="http://schemas.microsoft.com/office/drawing/2014/main" id="{BA0532F5-6B76-8BF5-2F5A-0EE3FAF63973}"/>
                </a:ext>
              </a:extLst>
            </p:cNvPr>
            <p:cNvSpPr/>
            <p:nvPr/>
          </p:nvSpPr>
          <p:spPr>
            <a:xfrm>
              <a:off x="7639050" y="6360476"/>
              <a:ext cx="190500" cy="266700"/>
            </a:xfrm>
            <a:custGeom>
              <a:avLst/>
              <a:gdLst>
                <a:gd name="connsiteX0" fmla="*/ 0 w 190500"/>
                <a:gd name="connsiteY0" fmla="*/ 114300 h 266700"/>
                <a:gd name="connsiteX1" fmla="*/ 19050 w 190500"/>
                <a:gd name="connsiteY1" fmla="*/ 0 h 266700"/>
                <a:gd name="connsiteX2" fmla="*/ 133350 w 190500"/>
                <a:gd name="connsiteY2" fmla="*/ 0 h 266700"/>
                <a:gd name="connsiteX3" fmla="*/ 190500 w 190500"/>
                <a:gd name="connsiteY3" fmla="*/ 257175 h 266700"/>
                <a:gd name="connsiteX4" fmla="*/ 190500 w 190500"/>
                <a:gd name="connsiteY4" fmla="*/ 26670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266700">
                  <a:moveTo>
                    <a:pt x="0" y="114300"/>
                  </a:moveTo>
                  <a:cubicBezTo>
                    <a:pt x="10478" y="70485"/>
                    <a:pt x="19050" y="25718"/>
                    <a:pt x="19050" y="0"/>
                  </a:cubicBezTo>
                  <a:lnTo>
                    <a:pt x="133350" y="0"/>
                  </a:lnTo>
                  <a:cubicBezTo>
                    <a:pt x="133350" y="68580"/>
                    <a:pt x="190500" y="257175"/>
                    <a:pt x="190500" y="257175"/>
                  </a:cubicBezTo>
                  <a:lnTo>
                    <a:pt x="190500" y="2667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5" name="Freeform: Shape 254">
              <a:extLst>
                <a:ext uri="{FF2B5EF4-FFF2-40B4-BE49-F238E27FC236}">
                  <a16:creationId xmlns:a16="http://schemas.microsoft.com/office/drawing/2014/main" id="{C17BC35C-9A02-8230-18C8-9F58BC65FEA2}"/>
                </a:ext>
              </a:extLst>
            </p:cNvPr>
            <p:cNvSpPr/>
            <p:nvPr/>
          </p:nvSpPr>
          <p:spPr>
            <a:xfrm>
              <a:off x="7400925" y="6214743"/>
              <a:ext cx="333375" cy="117157"/>
            </a:xfrm>
            <a:custGeom>
              <a:avLst/>
              <a:gdLst>
                <a:gd name="connsiteX0" fmla="*/ 333375 w 333375"/>
                <a:gd name="connsiteY0" fmla="*/ 117158 h 117157"/>
                <a:gd name="connsiteX1" fmla="*/ 295275 w 333375"/>
                <a:gd name="connsiteY1" fmla="*/ 40958 h 117157"/>
                <a:gd name="connsiteX2" fmla="*/ 190500 w 333375"/>
                <a:gd name="connsiteY2" fmla="*/ 35242 h 117157"/>
                <a:gd name="connsiteX3" fmla="*/ 85725 w 333375"/>
                <a:gd name="connsiteY3" fmla="*/ 24765 h 117157"/>
                <a:gd name="connsiteX4" fmla="*/ 0 w 333375"/>
                <a:gd name="connsiteY4" fmla="*/ 0 h 117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3375" h="117157">
                  <a:moveTo>
                    <a:pt x="333375" y="117158"/>
                  </a:moveTo>
                  <a:cubicBezTo>
                    <a:pt x="333375" y="84773"/>
                    <a:pt x="329565" y="58103"/>
                    <a:pt x="295275" y="40958"/>
                  </a:cubicBezTo>
                  <a:cubicBezTo>
                    <a:pt x="264795" y="25717"/>
                    <a:pt x="220980" y="61913"/>
                    <a:pt x="190500" y="35242"/>
                  </a:cubicBezTo>
                  <a:cubicBezTo>
                    <a:pt x="160020" y="8573"/>
                    <a:pt x="119063" y="-2858"/>
                    <a:pt x="85725" y="24765"/>
                  </a:cubicBezTo>
                  <a:cubicBezTo>
                    <a:pt x="62865" y="43815"/>
                    <a:pt x="23813" y="18098"/>
                    <a:pt x="0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6" name="Freeform: Shape 255">
              <a:extLst>
                <a:ext uri="{FF2B5EF4-FFF2-40B4-BE49-F238E27FC236}">
                  <a16:creationId xmlns:a16="http://schemas.microsoft.com/office/drawing/2014/main" id="{BD55DB9D-4E09-05BE-42DA-F451E56E225E}"/>
                </a:ext>
              </a:extLst>
            </p:cNvPr>
            <p:cNvSpPr/>
            <p:nvPr/>
          </p:nvSpPr>
          <p:spPr>
            <a:xfrm>
              <a:off x="7458075" y="6293801"/>
              <a:ext cx="57150" cy="180975"/>
            </a:xfrm>
            <a:custGeom>
              <a:avLst/>
              <a:gdLst>
                <a:gd name="connsiteX0" fmla="*/ 57150 w 57150"/>
                <a:gd name="connsiteY0" fmla="*/ 180975 h 180975"/>
                <a:gd name="connsiteX1" fmla="*/ 57150 w 57150"/>
                <a:gd name="connsiteY1" fmla="*/ 0 h 180975"/>
                <a:gd name="connsiteX2" fmla="*/ 0 w 57150"/>
                <a:gd name="connsiteY2" fmla="*/ 0 h 180975"/>
                <a:gd name="connsiteX3" fmla="*/ 0 w 57150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80975">
                  <a:moveTo>
                    <a:pt x="57150" y="180975"/>
                  </a:moveTo>
                  <a:lnTo>
                    <a:pt x="57150" y="0"/>
                  </a:lnTo>
                  <a:lnTo>
                    <a:pt x="0" y="0"/>
                  </a:lnTo>
                  <a:lnTo>
                    <a:pt x="0" y="1809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7" name="Freeform: Shape 256">
              <a:extLst>
                <a:ext uri="{FF2B5EF4-FFF2-40B4-BE49-F238E27FC236}">
                  <a16:creationId xmlns:a16="http://schemas.microsoft.com/office/drawing/2014/main" id="{C8920077-032B-033F-E6A2-A8E307842004}"/>
                </a:ext>
              </a:extLst>
            </p:cNvPr>
            <p:cNvSpPr/>
            <p:nvPr/>
          </p:nvSpPr>
          <p:spPr>
            <a:xfrm>
              <a:off x="7515225" y="6389051"/>
              <a:ext cx="57150" cy="85725"/>
            </a:xfrm>
            <a:custGeom>
              <a:avLst/>
              <a:gdLst>
                <a:gd name="connsiteX0" fmla="*/ 57150 w 57150"/>
                <a:gd name="connsiteY0" fmla="*/ 85725 h 85725"/>
                <a:gd name="connsiteX1" fmla="*/ 57150 w 57150"/>
                <a:gd name="connsiteY1" fmla="*/ 0 h 85725"/>
                <a:gd name="connsiteX2" fmla="*/ 0 w 57150"/>
                <a:gd name="connsiteY2" fmla="*/ 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85725">
                  <a:moveTo>
                    <a:pt x="57150" y="85725"/>
                  </a:moveTo>
                  <a:lnTo>
                    <a:pt x="57150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8" name="Freeform: Shape 257">
              <a:extLst>
                <a:ext uri="{FF2B5EF4-FFF2-40B4-BE49-F238E27FC236}">
                  <a16:creationId xmlns:a16="http://schemas.microsoft.com/office/drawing/2014/main" id="{A6B64AF2-9445-F436-E9C3-B3925A2C12CF}"/>
                </a:ext>
              </a:extLst>
            </p:cNvPr>
            <p:cNvSpPr/>
            <p:nvPr/>
          </p:nvSpPr>
          <p:spPr>
            <a:xfrm>
              <a:off x="7458075" y="6579551"/>
              <a:ext cx="38100" cy="9525"/>
            </a:xfrm>
            <a:custGeom>
              <a:avLst/>
              <a:gdLst>
                <a:gd name="connsiteX0" fmla="*/ 0 w 38100"/>
                <a:gd name="connsiteY0" fmla="*/ 0 h 9525"/>
                <a:gd name="connsiteX1" fmla="*/ 3810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0" y="0"/>
                  </a:moveTo>
                  <a:lnTo>
                    <a:pt x="3810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09" name="Freeform: Shape 258">
              <a:extLst>
                <a:ext uri="{FF2B5EF4-FFF2-40B4-BE49-F238E27FC236}">
                  <a16:creationId xmlns:a16="http://schemas.microsoft.com/office/drawing/2014/main" id="{06CC4982-679D-106A-08EA-6FE7136A420B}"/>
                </a:ext>
              </a:extLst>
            </p:cNvPr>
            <p:cNvSpPr/>
            <p:nvPr/>
          </p:nvSpPr>
          <p:spPr>
            <a:xfrm>
              <a:off x="7515225" y="6579551"/>
              <a:ext cx="38100" cy="9525"/>
            </a:xfrm>
            <a:custGeom>
              <a:avLst/>
              <a:gdLst>
                <a:gd name="connsiteX0" fmla="*/ 0 w 38100"/>
                <a:gd name="connsiteY0" fmla="*/ 0 h 9525"/>
                <a:gd name="connsiteX1" fmla="*/ 3810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0" y="0"/>
                  </a:moveTo>
                  <a:lnTo>
                    <a:pt x="3810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0" name="Freeform: Shape 259">
              <a:extLst>
                <a:ext uri="{FF2B5EF4-FFF2-40B4-BE49-F238E27FC236}">
                  <a16:creationId xmlns:a16="http://schemas.microsoft.com/office/drawing/2014/main" id="{362ACAFD-C428-8C07-44A1-22FF0A47716A}"/>
                </a:ext>
              </a:extLst>
            </p:cNvPr>
            <p:cNvSpPr/>
            <p:nvPr/>
          </p:nvSpPr>
          <p:spPr>
            <a:xfrm>
              <a:off x="7572375" y="6579551"/>
              <a:ext cx="38100" cy="9525"/>
            </a:xfrm>
            <a:custGeom>
              <a:avLst/>
              <a:gdLst>
                <a:gd name="connsiteX0" fmla="*/ 0 w 38100"/>
                <a:gd name="connsiteY0" fmla="*/ 0 h 9525"/>
                <a:gd name="connsiteX1" fmla="*/ 3810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0" y="0"/>
                  </a:moveTo>
                  <a:lnTo>
                    <a:pt x="3810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1" name="Freeform: Shape 260">
              <a:extLst>
                <a:ext uri="{FF2B5EF4-FFF2-40B4-BE49-F238E27FC236}">
                  <a16:creationId xmlns:a16="http://schemas.microsoft.com/office/drawing/2014/main" id="{A35F9FF8-76DE-A666-4329-6E3A9277C66F}"/>
                </a:ext>
              </a:extLst>
            </p:cNvPr>
            <p:cNvSpPr/>
            <p:nvPr/>
          </p:nvSpPr>
          <p:spPr>
            <a:xfrm>
              <a:off x="7639050" y="6570026"/>
              <a:ext cx="47625" cy="57150"/>
            </a:xfrm>
            <a:custGeom>
              <a:avLst/>
              <a:gdLst>
                <a:gd name="connsiteX0" fmla="*/ 0 w 47625"/>
                <a:gd name="connsiteY0" fmla="*/ 57150 h 57150"/>
                <a:gd name="connsiteX1" fmla="*/ 0 w 47625"/>
                <a:gd name="connsiteY1" fmla="*/ 0 h 57150"/>
                <a:gd name="connsiteX2" fmla="*/ 47625 w 47625"/>
                <a:gd name="connsiteY2" fmla="*/ 0 h 57150"/>
                <a:gd name="connsiteX3" fmla="*/ 47625 w 47625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57150">
                  <a:moveTo>
                    <a:pt x="0" y="57150"/>
                  </a:moveTo>
                  <a:lnTo>
                    <a:pt x="0" y="0"/>
                  </a:lnTo>
                  <a:lnTo>
                    <a:pt x="47625" y="0"/>
                  </a:lnTo>
                  <a:lnTo>
                    <a:pt x="47625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12" name="Graphic 3">
            <a:extLst>
              <a:ext uri="{FF2B5EF4-FFF2-40B4-BE49-F238E27FC236}">
                <a16:creationId xmlns:a16="http://schemas.microsoft.com/office/drawing/2014/main" id="{8B6740C0-0425-F4F8-0AA3-55BF520662DB}"/>
              </a:ext>
            </a:extLst>
          </p:cNvPr>
          <p:cNvGrpSpPr/>
          <p:nvPr/>
        </p:nvGrpSpPr>
        <p:grpSpPr>
          <a:xfrm>
            <a:off x="2126668" y="4090429"/>
            <a:ext cx="371562" cy="431320"/>
            <a:chOff x="5175796" y="2228850"/>
            <a:chExt cx="371562" cy="431320"/>
          </a:xfrm>
          <a:noFill/>
        </p:grpSpPr>
        <p:sp>
          <p:nvSpPr>
            <p:cNvPr id="1013" name="Freeform: Shape 11">
              <a:extLst>
                <a:ext uri="{FF2B5EF4-FFF2-40B4-BE49-F238E27FC236}">
                  <a16:creationId xmlns:a16="http://schemas.microsoft.com/office/drawing/2014/main" id="{96EBBC96-BEFA-1C24-2852-888F1466159C}"/>
                </a:ext>
              </a:extLst>
            </p:cNvPr>
            <p:cNvSpPr/>
            <p:nvPr/>
          </p:nvSpPr>
          <p:spPr>
            <a:xfrm>
              <a:off x="5333999" y="2470785"/>
              <a:ext cx="9525" cy="26669"/>
            </a:xfrm>
            <a:custGeom>
              <a:avLst/>
              <a:gdLst>
                <a:gd name="connsiteX0" fmla="*/ 0 w 9525"/>
                <a:gd name="connsiteY0" fmla="*/ 26670 h 26669"/>
                <a:gd name="connsiteX1" fmla="*/ 9525 w 9525"/>
                <a:gd name="connsiteY1" fmla="*/ 0 h 2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6669">
                  <a:moveTo>
                    <a:pt x="0" y="26670"/>
                  </a:moveTo>
                  <a:lnTo>
                    <a:pt x="952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4" name="Freeform: Shape 12">
              <a:extLst>
                <a:ext uri="{FF2B5EF4-FFF2-40B4-BE49-F238E27FC236}">
                  <a16:creationId xmlns:a16="http://schemas.microsoft.com/office/drawing/2014/main" id="{7E7758C3-01E6-99CB-D1B4-9958F8091F84}"/>
                </a:ext>
              </a:extLst>
            </p:cNvPr>
            <p:cNvSpPr/>
            <p:nvPr/>
          </p:nvSpPr>
          <p:spPr>
            <a:xfrm>
              <a:off x="5337809" y="2324100"/>
              <a:ext cx="104775" cy="66675"/>
            </a:xfrm>
            <a:custGeom>
              <a:avLst/>
              <a:gdLst>
                <a:gd name="connsiteX0" fmla="*/ 0 w 104775"/>
                <a:gd name="connsiteY0" fmla="*/ 28575 h 66675"/>
                <a:gd name="connsiteX1" fmla="*/ 38100 w 104775"/>
                <a:gd name="connsiteY1" fmla="*/ 66675 h 66675"/>
                <a:gd name="connsiteX2" fmla="*/ 104775 w 104775"/>
                <a:gd name="connsiteY2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66675">
                  <a:moveTo>
                    <a:pt x="0" y="28575"/>
                  </a:moveTo>
                  <a:lnTo>
                    <a:pt x="38100" y="66675"/>
                  </a:lnTo>
                  <a:lnTo>
                    <a:pt x="10477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5" name="Freeform: Shape 13">
              <a:extLst>
                <a:ext uri="{FF2B5EF4-FFF2-40B4-BE49-F238E27FC236}">
                  <a16:creationId xmlns:a16="http://schemas.microsoft.com/office/drawing/2014/main" id="{96134AF8-DE7A-EE82-DA03-8632C7223A3D}"/>
                </a:ext>
              </a:extLst>
            </p:cNvPr>
            <p:cNvSpPr/>
            <p:nvPr/>
          </p:nvSpPr>
          <p:spPr>
            <a:xfrm>
              <a:off x="5242559" y="2381250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6" name="Freeform: Shape 14">
              <a:extLst>
                <a:ext uri="{FF2B5EF4-FFF2-40B4-BE49-F238E27FC236}">
                  <a16:creationId xmlns:a16="http://schemas.microsoft.com/office/drawing/2014/main" id="{36BD6792-B3B5-16DE-6956-17345D403484}"/>
                </a:ext>
              </a:extLst>
            </p:cNvPr>
            <p:cNvSpPr/>
            <p:nvPr/>
          </p:nvSpPr>
          <p:spPr>
            <a:xfrm>
              <a:off x="5480684" y="2381250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7" name="Freeform: Shape 15">
              <a:extLst>
                <a:ext uri="{FF2B5EF4-FFF2-40B4-BE49-F238E27FC236}">
                  <a16:creationId xmlns:a16="http://schemas.microsoft.com/office/drawing/2014/main" id="{C4BEAB4D-3436-DACE-C842-8686FC416FF1}"/>
                </a:ext>
              </a:extLst>
            </p:cNvPr>
            <p:cNvSpPr/>
            <p:nvPr/>
          </p:nvSpPr>
          <p:spPr>
            <a:xfrm>
              <a:off x="5375909" y="2247900"/>
              <a:ext cx="9525" cy="28575"/>
            </a:xfrm>
            <a:custGeom>
              <a:avLst/>
              <a:gdLst>
                <a:gd name="connsiteX0" fmla="*/ 0 w 9525"/>
                <a:gd name="connsiteY0" fmla="*/ 0 h 28575"/>
                <a:gd name="connsiteX1" fmla="*/ 0 w 9525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8" name="Freeform: Shape 16">
              <a:extLst>
                <a:ext uri="{FF2B5EF4-FFF2-40B4-BE49-F238E27FC236}">
                  <a16:creationId xmlns:a16="http://schemas.microsoft.com/office/drawing/2014/main" id="{4EE8A398-9D23-318F-158D-0E3F598368A7}"/>
                </a:ext>
              </a:extLst>
            </p:cNvPr>
            <p:cNvSpPr/>
            <p:nvPr/>
          </p:nvSpPr>
          <p:spPr>
            <a:xfrm>
              <a:off x="5264466" y="2446712"/>
              <a:ext cx="282892" cy="163137"/>
            </a:xfrm>
            <a:custGeom>
              <a:avLst/>
              <a:gdLst>
                <a:gd name="connsiteX0" fmla="*/ 0 w 282892"/>
                <a:gd name="connsiteY0" fmla="*/ 163138 h 163137"/>
                <a:gd name="connsiteX1" fmla="*/ 19050 w 282892"/>
                <a:gd name="connsiteY1" fmla="*/ 153613 h 163137"/>
                <a:gd name="connsiteX2" fmla="*/ 159068 w 282892"/>
                <a:gd name="connsiteY2" fmla="*/ 153613 h 163137"/>
                <a:gd name="connsiteX3" fmla="*/ 235268 w 282892"/>
                <a:gd name="connsiteY3" fmla="*/ 86938 h 163137"/>
                <a:gd name="connsiteX4" fmla="*/ 282893 w 282892"/>
                <a:gd name="connsiteY4" fmla="*/ 10738 h 163137"/>
                <a:gd name="connsiteX5" fmla="*/ 244793 w 282892"/>
                <a:gd name="connsiteY5" fmla="*/ 1213 h 163137"/>
                <a:gd name="connsiteX6" fmla="*/ 206693 w 282892"/>
                <a:gd name="connsiteY6" fmla="*/ 39313 h 163137"/>
                <a:gd name="connsiteX7" fmla="*/ 162878 w 282892"/>
                <a:gd name="connsiteY7" fmla="*/ 62173 h 163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92" h="163137">
                  <a:moveTo>
                    <a:pt x="0" y="163138"/>
                  </a:moveTo>
                  <a:cubicBezTo>
                    <a:pt x="3810" y="159328"/>
                    <a:pt x="7620" y="153613"/>
                    <a:pt x="19050" y="153613"/>
                  </a:cubicBezTo>
                  <a:cubicBezTo>
                    <a:pt x="30480" y="153613"/>
                    <a:pt x="147638" y="153613"/>
                    <a:pt x="159068" y="153613"/>
                  </a:cubicBezTo>
                  <a:cubicBezTo>
                    <a:pt x="169545" y="153613"/>
                    <a:pt x="227648" y="95510"/>
                    <a:pt x="235268" y="86938"/>
                  </a:cubicBezTo>
                  <a:cubicBezTo>
                    <a:pt x="241935" y="79318"/>
                    <a:pt x="274320" y="31693"/>
                    <a:pt x="282893" y="10738"/>
                  </a:cubicBezTo>
                  <a:cubicBezTo>
                    <a:pt x="277178" y="3118"/>
                    <a:pt x="262890" y="-2597"/>
                    <a:pt x="244793" y="1213"/>
                  </a:cubicBezTo>
                  <a:cubicBezTo>
                    <a:pt x="227648" y="5023"/>
                    <a:pt x="218123" y="17405"/>
                    <a:pt x="206693" y="39313"/>
                  </a:cubicBezTo>
                  <a:lnTo>
                    <a:pt x="162878" y="6217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9" name="Freeform: Shape 17">
              <a:extLst>
                <a:ext uri="{FF2B5EF4-FFF2-40B4-BE49-F238E27FC236}">
                  <a16:creationId xmlns:a16="http://schemas.microsoft.com/office/drawing/2014/main" id="{5969BA52-2408-2D49-4227-FA6A290175DB}"/>
                </a:ext>
              </a:extLst>
            </p:cNvPr>
            <p:cNvSpPr/>
            <p:nvPr/>
          </p:nvSpPr>
          <p:spPr>
            <a:xfrm>
              <a:off x="5187314" y="2476500"/>
              <a:ext cx="245745" cy="66675"/>
            </a:xfrm>
            <a:custGeom>
              <a:avLst/>
              <a:gdLst>
                <a:gd name="connsiteX0" fmla="*/ 131445 w 245745"/>
                <a:gd name="connsiteY0" fmla="*/ 66675 h 66675"/>
                <a:gd name="connsiteX1" fmla="*/ 217170 w 245745"/>
                <a:gd name="connsiteY1" fmla="*/ 66675 h 66675"/>
                <a:gd name="connsiteX2" fmla="*/ 217170 w 245745"/>
                <a:gd name="connsiteY2" fmla="*/ 19050 h 66675"/>
                <a:gd name="connsiteX3" fmla="*/ 160020 w 245745"/>
                <a:gd name="connsiteY3" fmla="*/ 19050 h 66675"/>
                <a:gd name="connsiteX4" fmla="*/ 124777 w 245745"/>
                <a:gd name="connsiteY4" fmla="*/ 0 h 66675"/>
                <a:gd name="connsiteX5" fmla="*/ 77152 w 245745"/>
                <a:gd name="connsiteY5" fmla="*/ 0 h 66675"/>
                <a:gd name="connsiteX6" fmla="*/ 39052 w 245745"/>
                <a:gd name="connsiteY6" fmla="*/ 19050 h 66675"/>
                <a:gd name="connsiteX7" fmla="*/ 0 w 245745"/>
                <a:gd name="connsiteY7" fmla="*/ 5715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745" h="66675">
                  <a:moveTo>
                    <a:pt x="131445" y="66675"/>
                  </a:moveTo>
                  <a:cubicBezTo>
                    <a:pt x="131445" y="66675"/>
                    <a:pt x="207645" y="66675"/>
                    <a:pt x="217170" y="66675"/>
                  </a:cubicBezTo>
                  <a:cubicBezTo>
                    <a:pt x="255270" y="66675"/>
                    <a:pt x="255270" y="19050"/>
                    <a:pt x="217170" y="19050"/>
                  </a:cubicBezTo>
                  <a:cubicBezTo>
                    <a:pt x="207645" y="19050"/>
                    <a:pt x="186690" y="19050"/>
                    <a:pt x="160020" y="19050"/>
                  </a:cubicBezTo>
                  <a:cubicBezTo>
                    <a:pt x="152400" y="19050"/>
                    <a:pt x="137160" y="0"/>
                    <a:pt x="124777" y="0"/>
                  </a:cubicBezTo>
                  <a:cubicBezTo>
                    <a:pt x="119063" y="0"/>
                    <a:pt x="90488" y="0"/>
                    <a:pt x="77152" y="0"/>
                  </a:cubicBezTo>
                  <a:cubicBezTo>
                    <a:pt x="63818" y="0"/>
                    <a:pt x="48577" y="10478"/>
                    <a:pt x="39052" y="19050"/>
                  </a:cubicBezTo>
                  <a:cubicBezTo>
                    <a:pt x="24765" y="33338"/>
                    <a:pt x="0" y="57150"/>
                    <a:pt x="0" y="5715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20" name="Freeform: Shape 18">
              <a:extLst>
                <a:ext uri="{FF2B5EF4-FFF2-40B4-BE49-F238E27FC236}">
                  <a16:creationId xmlns:a16="http://schemas.microsoft.com/office/drawing/2014/main" id="{AF0D593F-089D-00EB-76C5-5B7BAC15CF99}"/>
                </a:ext>
              </a:extLst>
            </p:cNvPr>
            <p:cNvSpPr/>
            <p:nvPr/>
          </p:nvSpPr>
          <p:spPr>
            <a:xfrm rot="18900000">
              <a:off x="5175796" y="2511582"/>
              <a:ext cx="54291" cy="148588"/>
            </a:xfrm>
            <a:custGeom>
              <a:avLst/>
              <a:gdLst>
                <a:gd name="connsiteX0" fmla="*/ 0 w 54291"/>
                <a:gd name="connsiteY0" fmla="*/ 0 h 148588"/>
                <a:gd name="connsiteX1" fmla="*/ 54292 w 54291"/>
                <a:gd name="connsiteY1" fmla="*/ 0 h 148588"/>
                <a:gd name="connsiteX2" fmla="*/ 54292 w 54291"/>
                <a:gd name="connsiteY2" fmla="*/ 148589 h 148588"/>
                <a:gd name="connsiteX3" fmla="*/ 0 w 54291"/>
                <a:gd name="connsiteY3" fmla="*/ 148589 h 14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91" h="148588">
                  <a:moveTo>
                    <a:pt x="0" y="0"/>
                  </a:moveTo>
                  <a:lnTo>
                    <a:pt x="54292" y="0"/>
                  </a:lnTo>
                  <a:lnTo>
                    <a:pt x="54292" y="148589"/>
                  </a:lnTo>
                  <a:lnTo>
                    <a:pt x="0" y="148589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21" name="Freeform: Shape 19">
              <a:extLst>
                <a:ext uri="{FF2B5EF4-FFF2-40B4-BE49-F238E27FC236}">
                  <a16:creationId xmlns:a16="http://schemas.microsoft.com/office/drawing/2014/main" id="{8377DAF2-AF10-BDDA-4494-ACA3758869D0}"/>
                </a:ext>
              </a:extLst>
            </p:cNvPr>
            <p:cNvSpPr/>
            <p:nvPr/>
          </p:nvSpPr>
          <p:spPr>
            <a:xfrm>
              <a:off x="5224462" y="2228850"/>
              <a:ext cx="304800" cy="221932"/>
            </a:xfrm>
            <a:custGeom>
              <a:avLst/>
              <a:gdLst>
                <a:gd name="connsiteX0" fmla="*/ 16192 w 304800"/>
                <a:gd name="connsiteY0" fmla="*/ 221933 h 221932"/>
                <a:gd name="connsiteX1" fmla="*/ 0 w 304800"/>
                <a:gd name="connsiteY1" fmla="*/ 152400 h 221932"/>
                <a:gd name="connsiteX2" fmla="*/ 152400 w 304800"/>
                <a:gd name="connsiteY2" fmla="*/ 0 h 221932"/>
                <a:gd name="connsiteX3" fmla="*/ 304800 w 304800"/>
                <a:gd name="connsiteY3" fmla="*/ 152400 h 221932"/>
                <a:gd name="connsiteX4" fmla="*/ 299085 w 304800"/>
                <a:gd name="connsiteY4" fmla="*/ 192405 h 22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0" h="221932">
                  <a:moveTo>
                    <a:pt x="16192" y="221933"/>
                  </a:moveTo>
                  <a:cubicBezTo>
                    <a:pt x="5715" y="200978"/>
                    <a:pt x="0" y="178117"/>
                    <a:pt x="0" y="152400"/>
                  </a:cubicBezTo>
                  <a:cubicBezTo>
                    <a:pt x="0" y="68580"/>
                    <a:pt x="68580" y="0"/>
                    <a:pt x="152400" y="0"/>
                  </a:cubicBezTo>
                  <a:cubicBezTo>
                    <a:pt x="236220" y="0"/>
                    <a:pt x="304800" y="68580"/>
                    <a:pt x="304800" y="152400"/>
                  </a:cubicBezTo>
                  <a:cubicBezTo>
                    <a:pt x="304800" y="165735"/>
                    <a:pt x="302895" y="179070"/>
                    <a:pt x="299085" y="192405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22" name="Graphic 1">
            <a:extLst>
              <a:ext uri="{FF2B5EF4-FFF2-40B4-BE49-F238E27FC236}">
                <a16:creationId xmlns:a16="http://schemas.microsoft.com/office/drawing/2014/main" id="{6F60DDDD-B157-7356-08DE-5769373DA1E1}"/>
              </a:ext>
            </a:extLst>
          </p:cNvPr>
          <p:cNvGrpSpPr/>
          <p:nvPr/>
        </p:nvGrpSpPr>
        <p:grpSpPr>
          <a:xfrm>
            <a:off x="1018176" y="4101363"/>
            <a:ext cx="414307" cy="409453"/>
            <a:chOff x="1861851" y="6008082"/>
            <a:chExt cx="414307" cy="409453"/>
          </a:xfrm>
          <a:noFill/>
        </p:grpSpPr>
        <p:sp>
          <p:nvSpPr>
            <p:cNvPr id="1023" name="Freeform: Shape 36">
              <a:extLst>
                <a:ext uri="{FF2B5EF4-FFF2-40B4-BE49-F238E27FC236}">
                  <a16:creationId xmlns:a16="http://schemas.microsoft.com/office/drawing/2014/main" id="{76B0FDDE-D970-A6FA-AA31-93AF751BCE01}"/>
                </a:ext>
              </a:extLst>
            </p:cNvPr>
            <p:cNvSpPr/>
            <p:nvPr/>
          </p:nvSpPr>
          <p:spPr>
            <a:xfrm>
              <a:off x="1861851" y="6139889"/>
              <a:ext cx="251871" cy="277646"/>
            </a:xfrm>
            <a:custGeom>
              <a:avLst/>
              <a:gdLst>
                <a:gd name="connsiteX0" fmla="*/ 251430 w 251871"/>
                <a:gd name="connsiteY0" fmla="*/ 220618 h 277646"/>
                <a:gd name="connsiteX1" fmla="*/ 167610 w 251871"/>
                <a:gd name="connsiteY1" fmla="*/ 189185 h 277646"/>
                <a:gd name="connsiteX2" fmla="*/ 137130 w 251871"/>
                <a:gd name="connsiteY2" fmla="*/ 211093 h 277646"/>
                <a:gd name="connsiteX3" fmla="*/ 89505 w 251871"/>
                <a:gd name="connsiteY3" fmla="*/ 171088 h 277646"/>
                <a:gd name="connsiteX4" fmla="*/ 59025 w 251871"/>
                <a:gd name="connsiteY4" fmla="*/ 116795 h 277646"/>
                <a:gd name="connsiteX5" fmla="*/ 86647 w 251871"/>
                <a:gd name="connsiteY5" fmla="*/ 92983 h 277646"/>
                <a:gd name="connsiteX6" fmla="*/ 71407 w 251871"/>
                <a:gd name="connsiteY6" fmla="*/ 5353 h 277646"/>
                <a:gd name="connsiteX7" fmla="*/ 6637 w 251871"/>
                <a:gd name="connsiteY7" fmla="*/ 7258 h 277646"/>
                <a:gd name="connsiteX8" fmla="*/ 56167 w 251871"/>
                <a:gd name="connsiteY8" fmla="*/ 201568 h 277646"/>
                <a:gd name="connsiteX9" fmla="*/ 239047 w 251871"/>
                <a:gd name="connsiteY9" fmla="*/ 275863 h 277646"/>
                <a:gd name="connsiteX10" fmla="*/ 251430 w 251871"/>
                <a:gd name="connsiteY10" fmla="*/ 220618 h 277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1871" h="277646">
                  <a:moveTo>
                    <a:pt x="251430" y="220618"/>
                  </a:moveTo>
                  <a:cubicBezTo>
                    <a:pt x="230475" y="202520"/>
                    <a:pt x="195232" y="189185"/>
                    <a:pt x="167610" y="189185"/>
                  </a:cubicBezTo>
                  <a:cubicBezTo>
                    <a:pt x="159037" y="194900"/>
                    <a:pt x="142845" y="203473"/>
                    <a:pt x="137130" y="211093"/>
                  </a:cubicBezTo>
                  <a:cubicBezTo>
                    <a:pt x="121890" y="205378"/>
                    <a:pt x="104745" y="189185"/>
                    <a:pt x="89505" y="171088"/>
                  </a:cubicBezTo>
                  <a:cubicBezTo>
                    <a:pt x="74265" y="152990"/>
                    <a:pt x="60930" y="132988"/>
                    <a:pt x="59025" y="116795"/>
                  </a:cubicBezTo>
                  <a:cubicBezTo>
                    <a:pt x="68550" y="112985"/>
                    <a:pt x="79027" y="99650"/>
                    <a:pt x="86647" y="92983"/>
                  </a:cubicBezTo>
                  <a:cubicBezTo>
                    <a:pt x="92362" y="66313"/>
                    <a:pt x="85695" y="29165"/>
                    <a:pt x="71407" y="5353"/>
                  </a:cubicBezTo>
                  <a:cubicBezTo>
                    <a:pt x="55215" y="2495"/>
                    <a:pt x="35212" y="-6077"/>
                    <a:pt x="6637" y="7258"/>
                  </a:cubicBezTo>
                  <a:cubicBezTo>
                    <a:pt x="-4793" y="41548"/>
                    <a:pt x="-8603" y="119653"/>
                    <a:pt x="56167" y="201568"/>
                  </a:cubicBezTo>
                  <a:cubicBezTo>
                    <a:pt x="123795" y="281578"/>
                    <a:pt x="202852" y="280625"/>
                    <a:pt x="239047" y="275863"/>
                  </a:cubicBezTo>
                  <a:cubicBezTo>
                    <a:pt x="257145" y="251098"/>
                    <a:pt x="250477" y="237763"/>
                    <a:pt x="251430" y="22061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grpSp>
          <p:nvGrpSpPr>
            <p:cNvPr id="1024" name="Graphic 1">
              <a:extLst>
                <a:ext uri="{FF2B5EF4-FFF2-40B4-BE49-F238E27FC236}">
                  <a16:creationId xmlns:a16="http://schemas.microsoft.com/office/drawing/2014/main" id="{65FBC17F-AFD3-3AA9-100E-C53E85947CC5}"/>
                </a:ext>
              </a:extLst>
            </p:cNvPr>
            <p:cNvGrpSpPr/>
            <p:nvPr/>
          </p:nvGrpSpPr>
          <p:grpSpPr>
            <a:xfrm>
              <a:off x="2021841" y="6140479"/>
              <a:ext cx="170497" cy="114300"/>
              <a:chOff x="2021841" y="6140479"/>
              <a:chExt cx="170497" cy="114300"/>
            </a:xfrm>
            <a:noFill/>
          </p:grpSpPr>
          <p:sp>
            <p:nvSpPr>
              <p:cNvPr id="1026" name="Freeform: Shape 39">
                <a:extLst>
                  <a:ext uri="{FF2B5EF4-FFF2-40B4-BE49-F238E27FC236}">
                    <a16:creationId xmlns:a16="http://schemas.microsoft.com/office/drawing/2014/main" id="{99575A1D-19AD-5CE7-9DD3-57B71E0211B5}"/>
                  </a:ext>
                </a:extLst>
              </p:cNvPr>
              <p:cNvSpPr/>
              <p:nvPr/>
            </p:nvSpPr>
            <p:spPr>
              <a:xfrm>
                <a:off x="2021841" y="6142436"/>
                <a:ext cx="75247" cy="102818"/>
              </a:xfrm>
              <a:custGeom>
                <a:avLst/>
                <a:gdLst>
                  <a:gd name="connsiteX0" fmla="*/ 75247 w 75247"/>
                  <a:gd name="connsiteY0" fmla="*/ 102819 h 102818"/>
                  <a:gd name="connsiteX1" fmla="*/ 8572 w 75247"/>
                  <a:gd name="connsiteY1" fmla="*/ 102819 h 102818"/>
                  <a:gd name="connsiteX2" fmla="*/ 8572 w 75247"/>
                  <a:gd name="connsiteY2" fmla="*/ 94246 h 102818"/>
                  <a:gd name="connsiteX3" fmla="*/ 37147 w 75247"/>
                  <a:gd name="connsiteY3" fmla="*/ 65671 h 102818"/>
                  <a:gd name="connsiteX4" fmla="*/ 54292 w 75247"/>
                  <a:gd name="connsiteY4" fmla="*/ 47574 h 102818"/>
                  <a:gd name="connsiteX5" fmla="*/ 61913 w 75247"/>
                  <a:gd name="connsiteY5" fmla="*/ 35191 h 102818"/>
                  <a:gd name="connsiteX6" fmla="*/ 63817 w 75247"/>
                  <a:gd name="connsiteY6" fmla="*/ 22809 h 102818"/>
                  <a:gd name="connsiteX7" fmla="*/ 42863 w 75247"/>
                  <a:gd name="connsiteY7" fmla="*/ 901 h 102818"/>
                  <a:gd name="connsiteX8" fmla="*/ 0 w 75247"/>
                  <a:gd name="connsiteY8" fmla="*/ 20904 h 102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247" h="102818">
                    <a:moveTo>
                      <a:pt x="75247" y="102819"/>
                    </a:moveTo>
                    <a:lnTo>
                      <a:pt x="8572" y="102819"/>
                    </a:lnTo>
                    <a:lnTo>
                      <a:pt x="8572" y="94246"/>
                    </a:lnTo>
                    <a:lnTo>
                      <a:pt x="37147" y="65671"/>
                    </a:lnTo>
                    <a:cubicBezTo>
                      <a:pt x="45720" y="58051"/>
                      <a:pt x="50482" y="51384"/>
                      <a:pt x="54292" y="47574"/>
                    </a:cubicBezTo>
                    <a:cubicBezTo>
                      <a:pt x="58102" y="43764"/>
                      <a:pt x="60007" y="39001"/>
                      <a:pt x="61913" y="35191"/>
                    </a:cubicBezTo>
                    <a:cubicBezTo>
                      <a:pt x="63817" y="31381"/>
                      <a:pt x="63817" y="27571"/>
                      <a:pt x="63817" y="22809"/>
                    </a:cubicBezTo>
                    <a:cubicBezTo>
                      <a:pt x="63817" y="17094"/>
                      <a:pt x="60007" y="4711"/>
                      <a:pt x="42863" y="901"/>
                    </a:cubicBezTo>
                    <a:cubicBezTo>
                      <a:pt x="26670" y="-2909"/>
                      <a:pt x="9525" y="5664"/>
                      <a:pt x="0" y="20904"/>
                    </a:cubicBezTo>
                  </a:path>
                </a:pathLst>
              </a:custGeom>
              <a:no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  <p:sp>
            <p:nvSpPr>
              <p:cNvPr id="1027" name="Freeform: Shape 40">
                <a:extLst>
                  <a:ext uri="{FF2B5EF4-FFF2-40B4-BE49-F238E27FC236}">
                    <a16:creationId xmlns:a16="http://schemas.microsoft.com/office/drawing/2014/main" id="{978A370B-D256-EEBA-30D1-9791395D345D}"/>
                  </a:ext>
                </a:extLst>
              </p:cNvPr>
              <p:cNvSpPr/>
              <p:nvPr/>
            </p:nvSpPr>
            <p:spPr>
              <a:xfrm>
                <a:off x="2116139" y="6140479"/>
                <a:ext cx="76200" cy="114300"/>
              </a:xfrm>
              <a:custGeom>
                <a:avLst/>
                <a:gdLst>
                  <a:gd name="connsiteX0" fmla="*/ 76200 w 76200"/>
                  <a:gd name="connsiteY0" fmla="*/ 76200 h 114300"/>
                  <a:gd name="connsiteX1" fmla="*/ 0 w 76200"/>
                  <a:gd name="connsiteY1" fmla="*/ 76200 h 114300"/>
                  <a:gd name="connsiteX2" fmla="*/ 0 w 76200"/>
                  <a:gd name="connsiteY2" fmla="*/ 62865 h 114300"/>
                  <a:gd name="connsiteX3" fmla="*/ 37147 w 76200"/>
                  <a:gd name="connsiteY3" fmla="*/ 0 h 114300"/>
                  <a:gd name="connsiteX4" fmla="*/ 57150 w 76200"/>
                  <a:gd name="connsiteY4" fmla="*/ 0 h 114300"/>
                  <a:gd name="connsiteX5" fmla="*/ 57150 w 76200"/>
                  <a:gd name="connsiteY5" fmla="*/ 114300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114300">
                    <a:moveTo>
                      <a:pt x="76200" y="76200"/>
                    </a:moveTo>
                    <a:lnTo>
                      <a:pt x="0" y="76200"/>
                    </a:lnTo>
                    <a:lnTo>
                      <a:pt x="0" y="62865"/>
                    </a:lnTo>
                    <a:lnTo>
                      <a:pt x="37147" y="0"/>
                    </a:lnTo>
                    <a:lnTo>
                      <a:pt x="57150" y="0"/>
                    </a:lnTo>
                    <a:lnTo>
                      <a:pt x="57150" y="114300"/>
                    </a:lnTo>
                  </a:path>
                </a:pathLst>
              </a:custGeom>
              <a:no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</p:grpSp>
        <p:sp>
          <p:nvSpPr>
            <p:cNvPr id="1025" name="Freeform: Shape 38">
              <a:extLst>
                <a:ext uri="{FF2B5EF4-FFF2-40B4-BE49-F238E27FC236}">
                  <a16:creationId xmlns:a16="http://schemas.microsoft.com/office/drawing/2014/main" id="{4D68FD2C-8648-ED27-53D3-A5969FF62DDA}"/>
                </a:ext>
              </a:extLst>
            </p:cNvPr>
            <p:cNvSpPr/>
            <p:nvPr/>
          </p:nvSpPr>
          <p:spPr>
            <a:xfrm>
              <a:off x="1909446" y="6008082"/>
              <a:ext cx="366712" cy="393382"/>
            </a:xfrm>
            <a:custGeom>
              <a:avLst/>
              <a:gdLst>
                <a:gd name="connsiteX0" fmla="*/ 0 w 366712"/>
                <a:gd name="connsiteY0" fmla="*/ 82867 h 393382"/>
                <a:gd name="connsiteX1" fmla="*/ 163830 w 366712"/>
                <a:gd name="connsiteY1" fmla="*/ 0 h 393382"/>
                <a:gd name="connsiteX2" fmla="*/ 366713 w 366712"/>
                <a:gd name="connsiteY2" fmla="*/ 202882 h 393382"/>
                <a:gd name="connsiteX3" fmla="*/ 234315 w 366712"/>
                <a:gd name="connsiteY3" fmla="*/ 393382 h 3933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6712" h="393382">
                  <a:moveTo>
                    <a:pt x="0" y="82867"/>
                  </a:moveTo>
                  <a:cubicBezTo>
                    <a:pt x="37147" y="32385"/>
                    <a:pt x="96202" y="0"/>
                    <a:pt x="163830" y="0"/>
                  </a:cubicBezTo>
                  <a:cubicBezTo>
                    <a:pt x="276225" y="0"/>
                    <a:pt x="366713" y="91440"/>
                    <a:pt x="366713" y="202882"/>
                  </a:cubicBezTo>
                  <a:cubicBezTo>
                    <a:pt x="366713" y="290513"/>
                    <a:pt x="311467" y="364807"/>
                    <a:pt x="234315" y="393382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28" name="Graphic 3">
            <a:extLst>
              <a:ext uri="{FF2B5EF4-FFF2-40B4-BE49-F238E27FC236}">
                <a16:creationId xmlns:a16="http://schemas.microsoft.com/office/drawing/2014/main" id="{BCFDD533-B99F-82BC-316F-D68B59EABD80}"/>
              </a:ext>
            </a:extLst>
          </p:cNvPr>
          <p:cNvGrpSpPr/>
          <p:nvPr/>
        </p:nvGrpSpPr>
        <p:grpSpPr>
          <a:xfrm>
            <a:off x="4305714" y="4099873"/>
            <a:ext cx="361950" cy="412432"/>
            <a:chOff x="3805122" y="3818195"/>
            <a:chExt cx="361950" cy="412432"/>
          </a:xfrm>
          <a:noFill/>
        </p:grpSpPr>
        <p:sp>
          <p:nvSpPr>
            <p:cNvPr id="1029" name="Freeform: Shape 272">
              <a:extLst>
                <a:ext uri="{FF2B5EF4-FFF2-40B4-BE49-F238E27FC236}">
                  <a16:creationId xmlns:a16="http://schemas.microsoft.com/office/drawing/2014/main" id="{C28AD53B-EE1E-2CEB-81DE-15EF6B6DAC2A}"/>
                </a:ext>
              </a:extLst>
            </p:cNvPr>
            <p:cNvSpPr/>
            <p:nvPr/>
          </p:nvSpPr>
          <p:spPr>
            <a:xfrm>
              <a:off x="3839412" y="3818195"/>
              <a:ext cx="300990" cy="222885"/>
            </a:xfrm>
            <a:custGeom>
              <a:avLst/>
              <a:gdLst>
                <a:gd name="connsiteX0" fmla="*/ 300990 w 300990"/>
                <a:gd name="connsiteY0" fmla="*/ 222885 h 222885"/>
                <a:gd name="connsiteX1" fmla="*/ 176213 w 300990"/>
                <a:gd name="connsiteY1" fmla="*/ 200025 h 222885"/>
                <a:gd name="connsiteX2" fmla="*/ 208597 w 300990"/>
                <a:gd name="connsiteY2" fmla="*/ 166688 h 222885"/>
                <a:gd name="connsiteX3" fmla="*/ 0 w 300990"/>
                <a:gd name="connsiteY3" fmla="*/ 20003 h 222885"/>
                <a:gd name="connsiteX4" fmla="*/ 10478 w 300990"/>
                <a:gd name="connsiteY4" fmla="*/ 0 h 222885"/>
                <a:gd name="connsiteX5" fmla="*/ 242888 w 300990"/>
                <a:gd name="connsiteY5" fmla="*/ 120967 h 222885"/>
                <a:gd name="connsiteX6" fmla="*/ 274320 w 300990"/>
                <a:gd name="connsiteY6" fmla="*/ 81915 h 222885"/>
                <a:gd name="connsiteX7" fmla="*/ 300990 w 300990"/>
                <a:gd name="connsiteY7" fmla="*/ 222885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990" h="222885">
                  <a:moveTo>
                    <a:pt x="300990" y="222885"/>
                  </a:moveTo>
                  <a:cubicBezTo>
                    <a:pt x="252413" y="211455"/>
                    <a:pt x="176213" y="200025"/>
                    <a:pt x="176213" y="200025"/>
                  </a:cubicBezTo>
                  <a:lnTo>
                    <a:pt x="208597" y="166688"/>
                  </a:lnTo>
                  <a:cubicBezTo>
                    <a:pt x="164782" y="91440"/>
                    <a:pt x="60960" y="40958"/>
                    <a:pt x="0" y="20003"/>
                  </a:cubicBezTo>
                  <a:cubicBezTo>
                    <a:pt x="0" y="13335"/>
                    <a:pt x="2857" y="4763"/>
                    <a:pt x="10478" y="0"/>
                  </a:cubicBezTo>
                  <a:cubicBezTo>
                    <a:pt x="146685" y="26670"/>
                    <a:pt x="232410" y="111442"/>
                    <a:pt x="242888" y="120967"/>
                  </a:cubicBezTo>
                  <a:cubicBezTo>
                    <a:pt x="252413" y="110490"/>
                    <a:pt x="274320" y="81915"/>
                    <a:pt x="274320" y="81915"/>
                  </a:cubicBezTo>
                  <a:cubicBezTo>
                    <a:pt x="274320" y="81915"/>
                    <a:pt x="298132" y="172402"/>
                    <a:pt x="300990" y="22288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30" name="Freeform: Shape 273">
              <a:extLst>
                <a:ext uri="{FF2B5EF4-FFF2-40B4-BE49-F238E27FC236}">
                  <a16:creationId xmlns:a16="http://schemas.microsoft.com/office/drawing/2014/main" id="{A2D83FF2-1FEF-8DB5-094C-C86B2FCBC7A4}"/>
                </a:ext>
              </a:extLst>
            </p:cNvPr>
            <p:cNvSpPr/>
            <p:nvPr/>
          </p:nvSpPr>
          <p:spPr>
            <a:xfrm>
              <a:off x="4062297" y="4106803"/>
              <a:ext cx="66675" cy="104775"/>
            </a:xfrm>
            <a:custGeom>
              <a:avLst/>
              <a:gdLst>
                <a:gd name="connsiteX0" fmla="*/ 66675 w 66675"/>
                <a:gd name="connsiteY0" fmla="*/ 104775 h 104775"/>
                <a:gd name="connsiteX1" fmla="*/ 66675 w 66675"/>
                <a:gd name="connsiteY1" fmla="*/ 0 h 104775"/>
                <a:gd name="connsiteX2" fmla="*/ 0 w 66675"/>
                <a:gd name="connsiteY2" fmla="*/ 0 h 104775"/>
                <a:gd name="connsiteX3" fmla="*/ 0 w 66675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04775">
                  <a:moveTo>
                    <a:pt x="66675" y="104775"/>
                  </a:moveTo>
                  <a:lnTo>
                    <a:pt x="66675" y="0"/>
                  </a:lnTo>
                  <a:lnTo>
                    <a:pt x="0" y="0"/>
                  </a:lnTo>
                  <a:lnTo>
                    <a:pt x="0" y="1047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31" name="Freeform: Shape 274">
              <a:extLst>
                <a:ext uri="{FF2B5EF4-FFF2-40B4-BE49-F238E27FC236}">
                  <a16:creationId xmlns:a16="http://schemas.microsoft.com/office/drawing/2014/main" id="{C7380EBF-DD4E-721E-AB47-84F97F0C5805}"/>
                </a:ext>
              </a:extLst>
            </p:cNvPr>
            <p:cNvSpPr/>
            <p:nvPr/>
          </p:nvSpPr>
          <p:spPr>
            <a:xfrm>
              <a:off x="3957522" y="4059178"/>
              <a:ext cx="66675" cy="152400"/>
            </a:xfrm>
            <a:custGeom>
              <a:avLst/>
              <a:gdLst>
                <a:gd name="connsiteX0" fmla="*/ 66675 w 66675"/>
                <a:gd name="connsiteY0" fmla="*/ 152400 h 152400"/>
                <a:gd name="connsiteX1" fmla="*/ 66675 w 66675"/>
                <a:gd name="connsiteY1" fmla="*/ 0 h 152400"/>
                <a:gd name="connsiteX2" fmla="*/ 0 w 66675"/>
                <a:gd name="connsiteY2" fmla="*/ 0 h 152400"/>
                <a:gd name="connsiteX3" fmla="*/ 0 w 66675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52400">
                  <a:moveTo>
                    <a:pt x="66675" y="152400"/>
                  </a:moveTo>
                  <a:lnTo>
                    <a:pt x="66675" y="0"/>
                  </a:lnTo>
                  <a:lnTo>
                    <a:pt x="0" y="0"/>
                  </a:lnTo>
                  <a:lnTo>
                    <a:pt x="0" y="1524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32" name="Freeform: Shape 275">
              <a:extLst>
                <a:ext uri="{FF2B5EF4-FFF2-40B4-BE49-F238E27FC236}">
                  <a16:creationId xmlns:a16="http://schemas.microsoft.com/office/drawing/2014/main" id="{1A1F1500-E3C2-217E-1445-E522D16CAA0E}"/>
                </a:ext>
              </a:extLst>
            </p:cNvPr>
            <p:cNvSpPr/>
            <p:nvPr/>
          </p:nvSpPr>
          <p:spPr>
            <a:xfrm>
              <a:off x="3852747" y="4002028"/>
              <a:ext cx="66675" cy="209550"/>
            </a:xfrm>
            <a:custGeom>
              <a:avLst/>
              <a:gdLst>
                <a:gd name="connsiteX0" fmla="*/ 66675 w 66675"/>
                <a:gd name="connsiteY0" fmla="*/ 209550 h 209550"/>
                <a:gd name="connsiteX1" fmla="*/ 66675 w 66675"/>
                <a:gd name="connsiteY1" fmla="*/ 0 h 209550"/>
                <a:gd name="connsiteX2" fmla="*/ 0 w 66675"/>
                <a:gd name="connsiteY2" fmla="*/ 0 h 209550"/>
                <a:gd name="connsiteX3" fmla="*/ 0 w 66675"/>
                <a:gd name="connsiteY3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209550">
                  <a:moveTo>
                    <a:pt x="66675" y="209550"/>
                  </a:moveTo>
                  <a:lnTo>
                    <a:pt x="66675" y="0"/>
                  </a:lnTo>
                  <a:lnTo>
                    <a:pt x="0" y="0"/>
                  </a:lnTo>
                  <a:lnTo>
                    <a:pt x="0" y="2095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33" name="Freeform: Shape 276">
              <a:extLst>
                <a:ext uri="{FF2B5EF4-FFF2-40B4-BE49-F238E27FC236}">
                  <a16:creationId xmlns:a16="http://schemas.microsoft.com/office/drawing/2014/main" id="{26AF76BB-AA54-C82C-D1D2-199F8B8A2E15}"/>
                </a:ext>
              </a:extLst>
            </p:cNvPr>
            <p:cNvSpPr/>
            <p:nvPr/>
          </p:nvSpPr>
          <p:spPr>
            <a:xfrm>
              <a:off x="3805122" y="4230628"/>
              <a:ext cx="361950" cy="9525"/>
            </a:xfrm>
            <a:custGeom>
              <a:avLst/>
              <a:gdLst>
                <a:gd name="connsiteX0" fmla="*/ 361950 w 361950"/>
                <a:gd name="connsiteY0" fmla="*/ 0 h 9525"/>
                <a:gd name="connsiteX1" fmla="*/ 0 w 3619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50" h="9525">
                  <a:moveTo>
                    <a:pt x="3619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34" name="Graphic 3">
            <a:extLst>
              <a:ext uri="{FF2B5EF4-FFF2-40B4-BE49-F238E27FC236}">
                <a16:creationId xmlns:a16="http://schemas.microsoft.com/office/drawing/2014/main" id="{3E695276-18CA-D7DC-DD5A-BAB46D56011E}"/>
              </a:ext>
            </a:extLst>
          </p:cNvPr>
          <p:cNvGrpSpPr/>
          <p:nvPr/>
        </p:nvGrpSpPr>
        <p:grpSpPr>
          <a:xfrm>
            <a:off x="3218594" y="4097492"/>
            <a:ext cx="361950" cy="417195"/>
            <a:chOff x="3033597" y="3813432"/>
            <a:chExt cx="361950" cy="417195"/>
          </a:xfrm>
          <a:noFill/>
        </p:grpSpPr>
        <p:sp>
          <p:nvSpPr>
            <p:cNvPr id="1035" name="Freeform: Shape 278">
              <a:extLst>
                <a:ext uri="{FF2B5EF4-FFF2-40B4-BE49-F238E27FC236}">
                  <a16:creationId xmlns:a16="http://schemas.microsoft.com/office/drawing/2014/main" id="{F91471F4-94A7-C19B-BDBB-AF3FAC08C816}"/>
                </a:ext>
              </a:extLst>
            </p:cNvPr>
            <p:cNvSpPr/>
            <p:nvPr/>
          </p:nvSpPr>
          <p:spPr>
            <a:xfrm>
              <a:off x="3060267" y="3813432"/>
              <a:ext cx="300989" cy="222885"/>
            </a:xfrm>
            <a:custGeom>
              <a:avLst/>
              <a:gdLst>
                <a:gd name="connsiteX0" fmla="*/ 300990 w 300989"/>
                <a:gd name="connsiteY0" fmla="*/ 0 h 222885"/>
                <a:gd name="connsiteX1" fmla="*/ 176212 w 300989"/>
                <a:gd name="connsiteY1" fmla="*/ 22860 h 222885"/>
                <a:gd name="connsiteX2" fmla="*/ 208598 w 300989"/>
                <a:gd name="connsiteY2" fmla="*/ 56198 h 222885"/>
                <a:gd name="connsiteX3" fmla="*/ 0 w 300989"/>
                <a:gd name="connsiteY3" fmla="*/ 202883 h 222885"/>
                <a:gd name="connsiteX4" fmla="*/ 10477 w 300989"/>
                <a:gd name="connsiteY4" fmla="*/ 222885 h 222885"/>
                <a:gd name="connsiteX5" fmla="*/ 242887 w 300989"/>
                <a:gd name="connsiteY5" fmla="*/ 101917 h 222885"/>
                <a:gd name="connsiteX6" fmla="*/ 274320 w 300989"/>
                <a:gd name="connsiteY6" fmla="*/ 140970 h 222885"/>
                <a:gd name="connsiteX7" fmla="*/ 300990 w 300989"/>
                <a:gd name="connsiteY7" fmla="*/ 0 h 222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989" h="222885">
                  <a:moveTo>
                    <a:pt x="300990" y="0"/>
                  </a:moveTo>
                  <a:cubicBezTo>
                    <a:pt x="252412" y="11430"/>
                    <a:pt x="176212" y="22860"/>
                    <a:pt x="176212" y="22860"/>
                  </a:cubicBezTo>
                  <a:lnTo>
                    <a:pt x="208598" y="56198"/>
                  </a:lnTo>
                  <a:cubicBezTo>
                    <a:pt x="164783" y="131445"/>
                    <a:pt x="60960" y="181927"/>
                    <a:pt x="0" y="202883"/>
                  </a:cubicBezTo>
                  <a:cubicBezTo>
                    <a:pt x="0" y="209550"/>
                    <a:pt x="2858" y="218123"/>
                    <a:pt x="10477" y="222885"/>
                  </a:cubicBezTo>
                  <a:cubicBezTo>
                    <a:pt x="146685" y="196215"/>
                    <a:pt x="232410" y="111442"/>
                    <a:pt x="242887" y="101917"/>
                  </a:cubicBezTo>
                  <a:cubicBezTo>
                    <a:pt x="252412" y="112395"/>
                    <a:pt x="274320" y="140970"/>
                    <a:pt x="274320" y="140970"/>
                  </a:cubicBezTo>
                  <a:cubicBezTo>
                    <a:pt x="274320" y="140970"/>
                    <a:pt x="298133" y="50483"/>
                    <a:pt x="300990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36" name="Freeform: Shape 279">
              <a:extLst>
                <a:ext uri="{FF2B5EF4-FFF2-40B4-BE49-F238E27FC236}">
                  <a16:creationId xmlns:a16="http://schemas.microsoft.com/office/drawing/2014/main" id="{678AF0F4-B044-50DA-53E0-A8F08C81A9BF}"/>
                </a:ext>
              </a:extLst>
            </p:cNvPr>
            <p:cNvSpPr/>
            <p:nvPr/>
          </p:nvSpPr>
          <p:spPr>
            <a:xfrm>
              <a:off x="3071697" y="4106803"/>
              <a:ext cx="66675" cy="104775"/>
            </a:xfrm>
            <a:custGeom>
              <a:avLst/>
              <a:gdLst>
                <a:gd name="connsiteX0" fmla="*/ 0 w 66675"/>
                <a:gd name="connsiteY0" fmla="*/ 104775 h 104775"/>
                <a:gd name="connsiteX1" fmla="*/ 0 w 66675"/>
                <a:gd name="connsiteY1" fmla="*/ 0 h 104775"/>
                <a:gd name="connsiteX2" fmla="*/ 66675 w 66675"/>
                <a:gd name="connsiteY2" fmla="*/ 0 h 104775"/>
                <a:gd name="connsiteX3" fmla="*/ 66675 w 66675"/>
                <a:gd name="connsiteY3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04775">
                  <a:moveTo>
                    <a:pt x="0" y="104775"/>
                  </a:moveTo>
                  <a:lnTo>
                    <a:pt x="0" y="0"/>
                  </a:lnTo>
                  <a:lnTo>
                    <a:pt x="66675" y="0"/>
                  </a:lnTo>
                  <a:lnTo>
                    <a:pt x="66675" y="1047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37" name="Freeform: Shape 280">
              <a:extLst>
                <a:ext uri="{FF2B5EF4-FFF2-40B4-BE49-F238E27FC236}">
                  <a16:creationId xmlns:a16="http://schemas.microsoft.com/office/drawing/2014/main" id="{AE4129F2-F7E4-7ED1-C651-A655A8A67E7D}"/>
                </a:ext>
              </a:extLst>
            </p:cNvPr>
            <p:cNvSpPr/>
            <p:nvPr/>
          </p:nvSpPr>
          <p:spPr>
            <a:xfrm>
              <a:off x="3176472" y="4059178"/>
              <a:ext cx="66675" cy="152400"/>
            </a:xfrm>
            <a:custGeom>
              <a:avLst/>
              <a:gdLst>
                <a:gd name="connsiteX0" fmla="*/ 0 w 66675"/>
                <a:gd name="connsiteY0" fmla="*/ 152400 h 152400"/>
                <a:gd name="connsiteX1" fmla="*/ 0 w 66675"/>
                <a:gd name="connsiteY1" fmla="*/ 0 h 152400"/>
                <a:gd name="connsiteX2" fmla="*/ 66675 w 66675"/>
                <a:gd name="connsiteY2" fmla="*/ 0 h 152400"/>
                <a:gd name="connsiteX3" fmla="*/ 66675 w 66675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52400">
                  <a:moveTo>
                    <a:pt x="0" y="152400"/>
                  </a:moveTo>
                  <a:lnTo>
                    <a:pt x="0" y="0"/>
                  </a:lnTo>
                  <a:lnTo>
                    <a:pt x="66675" y="0"/>
                  </a:lnTo>
                  <a:lnTo>
                    <a:pt x="66675" y="1524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38" name="Freeform: Shape 281">
              <a:extLst>
                <a:ext uri="{FF2B5EF4-FFF2-40B4-BE49-F238E27FC236}">
                  <a16:creationId xmlns:a16="http://schemas.microsoft.com/office/drawing/2014/main" id="{EF3E0B14-6D42-550A-FCCF-FF2A3F7A55E4}"/>
                </a:ext>
              </a:extLst>
            </p:cNvPr>
            <p:cNvSpPr/>
            <p:nvPr/>
          </p:nvSpPr>
          <p:spPr>
            <a:xfrm>
              <a:off x="3281247" y="4002028"/>
              <a:ext cx="66675" cy="209550"/>
            </a:xfrm>
            <a:custGeom>
              <a:avLst/>
              <a:gdLst>
                <a:gd name="connsiteX0" fmla="*/ 0 w 66675"/>
                <a:gd name="connsiteY0" fmla="*/ 209550 h 209550"/>
                <a:gd name="connsiteX1" fmla="*/ 0 w 66675"/>
                <a:gd name="connsiteY1" fmla="*/ 0 h 209550"/>
                <a:gd name="connsiteX2" fmla="*/ 66675 w 66675"/>
                <a:gd name="connsiteY2" fmla="*/ 0 h 209550"/>
                <a:gd name="connsiteX3" fmla="*/ 66675 w 66675"/>
                <a:gd name="connsiteY3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209550">
                  <a:moveTo>
                    <a:pt x="0" y="209550"/>
                  </a:moveTo>
                  <a:lnTo>
                    <a:pt x="0" y="0"/>
                  </a:lnTo>
                  <a:lnTo>
                    <a:pt x="66675" y="0"/>
                  </a:lnTo>
                  <a:lnTo>
                    <a:pt x="66675" y="2095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39" name="Freeform: Shape 282">
              <a:extLst>
                <a:ext uri="{FF2B5EF4-FFF2-40B4-BE49-F238E27FC236}">
                  <a16:creationId xmlns:a16="http://schemas.microsoft.com/office/drawing/2014/main" id="{72C4C138-F94A-6A5D-80C5-533B669F26CB}"/>
                </a:ext>
              </a:extLst>
            </p:cNvPr>
            <p:cNvSpPr/>
            <p:nvPr/>
          </p:nvSpPr>
          <p:spPr>
            <a:xfrm>
              <a:off x="3033597" y="4230628"/>
              <a:ext cx="361950" cy="9525"/>
            </a:xfrm>
            <a:custGeom>
              <a:avLst/>
              <a:gdLst>
                <a:gd name="connsiteX0" fmla="*/ 0 w 361950"/>
                <a:gd name="connsiteY0" fmla="*/ 0 h 9525"/>
                <a:gd name="connsiteX1" fmla="*/ 361950 w 3619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1950" h="9525">
                  <a:moveTo>
                    <a:pt x="0" y="0"/>
                  </a:moveTo>
                  <a:lnTo>
                    <a:pt x="3619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40" name="Groupe 1039">
            <a:extLst>
              <a:ext uri="{FF2B5EF4-FFF2-40B4-BE49-F238E27FC236}">
                <a16:creationId xmlns:a16="http://schemas.microsoft.com/office/drawing/2014/main" id="{6DDFF57C-7E8B-91FC-1892-4274E68B4828}"/>
              </a:ext>
            </a:extLst>
          </p:cNvPr>
          <p:cNvGrpSpPr/>
          <p:nvPr/>
        </p:nvGrpSpPr>
        <p:grpSpPr>
          <a:xfrm>
            <a:off x="10688381" y="4109608"/>
            <a:ext cx="556578" cy="392962"/>
            <a:chOff x="4629150" y="2395537"/>
            <a:chExt cx="2937509" cy="2073973"/>
          </a:xfrm>
        </p:grpSpPr>
        <p:sp>
          <p:nvSpPr>
            <p:cNvPr id="1041" name="Forme libre : forme 1040">
              <a:extLst>
                <a:ext uri="{FF2B5EF4-FFF2-40B4-BE49-F238E27FC236}">
                  <a16:creationId xmlns:a16="http://schemas.microsoft.com/office/drawing/2014/main" id="{75568CB7-0608-C544-0D79-E6FB98572053}"/>
                </a:ext>
              </a:extLst>
            </p:cNvPr>
            <p:cNvSpPr/>
            <p:nvPr/>
          </p:nvSpPr>
          <p:spPr>
            <a:xfrm>
              <a:off x="7435024" y="4459985"/>
              <a:ext cx="131635" cy="9525"/>
            </a:xfrm>
            <a:custGeom>
              <a:avLst/>
              <a:gdLst>
                <a:gd name="connsiteX0" fmla="*/ 0 w 131635"/>
                <a:gd name="connsiteY0" fmla="*/ 0 h 9525"/>
                <a:gd name="connsiteX1" fmla="*/ 131635 w 13163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1635" h="9525">
                  <a:moveTo>
                    <a:pt x="0" y="0"/>
                  </a:moveTo>
                  <a:lnTo>
                    <a:pt x="13163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42" name="Forme libre : forme 1041">
              <a:extLst>
                <a:ext uri="{FF2B5EF4-FFF2-40B4-BE49-F238E27FC236}">
                  <a16:creationId xmlns:a16="http://schemas.microsoft.com/office/drawing/2014/main" id="{AB74F88F-5A0F-1FC8-AD1D-040D818709E1}"/>
                </a:ext>
              </a:extLst>
            </p:cNvPr>
            <p:cNvSpPr/>
            <p:nvPr/>
          </p:nvSpPr>
          <p:spPr>
            <a:xfrm>
              <a:off x="4919853" y="4459985"/>
              <a:ext cx="2336292" cy="9525"/>
            </a:xfrm>
            <a:custGeom>
              <a:avLst/>
              <a:gdLst>
                <a:gd name="connsiteX0" fmla="*/ 0 w 2336292"/>
                <a:gd name="connsiteY0" fmla="*/ 0 h 9525"/>
                <a:gd name="connsiteX1" fmla="*/ 2336292 w 233629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6292" h="9525">
                  <a:moveTo>
                    <a:pt x="0" y="0"/>
                  </a:moveTo>
                  <a:lnTo>
                    <a:pt x="2336292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43" name="Forme libre : forme 1042">
              <a:extLst>
                <a:ext uri="{FF2B5EF4-FFF2-40B4-BE49-F238E27FC236}">
                  <a16:creationId xmlns:a16="http://schemas.microsoft.com/office/drawing/2014/main" id="{4851DC7E-9809-B521-8525-47ABC31F8277}"/>
                </a:ext>
              </a:extLst>
            </p:cNvPr>
            <p:cNvSpPr/>
            <p:nvPr/>
          </p:nvSpPr>
          <p:spPr>
            <a:xfrm>
              <a:off x="5113972" y="2948177"/>
              <a:ext cx="761999" cy="1508569"/>
            </a:xfrm>
            <a:custGeom>
              <a:avLst/>
              <a:gdLst>
                <a:gd name="connsiteX0" fmla="*/ 0 w 761999"/>
                <a:gd name="connsiteY0" fmla="*/ 1356836 h 1508569"/>
                <a:gd name="connsiteX1" fmla="*/ 0 w 761999"/>
                <a:gd name="connsiteY1" fmla="*/ 822293 h 1508569"/>
                <a:gd name="connsiteX2" fmla="*/ 376904 w 761999"/>
                <a:gd name="connsiteY2" fmla="*/ 0 h 1508569"/>
                <a:gd name="connsiteX3" fmla="*/ 762000 w 761999"/>
                <a:gd name="connsiteY3" fmla="*/ 822293 h 1508569"/>
                <a:gd name="connsiteX4" fmla="*/ 762000 w 761999"/>
                <a:gd name="connsiteY4" fmla="*/ 1508570 h 1508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1999" h="1508569">
                  <a:moveTo>
                    <a:pt x="0" y="1356836"/>
                  </a:moveTo>
                  <a:lnTo>
                    <a:pt x="0" y="822293"/>
                  </a:lnTo>
                  <a:lnTo>
                    <a:pt x="376904" y="0"/>
                  </a:lnTo>
                  <a:lnTo>
                    <a:pt x="762000" y="822293"/>
                  </a:lnTo>
                  <a:lnTo>
                    <a:pt x="762000" y="150857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44" name="Forme libre : forme 1043">
              <a:extLst>
                <a:ext uri="{FF2B5EF4-FFF2-40B4-BE49-F238E27FC236}">
                  <a16:creationId xmlns:a16="http://schemas.microsoft.com/office/drawing/2014/main" id="{6DFD84D5-06D0-A167-3F7C-C768FB1605F3}"/>
                </a:ext>
              </a:extLst>
            </p:cNvPr>
            <p:cNvSpPr/>
            <p:nvPr/>
          </p:nvSpPr>
          <p:spPr>
            <a:xfrm>
              <a:off x="5490876" y="2948177"/>
              <a:ext cx="1059751" cy="9525"/>
            </a:xfrm>
            <a:custGeom>
              <a:avLst/>
              <a:gdLst>
                <a:gd name="connsiteX0" fmla="*/ 1059752 w 1059751"/>
                <a:gd name="connsiteY0" fmla="*/ 0 h 9525"/>
                <a:gd name="connsiteX1" fmla="*/ 0 w 105975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9751" h="9525">
                  <a:moveTo>
                    <a:pt x="1059752" y="0"/>
                  </a:move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45" name="Forme libre : forme 1044">
              <a:extLst>
                <a:ext uri="{FF2B5EF4-FFF2-40B4-BE49-F238E27FC236}">
                  <a16:creationId xmlns:a16="http://schemas.microsoft.com/office/drawing/2014/main" id="{849AA499-E137-0EF8-6BA2-F14060F84750}"/>
                </a:ext>
              </a:extLst>
            </p:cNvPr>
            <p:cNvSpPr/>
            <p:nvPr/>
          </p:nvSpPr>
          <p:spPr>
            <a:xfrm>
              <a:off x="5885592" y="3770470"/>
              <a:ext cx="556069" cy="9525"/>
            </a:xfrm>
            <a:custGeom>
              <a:avLst/>
              <a:gdLst>
                <a:gd name="connsiteX0" fmla="*/ 0 w 556069"/>
                <a:gd name="connsiteY0" fmla="*/ 0 h 9525"/>
                <a:gd name="connsiteX1" fmla="*/ 556069 w 55606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6069" h="9525">
                  <a:moveTo>
                    <a:pt x="0" y="0"/>
                  </a:moveTo>
                  <a:lnTo>
                    <a:pt x="556069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46" name="Forme libre : forme 1045">
              <a:extLst>
                <a:ext uri="{FF2B5EF4-FFF2-40B4-BE49-F238E27FC236}">
                  <a16:creationId xmlns:a16="http://schemas.microsoft.com/office/drawing/2014/main" id="{46FAFA11-1656-535D-7E2B-175BD5707414}"/>
                </a:ext>
              </a:extLst>
            </p:cNvPr>
            <p:cNvSpPr/>
            <p:nvPr/>
          </p:nvSpPr>
          <p:spPr>
            <a:xfrm>
              <a:off x="4629150" y="2934454"/>
              <a:ext cx="570166" cy="134404"/>
            </a:xfrm>
            <a:custGeom>
              <a:avLst/>
              <a:gdLst>
                <a:gd name="connsiteX0" fmla="*/ 0 w 570166"/>
                <a:gd name="connsiteY0" fmla="*/ 134404 h 134404"/>
                <a:gd name="connsiteX1" fmla="*/ 192215 w 570166"/>
                <a:gd name="connsiteY1" fmla="*/ 134404 h 134404"/>
                <a:gd name="connsiteX2" fmla="*/ 319510 w 570166"/>
                <a:gd name="connsiteY2" fmla="*/ 49 h 134404"/>
                <a:gd name="connsiteX3" fmla="*/ 453866 w 570166"/>
                <a:gd name="connsiteY3" fmla="*/ 127344 h 134404"/>
                <a:gd name="connsiteX4" fmla="*/ 453866 w 570166"/>
                <a:gd name="connsiteY4" fmla="*/ 134404 h 134404"/>
                <a:gd name="connsiteX5" fmla="*/ 570167 w 570166"/>
                <a:gd name="connsiteY5" fmla="*/ 134404 h 134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0166" h="134404">
                  <a:moveTo>
                    <a:pt x="0" y="134404"/>
                  </a:moveTo>
                  <a:lnTo>
                    <a:pt x="192215" y="134404"/>
                  </a:lnTo>
                  <a:cubicBezTo>
                    <a:pt x="190265" y="62152"/>
                    <a:pt x="247257" y="1998"/>
                    <a:pt x="319510" y="49"/>
                  </a:cubicBezTo>
                  <a:cubicBezTo>
                    <a:pt x="391763" y="-1901"/>
                    <a:pt x="451917" y="55091"/>
                    <a:pt x="453866" y="127344"/>
                  </a:cubicBezTo>
                  <a:cubicBezTo>
                    <a:pt x="453930" y="129697"/>
                    <a:pt x="453930" y="132052"/>
                    <a:pt x="453866" y="134404"/>
                  </a:cubicBezTo>
                  <a:lnTo>
                    <a:pt x="570167" y="13440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47" name="Forme libre : forme 1046">
              <a:extLst>
                <a:ext uri="{FF2B5EF4-FFF2-40B4-BE49-F238E27FC236}">
                  <a16:creationId xmlns:a16="http://schemas.microsoft.com/office/drawing/2014/main" id="{6574D439-B51D-EE1F-265C-997A778FC542}"/>
                </a:ext>
              </a:extLst>
            </p:cNvPr>
            <p:cNvSpPr/>
            <p:nvPr/>
          </p:nvSpPr>
          <p:spPr>
            <a:xfrm>
              <a:off x="5786818" y="2395537"/>
              <a:ext cx="511397" cy="106870"/>
            </a:xfrm>
            <a:custGeom>
              <a:avLst/>
              <a:gdLst>
                <a:gd name="connsiteX0" fmla="*/ 511397 w 511397"/>
                <a:gd name="connsiteY0" fmla="*/ 106870 h 106870"/>
                <a:gd name="connsiteX1" fmla="*/ 407956 w 511397"/>
                <a:gd name="connsiteY1" fmla="*/ 106870 h 106870"/>
                <a:gd name="connsiteX2" fmla="*/ 301085 w 511397"/>
                <a:gd name="connsiteY2" fmla="*/ 0 h 106870"/>
                <a:gd name="connsiteX3" fmla="*/ 194215 w 511397"/>
                <a:gd name="connsiteY3" fmla="*/ 106870 h 106870"/>
                <a:gd name="connsiteX4" fmla="*/ 0 w 511397"/>
                <a:gd name="connsiteY4" fmla="*/ 106870 h 106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397" h="106870">
                  <a:moveTo>
                    <a:pt x="511397" y="106870"/>
                  </a:moveTo>
                  <a:lnTo>
                    <a:pt x="407956" y="106870"/>
                  </a:lnTo>
                  <a:cubicBezTo>
                    <a:pt x="407956" y="47848"/>
                    <a:pt x="360112" y="0"/>
                    <a:pt x="301085" y="0"/>
                  </a:cubicBezTo>
                  <a:cubicBezTo>
                    <a:pt x="242059" y="0"/>
                    <a:pt x="194215" y="47848"/>
                    <a:pt x="194215" y="106870"/>
                  </a:cubicBezTo>
                  <a:lnTo>
                    <a:pt x="0" y="10687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48" name="Forme libre : forme 1047">
              <a:extLst>
                <a:ext uri="{FF2B5EF4-FFF2-40B4-BE49-F238E27FC236}">
                  <a16:creationId xmlns:a16="http://schemas.microsoft.com/office/drawing/2014/main" id="{5522C31B-48D2-6AF4-DF30-91BAF3C336D0}"/>
                </a:ext>
              </a:extLst>
            </p:cNvPr>
            <p:cNvSpPr/>
            <p:nvPr/>
          </p:nvSpPr>
          <p:spPr>
            <a:xfrm>
              <a:off x="6302787" y="2680144"/>
              <a:ext cx="213550" cy="9525"/>
            </a:xfrm>
            <a:custGeom>
              <a:avLst/>
              <a:gdLst>
                <a:gd name="connsiteX0" fmla="*/ 0 w 213550"/>
                <a:gd name="connsiteY0" fmla="*/ 0 h 9525"/>
                <a:gd name="connsiteX1" fmla="*/ 213551 w 2135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13550" h="9525">
                  <a:moveTo>
                    <a:pt x="0" y="0"/>
                  </a:moveTo>
                  <a:lnTo>
                    <a:pt x="213551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49" name="Forme libre : forme 1048">
              <a:extLst>
                <a:ext uri="{FF2B5EF4-FFF2-40B4-BE49-F238E27FC236}">
                  <a16:creationId xmlns:a16="http://schemas.microsoft.com/office/drawing/2014/main" id="{183948D1-6D2B-F58A-6386-AD1DEA7BF97A}"/>
                </a:ext>
              </a:extLst>
            </p:cNvPr>
            <p:cNvSpPr/>
            <p:nvPr/>
          </p:nvSpPr>
          <p:spPr>
            <a:xfrm>
              <a:off x="6004464" y="2723482"/>
              <a:ext cx="89154" cy="9525"/>
            </a:xfrm>
            <a:custGeom>
              <a:avLst/>
              <a:gdLst>
                <a:gd name="connsiteX0" fmla="*/ 0 w 89154"/>
                <a:gd name="connsiteY0" fmla="*/ 0 h 9525"/>
                <a:gd name="connsiteX1" fmla="*/ 89154 w 89154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9154" h="9525">
                  <a:moveTo>
                    <a:pt x="0" y="0"/>
                  </a:moveTo>
                  <a:lnTo>
                    <a:pt x="89154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50" name="Forme libre : forme 1049">
              <a:extLst>
                <a:ext uri="{FF2B5EF4-FFF2-40B4-BE49-F238E27FC236}">
                  <a16:creationId xmlns:a16="http://schemas.microsoft.com/office/drawing/2014/main" id="{B1E9245D-9F54-A3FE-6A48-02B7F6C952C2}"/>
                </a:ext>
              </a:extLst>
            </p:cNvPr>
            <p:cNvSpPr/>
            <p:nvPr/>
          </p:nvSpPr>
          <p:spPr>
            <a:xfrm>
              <a:off x="6601597" y="2677857"/>
              <a:ext cx="880551" cy="1385220"/>
            </a:xfrm>
            <a:custGeom>
              <a:avLst/>
              <a:gdLst>
                <a:gd name="connsiteX0" fmla="*/ 252402 w 880551"/>
                <a:gd name="connsiteY0" fmla="*/ 1339691 h 1385220"/>
                <a:gd name="connsiteX1" fmla="*/ 7990 w 880551"/>
                <a:gd name="connsiteY1" fmla="*/ 808101 h 1385220"/>
                <a:gd name="connsiteX2" fmla="*/ 441283 w 880551"/>
                <a:gd name="connsiteY2" fmla="*/ 0 h 1385220"/>
                <a:gd name="connsiteX3" fmla="*/ 869908 w 880551"/>
                <a:gd name="connsiteY3" fmla="*/ 802958 h 1385220"/>
                <a:gd name="connsiteX4" fmla="*/ 456332 w 880551"/>
                <a:gd name="connsiteY4" fmla="*/ 1385221 h 138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551" h="1385220">
                  <a:moveTo>
                    <a:pt x="252402" y="1339691"/>
                  </a:moveTo>
                  <a:cubicBezTo>
                    <a:pt x="91334" y="1261777"/>
                    <a:pt x="-33348" y="1084136"/>
                    <a:pt x="7990" y="808101"/>
                  </a:cubicBezTo>
                  <a:cubicBezTo>
                    <a:pt x="50472" y="522351"/>
                    <a:pt x="208777" y="0"/>
                    <a:pt x="441283" y="0"/>
                  </a:cubicBezTo>
                  <a:cubicBezTo>
                    <a:pt x="673788" y="0"/>
                    <a:pt x="821520" y="498443"/>
                    <a:pt x="869908" y="802958"/>
                  </a:cubicBezTo>
                  <a:cubicBezTo>
                    <a:pt x="935535" y="1212533"/>
                    <a:pt x="685408" y="1382268"/>
                    <a:pt x="456332" y="1385221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51" name="Forme libre : forme 1050">
              <a:extLst>
                <a:ext uri="{FF2B5EF4-FFF2-40B4-BE49-F238E27FC236}">
                  <a16:creationId xmlns:a16="http://schemas.microsoft.com/office/drawing/2014/main" id="{D704BA64-BA22-F205-86B7-28D67C26E84C}"/>
                </a:ext>
              </a:extLst>
            </p:cNvPr>
            <p:cNvSpPr/>
            <p:nvPr/>
          </p:nvSpPr>
          <p:spPr>
            <a:xfrm>
              <a:off x="6776561" y="3559587"/>
              <a:ext cx="258127" cy="231076"/>
            </a:xfrm>
            <a:custGeom>
              <a:avLst/>
              <a:gdLst>
                <a:gd name="connsiteX0" fmla="*/ 258127 w 258127"/>
                <a:gd name="connsiteY0" fmla="*/ 231077 h 231076"/>
                <a:gd name="connsiteX1" fmla="*/ 0 w 258127"/>
                <a:gd name="connsiteY1" fmla="*/ 0 h 231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127" h="231076">
                  <a:moveTo>
                    <a:pt x="258127" y="231077"/>
                  </a:move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52" name="Forme libre : forme 1051">
              <a:extLst>
                <a:ext uri="{FF2B5EF4-FFF2-40B4-BE49-F238E27FC236}">
                  <a16:creationId xmlns:a16="http://schemas.microsoft.com/office/drawing/2014/main" id="{434603CB-ECD5-7959-7EB0-92A2D24C5B4E}"/>
                </a:ext>
              </a:extLst>
            </p:cNvPr>
            <p:cNvSpPr/>
            <p:nvPr/>
          </p:nvSpPr>
          <p:spPr>
            <a:xfrm>
              <a:off x="6874764" y="3322224"/>
              <a:ext cx="155543" cy="139731"/>
            </a:xfrm>
            <a:custGeom>
              <a:avLst/>
              <a:gdLst>
                <a:gd name="connsiteX0" fmla="*/ 155543 w 155543"/>
                <a:gd name="connsiteY0" fmla="*/ 139732 h 139731"/>
                <a:gd name="connsiteX1" fmla="*/ 0 w 155543"/>
                <a:gd name="connsiteY1" fmla="*/ 0 h 13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543" h="139731">
                  <a:moveTo>
                    <a:pt x="155543" y="139732"/>
                  </a:move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53" name="Forme libre : forme 1052">
              <a:extLst>
                <a:ext uri="{FF2B5EF4-FFF2-40B4-BE49-F238E27FC236}">
                  <a16:creationId xmlns:a16="http://schemas.microsoft.com/office/drawing/2014/main" id="{BA082EB7-5E74-7223-6A8D-16AC2BEE38FA}"/>
                </a:ext>
              </a:extLst>
            </p:cNvPr>
            <p:cNvSpPr/>
            <p:nvPr/>
          </p:nvSpPr>
          <p:spPr>
            <a:xfrm>
              <a:off x="7048690" y="3559587"/>
              <a:ext cx="258222" cy="231076"/>
            </a:xfrm>
            <a:custGeom>
              <a:avLst/>
              <a:gdLst>
                <a:gd name="connsiteX0" fmla="*/ 0 w 258222"/>
                <a:gd name="connsiteY0" fmla="*/ 231077 h 231076"/>
                <a:gd name="connsiteX1" fmla="*/ 258223 w 258222"/>
                <a:gd name="connsiteY1" fmla="*/ 0 h 231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8222" h="231076">
                  <a:moveTo>
                    <a:pt x="0" y="231077"/>
                  </a:moveTo>
                  <a:lnTo>
                    <a:pt x="258223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54" name="Forme libre : forme 1053">
              <a:extLst>
                <a:ext uri="{FF2B5EF4-FFF2-40B4-BE49-F238E27FC236}">
                  <a16:creationId xmlns:a16="http://schemas.microsoft.com/office/drawing/2014/main" id="{8209EBB2-2DD1-C798-F501-22FEABAC93D3}"/>
                </a:ext>
              </a:extLst>
            </p:cNvPr>
            <p:cNvSpPr/>
            <p:nvPr/>
          </p:nvSpPr>
          <p:spPr>
            <a:xfrm>
              <a:off x="7053072" y="3322224"/>
              <a:ext cx="155638" cy="139731"/>
            </a:xfrm>
            <a:custGeom>
              <a:avLst/>
              <a:gdLst>
                <a:gd name="connsiteX0" fmla="*/ 0 w 155638"/>
                <a:gd name="connsiteY0" fmla="*/ 139732 h 139731"/>
                <a:gd name="connsiteX1" fmla="*/ 155639 w 155638"/>
                <a:gd name="connsiteY1" fmla="*/ 0 h 139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638" h="139731">
                  <a:moveTo>
                    <a:pt x="0" y="139732"/>
                  </a:moveTo>
                  <a:lnTo>
                    <a:pt x="155639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55" name="Forme libre : forme 1054">
              <a:extLst>
                <a:ext uri="{FF2B5EF4-FFF2-40B4-BE49-F238E27FC236}">
                  <a16:creationId xmlns:a16="http://schemas.microsoft.com/office/drawing/2014/main" id="{B83F7375-37F1-8B7F-96E1-9D62E061CB3F}"/>
                </a:ext>
              </a:extLst>
            </p:cNvPr>
            <p:cNvSpPr/>
            <p:nvPr/>
          </p:nvSpPr>
          <p:spPr>
            <a:xfrm>
              <a:off x="7042118" y="3123532"/>
              <a:ext cx="9525" cy="1310354"/>
            </a:xfrm>
            <a:custGeom>
              <a:avLst/>
              <a:gdLst>
                <a:gd name="connsiteX0" fmla="*/ 0 w 9525"/>
                <a:gd name="connsiteY0" fmla="*/ 0 h 1310354"/>
                <a:gd name="connsiteX1" fmla="*/ 0 w 9525"/>
                <a:gd name="connsiteY1" fmla="*/ 1310354 h 1310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10354">
                  <a:moveTo>
                    <a:pt x="0" y="0"/>
                  </a:moveTo>
                  <a:lnTo>
                    <a:pt x="0" y="131035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56" name="Forme libre : forme 1055">
              <a:extLst>
                <a:ext uri="{FF2B5EF4-FFF2-40B4-BE49-F238E27FC236}">
                  <a16:creationId xmlns:a16="http://schemas.microsoft.com/office/drawing/2014/main" id="{60A9FD49-6A29-D38F-E78B-7882C950D6DF}"/>
                </a:ext>
              </a:extLst>
            </p:cNvPr>
            <p:cNvSpPr/>
            <p:nvPr/>
          </p:nvSpPr>
          <p:spPr>
            <a:xfrm>
              <a:off x="5361622" y="4026216"/>
              <a:ext cx="241268" cy="430529"/>
            </a:xfrm>
            <a:custGeom>
              <a:avLst/>
              <a:gdLst>
                <a:gd name="connsiteX0" fmla="*/ 0 w 241268"/>
                <a:gd name="connsiteY0" fmla="*/ 430530 h 430529"/>
                <a:gd name="connsiteX1" fmla="*/ 0 w 241268"/>
                <a:gd name="connsiteY1" fmla="*/ 0 h 430529"/>
                <a:gd name="connsiteX2" fmla="*/ 241268 w 241268"/>
                <a:gd name="connsiteY2" fmla="*/ 0 h 430529"/>
                <a:gd name="connsiteX3" fmla="*/ 241268 w 241268"/>
                <a:gd name="connsiteY3" fmla="*/ 430530 h 430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1268" h="430529">
                  <a:moveTo>
                    <a:pt x="0" y="430530"/>
                  </a:moveTo>
                  <a:lnTo>
                    <a:pt x="0" y="0"/>
                  </a:lnTo>
                  <a:lnTo>
                    <a:pt x="241268" y="0"/>
                  </a:lnTo>
                  <a:lnTo>
                    <a:pt x="241268" y="43053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57" name="Graphic 6">
            <a:extLst>
              <a:ext uri="{FF2B5EF4-FFF2-40B4-BE49-F238E27FC236}">
                <a16:creationId xmlns:a16="http://schemas.microsoft.com/office/drawing/2014/main" id="{BD7EAA54-5D7F-BF7B-6A8F-23F5863CF77B}"/>
              </a:ext>
            </a:extLst>
          </p:cNvPr>
          <p:cNvGrpSpPr/>
          <p:nvPr/>
        </p:nvGrpSpPr>
        <p:grpSpPr>
          <a:xfrm>
            <a:off x="9660400" y="4091704"/>
            <a:ext cx="438300" cy="428771"/>
            <a:chOff x="10557060" y="4683401"/>
            <a:chExt cx="438300" cy="428771"/>
          </a:xfrm>
          <a:noFill/>
        </p:grpSpPr>
        <p:sp>
          <p:nvSpPr>
            <p:cNvPr id="1058" name="Freeform: Shape 309">
              <a:extLst>
                <a:ext uri="{FF2B5EF4-FFF2-40B4-BE49-F238E27FC236}">
                  <a16:creationId xmlns:a16="http://schemas.microsoft.com/office/drawing/2014/main" id="{D1BF1AB1-EE46-F971-74E6-2347D40EF8BC}"/>
                </a:ext>
              </a:extLst>
            </p:cNvPr>
            <p:cNvSpPr/>
            <p:nvPr/>
          </p:nvSpPr>
          <p:spPr>
            <a:xfrm>
              <a:off x="10557060" y="4845381"/>
              <a:ext cx="47641" cy="228678"/>
            </a:xfrm>
            <a:custGeom>
              <a:avLst/>
              <a:gdLst>
                <a:gd name="connsiteX0" fmla="*/ 47641 w 47641"/>
                <a:gd name="connsiteY0" fmla="*/ 200093 h 228678"/>
                <a:gd name="connsiteX1" fmla="*/ 32515 w 47641"/>
                <a:gd name="connsiteY1" fmla="*/ 196163 h 228678"/>
                <a:gd name="connsiteX2" fmla="*/ 0 w 47641"/>
                <a:gd name="connsiteY2" fmla="*/ 228678 h 228678"/>
                <a:gd name="connsiteX3" fmla="*/ 0 w 47641"/>
                <a:gd name="connsiteY3" fmla="*/ 28585 h 228678"/>
                <a:gd name="connsiteX4" fmla="*/ 32515 w 47641"/>
                <a:gd name="connsiteY4" fmla="*/ 0 h 228678"/>
                <a:gd name="connsiteX5" fmla="*/ 47641 w 47641"/>
                <a:gd name="connsiteY5" fmla="*/ 9528 h 228678"/>
                <a:gd name="connsiteX6" fmla="*/ 47641 w 47641"/>
                <a:gd name="connsiteY6" fmla="*/ 200093 h 228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41" h="228678">
                  <a:moveTo>
                    <a:pt x="47641" y="200093"/>
                  </a:moveTo>
                  <a:cubicBezTo>
                    <a:pt x="47641" y="197473"/>
                    <a:pt x="38351" y="196163"/>
                    <a:pt x="32515" y="196163"/>
                  </a:cubicBezTo>
                  <a:cubicBezTo>
                    <a:pt x="14531" y="196163"/>
                    <a:pt x="0" y="210694"/>
                    <a:pt x="0" y="228678"/>
                  </a:cubicBezTo>
                  <a:lnTo>
                    <a:pt x="0" y="28585"/>
                  </a:lnTo>
                  <a:cubicBezTo>
                    <a:pt x="0" y="10600"/>
                    <a:pt x="14531" y="0"/>
                    <a:pt x="32515" y="0"/>
                  </a:cubicBezTo>
                  <a:cubicBezTo>
                    <a:pt x="38470" y="0"/>
                    <a:pt x="47641" y="2859"/>
                    <a:pt x="47641" y="9528"/>
                  </a:cubicBezTo>
                  <a:lnTo>
                    <a:pt x="47641" y="20009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59" name="Freeform: Shape 310">
              <a:extLst>
                <a:ext uri="{FF2B5EF4-FFF2-40B4-BE49-F238E27FC236}">
                  <a16:creationId xmlns:a16="http://schemas.microsoft.com/office/drawing/2014/main" id="{F456DAC9-C698-CAA5-2874-06FB56771CF2}"/>
                </a:ext>
              </a:extLst>
            </p:cNvPr>
            <p:cNvSpPr/>
            <p:nvPr/>
          </p:nvSpPr>
          <p:spPr>
            <a:xfrm>
              <a:off x="10947719" y="4845381"/>
              <a:ext cx="47641" cy="228678"/>
            </a:xfrm>
            <a:custGeom>
              <a:avLst/>
              <a:gdLst>
                <a:gd name="connsiteX0" fmla="*/ 0 w 47641"/>
                <a:gd name="connsiteY0" fmla="*/ 200093 h 228678"/>
                <a:gd name="connsiteX1" fmla="*/ 15126 w 47641"/>
                <a:gd name="connsiteY1" fmla="*/ 196163 h 228678"/>
                <a:gd name="connsiteX2" fmla="*/ 47641 w 47641"/>
                <a:gd name="connsiteY2" fmla="*/ 228678 h 228678"/>
                <a:gd name="connsiteX3" fmla="*/ 47641 w 47641"/>
                <a:gd name="connsiteY3" fmla="*/ 28585 h 228678"/>
                <a:gd name="connsiteX4" fmla="*/ 15126 w 47641"/>
                <a:gd name="connsiteY4" fmla="*/ 0 h 228678"/>
                <a:gd name="connsiteX5" fmla="*/ 0 w 47641"/>
                <a:gd name="connsiteY5" fmla="*/ 9528 h 228678"/>
                <a:gd name="connsiteX6" fmla="*/ 0 w 47641"/>
                <a:gd name="connsiteY6" fmla="*/ 200093 h 228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41" h="228678">
                  <a:moveTo>
                    <a:pt x="0" y="200093"/>
                  </a:moveTo>
                  <a:cubicBezTo>
                    <a:pt x="0" y="197473"/>
                    <a:pt x="9290" y="196163"/>
                    <a:pt x="15126" y="196163"/>
                  </a:cubicBezTo>
                  <a:cubicBezTo>
                    <a:pt x="33111" y="196163"/>
                    <a:pt x="47641" y="210694"/>
                    <a:pt x="47641" y="228678"/>
                  </a:cubicBezTo>
                  <a:lnTo>
                    <a:pt x="47641" y="28585"/>
                  </a:lnTo>
                  <a:cubicBezTo>
                    <a:pt x="47641" y="10600"/>
                    <a:pt x="33111" y="0"/>
                    <a:pt x="15126" y="0"/>
                  </a:cubicBezTo>
                  <a:cubicBezTo>
                    <a:pt x="9171" y="0"/>
                    <a:pt x="0" y="2859"/>
                    <a:pt x="0" y="9528"/>
                  </a:cubicBezTo>
                  <a:lnTo>
                    <a:pt x="0" y="20009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60" name="Freeform: Shape 311">
              <a:extLst>
                <a:ext uri="{FF2B5EF4-FFF2-40B4-BE49-F238E27FC236}">
                  <a16:creationId xmlns:a16="http://schemas.microsoft.com/office/drawing/2014/main" id="{45969407-2465-F150-01C4-701C20BB9EF3}"/>
                </a:ext>
              </a:extLst>
            </p:cNvPr>
            <p:cNvSpPr/>
            <p:nvPr/>
          </p:nvSpPr>
          <p:spPr>
            <a:xfrm>
              <a:off x="10909606" y="4883494"/>
              <a:ext cx="38113" cy="1191"/>
            </a:xfrm>
            <a:custGeom>
              <a:avLst/>
              <a:gdLst>
                <a:gd name="connsiteX0" fmla="*/ 38113 w 38113"/>
                <a:gd name="connsiteY0" fmla="*/ 0 h 1191"/>
                <a:gd name="connsiteX1" fmla="*/ 0 w 38113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13" h="1191">
                  <a:moveTo>
                    <a:pt x="38113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61" name="Freeform: Shape 312">
              <a:extLst>
                <a:ext uri="{FF2B5EF4-FFF2-40B4-BE49-F238E27FC236}">
                  <a16:creationId xmlns:a16="http://schemas.microsoft.com/office/drawing/2014/main" id="{3B2B3EF1-D385-FBF8-160D-386158F3403B}"/>
                </a:ext>
              </a:extLst>
            </p:cNvPr>
            <p:cNvSpPr/>
            <p:nvPr/>
          </p:nvSpPr>
          <p:spPr>
            <a:xfrm>
              <a:off x="10604702" y="4883494"/>
              <a:ext cx="85754" cy="1191"/>
            </a:xfrm>
            <a:custGeom>
              <a:avLst/>
              <a:gdLst>
                <a:gd name="connsiteX0" fmla="*/ 85754 w 85754"/>
                <a:gd name="connsiteY0" fmla="*/ 0 h 1191"/>
                <a:gd name="connsiteX1" fmla="*/ 0 w 85754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54" h="1191">
                  <a:moveTo>
                    <a:pt x="85754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62" name="Freeform: Shape 313">
              <a:extLst>
                <a:ext uri="{FF2B5EF4-FFF2-40B4-BE49-F238E27FC236}">
                  <a16:creationId xmlns:a16="http://schemas.microsoft.com/office/drawing/2014/main" id="{6C221A51-9090-E7AC-991D-4BE4901AA240}"/>
                </a:ext>
              </a:extLst>
            </p:cNvPr>
            <p:cNvSpPr/>
            <p:nvPr/>
          </p:nvSpPr>
          <p:spPr>
            <a:xfrm>
              <a:off x="10557060" y="5074059"/>
              <a:ext cx="438300" cy="38113"/>
            </a:xfrm>
            <a:custGeom>
              <a:avLst/>
              <a:gdLst>
                <a:gd name="connsiteX0" fmla="*/ 438300 w 438300"/>
                <a:gd name="connsiteY0" fmla="*/ 0 h 38113"/>
                <a:gd name="connsiteX1" fmla="*/ 400187 w 438300"/>
                <a:gd name="connsiteY1" fmla="*/ 38113 h 38113"/>
                <a:gd name="connsiteX2" fmla="*/ 38113 w 438300"/>
                <a:gd name="connsiteY2" fmla="*/ 38113 h 38113"/>
                <a:gd name="connsiteX3" fmla="*/ 0 w 438300"/>
                <a:gd name="connsiteY3" fmla="*/ 0 h 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300" h="38113">
                  <a:moveTo>
                    <a:pt x="438300" y="0"/>
                  </a:moveTo>
                  <a:cubicBezTo>
                    <a:pt x="438300" y="21081"/>
                    <a:pt x="421268" y="38113"/>
                    <a:pt x="400187" y="38113"/>
                  </a:cubicBezTo>
                  <a:lnTo>
                    <a:pt x="38113" y="38113"/>
                  </a:lnTo>
                  <a:cubicBezTo>
                    <a:pt x="17032" y="38113"/>
                    <a:pt x="0" y="21081"/>
                    <a:pt x="0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63" name="Freeform: Shape 314">
              <a:extLst>
                <a:ext uri="{FF2B5EF4-FFF2-40B4-BE49-F238E27FC236}">
                  <a16:creationId xmlns:a16="http://schemas.microsoft.com/office/drawing/2014/main" id="{8D45CA69-C09A-0501-4C2D-0DC16DAE79B6}"/>
                </a:ext>
              </a:extLst>
            </p:cNvPr>
            <p:cNvSpPr/>
            <p:nvPr/>
          </p:nvSpPr>
          <p:spPr>
            <a:xfrm>
              <a:off x="10671400" y="4750098"/>
              <a:ext cx="266791" cy="38113"/>
            </a:xfrm>
            <a:custGeom>
              <a:avLst/>
              <a:gdLst>
                <a:gd name="connsiteX0" fmla="*/ 0 w 266791"/>
                <a:gd name="connsiteY0" fmla="*/ 38113 h 38113"/>
                <a:gd name="connsiteX1" fmla="*/ 266791 w 266791"/>
                <a:gd name="connsiteY1" fmla="*/ 38113 h 38113"/>
                <a:gd name="connsiteX2" fmla="*/ 228678 w 266791"/>
                <a:gd name="connsiteY2" fmla="*/ 0 h 38113"/>
                <a:gd name="connsiteX3" fmla="*/ 0 w 266791"/>
                <a:gd name="connsiteY3" fmla="*/ 0 h 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791" h="38113">
                  <a:moveTo>
                    <a:pt x="0" y="38113"/>
                  </a:moveTo>
                  <a:lnTo>
                    <a:pt x="266791" y="38113"/>
                  </a:lnTo>
                  <a:lnTo>
                    <a:pt x="228678" y="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64" name="Freeform: Shape 315">
              <a:extLst>
                <a:ext uri="{FF2B5EF4-FFF2-40B4-BE49-F238E27FC236}">
                  <a16:creationId xmlns:a16="http://schemas.microsoft.com/office/drawing/2014/main" id="{3B2DA573-3E7A-4621-3C6A-6F02DD428229}"/>
                </a:ext>
              </a:extLst>
            </p:cNvPr>
            <p:cNvSpPr/>
            <p:nvPr/>
          </p:nvSpPr>
          <p:spPr>
            <a:xfrm>
              <a:off x="10719041" y="4683401"/>
              <a:ext cx="1191" cy="66697"/>
            </a:xfrm>
            <a:custGeom>
              <a:avLst/>
              <a:gdLst>
                <a:gd name="connsiteX0" fmla="*/ 0 w 1191"/>
                <a:gd name="connsiteY0" fmla="*/ 66698 h 66697"/>
                <a:gd name="connsiteX1" fmla="*/ 0 w 1191"/>
                <a:gd name="connsiteY1" fmla="*/ 0 h 6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66697">
                  <a:moveTo>
                    <a:pt x="0" y="66698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65" name="Freeform: Shape 316">
              <a:extLst>
                <a:ext uri="{FF2B5EF4-FFF2-40B4-BE49-F238E27FC236}">
                  <a16:creationId xmlns:a16="http://schemas.microsoft.com/office/drawing/2014/main" id="{90F1B7D8-C2A6-297F-4BAE-9A6B11E663E0}"/>
                </a:ext>
              </a:extLst>
            </p:cNvPr>
            <p:cNvSpPr/>
            <p:nvPr/>
          </p:nvSpPr>
          <p:spPr>
            <a:xfrm>
              <a:off x="10804795" y="4788211"/>
              <a:ext cx="38113" cy="114339"/>
            </a:xfrm>
            <a:custGeom>
              <a:avLst/>
              <a:gdLst>
                <a:gd name="connsiteX0" fmla="*/ 38113 w 38113"/>
                <a:gd name="connsiteY0" fmla="*/ 0 h 114339"/>
                <a:gd name="connsiteX1" fmla="*/ 38113 w 38113"/>
                <a:gd name="connsiteY1" fmla="*/ 57170 h 114339"/>
                <a:gd name="connsiteX2" fmla="*/ 0 w 38113"/>
                <a:gd name="connsiteY2" fmla="*/ 114339 h 11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13" h="114339">
                  <a:moveTo>
                    <a:pt x="38113" y="0"/>
                  </a:moveTo>
                  <a:lnTo>
                    <a:pt x="38113" y="57170"/>
                  </a:lnTo>
                  <a:lnTo>
                    <a:pt x="0" y="114339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66" name="Freeform: Shape 317">
              <a:extLst>
                <a:ext uri="{FF2B5EF4-FFF2-40B4-BE49-F238E27FC236}">
                  <a16:creationId xmlns:a16="http://schemas.microsoft.com/office/drawing/2014/main" id="{55F2A5DA-2BA0-090B-F7F6-78674B2CE615}"/>
                </a:ext>
              </a:extLst>
            </p:cNvPr>
            <p:cNvSpPr/>
            <p:nvPr/>
          </p:nvSpPr>
          <p:spPr>
            <a:xfrm>
              <a:off x="10842908" y="4845381"/>
              <a:ext cx="38113" cy="57169"/>
            </a:xfrm>
            <a:custGeom>
              <a:avLst/>
              <a:gdLst>
                <a:gd name="connsiteX0" fmla="*/ 0 w 38113"/>
                <a:gd name="connsiteY0" fmla="*/ 0 h 57169"/>
                <a:gd name="connsiteX1" fmla="*/ 38113 w 38113"/>
                <a:gd name="connsiteY1" fmla="*/ 57170 h 5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13" h="57169">
                  <a:moveTo>
                    <a:pt x="0" y="0"/>
                  </a:moveTo>
                  <a:lnTo>
                    <a:pt x="38113" y="5717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67" name="Freeform: Shape 318">
              <a:extLst>
                <a:ext uri="{FF2B5EF4-FFF2-40B4-BE49-F238E27FC236}">
                  <a16:creationId xmlns:a16="http://schemas.microsoft.com/office/drawing/2014/main" id="{590B0C29-6D31-3C8E-9B8A-5500686B705E}"/>
                </a:ext>
              </a:extLst>
            </p:cNvPr>
            <p:cNvSpPr/>
            <p:nvPr/>
          </p:nvSpPr>
          <p:spPr>
            <a:xfrm>
              <a:off x="10604702" y="4683401"/>
              <a:ext cx="267148" cy="66697"/>
            </a:xfrm>
            <a:custGeom>
              <a:avLst/>
              <a:gdLst>
                <a:gd name="connsiteX0" fmla="*/ 0 w 267148"/>
                <a:gd name="connsiteY0" fmla="*/ 66698 h 66697"/>
                <a:gd name="connsiteX1" fmla="*/ 114339 w 267148"/>
                <a:gd name="connsiteY1" fmla="*/ 0 h 66697"/>
                <a:gd name="connsiteX2" fmla="*/ 267149 w 267148"/>
                <a:gd name="connsiteY2" fmla="*/ 66341 h 6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148" h="66697">
                  <a:moveTo>
                    <a:pt x="0" y="66698"/>
                  </a:moveTo>
                  <a:lnTo>
                    <a:pt x="114339" y="0"/>
                  </a:lnTo>
                  <a:lnTo>
                    <a:pt x="267149" y="66341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68" name="Freeform: Shape 319">
              <a:extLst>
                <a:ext uri="{FF2B5EF4-FFF2-40B4-BE49-F238E27FC236}">
                  <a16:creationId xmlns:a16="http://schemas.microsoft.com/office/drawing/2014/main" id="{B883C224-15EB-93B9-1308-51CFFC03C3D0}"/>
                </a:ext>
              </a:extLst>
            </p:cNvPr>
            <p:cNvSpPr/>
            <p:nvPr/>
          </p:nvSpPr>
          <p:spPr>
            <a:xfrm>
              <a:off x="10719041" y="4788211"/>
              <a:ext cx="1191" cy="238206"/>
            </a:xfrm>
            <a:custGeom>
              <a:avLst/>
              <a:gdLst>
                <a:gd name="connsiteX0" fmla="*/ 0 w 1191"/>
                <a:gd name="connsiteY0" fmla="*/ 0 h 238206"/>
                <a:gd name="connsiteX1" fmla="*/ 0 w 1191"/>
                <a:gd name="connsiteY1" fmla="*/ 238207 h 23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238206">
                  <a:moveTo>
                    <a:pt x="0" y="0"/>
                  </a:moveTo>
                  <a:lnTo>
                    <a:pt x="0" y="238207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69" name="Freeform: Shape 320">
              <a:extLst>
                <a:ext uri="{FF2B5EF4-FFF2-40B4-BE49-F238E27FC236}">
                  <a16:creationId xmlns:a16="http://schemas.microsoft.com/office/drawing/2014/main" id="{153B426D-3B30-6636-94AB-5491EF4CFE0C}"/>
                </a:ext>
              </a:extLst>
            </p:cNvPr>
            <p:cNvSpPr/>
            <p:nvPr/>
          </p:nvSpPr>
          <p:spPr>
            <a:xfrm>
              <a:off x="10757154" y="4788211"/>
              <a:ext cx="1191" cy="238206"/>
            </a:xfrm>
            <a:custGeom>
              <a:avLst/>
              <a:gdLst>
                <a:gd name="connsiteX0" fmla="*/ 0 w 1191"/>
                <a:gd name="connsiteY0" fmla="*/ 0 h 238206"/>
                <a:gd name="connsiteX1" fmla="*/ 0 w 1191"/>
                <a:gd name="connsiteY1" fmla="*/ 238207 h 23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238206">
                  <a:moveTo>
                    <a:pt x="0" y="0"/>
                  </a:moveTo>
                  <a:lnTo>
                    <a:pt x="0" y="238207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70" name="Freeform: Shape 321">
              <a:extLst>
                <a:ext uri="{FF2B5EF4-FFF2-40B4-BE49-F238E27FC236}">
                  <a16:creationId xmlns:a16="http://schemas.microsoft.com/office/drawing/2014/main" id="{3ADD93A1-3FFF-E244-3CF8-392B836F7455}"/>
                </a:ext>
              </a:extLst>
            </p:cNvPr>
            <p:cNvSpPr/>
            <p:nvPr/>
          </p:nvSpPr>
          <p:spPr>
            <a:xfrm>
              <a:off x="10595173" y="4750098"/>
              <a:ext cx="76226" cy="57169"/>
            </a:xfrm>
            <a:custGeom>
              <a:avLst/>
              <a:gdLst>
                <a:gd name="connsiteX0" fmla="*/ 0 w 76226"/>
                <a:gd name="connsiteY0" fmla="*/ 0 h 57169"/>
                <a:gd name="connsiteX1" fmla="*/ 76226 w 76226"/>
                <a:gd name="connsiteY1" fmla="*/ 0 h 57169"/>
                <a:gd name="connsiteX2" fmla="*/ 76226 w 76226"/>
                <a:gd name="connsiteY2" fmla="*/ 57170 h 57169"/>
                <a:gd name="connsiteX3" fmla="*/ 0 w 76226"/>
                <a:gd name="connsiteY3" fmla="*/ 57170 h 5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26" h="57169">
                  <a:moveTo>
                    <a:pt x="0" y="0"/>
                  </a:moveTo>
                  <a:lnTo>
                    <a:pt x="76226" y="0"/>
                  </a:lnTo>
                  <a:lnTo>
                    <a:pt x="76226" y="57170"/>
                  </a:lnTo>
                  <a:lnTo>
                    <a:pt x="0" y="57170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71" name="Freeform: Shape 322">
              <a:extLst>
                <a:ext uri="{FF2B5EF4-FFF2-40B4-BE49-F238E27FC236}">
                  <a16:creationId xmlns:a16="http://schemas.microsoft.com/office/drawing/2014/main" id="{3633C74C-0BFD-23B1-E97B-896C9E0FDCDD}"/>
                </a:ext>
              </a:extLst>
            </p:cNvPr>
            <p:cNvSpPr/>
            <p:nvPr/>
          </p:nvSpPr>
          <p:spPr>
            <a:xfrm>
              <a:off x="10785739" y="4902551"/>
              <a:ext cx="114339" cy="1191"/>
            </a:xfrm>
            <a:custGeom>
              <a:avLst/>
              <a:gdLst>
                <a:gd name="connsiteX0" fmla="*/ 0 w 114339"/>
                <a:gd name="connsiteY0" fmla="*/ 0 h 1191"/>
                <a:gd name="connsiteX1" fmla="*/ 114339 w 114339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39" h="1191">
                  <a:moveTo>
                    <a:pt x="0" y="0"/>
                  </a:moveTo>
                  <a:lnTo>
                    <a:pt x="114339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72" name="Freeform: Shape 323">
              <a:extLst>
                <a:ext uri="{FF2B5EF4-FFF2-40B4-BE49-F238E27FC236}">
                  <a16:creationId xmlns:a16="http://schemas.microsoft.com/office/drawing/2014/main" id="{7B18BDDD-D3A7-FEA7-8A26-BA935519488D}"/>
                </a:ext>
              </a:extLst>
            </p:cNvPr>
            <p:cNvSpPr/>
            <p:nvPr/>
          </p:nvSpPr>
          <p:spPr>
            <a:xfrm>
              <a:off x="10680928" y="5026418"/>
              <a:ext cx="114339" cy="1191"/>
            </a:xfrm>
            <a:custGeom>
              <a:avLst/>
              <a:gdLst>
                <a:gd name="connsiteX0" fmla="*/ 0 w 114339"/>
                <a:gd name="connsiteY0" fmla="*/ 0 h 1191"/>
                <a:gd name="connsiteX1" fmla="*/ 114339 w 114339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39" h="1191">
                  <a:moveTo>
                    <a:pt x="0" y="0"/>
                  </a:moveTo>
                  <a:lnTo>
                    <a:pt x="114339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73" name="Graphic 6">
            <a:extLst>
              <a:ext uri="{FF2B5EF4-FFF2-40B4-BE49-F238E27FC236}">
                <a16:creationId xmlns:a16="http://schemas.microsoft.com/office/drawing/2014/main" id="{13E350F8-48CE-360D-4547-DA46A9A46865}"/>
              </a:ext>
            </a:extLst>
          </p:cNvPr>
          <p:cNvGrpSpPr/>
          <p:nvPr/>
        </p:nvGrpSpPr>
        <p:grpSpPr>
          <a:xfrm>
            <a:off x="8625548" y="4082175"/>
            <a:ext cx="419243" cy="447828"/>
            <a:chOff x="8279806" y="5445661"/>
            <a:chExt cx="419243" cy="447828"/>
          </a:xfrm>
          <a:noFill/>
        </p:grpSpPr>
        <p:sp>
          <p:nvSpPr>
            <p:cNvPr id="1074" name="Freeform: Shape 366">
              <a:extLst>
                <a:ext uri="{FF2B5EF4-FFF2-40B4-BE49-F238E27FC236}">
                  <a16:creationId xmlns:a16="http://schemas.microsoft.com/office/drawing/2014/main" id="{51E0470D-B8C9-6AED-C1D5-BC275475BDC4}"/>
                </a:ext>
              </a:extLst>
            </p:cNvPr>
            <p:cNvSpPr/>
            <p:nvPr/>
          </p:nvSpPr>
          <p:spPr>
            <a:xfrm>
              <a:off x="8413202" y="5521888"/>
              <a:ext cx="152452" cy="1191"/>
            </a:xfrm>
            <a:custGeom>
              <a:avLst/>
              <a:gdLst>
                <a:gd name="connsiteX0" fmla="*/ 0 w 152452"/>
                <a:gd name="connsiteY0" fmla="*/ 0 h 1191"/>
                <a:gd name="connsiteX1" fmla="*/ 152452 w 152452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52" h="1191">
                  <a:moveTo>
                    <a:pt x="0" y="0"/>
                  </a:moveTo>
                  <a:lnTo>
                    <a:pt x="152452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75" name="Freeform: Shape 367">
              <a:extLst>
                <a:ext uri="{FF2B5EF4-FFF2-40B4-BE49-F238E27FC236}">
                  <a16:creationId xmlns:a16="http://schemas.microsoft.com/office/drawing/2014/main" id="{043B3B20-13D7-49C1-D59D-A04F1A0BE42B}"/>
                </a:ext>
              </a:extLst>
            </p:cNvPr>
            <p:cNvSpPr/>
            <p:nvPr/>
          </p:nvSpPr>
          <p:spPr>
            <a:xfrm>
              <a:off x="8470371" y="5445661"/>
              <a:ext cx="38113" cy="28584"/>
            </a:xfrm>
            <a:custGeom>
              <a:avLst/>
              <a:gdLst>
                <a:gd name="connsiteX0" fmla="*/ 0 w 38113"/>
                <a:gd name="connsiteY0" fmla="*/ 28585 h 28584"/>
                <a:gd name="connsiteX1" fmla="*/ 0 w 38113"/>
                <a:gd name="connsiteY1" fmla="*/ 0 h 28584"/>
                <a:gd name="connsiteX2" fmla="*/ 38113 w 38113"/>
                <a:gd name="connsiteY2" fmla="*/ 0 h 28584"/>
                <a:gd name="connsiteX3" fmla="*/ 38113 w 38113"/>
                <a:gd name="connsiteY3" fmla="*/ 28585 h 28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13" h="28584">
                  <a:moveTo>
                    <a:pt x="0" y="28585"/>
                  </a:moveTo>
                  <a:lnTo>
                    <a:pt x="0" y="0"/>
                  </a:lnTo>
                  <a:lnTo>
                    <a:pt x="38113" y="0"/>
                  </a:lnTo>
                  <a:lnTo>
                    <a:pt x="38113" y="2858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76" name="Freeform: Shape 368">
              <a:extLst>
                <a:ext uri="{FF2B5EF4-FFF2-40B4-BE49-F238E27FC236}">
                  <a16:creationId xmlns:a16="http://schemas.microsoft.com/office/drawing/2014/main" id="{A1EBD226-846C-BCDB-94FE-8ACE101541FB}"/>
                </a:ext>
              </a:extLst>
            </p:cNvPr>
            <p:cNvSpPr/>
            <p:nvPr/>
          </p:nvSpPr>
          <p:spPr>
            <a:xfrm>
              <a:off x="8432258" y="5455190"/>
              <a:ext cx="38113" cy="66697"/>
            </a:xfrm>
            <a:custGeom>
              <a:avLst/>
              <a:gdLst>
                <a:gd name="connsiteX0" fmla="*/ 0 w 38113"/>
                <a:gd name="connsiteY0" fmla="*/ 66698 h 66697"/>
                <a:gd name="connsiteX1" fmla="*/ 38113 w 38113"/>
                <a:gd name="connsiteY1" fmla="*/ 0 h 6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13" h="66697">
                  <a:moveTo>
                    <a:pt x="0" y="66698"/>
                  </a:moveTo>
                  <a:cubicBezTo>
                    <a:pt x="0" y="35374"/>
                    <a:pt x="0" y="0"/>
                    <a:pt x="38113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77" name="Freeform: Shape 369">
              <a:extLst>
                <a:ext uri="{FF2B5EF4-FFF2-40B4-BE49-F238E27FC236}">
                  <a16:creationId xmlns:a16="http://schemas.microsoft.com/office/drawing/2014/main" id="{9660C2AE-1FC1-FF29-B5E2-64B8A937754B}"/>
                </a:ext>
              </a:extLst>
            </p:cNvPr>
            <p:cNvSpPr/>
            <p:nvPr/>
          </p:nvSpPr>
          <p:spPr>
            <a:xfrm>
              <a:off x="8508484" y="5455190"/>
              <a:ext cx="38113" cy="66697"/>
            </a:xfrm>
            <a:custGeom>
              <a:avLst/>
              <a:gdLst>
                <a:gd name="connsiteX0" fmla="*/ 38113 w 38113"/>
                <a:gd name="connsiteY0" fmla="*/ 66698 h 66697"/>
                <a:gd name="connsiteX1" fmla="*/ 0 w 38113"/>
                <a:gd name="connsiteY1" fmla="*/ 0 h 6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13" h="66697">
                  <a:moveTo>
                    <a:pt x="38113" y="66698"/>
                  </a:moveTo>
                  <a:cubicBezTo>
                    <a:pt x="38113" y="35374"/>
                    <a:pt x="38113" y="0"/>
                    <a:pt x="0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78" name="Freeform: Shape 370">
              <a:extLst>
                <a:ext uri="{FF2B5EF4-FFF2-40B4-BE49-F238E27FC236}">
                  <a16:creationId xmlns:a16="http://schemas.microsoft.com/office/drawing/2014/main" id="{2C0B718B-172D-E1C4-CA2A-C7687031FECA}"/>
                </a:ext>
              </a:extLst>
            </p:cNvPr>
            <p:cNvSpPr/>
            <p:nvPr/>
          </p:nvSpPr>
          <p:spPr>
            <a:xfrm>
              <a:off x="8441786" y="5521888"/>
              <a:ext cx="95282" cy="66697"/>
            </a:xfrm>
            <a:custGeom>
              <a:avLst/>
              <a:gdLst>
                <a:gd name="connsiteX0" fmla="*/ 95283 w 95282"/>
                <a:gd name="connsiteY0" fmla="*/ 0 h 66697"/>
                <a:gd name="connsiteX1" fmla="*/ 95283 w 95282"/>
                <a:gd name="connsiteY1" fmla="*/ 28585 h 66697"/>
                <a:gd name="connsiteX2" fmla="*/ 47641 w 95282"/>
                <a:gd name="connsiteY2" fmla="*/ 66698 h 66697"/>
                <a:gd name="connsiteX3" fmla="*/ 0 w 95282"/>
                <a:gd name="connsiteY3" fmla="*/ 28585 h 66697"/>
                <a:gd name="connsiteX4" fmla="*/ 0 w 95282"/>
                <a:gd name="connsiteY4" fmla="*/ 0 h 6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82" h="66697">
                  <a:moveTo>
                    <a:pt x="95283" y="0"/>
                  </a:moveTo>
                  <a:lnTo>
                    <a:pt x="95283" y="28585"/>
                  </a:lnTo>
                  <a:cubicBezTo>
                    <a:pt x="95283" y="49666"/>
                    <a:pt x="73963" y="66698"/>
                    <a:pt x="47641" y="66698"/>
                  </a:cubicBezTo>
                  <a:cubicBezTo>
                    <a:pt x="21319" y="66698"/>
                    <a:pt x="0" y="49666"/>
                    <a:pt x="0" y="28585"/>
                  </a:cubicBez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79" name="Freeform: Shape 371">
              <a:extLst>
                <a:ext uri="{FF2B5EF4-FFF2-40B4-BE49-F238E27FC236}">
                  <a16:creationId xmlns:a16="http://schemas.microsoft.com/office/drawing/2014/main" id="{11DE1792-058E-28A3-1B5C-BEA2368DDB6E}"/>
                </a:ext>
              </a:extLst>
            </p:cNvPr>
            <p:cNvSpPr/>
            <p:nvPr/>
          </p:nvSpPr>
          <p:spPr>
            <a:xfrm>
              <a:off x="8394145" y="5588585"/>
              <a:ext cx="190565" cy="171508"/>
            </a:xfrm>
            <a:custGeom>
              <a:avLst/>
              <a:gdLst>
                <a:gd name="connsiteX0" fmla="*/ 152452 w 190565"/>
                <a:gd name="connsiteY0" fmla="*/ 171509 h 171508"/>
                <a:gd name="connsiteX1" fmla="*/ 190565 w 190565"/>
                <a:gd name="connsiteY1" fmla="*/ 133396 h 171508"/>
                <a:gd name="connsiteX2" fmla="*/ 190565 w 190565"/>
                <a:gd name="connsiteY2" fmla="*/ 47641 h 171508"/>
                <a:gd name="connsiteX3" fmla="*/ 95283 w 190565"/>
                <a:gd name="connsiteY3" fmla="*/ 0 h 171508"/>
                <a:gd name="connsiteX4" fmla="*/ 0 w 190565"/>
                <a:gd name="connsiteY4" fmla="*/ 47641 h 171508"/>
                <a:gd name="connsiteX5" fmla="*/ 0 w 190565"/>
                <a:gd name="connsiteY5" fmla="*/ 133396 h 171508"/>
                <a:gd name="connsiteX6" fmla="*/ 38113 w 190565"/>
                <a:gd name="connsiteY6" fmla="*/ 171509 h 17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65" h="171508">
                  <a:moveTo>
                    <a:pt x="152452" y="171509"/>
                  </a:moveTo>
                  <a:cubicBezTo>
                    <a:pt x="173057" y="171509"/>
                    <a:pt x="190565" y="151976"/>
                    <a:pt x="190565" y="133396"/>
                  </a:cubicBezTo>
                  <a:lnTo>
                    <a:pt x="190565" y="47641"/>
                  </a:lnTo>
                  <a:cubicBezTo>
                    <a:pt x="190565" y="16198"/>
                    <a:pt x="128393" y="0"/>
                    <a:pt x="95283" y="0"/>
                  </a:cubicBezTo>
                  <a:cubicBezTo>
                    <a:pt x="62172" y="0"/>
                    <a:pt x="0" y="16198"/>
                    <a:pt x="0" y="47641"/>
                  </a:cubicBezTo>
                  <a:lnTo>
                    <a:pt x="0" y="133396"/>
                  </a:lnTo>
                  <a:cubicBezTo>
                    <a:pt x="0" y="151976"/>
                    <a:pt x="17508" y="171509"/>
                    <a:pt x="38113" y="171509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80" name="Freeform: Shape 372">
              <a:extLst>
                <a:ext uri="{FF2B5EF4-FFF2-40B4-BE49-F238E27FC236}">
                  <a16:creationId xmlns:a16="http://schemas.microsoft.com/office/drawing/2014/main" id="{3A84DB0C-23D9-13A0-1EF7-C585628F8CE0}"/>
                </a:ext>
              </a:extLst>
            </p:cNvPr>
            <p:cNvSpPr/>
            <p:nvPr/>
          </p:nvSpPr>
          <p:spPr>
            <a:xfrm>
              <a:off x="8308391" y="5502831"/>
              <a:ext cx="85754" cy="104810"/>
            </a:xfrm>
            <a:custGeom>
              <a:avLst/>
              <a:gdLst>
                <a:gd name="connsiteX0" fmla="*/ 42877 w 85754"/>
                <a:gd name="connsiteY0" fmla="*/ 0 h 104810"/>
                <a:gd name="connsiteX1" fmla="*/ 85754 w 85754"/>
                <a:gd name="connsiteY1" fmla="*/ 38113 h 104810"/>
                <a:gd name="connsiteX2" fmla="*/ 85754 w 85754"/>
                <a:gd name="connsiteY2" fmla="*/ 66698 h 104810"/>
                <a:gd name="connsiteX3" fmla="*/ 42877 w 85754"/>
                <a:gd name="connsiteY3" fmla="*/ 104811 h 104810"/>
                <a:gd name="connsiteX4" fmla="*/ 0 w 85754"/>
                <a:gd name="connsiteY4" fmla="*/ 66698 h 104810"/>
                <a:gd name="connsiteX5" fmla="*/ 0 w 85754"/>
                <a:gd name="connsiteY5" fmla="*/ 38113 h 104810"/>
                <a:gd name="connsiteX6" fmla="*/ 42877 w 85754"/>
                <a:gd name="connsiteY6" fmla="*/ 0 h 104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54" h="104810">
                  <a:moveTo>
                    <a:pt x="42877" y="0"/>
                  </a:moveTo>
                  <a:cubicBezTo>
                    <a:pt x="66579" y="0"/>
                    <a:pt x="85754" y="17032"/>
                    <a:pt x="85754" y="38113"/>
                  </a:cubicBezTo>
                  <a:lnTo>
                    <a:pt x="85754" y="66698"/>
                  </a:lnTo>
                  <a:cubicBezTo>
                    <a:pt x="85754" y="87779"/>
                    <a:pt x="66579" y="104811"/>
                    <a:pt x="42877" y="104811"/>
                  </a:cubicBezTo>
                  <a:cubicBezTo>
                    <a:pt x="19176" y="104811"/>
                    <a:pt x="0" y="87779"/>
                    <a:pt x="0" y="66698"/>
                  </a:cubicBezTo>
                  <a:lnTo>
                    <a:pt x="0" y="38113"/>
                  </a:lnTo>
                  <a:cubicBezTo>
                    <a:pt x="0" y="17032"/>
                    <a:pt x="19176" y="0"/>
                    <a:pt x="42877" y="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81" name="Freeform: Shape 373">
              <a:extLst>
                <a:ext uri="{FF2B5EF4-FFF2-40B4-BE49-F238E27FC236}">
                  <a16:creationId xmlns:a16="http://schemas.microsoft.com/office/drawing/2014/main" id="{2F8C2F1A-14CC-C749-CB81-AF11847088F6}"/>
                </a:ext>
              </a:extLst>
            </p:cNvPr>
            <p:cNvSpPr/>
            <p:nvPr/>
          </p:nvSpPr>
          <p:spPr>
            <a:xfrm>
              <a:off x="8279806" y="5607642"/>
              <a:ext cx="76226" cy="171508"/>
            </a:xfrm>
            <a:custGeom>
              <a:avLst/>
              <a:gdLst>
                <a:gd name="connsiteX0" fmla="*/ 38113 w 76226"/>
                <a:gd name="connsiteY0" fmla="*/ 171509 h 171508"/>
                <a:gd name="connsiteX1" fmla="*/ 0 w 76226"/>
                <a:gd name="connsiteY1" fmla="*/ 142924 h 171508"/>
                <a:gd name="connsiteX2" fmla="*/ 0 w 76226"/>
                <a:gd name="connsiteY2" fmla="*/ 47641 h 171508"/>
                <a:gd name="connsiteX3" fmla="*/ 57170 w 76226"/>
                <a:gd name="connsiteY3" fmla="*/ 0 h 171508"/>
                <a:gd name="connsiteX4" fmla="*/ 76226 w 76226"/>
                <a:gd name="connsiteY4" fmla="*/ 0 h 17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26" h="171508">
                  <a:moveTo>
                    <a:pt x="38113" y="171509"/>
                  </a:moveTo>
                  <a:cubicBezTo>
                    <a:pt x="19533" y="171509"/>
                    <a:pt x="0" y="161504"/>
                    <a:pt x="0" y="142924"/>
                  </a:cubicBezTo>
                  <a:lnTo>
                    <a:pt x="0" y="47641"/>
                  </a:lnTo>
                  <a:cubicBezTo>
                    <a:pt x="0" y="16198"/>
                    <a:pt x="27394" y="0"/>
                    <a:pt x="57170" y="0"/>
                  </a:cubicBezTo>
                  <a:lnTo>
                    <a:pt x="76226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82" name="Freeform: Shape 374">
              <a:extLst>
                <a:ext uri="{FF2B5EF4-FFF2-40B4-BE49-F238E27FC236}">
                  <a16:creationId xmlns:a16="http://schemas.microsoft.com/office/drawing/2014/main" id="{44B4136D-42AB-258D-7412-A4CD7BCC377C}"/>
                </a:ext>
              </a:extLst>
            </p:cNvPr>
            <p:cNvSpPr/>
            <p:nvPr/>
          </p:nvSpPr>
          <p:spPr>
            <a:xfrm>
              <a:off x="8317919" y="5674340"/>
              <a:ext cx="1191" cy="219149"/>
            </a:xfrm>
            <a:custGeom>
              <a:avLst/>
              <a:gdLst>
                <a:gd name="connsiteX0" fmla="*/ 0 w 1191"/>
                <a:gd name="connsiteY0" fmla="*/ 219150 h 219149"/>
                <a:gd name="connsiteX1" fmla="*/ 0 w 1191"/>
                <a:gd name="connsiteY1" fmla="*/ 0 h 2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219149">
                  <a:moveTo>
                    <a:pt x="0" y="21915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83" name="Freeform: Shape 375">
              <a:extLst>
                <a:ext uri="{FF2B5EF4-FFF2-40B4-BE49-F238E27FC236}">
                  <a16:creationId xmlns:a16="http://schemas.microsoft.com/office/drawing/2014/main" id="{33387EAC-D70A-6D7B-DE9D-3FD4C8CF5D50}"/>
                </a:ext>
              </a:extLst>
            </p:cNvPr>
            <p:cNvSpPr/>
            <p:nvPr/>
          </p:nvSpPr>
          <p:spPr>
            <a:xfrm>
              <a:off x="8584710" y="5502831"/>
              <a:ext cx="85754" cy="104810"/>
            </a:xfrm>
            <a:custGeom>
              <a:avLst/>
              <a:gdLst>
                <a:gd name="connsiteX0" fmla="*/ 42877 w 85754"/>
                <a:gd name="connsiteY0" fmla="*/ 0 h 104810"/>
                <a:gd name="connsiteX1" fmla="*/ 0 w 85754"/>
                <a:gd name="connsiteY1" fmla="*/ 38113 h 104810"/>
                <a:gd name="connsiteX2" fmla="*/ 0 w 85754"/>
                <a:gd name="connsiteY2" fmla="*/ 66698 h 104810"/>
                <a:gd name="connsiteX3" fmla="*/ 42877 w 85754"/>
                <a:gd name="connsiteY3" fmla="*/ 104811 h 104810"/>
                <a:gd name="connsiteX4" fmla="*/ 85754 w 85754"/>
                <a:gd name="connsiteY4" fmla="*/ 66698 h 104810"/>
                <a:gd name="connsiteX5" fmla="*/ 85754 w 85754"/>
                <a:gd name="connsiteY5" fmla="*/ 38113 h 104810"/>
                <a:gd name="connsiteX6" fmla="*/ 42877 w 85754"/>
                <a:gd name="connsiteY6" fmla="*/ 0 h 104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754" h="104810">
                  <a:moveTo>
                    <a:pt x="42877" y="0"/>
                  </a:moveTo>
                  <a:cubicBezTo>
                    <a:pt x="19176" y="0"/>
                    <a:pt x="0" y="17032"/>
                    <a:pt x="0" y="38113"/>
                  </a:cubicBezTo>
                  <a:lnTo>
                    <a:pt x="0" y="66698"/>
                  </a:lnTo>
                  <a:cubicBezTo>
                    <a:pt x="0" y="87779"/>
                    <a:pt x="19176" y="104811"/>
                    <a:pt x="42877" y="104811"/>
                  </a:cubicBezTo>
                  <a:cubicBezTo>
                    <a:pt x="66579" y="104811"/>
                    <a:pt x="85754" y="87779"/>
                    <a:pt x="85754" y="66698"/>
                  </a:cubicBezTo>
                  <a:lnTo>
                    <a:pt x="85754" y="38113"/>
                  </a:lnTo>
                  <a:cubicBezTo>
                    <a:pt x="85754" y="17032"/>
                    <a:pt x="66579" y="0"/>
                    <a:pt x="42877" y="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84" name="Freeform: Shape 376">
              <a:extLst>
                <a:ext uri="{FF2B5EF4-FFF2-40B4-BE49-F238E27FC236}">
                  <a16:creationId xmlns:a16="http://schemas.microsoft.com/office/drawing/2014/main" id="{7773881D-57A5-E0E3-0C3C-437F2A0C4AA6}"/>
                </a:ext>
              </a:extLst>
            </p:cNvPr>
            <p:cNvSpPr/>
            <p:nvPr/>
          </p:nvSpPr>
          <p:spPr>
            <a:xfrm>
              <a:off x="8622823" y="5607642"/>
              <a:ext cx="76226" cy="171508"/>
            </a:xfrm>
            <a:custGeom>
              <a:avLst/>
              <a:gdLst>
                <a:gd name="connsiteX0" fmla="*/ 38113 w 76226"/>
                <a:gd name="connsiteY0" fmla="*/ 171509 h 171508"/>
                <a:gd name="connsiteX1" fmla="*/ 76226 w 76226"/>
                <a:gd name="connsiteY1" fmla="*/ 142924 h 171508"/>
                <a:gd name="connsiteX2" fmla="*/ 76226 w 76226"/>
                <a:gd name="connsiteY2" fmla="*/ 47641 h 171508"/>
                <a:gd name="connsiteX3" fmla="*/ 19057 w 76226"/>
                <a:gd name="connsiteY3" fmla="*/ 0 h 171508"/>
                <a:gd name="connsiteX4" fmla="*/ 0 w 76226"/>
                <a:gd name="connsiteY4" fmla="*/ 0 h 17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26" h="171508">
                  <a:moveTo>
                    <a:pt x="38113" y="171509"/>
                  </a:moveTo>
                  <a:cubicBezTo>
                    <a:pt x="56693" y="171509"/>
                    <a:pt x="76226" y="161504"/>
                    <a:pt x="76226" y="142924"/>
                  </a:cubicBezTo>
                  <a:lnTo>
                    <a:pt x="76226" y="47641"/>
                  </a:lnTo>
                  <a:cubicBezTo>
                    <a:pt x="76226" y="16198"/>
                    <a:pt x="48832" y="0"/>
                    <a:pt x="19057" y="0"/>
                  </a:cubicBez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85" name="Freeform: Shape 377">
              <a:extLst>
                <a:ext uri="{FF2B5EF4-FFF2-40B4-BE49-F238E27FC236}">
                  <a16:creationId xmlns:a16="http://schemas.microsoft.com/office/drawing/2014/main" id="{A4AA9BC0-291C-5BB7-69F0-D38ACA4639F8}"/>
                </a:ext>
              </a:extLst>
            </p:cNvPr>
            <p:cNvSpPr/>
            <p:nvPr/>
          </p:nvSpPr>
          <p:spPr>
            <a:xfrm>
              <a:off x="8660936" y="5674340"/>
              <a:ext cx="1191" cy="219149"/>
            </a:xfrm>
            <a:custGeom>
              <a:avLst/>
              <a:gdLst>
                <a:gd name="connsiteX0" fmla="*/ 0 w 1191"/>
                <a:gd name="connsiteY0" fmla="*/ 219150 h 219149"/>
                <a:gd name="connsiteX1" fmla="*/ 0 w 1191"/>
                <a:gd name="connsiteY1" fmla="*/ 0 h 219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219149">
                  <a:moveTo>
                    <a:pt x="0" y="21915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86" name="Freeform: Shape 378">
              <a:extLst>
                <a:ext uri="{FF2B5EF4-FFF2-40B4-BE49-F238E27FC236}">
                  <a16:creationId xmlns:a16="http://schemas.microsoft.com/office/drawing/2014/main" id="{07F913BE-A2AC-E03A-D9B7-F7A0135E7B39}"/>
                </a:ext>
              </a:extLst>
            </p:cNvPr>
            <p:cNvSpPr/>
            <p:nvPr/>
          </p:nvSpPr>
          <p:spPr>
            <a:xfrm>
              <a:off x="8546597" y="5655283"/>
              <a:ext cx="1191" cy="238206"/>
            </a:xfrm>
            <a:custGeom>
              <a:avLst/>
              <a:gdLst>
                <a:gd name="connsiteX0" fmla="*/ 0 w 1191"/>
                <a:gd name="connsiteY0" fmla="*/ 238207 h 238206"/>
                <a:gd name="connsiteX1" fmla="*/ 0 w 1191"/>
                <a:gd name="connsiteY1" fmla="*/ 0 h 23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238206">
                  <a:moveTo>
                    <a:pt x="0" y="238207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87" name="Freeform: Shape 379">
              <a:extLst>
                <a:ext uri="{FF2B5EF4-FFF2-40B4-BE49-F238E27FC236}">
                  <a16:creationId xmlns:a16="http://schemas.microsoft.com/office/drawing/2014/main" id="{E84E9766-D244-DAD7-4717-7E412C377989}"/>
                </a:ext>
              </a:extLst>
            </p:cNvPr>
            <p:cNvSpPr/>
            <p:nvPr/>
          </p:nvSpPr>
          <p:spPr>
            <a:xfrm>
              <a:off x="8432258" y="5655283"/>
              <a:ext cx="1191" cy="238206"/>
            </a:xfrm>
            <a:custGeom>
              <a:avLst/>
              <a:gdLst>
                <a:gd name="connsiteX0" fmla="*/ 0 w 1191"/>
                <a:gd name="connsiteY0" fmla="*/ 0 h 238206"/>
                <a:gd name="connsiteX1" fmla="*/ 0 w 1191"/>
                <a:gd name="connsiteY1" fmla="*/ 238207 h 23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238206">
                  <a:moveTo>
                    <a:pt x="0" y="0"/>
                  </a:moveTo>
                  <a:lnTo>
                    <a:pt x="0" y="238207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88" name="Freeform: Shape 380">
              <a:extLst>
                <a:ext uri="{FF2B5EF4-FFF2-40B4-BE49-F238E27FC236}">
                  <a16:creationId xmlns:a16="http://schemas.microsoft.com/office/drawing/2014/main" id="{60F34263-7694-BC08-9171-D2E4C1809081}"/>
                </a:ext>
              </a:extLst>
            </p:cNvPr>
            <p:cNvSpPr/>
            <p:nvPr/>
          </p:nvSpPr>
          <p:spPr>
            <a:xfrm>
              <a:off x="8489428" y="5750566"/>
              <a:ext cx="1191" cy="142923"/>
            </a:xfrm>
            <a:custGeom>
              <a:avLst/>
              <a:gdLst>
                <a:gd name="connsiteX0" fmla="*/ 0 w 1191"/>
                <a:gd name="connsiteY0" fmla="*/ 0 h 142923"/>
                <a:gd name="connsiteX1" fmla="*/ 0 w 1191"/>
                <a:gd name="connsiteY1" fmla="*/ 142924 h 142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142923">
                  <a:moveTo>
                    <a:pt x="0" y="0"/>
                  </a:moveTo>
                  <a:lnTo>
                    <a:pt x="0" y="142924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89" name="Graphic 6">
            <a:extLst>
              <a:ext uri="{FF2B5EF4-FFF2-40B4-BE49-F238E27FC236}">
                <a16:creationId xmlns:a16="http://schemas.microsoft.com/office/drawing/2014/main" id="{EDCE0E33-1334-FC9C-2157-2073FA29A43C}"/>
              </a:ext>
            </a:extLst>
          </p:cNvPr>
          <p:cNvGrpSpPr/>
          <p:nvPr/>
        </p:nvGrpSpPr>
        <p:grpSpPr>
          <a:xfrm>
            <a:off x="7605126" y="4086940"/>
            <a:ext cx="285847" cy="438299"/>
            <a:chOff x="10642815" y="5445661"/>
            <a:chExt cx="285847" cy="438299"/>
          </a:xfrm>
          <a:noFill/>
        </p:grpSpPr>
        <p:sp>
          <p:nvSpPr>
            <p:cNvPr id="1090" name="Freeform: Shape 392">
              <a:extLst>
                <a:ext uri="{FF2B5EF4-FFF2-40B4-BE49-F238E27FC236}">
                  <a16:creationId xmlns:a16="http://schemas.microsoft.com/office/drawing/2014/main" id="{9DC11AE0-20F3-2C03-8E2B-0A6CC6E9791E}"/>
                </a:ext>
              </a:extLst>
            </p:cNvPr>
            <p:cNvSpPr/>
            <p:nvPr/>
          </p:nvSpPr>
          <p:spPr>
            <a:xfrm>
              <a:off x="10642815" y="5775697"/>
              <a:ext cx="66697" cy="108264"/>
            </a:xfrm>
            <a:custGeom>
              <a:avLst/>
              <a:gdLst>
                <a:gd name="connsiteX0" fmla="*/ 66698 w 66697"/>
                <a:gd name="connsiteY0" fmla="*/ 0 h 108264"/>
                <a:gd name="connsiteX1" fmla="*/ 66698 w 66697"/>
                <a:gd name="connsiteY1" fmla="*/ 59909 h 108264"/>
                <a:gd name="connsiteX2" fmla="*/ 49785 w 66697"/>
                <a:gd name="connsiteY2" fmla="*/ 85993 h 108264"/>
                <a:gd name="connsiteX3" fmla="*/ 0 w 66697"/>
                <a:gd name="connsiteY3" fmla="*/ 108265 h 10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97" h="108264">
                  <a:moveTo>
                    <a:pt x="66698" y="0"/>
                  </a:moveTo>
                  <a:lnTo>
                    <a:pt x="66698" y="59909"/>
                  </a:lnTo>
                  <a:cubicBezTo>
                    <a:pt x="66698" y="71224"/>
                    <a:pt x="60028" y="81467"/>
                    <a:pt x="49785" y="85993"/>
                  </a:cubicBezTo>
                  <a:lnTo>
                    <a:pt x="0" y="10826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91" name="Freeform: Shape 393">
              <a:extLst>
                <a:ext uri="{FF2B5EF4-FFF2-40B4-BE49-F238E27FC236}">
                  <a16:creationId xmlns:a16="http://schemas.microsoft.com/office/drawing/2014/main" id="{BA861B38-7DBB-9FD6-3A91-A7DB28946762}"/>
                </a:ext>
              </a:extLst>
            </p:cNvPr>
            <p:cNvSpPr/>
            <p:nvPr/>
          </p:nvSpPr>
          <p:spPr>
            <a:xfrm>
              <a:off x="10861965" y="5775697"/>
              <a:ext cx="66697" cy="108264"/>
            </a:xfrm>
            <a:custGeom>
              <a:avLst/>
              <a:gdLst>
                <a:gd name="connsiteX0" fmla="*/ 0 w 66697"/>
                <a:gd name="connsiteY0" fmla="*/ 0 h 108264"/>
                <a:gd name="connsiteX1" fmla="*/ 0 w 66697"/>
                <a:gd name="connsiteY1" fmla="*/ 59909 h 108264"/>
                <a:gd name="connsiteX2" fmla="*/ 16913 w 66697"/>
                <a:gd name="connsiteY2" fmla="*/ 85993 h 108264"/>
                <a:gd name="connsiteX3" fmla="*/ 66698 w 66697"/>
                <a:gd name="connsiteY3" fmla="*/ 108265 h 10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97" h="108264">
                  <a:moveTo>
                    <a:pt x="0" y="0"/>
                  </a:moveTo>
                  <a:lnTo>
                    <a:pt x="0" y="59909"/>
                  </a:lnTo>
                  <a:cubicBezTo>
                    <a:pt x="0" y="71224"/>
                    <a:pt x="6670" y="81467"/>
                    <a:pt x="16913" y="85993"/>
                  </a:cubicBezTo>
                  <a:lnTo>
                    <a:pt x="66698" y="10826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92" name="Freeform: Shape 394">
              <a:extLst>
                <a:ext uri="{FF2B5EF4-FFF2-40B4-BE49-F238E27FC236}">
                  <a16:creationId xmlns:a16="http://schemas.microsoft.com/office/drawing/2014/main" id="{856E7CF1-2DD0-1E65-50CF-97F09056AE70}"/>
                </a:ext>
              </a:extLst>
            </p:cNvPr>
            <p:cNvSpPr/>
            <p:nvPr/>
          </p:nvSpPr>
          <p:spPr>
            <a:xfrm>
              <a:off x="10680928" y="5636227"/>
              <a:ext cx="209621" cy="171508"/>
            </a:xfrm>
            <a:custGeom>
              <a:avLst/>
              <a:gdLst>
                <a:gd name="connsiteX0" fmla="*/ 209622 w 209621"/>
                <a:gd name="connsiteY0" fmla="*/ 0 h 171508"/>
                <a:gd name="connsiteX1" fmla="*/ 209622 w 209621"/>
                <a:gd name="connsiteY1" fmla="*/ 85754 h 171508"/>
                <a:gd name="connsiteX2" fmla="*/ 123867 w 209621"/>
                <a:gd name="connsiteY2" fmla="*/ 171509 h 171508"/>
                <a:gd name="connsiteX3" fmla="*/ 104811 w 209621"/>
                <a:gd name="connsiteY3" fmla="*/ 171509 h 171508"/>
                <a:gd name="connsiteX4" fmla="*/ 85754 w 209621"/>
                <a:gd name="connsiteY4" fmla="*/ 171509 h 171508"/>
                <a:gd name="connsiteX5" fmla="*/ 0 w 209621"/>
                <a:gd name="connsiteY5" fmla="*/ 85754 h 171508"/>
                <a:gd name="connsiteX6" fmla="*/ 0 w 209621"/>
                <a:gd name="connsiteY6" fmla="*/ 0 h 17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621" h="171508">
                  <a:moveTo>
                    <a:pt x="209622" y="0"/>
                  </a:moveTo>
                  <a:lnTo>
                    <a:pt x="209622" y="85754"/>
                  </a:lnTo>
                  <a:cubicBezTo>
                    <a:pt x="209622" y="123867"/>
                    <a:pt x="152452" y="171509"/>
                    <a:pt x="123867" y="171509"/>
                  </a:cubicBezTo>
                  <a:lnTo>
                    <a:pt x="104811" y="171509"/>
                  </a:lnTo>
                  <a:lnTo>
                    <a:pt x="85754" y="171509"/>
                  </a:lnTo>
                  <a:cubicBezTo>
                    <a:pt x="57170" y="171509"/>
                    <a:pt x="0" y="123867"/>
                    <a:pt x="0" y="85754"/>
                  </a:cubicBez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93" name="Freeform: Shape 395">
              <a:extLst>
                <a:ext uri="{FF2B5EF4-FFF2-40B4-BE49-F238E27FC236}">
                  <a16:creationId xmlns:a16="http://schemas.microsoft.com/office/drawing/2014/main" id="{D2F768C5-E06C-0DBC-DBF5-16BD8B0D7947}"/>
                </a:ext>
              </a:extLst>
            </p:cNvPr>
            <p:cNvSpPr/>
            <p:nvPr/>
          </p:nvSpPr>
          <p:spPr>
            <a:xfrm>
              <a:off x="10757154" y="5445661"/>
              <a:ext cx="57169" cy="57169"/>
            </a:xfrm>
            <a:custGeom>
              <a:avLst/>
              <a:gdLst>
                <a:gd name="connsiteX0" fmla="*/ 0 w 57169"/>
                <a:gd name="connsiteY0" fmla="*/ 57170 h 57169"/>
                <a:gd name="connsiteX1" fmla="*/ 0 w 57169"/>
                <a:gd name="connsiteY1" fmla="*/ 0 h 57169"/>
                <a:gd name="connsiteX2" fmla="*/ 57170 w 57169"/>
                <a:gd name="connsiteY2" fmla="*/ 0 h 57169"/>
                <a:gd name="connsiteX3" fmla="*/ 57170 w 57169"/>
                <a:gd name="connsiteY3" fmla="*/ 57170 h 5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69" h="57169">
                  <a:moveTo>
                    <a:pt x="0" y="57170"/>
                  </a:moveTo>
                  <a:lnTo>
                    <a:pt x="0" y="0"/>
                  </a:lnTo>
                  <a:lnTo>
                    <a:pt x="57170" y="0"/>
                  </a:lnTo>
                  <a:lnTo>
                    <a:pt x="57170" y="5717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94" name="Freeform: Shape 396">
              <a:extLst>
                <a:ext uri="{FF2B5EF4-FFF2-40B4-BE49-F238E27FC236}">
                  <a16:creationId xmlns:a16="http://schemas.microsoft.com/office/drawing/2014/main" id="{503A2480-C1D5-7BA8-BB9A-C806CA6286F7}"/>
                </a:ext>
              </a:extLst>
            </p:cNvPr>
            <p:cNvSpPr/>
            <p:nvPr/>
          </p:nvSpPr>
          <p:spPr>
            <a:xfrm>
              <a:off x="10642815" y="5464718"/>
              <a:ext cx="285847" cy="171508"/>
            </a:xfrm>
            <a:custGeom>
              <a:avLst/>
              <a:gdLst>
                <a:gd name="connsiteX0" fmla="*/ 171509 w 285847"/>
                <a:gd name="connsiteY0" fmla="*/ 0 h 171508"/>
                <a:gd name="connsiteX1" fmla="*/ 181037 w 285847"/>
                <a:gd name="connsiteY1" fmla="*/ 0 h 171508"/>
                <a:gd name="connsiteX2" fmla="*/ 266791 w 285847"/>
                <a:gd name="connsiteY2" fmla="*/ 95283 h 171508"/>
                <a:gd name="connsiteX3" fmla="*/ 266791 w 285847"/>
                <a:gd name="connsiteY3" fmla="*/ 123867 h 171508"/>
                <a:gd name="connsiteX4" fmla="*/ 285848 w 285847"/>
                <a:gd name="connsiteY4" fmla="*/ 133396 h 171508"/>
                <a:gd name="connsiteX5" fmla="*/ 285848 w 285847"/>
                <a:gd name="connsiteY5" fmla="*/ 171509 h 171508"/>
                <a:gd name="connsiteX6" fmla="*/ 142924 w 285847"/>
                <a:gd name="connsiteY6" fmla="*/ 171509 h 171508"/>
                <a:gd name="connsiteX7" fmla="*/ 0 w 285847"/>
                <a:gd name="connsiteY7" fmla="*/ 171509 h 171508"/>
                <a:gd name="connsiteX8" fmla="*/ 0 w 285847"/>
                <a:gd name="connsiteY8" fmla="*/ 133396 h 171508"/>
                <a:gd name="connsiteX9" fmla="*/ 19057 w 285847"/>
                <a:gd name="connsiteY9" fmla="*/ 123867 h 171508"/>
                <a:gd name="connsiteX10" fmla="*/ 19057 w 285847"/>
                <a:gd name="connsiteY10" fmla="*/ 95283 h 171508"/>
                <a:gd name="connsiteX11" fmla="*/ 104811 w 285847"/>
                <a:gd name="connsiteY11" fmla="*/ 0 h 171508"/>
                <a:gd name="connsiteX12" fmla="*/ 114339 w 285847"/>
                <a:gd name="connsiteY12" fmla="*/ 0 h 17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847" h="171508">
                  <a:moveTo>
                    <a:pt x="171509" y="0"/>
                  </a:moveTo>
                  <a:lnTo>
                    <a:pt x="181037" y="0"/>
                  </a:lnTo>
                  <a:cubicBezTo>
                    <a:pt x="219150" y="0"/>
                    <a:pt x="266791" y="47284"/>
                    <a:pt x="266791" y="95283"/>
                  </a:cubicBezTo>
                  <a:lnTo>
                    <a:pt x="266791" y="123867"/>
                  </a:lnTo>
                  <a:lnTo>
                    <a:pt x="285848" y="133396"/>
                  </a:lnTo>
                  <a:lnTo>
                    <a:pt x="285848" y="171509"/>
                  </a:lnTo>
                  <a:lnTo>
                    <a:pt x="142924" y="171509"/>
                  </a:lnTo>
                  <a:lnTo>
                    <a:pt x="0" y="171509"/>
                  </a:lnTo>
                  <a:lnTo>
                    <a:pt x="0" y="133396"/>
                  </a:lnTo>
                  <a:lnTo>
                    <a:pt x="19057" y="123867"/>
                  </a:lnTo>
                  <a:lnTo>
                    <a:pt x="19057" y="95283"/>
                  </a:lnTo>
                  <a:cubicBezTo>
                    <a:pt x="19057" y="47284"/>
                    <a:pt x="66698" y="0"/>
                    <a:pt x="104811" y="0"/>
                  </a:cubicBezTo>
                  <a:lnTo>
                    <a:pt x="114339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95" name="Freeform: Shape 397">
              <a:extLst>
                <a:ext uri="{FF2B5EF4-FFF2-40B4-BE49-F238E27FC236}">
                  <a16:creationId xmlns:a16="http://schemas.microsoft.com/office/drawing/2014/main" id="{16813302-8046-A2F1-C560-8E1E3D678FD9}"/>
                </a:ext>
              </a:extLst>
            </p:cNvPr>
            <p:cNvSpPr/>
            <p:nvPr/>
          </p:nvSpPr>
          <p:spPr>
            <a:xfrm>
              <a:off x="10728569" y="5598114"/>
              <a:ext cx="114339" cy="1191"/>
            </a:xfrm>
            <a:custGeom>
              <a:avLst/>
              <a:gdLst>
                <a:gd name="connsiteX0" fmla="*/ 114339 w 114339"/>
                <a:gd name="connsiteY0" fmla="*/ 0 h 1191"/>
                <a:gd name="connsiteX1" fmla="*/ 0 w 114339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39" h="1191">
                  <a:moveTo>
                    <a:pt x="114339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96" name="Freeform: Shape 398">
              <a:extLst>
                <a:ext uri="{FF2B5EF4-FFF2-40B4-BE49-F238E27FC236}">
                  <a16:creationId xmlns:a16="http://schemas.microsoft.com/office/drawing/2014/main" id="{3CD8F0BB-3EC1-343F-F170-7FCB4F9149A0}"/>
                </a:ext>
              </a:extLst>
            </p:cNvPr>
            <p:cNvSpPr/>
            <p:nvPr/>
          </p:nvSpPr>
          <p:spPr>
            <a:xfrm>
              <a:off x="10661871" y="5588585"/>
              <a:ext cx="19056" cy="1191"/>
            </a:xfrm>
            <a:custGeom>
              <a:avLst/>
              <a:gdLst>
                <a:gd name="connsiteX0" fmla="*/ 0 w 19056"/>
                <a:gd name="connsiteY0" fmla="*/ 0 h 1191"/>
                <a:gd name="connsiteX1" fmla="*/ 19057 w 19056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6" h="1191">
                  <a:moveTo>
                    <a:pt x="0" y="0"/>
                  </a:moveTo>
                  <a:lnTo>
                    <a:pt x="19057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97" name="Freeform: Shape 399">
              <a:extLst>
                <a:ext uri="{FF2B5EF4-FFF2-40B4-BE49-F238E27FC236}">
                  <a16:creationId xmlns:a16="http://schemas.microsoft.com/office/drawing/2014/main" id="{7FFD6740-C339-760E-4C9E-083221A7CDE7}"/>
                </a:ext>
              </a:extLst>
            </p:cNvPr>
            <p:cNvSpPr/>
            <p:nvPr/>
          </p:nvSpPr>
          <p:spPr>
            <a:xfrm>
              <a:off x="10890550" y="5588585"/>
              <a:ext cx="19056" cy="1191"/>
            </a:xfrm>
            <a:custGeom>
              <a:avLst/>
              <a:gdLst>
                <a:gd name="connsiteX0" fmla="*/ 0 w 19056"/>
                <a:gd name="connsiteY0" fmla="*/ 0 h 1191"/>
                <a:gd name="connsiteX1" fmla="*/ 19057 w 19056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6" h="1191">
                  <a:moveTo>
                    <a:pt x="0" y="0"/>
                  </a:moveTo>
                  <a:lnTo>
                    <a:pt x="19057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98" name="Graphic 3">
            <a:extLst>
              <a:ext uri="{FF2B5EF4-FFF2-40B4-BE49-F238E27FC236}">
                <a16:creationId xmlns:a16="http://schemas.microsoft.com/office/drawing/2014/main" id="{0D00423B-666D-7087-3BD4-58390B8A47EC}"/>
              </a:ext>
            </a:extLst>
          </p:cNvPr>
          <p:cNvGrpSpPr/>
          <p:nvPr/>
        </p:nvGrpSpPr>
        <p:grpSpPr>
          <a:xfrm>
            <a:off x="5385473" y="4091981"/>
            <a:ext cx="376672" cy="428217"/>
            <a:chOff x="1968983" y="1147497"/>
            <a:chExt cx="376672" cy="428217"/>
          </a:xfrm>
          <a:noFill/>
        </p:grpSpPr>
        <p:sp>
          <p:nvSpPr>
            <p:cNvPr id="1099" name="Freeform: Shape 753">
              <a:extLst>
                <a:ext uri="{FF2B5EF4-FFF2-40B4-BE49-F238E27FC236}">
                  <a16:creationId xmlns:a16="http://schemas.microsoft.com/office/drawing/2014/main" id="{FA8B2E72-6891-23FA-AFF4-F7122BDCD68A}"/>
                </a:ext>
              </a:extLst>
            </p:cNvPr>
            <p:cNvSpPr/>
            <p:nvPr/>
          </p:nvSpPr>
          <p:spPr>
            <a:xfrm>
              <a:off x="2046571" y="1309503"/>
              <a:ext cx="44767" cy="127634"/>
            </a:xfrm>
            <a:custGeom>
              <a:avLst/>
              <a:gdLst>
                <a:gd name="connsiteX0" fmla="*/ 0 w 44767"/>
                <a:gd name="connsiteY0" fmla="*/ 127635 h 127634"/>
                <a:gd name="connsiteX1" fmla="*/ 14288 w 44767"/>
                <a:gd name="connsiteY1" fmla="*/ 113348 h 127634"/>
                <a:gd name="connsiteX2" fmla="*/ 14288 w 44767"/>
                <a:gd name="connsiteY2" fmla="*/ 79057 h 127634"/>
                <a:gd name="connsiteX3" fmla="*/ 25718 w 44767"/>
                <a:gd name="connsiteY3" fmla="*/ 19050 h 127634"/>
                <a:gd name="connsiteX4" fmla="*/ 44768 w 44767"/>
                <a:gd name="connsiteY4" fmla="*/ 0 h 127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767" h="127634">
                  <a:moveTo>
                    <a:pt x="0" y="127635"/>
                  </a:moveTo>
                  <a:cubicBezTo>
                    <a:pt x="0" y="127635"/>
                    <a:pt x="9525" y="118110"/>
                    <a:pt x="14288" y="113348"/>
                  </a:cubicBezTo>
                  <a:cubicBezTo>
                    <a:pt x="19050" y="108585"/>
                    <a:pt x="20003" y="100013"/>
                    <a:pt x="14288" y="79057"/>
                  </a:cubicBezTo>
                  <a:cubicBezTo>
                    <a:pt x="8573" y="58103"/>
                    <a:pt x="15240" y="30480"/>
                    <a:pt x="25718" y="19050"/>
                  </a:cubicBezTo>
                  <a:lnTo>
                    <a:pt x="44768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00" name="Freeform: Shape 754">
              <a:extLst>
                <a:ext uri="{FF2B5EF4-FFF2-40B4-BE49-F238E27FC236}">
                  <a16:creationId xmlns:a16="http://schemas.microsoft.com/office/drawing/2014/main" id="{9F6B9346-D586-D37C-F2BB-0456DF05F8A4}"/>
                </a:ext>
              </a:extLst>
            </p:cNvPr>
            <p:cNvSpPr/>
            <p:nvPr/>
          </p:nvSpPr>
          <p:spPr>
            <a:xfrm>
              <a:off x="2133249" y="1399990"/>
              <a:ext cx="161925" cy="123825"/>
            </a:xfrm>
            <a:custGeom>
              <a:avLst/>
              <a:gdLst>
                <a:gd name="connsiteX0" fmla="*/ 161925 w 161925"/>
                <a:gd name="connsiteY0" fmla="*/ 0 h 123825"/>
                <a:gd name="connsiteX1" fmla="*/ 76200 w 161925"/>
                <a:gd name="connsiteY1" fmla="*/ 85725 h 123825"/>
                <a:gd name="connsiteX2" fmla="*/ 9525 w 161925"/>
                <a:gd name="connsiteY2" fmla="*/ 114300 h 123825"/>
                <a:gd name="connsiteX3" fmla="*/ 0 w 161925"/>
                <a:gd name="connsiteY3" fmla="*/ 12382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123825">
                  <a:moveTo>
                    <a:pt x="161925" y="0"/>
                  </a:moveTo>
                  <a:cubicBezTo>
                    <a:pt x="144780" y="17145"/>
                    <a:pt x="76200" y="85725"/>
                    <a:pt x="76200" y="85725"/>
                  </a:cubicBezTo>
                  <a:cubicBezTo>
                    <a:pt x="47625" y="114300"/>
                    <a:pt x="28575" y="95250"/>
                    <a:pt x="9525" y="114300"/>
                  </a:cubicBezTo>
                  <a:cubicBezTo>
                    <a:pt x="2858" y="120968"/>
                    <a:pt x="0" y="123825"/>
                    <a:pt x="0" y="123825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01" name="Freeform: Shape 755">
              <a:extLst>
                <a:ext uri="{FF2B5EF4-FFF2-40B4-BE49-F238E27FC236}">
                  <a16:creationId xmlns:a16="http://schemas.microsoft.com/office/drawing/2014/main" id="{2655739D-B08C-6B37-A066-4564E8EB6464}"/>
                </a:ext>
              </a:extLst>
            </p:cNvPr>
            <p:cNvSpPr/>
            <p:nvPr/>
          </p:nvSpPr>
          <p:spPr>
            <a:xfrm rot="-2700000">
              <a:off x="2033813" y="1415952"/>
              <a:ext cx="60959" cy="161923"/>
            </a:xfrm>
            <a:custGeom>
              <a:avLst/>
              <a:gdLst>
                <a:gd name="connsiteX0" fmla="*/ 0 w 60959"/>
                <a:gd name="connsiteY0" fmla="*/ 0 h 161923"/>
                <a:gd name="connsiteX1" fmla="*/ 60959 w 60959"/>
                <a:gd name="connsiteY1" fmla="*/ 0 h 161923"/>
                <a:gd name="connsiteX2" fmla="*/ 60959 w 60959"/>
                <a:gd name="connsiteY2" fmla="*/ 161923 h 161923"/>
                <a:gd name="connsiteX3" fmla="*/ 0 w 60959"/>
                <a:gd name="connsiteY3" fmla="*/ 161923 h 16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959" h="161923">
                  <a:moveTo>
                    <a:pt x="0" y="0"/>
                  </a:moveTo>
                  <a:lnTo>
                    <a:pt x="60959" y="0"/>
                  </a:lnTo>
                  <a:lnTo>
                    <a:pt x="60959" y="161923"/>
                  </a:lnTo>
                  <a:lnTo>
                    <a:pt x="0" y="16192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02" name="Freeform: Shape 756">
              <a:extLst>
                <a:ext uri="{FF2B5EF4-FFF2-40B4-BE49-F238E27FC236}">
                  <a16:creationId xmlns:a16="http://schemas.microsoft.com/office/drawing/2014/main" id="{3853F0BC-E4A0-FFA2-6CD5-A81FC0C216DD}"/>
                </a:ext>
              </a:extLst>
            </p:cNvPr>
            <p:cNvSpPr/>
            <p:nvPr/>
          </p:nvSpPr>
          <p:spPr>
            <a:xfrm>
              <a:off x="2199924" y="1295215"/>
              <a:ext cx="19050" cy="19050"/>
            </a:xfrm>
            <a:custGeom>
              <a:avLst/>
              <a:gdLst>
                <a:gd name="connsiteX0" fmla="*/ 19050 w 19050"/>
                <a:gd name="connsiteY0" fmla="*/ 0 h 19050"/>
                <a:gd name="connsiteX1" fmla="*/ 0 w 19050"/>
                <a:gd name="connsiteY1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0" y="190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03" name="Freeform: Shape 757">
              <a:extLst>
                <a:ext uri="{FF2B5EF4-FFF2-40B4-BE49-F238E27FC236}">
                  <a16:creationId xmlns:a16="http://schemas.microsoft.com/office/drawing/2014/main" id="{7371A94D-44F7-4B2A-CBA6-A3C9F3774011}"/>
                </a:ext>
              </a:extLst>
            </p:cNvPr>
            <p:cNvSpPr/>
            <p:nvPr/>
          </p:nvSpPr>
          <p:spPr>
            <a:xfrm>
              <a:off x="2228499" y="1323790"/>
              <a:ext cx="19050" cy="19050"/>
            </a:xfrm>
            <a:custGeom>
              <a:avLst/>
              <a:gdLst>
                <a:gd name="connsiteX0" fmla="*/ 19050 w 19050"/>
                <a:gd name="connsiteY0" fmla="*/ 0 h 19050"/>
                <a:gd name="connsiteX1" fmla="*/ 0 w 19050"/>
                <a:gd name="connsiteY1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0" y="190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04" name="Freeform: Shape 758">
              <a:extLst>
                <a:ext uri="{FF2B5EF4-FFF2-40B4-BE49-F238E27FC236}">
                  <a16:creationId xmlns:a16="http://schemas.microsoft.com/office/drawing/2014/main" id="{C8CFC7F7-DDF3-AAB0-75A0-8FEC075E0F88}"/>
                </a:ext>
              </a:extLst>
            </p:cNvPr>
            <p:cNvSpPr/>
            <p:nvPr/>
          </p:nvSpPr>
          <p:spPr>
            <a:xfrm>
              <a:off x="2257074" y="1352365"/>
              <a:ext cx="19050" cy="19050"/>
            </a:xfrm>
            <a:custGeom>
              <a:avLst/>
              <a:gdLst>
                <a:gd name="connsiteX0" fmla="*/ 19050 w 19050"/>
                <a:gd name="connsiteY0" fmla="*/ 0 h 19050"/>
                <a:gd name="connsiteX1" fmla="*/ 0 w 19050"/>
                <a:gd name="connsiteY1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19050" y="0"/>
                  </a:moveTo>
                  <a:lnTo>
                    <a:pt x="0" y="190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05" name="Freeform: Shape 759">
              <a:extLst>
                <a:ext uri="{FF2B5EF4-FFF2-40B4-BE49-F238E27FC236}">
                  <a16:creationId xmlns:a16="http://schemas.microsoft.com/office/drawing/2014/main" id="{4E8AEE5F-72CC-134E-9E9E-DFA09B679560}"/>
                </a:ext>
              </a:extLst>
            </p:cNvPr>
            <p:cNvSpPr/>
            <p:nvPr/>
          </p:nvSpPr>
          <p:spPr>
            <a:xfrm>
              <a:off x="2099911" y="1267729"/>
              <a:ext cx="202012" cy="132260"/>
            </a:xfrm>
            <a:custGeom>
              <a:avLst/>
              <a:gdLst>
                <a:gd name="connsiteX0" fmla="*/ 195263 w 202012"/>
                <a:gd name="connsiteY0" fmla="*/ 132261 h 132260"/>
                <a:gd name="connsiteX1" fmla="*/ 176213 w 202012"/>
                <a:gd name="connsiteY1" fmla="*/ 84636 h 132260"/>
                <a:gd name="connsiteX2" fmla="*/ 147638 w 202012"/>
                <a:gd name="connsiteY2" fmla="*/ 56061 h 132260"/>
                <a:gd name="connsiteX3" fmla="*/ 119063 w 202012"/>
                <a:gd name="connsiteY3" fmla="*/ 27486 h 132260"/>
                <a:gd name="connsiteX4" fmla="*/ 71438 w 202012"/>
                <a:gd name="connsiteY4" fmla="*/ 8436 h 132260"/>
                <a:gd name="connsiteX5" fmla="*/ 0 w 202012"/>
                <a:gd name="connsiteY5" fmla="*/ 79873 h 13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12" h="132260">
                  <a:moveTo>
                    <a:pt x="195263" y="132261"/>
                  </a:moveTo>
                  <a:cubicBezTo>
                    <a:pt x="210503" y="117021"/>
                    <a:pt x="198120" y="89398"/>
                    <a:pt x="176213" y="84636"/>
                  </a:cubicBezTo>
                  <a:cubicBezTo>
                    <a:pt x="180975" y="74158"/>
                    <a:pt x="166688" y="53203"/>
                    <a:pt x="147638" y="56061"/>
                  </a:cubicBezTo>
                  <a:cubicBezTo>
                    <a:pt x="152400" y="41773"/>
                    <a:pt x="134303" y="25581"/>
                    <a:pt x="119063" y="27486"/>
                  </a:cubicBezTo>
                  <a:cubicBezTo>
                    <a:pt x="119063" y="5578"/>
                    <a:pt x="90488" y="-10614"/>
                    <a:pt x="71438" y="8436"/>
                  </a:cubicBezTo>
                  <a:lnTo>
                    <a:pt x="0" y="7987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06" name="Freeform: Shape 760">
              <a:extLst>
                <a:ext uri="{FF2B5EF4-FFF2-40B4-BE49-F238E27FC236}">
                  <a16:creationId xmlns:a16="http://schemas.microsoft.com/office/drawing/2014/main" id="{E55C40C5-75EE-620B-1F81-1DACD835508D}"/>
                </a:ext>
              </a:extLst>
            </p:cNvPr>
            <p:cNvSpPr/>
            <p:nvPr/>
          </p:nvSpPr>
          <p:spPr>
            <a:xfrm>
              <a:off x="1968983" y="1147497"/>
              <a:ext cx="185220" cy="185818"/>
            </a:xfrm>
            <a:custGeom>
              <a:avLst/>
              <a:gdLst>
                <a:gd name="connsiteX0" fmla="*/ 145215 w 185220"/>
                <a:gd name="connsiteY0" fmla="*/ 185818 h 185818"/>
                <a:gd name="connsiteX1" fmla="*/ 108068 w 185220"/>
                <a:gd name="connsiteY1" fmla="*/ 147718 h 185818"/>
                <a:gd name="connsiteX2" fmla="*/ 97590 w 185220"/>
                <a:gd name="connsiteY2" fmla="*/ 145813 h 185818"/>
                <a:gd name="connsiteX3" fmla="*/ 22343 w 185220"/>
                <a:gd name="connsiteY3" fmla="*/ 130573 h 185818"/>
                <a:gd name="connsiteX4" fmla="*/ 1388 w 185220"/>
                <a:gd name="connsiteY4" fmla="*/ 62946 h 185818"/>
                <a:gd name="connsiteX5" fmla="*/ 17580 w 185220"/>
                <a:gd name="connsiteY5" fmla="*/ 58183 h 185818"/>
                <a:gd name="connsiteX6" fmla="*/ 49965 w 185220"/>
                <a:gd name="connsiteY6" fmla="*/ 89616 h 185818"/>
                <a:gd name="connsiteX7" fmla="*/ 63300 w 185220"/>
                <a:gd name="connsiteY7" fmla="*/ 89616 h 185818"/>
                <a:gd name="connsiteX8" fmla="*/ 89970 w 185220"/>
                <a:gd name="connsiteY8" fmla="*/ 62946 h 185818"/>
                <a:gd name="connsiteX9" fmla="*/ 89970 w 185220"/>
                <a:gd name="connsiteY9" fmla="*/ 49611 h 185818"/>
                <a:gd name="connsiteX10" fmla="*/ 58538 w 185220"/>
                <a:gd name="connsiteY10" fmla="*/ 17226 h 185818"/>
                <a:gd name="connsiteX11" fmla="*/ 63300 w 185220"/>
                <a:gd name="connsiteY11" fmla="*/ 1033 h 185818"/>
                <a:gd name="connsiteX12" fmla="*/ 130928 w 185220"/>
                <a:gd name="connsiteY12" fmla="*/ 21988 h 185818"/>
                <a:gd name="connsiteX13" fmla="*/ 146168 w 185220"/>
                <a:gd name="connsiteY13" fmla="*/ 97236 h 185818"/>
                <a:gd name="connsiteX14" fmla="*/ 148073 w 185220"/>
                <a:gd name="connsiteY14" fmla="*/ 107713 h 185818"/>
                <a:gd name="connsiteX15" fmla="*/ 185220 w 185220"/>
                <a:gd name="connsiteY15" fmla="*/ 145813 h 18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5220" h="185818">
                  <a:moveTo>
                    <a:pt x="145215" y="185818"/>
                  </a:moveTo>
                  <a:lnTo>
                    <a:pt x="108068" y="147718"/>
                  </a:lnTo>
                  <a:cubicBezTo>
                    <a:pt x="105210" y="144861"/>
                    <a:pt x="101400" y="143908"/>
                    <a:pt x="97590" y="145813"/>
                  </a:cubicBezTo>
                  <a:cubicBezTo>
                    <a:pt x="71873" y="155338"/>
                    <a:pt x="43298" y="151528"/>
                    <a:pt x="22343" y="130573"/>
                  </a:cubicBezTo>
                  <a:cubicBezTo>
                    <a:pt x="4245" y="112476"/>
                    <a:pt x="-3375" y="86758"/>
                    <a:pt x="1388" y="62946"/>
                  </a:cubicBezTo>
                  <a:cubicBezTo>
                    <a:pt x="2340" y="55326"/>
                    <a:pt x="11865" y="52468"/>
                    <a:pt x="17580" y="58183"/>
                  </a:cubicBezTo>
                  <a:lnTo>
                    <a:pt x="49965" y="89616"/>
                  </a:lnTo>
                  <a:cubicBezTo>
                    <a:pt x="53775" y="93426"/>
                    <a:pt x="59490" y="93426"/>
                    <a:pt x="63300" y="89616"/>
                  </a:cubicBezTo>
                  <a:lnTo>
                    <a:pt x="89970" y="62946"/>
                  </a:lnTo>
                  <a:cubicBezTo>
                    <a:pt x="93780" y="59136"/>
                    <a:pt x="93780" y="53421"/>
                    <a:pt x="89970" y="49611"/>
                  </a:cubicBezTo>
                  <a:lnTo>
                    <a:pt x="58538" y="17226"/>
                  </a:lnTo>
                  <a:cubicBezTo>
                    <a:pt x="52823" y="11511"/>
                    <a:pt x="55680" y="1986"/>
                    <a:pt x="63300" y="1033"/>
                  </a:cubicBezTo>
                  <a:cubicBezTo>
                    <a:pt x="87113" y="-2777"/>
                    <a:pt x="111878" y="3891"/>
                    <a:pt x="130928" y="21988"/>
                  </a:cubicBezTo>
                  <a:cubicBezTo>
                    <a:pt x="151883" y="42943"/>
                    <a:pt x="155693" y="70566"/>
                    <a:pt x="146168" y="97236"/>
                  </a:cubicBezTo>
                  <a:cubicBezTo>
                    <a:pt x="145215" y="101046"/>
                    <a:pt x="145215" y="104856"/>
                    <a:pt x="148073" y="107713"/>
                  </a:cubicBezTo>
                  <a:lnTo>
                    <a:pt x="185220" y="14581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07" name="Freeform: Shape 761">
              <a:extLst>
                <a:ext uri="{FF2B5EF4-FFF2-40B4-BE49-F238E27FC236}">
                  <a16:creationId xmlns:a16="http://schemas.microsoft.com/office/drawing/2014/main" id="{B347994E-7FB2-F073-F7C3-43E15C04C4F4}"/>
                </a:ext>
              </a:extLst>
            </p:cNvPr>
            <p:cNvSpPr/>
            <p:nvPr/>
          </p:nvSpPr>
          <p:spPr>
            <a:xfrm>
              <a:off x="2238024" y="1417135"/>
              <a:ext cx="107632" cy="107632"/>
            </a:xfrm>
            <a:custGeom>
              <a:avLst/>
              <a:gdLst>
                <a:gd name="connsiteX0" fmla="*/ 40005 w 107632"/>
                <a:gd name="connsiteY0" fmla="*/ 0 h 107632"/>
                <a:gd name="connsiteX1" fmla="*/ 99060 w 107632"/>
                <a:gd name="connsiteY1" fmla="*/ 59055 h 107632"/>
                <a:gd name="connsiteX2" fmla="*/ 99060 w 107632"/>
                <a:gd name="connsiteY2" fmla="*/ 99060 h 107632"/>
                <a:gd name="connsiteX3" fmla="*/ 59055 w 107632"/>
                <a:gd name="connsiteY3" fmla="*/ 99060 h 107632"/>
                <a:gd name="connsiteX4" fmla="*/ 0 w 107632"/>
                <a:gd name="connsiteY4" fmla="*/ 40005 h 107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632" h="107632">
                  <a:moveTo>
                    <a:pt x="40005" y="0"/>
                  </a:moveTo>
                  <a:lnTo>
                    <a:pt x="99060" y="59055"/>
                  </a:lnTo>
                  <a:cubicBezTo>
                    <a:pt x="110490" y="70485"/>
                    <a:pt x="110490" y="88582"/>
                    <a:pt x="99060" y="99060"/>
                  </a:cubicBezTo>
                  <a:cubicBezTo>
                    <a:pt x="87630" y="110490"/>
                    <a:pt x="69533" y="110490"/>
                    <a:pt x="59055" y="99060"/>
                  </a:cubicBezTo>
                  <a:lnTo>
                    <a:pt x="0" y="4000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108" name="Graphic 3">
            <a:extLst>
              <a:ext uri="{FF2B5EF4-FFF2-40B4-BE49-F238E27FC236}">
                <a16:creationId xmlns:a16="http://schemas.microsoft.com/office/drawing/2014/main" id="{99C8BC01-FF78-7C25-D963-3EA3CBAC305E}"/>
              </a:ext>
            </a:extLst>
          </p:cNvPr>
          <p:cNvGrpSpPr/>
          <p:nvPr/>
        </p:nvGrpSpPr>
        <p:grpSpPr>
          <a:xfrm>
            <a:off x="6441328" y="4090189"/>
            <a:ext cx="439202" cy="431800"/>
            <a:chOff x="418749" y="3438340"/>
            <a:chExt cx="439202" cy="431800"/>
          </a:xfrm>
          <a:noFill/>
        </p:grpSpPr>
        <p:sp>
          <p:nvSpPr>
            <p:cNvPr id="1109" name="Freeform: Shape 811">
              <a:extLst>
                <a:ext uri="{FF2B5EF4-FFF2-40B4-BE49-F238E27FC236}">
                  <a16:creationId xmlns:a16="http://schemas.microsoft.com/office/drawing/2014/main" id="{886093D8-2EA9-519B-5C7A-D008D659C8BB}"/>
                </a:ext>
              </a:extLst>
            </p:cNvPr>
            <p:cNvSpPr/>
            <p:nvPr/>
          </p:nvSpPr>
          <p:spPr>
            <a:xfrm>
              <a:off x="571149" y="3685990"/>
              <a:ext cx="9525" cy="76200"/>
            </a:xfrm>
            <a:custGeom>
              <a:avLst/>
              <a:gdLst>
                <a:gd name="connsiteX0" fmla="*/ 0 w 9525"/>
                <a:gd name="connsiteY0" fmla="*/ 0 h 76200"/>
                <a:gd name="connsiteX1" fmla="*/ 0 w 9525"/>
                <a:gd name="connsiteY1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0" name="Freeform: Shape 812">
              <a:extLst>
                <a:ext uri="{FF2B5EF4-FFF2-40B4-BE49-F238E27FC236}">
                  <a16:creationId xmlns:a16="http://schemas.microsoft.com/office/drawing/2014/main" id="{76771AA8-A814-A7C0-7231-2663605B60C3}"/>
                </a:ext>
              </a:extLst>
            </p:cNvPr>
            <p:cNvSpPr/>
            <p:nvPr/>
          </p:nvSpPr>
          <p:spPr>
            <a:xfrm>
              <a:off x="418749" y="3714565"/>
              <a:ext cx="123825" cy="152400"/>
            </a:xfrm>
            <a:custGeom>
              <a:avLst/>
              <a:gdLst>
                <a:gd name="connsiteX0" fmla="*/ 123825 w 123825"/>
                <a:gd name="connsiteY0" fmla="*/ 0 h 152400"/>
                <a:gd name="connsiteX1" fmla="*/ 98108 w 123825"/>
                <a:gd name="connsiteY1" fmla="*/ 25718 h 152400"/>
                <a:gd name="connsiteX2" fmla="*/ 95250 w 123825"/>
                <a:gd name="connsiteY2" fmla="*/ 32385 h 152400"/>
                <a:gd name="connsiteX3" fmla="*/ 95250 w 123825"/>
                <a:gd name="connsiteY3" fmla="*/ 60007 h 152400"/>
                <a:gd name="connsiteX4" fmla="*/ 89535 w 123825"/>
                <a:gd name="connsiteY4" fmla="*/ 68580 h 152400"/>
                <a:gd name="connsiteX5" fmla="*/ 18098 w 123825"/>
                <a:gd name="connsiteY5" fmla="*/ 97155 h 152400"/>
                <a:gd name="connsiteX6" fmla="*/ 0 w 123825"/>
                <a:gd name="connsiteY6" fmla="*/ 123825 h 152400"/>
                <a:gd name="connsiteX7" fmla="*/ 0 w 123825"/>
                <a:gd name="connsiteY7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25" h="152400">
                  <a:moveTo>
                    <a:pt x="123825" y="0"/>
                  </a:moveTo>
                  <a:lnTo>
                    <a:pt x="98108" y="25718"/>
                  </a:lnTo>
                  <a:cubicBezTo>
                    <a:pt x="96203" y="27622"/>
                    <a:pt x="95250" y="29528"/>
                    <a:pt x="95250" y="32385"/>
                  </a:cubicBezTo>
                  <a:lnTo>
                    <a:pt x="95250" y="60007"/>
                  </a:lnTo>
                  <a:cubicBezTo>
                    <a:pt x="95250" y="63818"/>
                    <a:pt x="93345" y="67628"/>
                    <a:pt x="89535" y="68580"/>
                  </a:cubicBezTo>
                  <a:lnTo>
                    <a:pt x="18098" y="97155"/>
                  </a:lnTo>
                  <a:cubicBezTo>
                    <a:pt x="7620" y="101918"/>
                    <a:pt x="0" y="112395"/>
                    <a:pt x="0" y="123825"/>
                  </a:cubicBezTo>
                  <a:lnTo>
                    <a:pt x="0" y="1524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1" name="Freeform: Shape 813">
              <a:extLst>
                <a:ext uri="{FF2B5EF4-FFF2-40B4-BE49-F238E27FC236}">
                  <a16:creationId xmlns:a16="http://schemas.microsoft.com/office/drawing/2014/main" id="{300B7A77-3D1C-EDFC-F076-25EC4DF1BDAD}"/>
                </a:ext>
              </a:extLst>
            </p:cNvPr>
            <p:cNvSpPr/>
            <p:nvPr/>
          </p:nvSpPr>
          <p:spPr>
            <a:xfrm>
              <a:off x="542574" y="3752665"/>
              <a:ext cx="66675" cy="84772"/>
            </a:xfrm>
            <a:custGeom>
              <a:avLst/>
              <a:gdLst>
                <a:gd name="connsiteX0" fmla="*/ 0 w 66675"/>
                <a:gd name="connsiteY0" fmla="*/ 0 h 84772"/>
                <a:gd name="connsiteX1" fmla="*/ 60960 w 66675"/>
                <a:gd name="connsiteY1" fmla="*/ 25718 h 84772"/>
                <a:gd name="connsiteX2" fmla="*/ 66675 w 66675"/>
                <a:gd name="connsiteY2" fmla="*/ 34290 h 84772"/>
                <a:gd name="connsiteX3" fmla="*/ 66675 w 66675"/>
                <a:gd name="connsiteY3" fmla="*/ 84772 h 8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84772">
                  <a:moveTo>
                    <a:pt x="0" y="0"/>
                  </a:moveTo>
                  <a:lnTo>
                    <a:pt x="60960" y="25718"/>
                  </a:lnTo>
                  <a:cubicBezTo>
                    <a:pt x="64770" y="27622"/>
                    <a:pt x="66675" y="30480"/>
                    <a:pt x="66675" y="34290"/>
                  </a:cubicBezTo>
                  <a:lnTo>
                    <a:pt x="66675" y="84772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2" name="Freeform: Shape 814">
              <a:extLst>
                <a:ext uri="{FF2B5EF4-FFF2-40B4-BE49-F238E27FC236}">
                  <a16:creationId xmlns:a16="http://schemas.microsoft.com/office/drawing/2014/main" id="{7A955668-C932-D04A-16F5-4251AEC35C00}"/>
                </a:ext>
              </a:extLst>
            </p:cNvPr>
            <p:cNvSpPr/>
            <p:nvPr/>
          </p:nvSpPr>
          <p:spPr>
            <a:xfrm>
              <a:off x="542574" y="3571690"/>
              <a:ext cx="85725" cy="142875"/>
            </a:xfrm>
            <a:custGeom>
              <a:avLst/>
              <a:gdLst>
                <a:gd name="connsiteX0" fmla="*/ 85725 w 85725"/>
                <a:gd name="connsiteY0" fmla="*/ 142875 h 142875"/>
                <a:gd name="connsiteX1" fmla="*/ 78105 w 85725"/>
                <a:gd name="connsiteY1" fmla="*/ 142875 h 142875"/>
                <a:gd name="connsiteX2" fmla="*/ 39053 w 85725"/>
                <a:gd name="connsiteY2" fmla="*/ 127635 h 142875"/>
                <a:gd name="connsiteX3" fmla="*/ 8572 w 85725"/>
                <a:gd name="connsiteY3" fmla="*/ 97155 h 142875"/>
                <a:gd name="connsiteX4" fmla="*/ 0 w 85725"/>
                <a:gd name="connsiteY4" fmla="*/ 56197 h 142875"/>
                <a:gd name="connsiteX5" fmla="*/ 0 w 85725"/>
                <a:gd name="connsiteY5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725" h="142875">
                  <a:moveTo>
                    <a:pt x="85725" y="142875"/>
                  </a:moveTo>
                  <a:lnTo>
                    <a:pt x="78105" y="142875"/>
                  </a:lnTo>
                  <a:cubicBezTo>
                    <a:pt x="64770" y="142875"/>
                    <a:pt x="50482" y="138113"/>
                    <a:pt x="39053" y="127635"/>
                  </a:cubicBezTo>
                  <a:cubicBezTo>
                    <a:pt x="39053" y="127635"/>
                    <a:pt x="13335" y="104775"/>
                    <a:pt x="8572" y="97155"/>
                  </a:cubicBezTo>
                  <a:cubicBezTo>
                    <a:pt x="2858" y="89535"/>
                    <a:pt x="0" y="65722"/>
                    <a:pt x="0" y="56197"/>
                  </a:cubicBez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3" name="Freeform: Shape 815">
              <a:extLst>
                <a:ext uri="{FF2B5EF4-FFF2-40B4-BE49-F238E27FC236}">
                  <a16:creationId xmlns:a16="http://schemas.microsoft.com/office/drawing/2014/main" id="{75279857-EA69-0726-0955-61BDCD624076}"/>
                </a:ext>
              </a:extLst>
            </p:cNvPr>
            <p:cNvSpPr/>
            <p:nvPr/>
          </p:nvSpPr>
          <p:spPr>
            <a:xfrm>
              <a:off x="685449" y="3685990"/>
              <a:ext cx="9525" cy="76200"/>
            </a:xfrm>
            <a:custGeom>
              <a:avLst/>
              <a:gdLst>
                <a:gd name="connsiteX0" fmla="*/ 0 w 9525"/>
                <a:gd name="connsiteY0" fmla="*/ 0 h 76200"/>
                <a:gd name="connsiteX1" fmla="*/ 0 w 9525"/>
                <a:gd name="connsiteY1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4" name="Freeform: Shape 816">
              <a:extLst>
                <a:ext uri="{FF2B5EF4-FFF2-40B4-BE49-F238E27FC236}">
                  <a16:creationId xmlns:a16="http://schemas.microsoft.com/office/drawing/2014/main" id="{FCC68EA1-F46E-2397-1226-4E9FB8162F20}"/>
                </a:ext>
              </a:extLst>
            </p:cNvPr>
            <p:cNvSpPr/>
            <p:nvPr/>
          </p:nvSpPr>
          <p:spPr>
            <a:xfrm>
              <a:off x="647349" y="3752665"/>
              <a:ext cx="66675" cy="84772"/>
            </a:xfrm>
            <a:custGeom>
              <a:avLst/>
              <a:gdLst>
                <a:gd name="connsiteX0" fmla="*/ 66675 w 66675"/>
                <a:gd name="connsiteY0" fmla="*/ 0 h 84772"/>
                <a:gd name="connsiteX1" fmla="*/ 5715 w 66675"/>
                <a:gd name="connsiteY1" fmla="*/ 25718 h 84772"/>
                <a:gd name="connsiteX2" fmla="*/ 0 w 66675"/>
                <a:gd name="connsiteY2" fmla="*/ 34290 h 84772"/>
                <a:gd name="connsiteX3" fmla="*/ 0 w 66675"/>
                <a:gd name="connsiteY3" fmla="*/ 84772 h 84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84772">
                  <a:moveTo>
                    <a:pt x="66675" y="0"/>
                  </a:moveTo>
                  <a:lnTo>
                    <a:pt x="5715" y="25718"/>
                  </a:lnTo>
                  <a:cubicBezTo>
                    <a:pt x="1905" y="27622"/>
                    <a:pt x="0" y="30480"/>
                    <a:pt x="0" y="34290"/>
                  </a:cubicBezTo>
                  <a:lnTo>
                    <a:pt x="0" y="84772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5" name="Freeform: Shape 817">
              <a:extLst>
                <a:ext uri="{FF2B5EF4-FFF2-40B4-BE49-F238E27FC236}">
                  <a16:creationId xmlns:a16="http://schemas.microsoft.com/office/drawing/2014/main" id="{011CF839-98AB-8D08-8AA6-0534A7C371D4}"/>
                </a:ext>
              </a:extLst>
            </p:cNvPr>
            <p:cNvSpPr/>
            <p:nvPr/>
          </p:nvSpPr>
          <p:spPr>
            <a:xfrm>
              <a:off x="628299" y="3571690"/>
              <a:ext cx="85725" cy="142875"/>
            </a:xfrm>
            <a:custGeom>
              <a:avLst/>
              <a:gdLst>
                <a:gd name="connsiteX0" fmla="*/ 0 w 85725"/>
                <a:gd name="connsiteY0" fmla="*/ 142875 h 142875"/>
                <a:gd name="connsiteX1" fmla="*/ 7620 w 85725"/>
                <a:gd name="connsiteY1" fmla="*/ 142875 h 142875"/>
                <a:gd name="connsiteX2" fmla="*/ 46672 w 85725"/>
                <a:gd name="connsiteY2" fmla="*/ 127635 h 142875"/>
                <a:gd name="connsiteX3" fmla="*/ 77153 w 85725"/>
                <a:gd name="connsiteY3" fmla="*/ 97155 h 142875"/>
                <a:gd name="connsiteX4" fmla="*/ 85725 w 85725"/>
                <a:gd name="connsiteY4" fmla="*/ 56197 h 142875"/>
                <a:gd name="connsiteX5" fmla="*/ 85725 w 85725"/>
                <a:gd name="connsiteY5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725" h="142875">
                  <a:moveTo>
                    <a:pt x="0" y="142875"/>
                  </a:moveTo>
                  <a:lnTo>
                    <a:pt x="7620" y="142875"/>
                  </a:lnTo>
                  <a:cubicBezTo>
                    <a:pt x="20955" y="142875"/>
                    <a:pt x="35243" y="138113"/>
                    <a:pt x="46672" y="127635"/>
                  </a:cubicBezTo>
                  <a:cubicBezTo>
                    <a:pt x="46672" y="127635"/>
                    <a:pt x="72390" y="104775"/>
                    <a:pt x="77153" y="97155"/>
                  </a:cubicBezTo>
                  <a:cubicBezTo>
                    <a:pt x="82868" y="89535"/>
                    <a:pt x="85725" y="65722"/>
                    <a:pt x="85725" y="56197"/>
                  </a:cubicBezTo>
                  <a:lnTo>
                    <a:pt x="8572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6" name="Freeform: Shape 818">
              <a:extLst>
                <a:ext uri="{FF2B5EF4-FFF2-40B4-BE49-F238E27FC236}">
                  <a16:creationId xmlns:a16="http://schemas.microsoft.com/office/drawing/2014/main" id="{14A0C90E-3009-DCE5-5E4B-C07F17046237}"/>
                </a:ext>
              </a:extLst>
            </p:cNvPr>
            <p:cNvSpPr/>
            <p:nvPr/>
          </p:nvSpPr>
          <p:spPr>
            <a:xfrm>
              <a:off x="609249" y="3438340"/>
              <a:ext cx="38100" cy="66675"/>
            </a:xfrm>
            <a:custGeom>
              <a:avLst/>
              <a:gdLst>
                <a:gd name="connsiteX0" fmla="*/ 0 w 38100"/>
                <a:gd name="connsiteY0" fmla="*/ 66675 h 66675"/>
                <a:gd name="connsiteX1" fmla="*/ 0 w 38100"/>
                <a:gd name="connsiteY1" fmla="*/ 0 h 66675"/>
                <a:gd name="connsiteX2" fmla="*/ 38100 w 38100"/>
                <a:gd name="connsiteY2" fmla="*/ 0 h 66675"/>
                <a:gd name="connsiteX3" fmla="*/ 38100 w 3810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66675">
                  <a:moveTo>
                    <a:pt x="0" y="66675"/>
                  </a:moveTo>
                  <a:lnTo>
                    <a:pt x="0" y="0"/>
                  </a:lnTo>
                  <a:lnTo>
                    <a:pt x="38100" y="0"/>
                  </a:lnTo>
                  <a:lnTo>
                    <a:pt x="38100" y="666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7" name="Freeform: Shape 819">
              <a:extLst>
                <a:ext uri="{FF2B5EF4-FFF2-40B4-BE49-F238E27FC236}">
                  <a16:creationId xmlns:a16="http://schemas.microsoft.com/office/drawing/2014/main" id="{2FF8B294-2F92-6793-9163-793F5FE58DA4}"/>
                </a:ext>
              </a:extLst>
            </p:cNvPr>
            <p:cNvSpPr/>
            <p:nvPr/>
          </p:nvSpPr>
          <p:spPr>
            <a:xfrm>
              <a:off x="504474" y="3571690"/>
              <a:ext cx="247650" cy="9525"/>
            </a:xfrm>
            <a:custGeom>
              <a:avLst/>
              <a:gdLst>
                <a:gd name="connsiteX0" fmla="*/ 247650 w 247650"/>
                <a:gd name="connsiteY0" fmla="*/ 0 h 9525"/>
                <a:gd name="connsiteX1" fmla="*/ 0 w 2476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7650" h="9525">
                  <a:moveTo>
                    <a:pt x="2476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8" name="Freeform: Shape 820">
              <a:extLst>
                <a:ext uri="{FF2B5EF4-FFF2-40B4-BE49-F238E27FC236}">
                  <a16:creationId xmlns:a16="http://schemas.microsoft.com/office/drawing/2014/main" id="{F43C93F4-A9FF-DFB5-B633-F113A68FC037}"/>
                </a:ext>
              </a:extLst>
            </p:cNvPr>
            <p:cNvSpPr/>
            <p:nvPr/>
          </p:nvSpPr>
          <p:spPr>
            <a:xfrm>
              <a:off x="513999" y="3447865"/>
              <a:ext cx="66675" cy="104775"/>
            </a:xfrm>
            <a:custGeom>
              <a:avLst/>
              <a:gdLst>
                <a:gd name="connsiteX0" fmla="*/ 66675 w 66675"/>
                <a:gd name="connsiteY0" fmla="*/ 38100 h 104775"/>
                <a:gd name="connsiteX1" fmla="*/ 66675 w 66675"/>
                <a:gd name="connsiteY1" fmla="*/ 0 h 104775"/>
                <a:gd name="connsiteX2" fmla="*/ 9525 w 66675"/>
                <a:gd name="connsiteY2" fmla="*/ 76200 h 104775"/>
                <a:gd name="connsiteX3" fmla="*/ 9525 w 66675"/>
                <a:gd name="connsiteY3" fmla="*/ 85725 h 104775"/>
                <a:gd name="connsiteX4" fmla="*/ 0 w 66675"/>
                <a:gd name="connsiteY4" fmla="*/ 95250 h 104775"/>
                <a:gd name="connsiteX5" fmla="*/ 0 w 66675"/>
                <a:gd name="connsiteY5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" h="104775">
                  <a:moveTo>
                    <a:pt x="66675" y="38100"/>
                  </a:moveTo>
                  <a:lnTo>
                    <a:pt x="66675" y="0"/>
                  </a:lnTo>
                  <a:cubicBezTo>
                    <a:pt x="38100" y="9525"/>
                    <a:pt x="9525" y="37147"/>
                    <a:pt x="9525" y="76200"/>
                  </a:cubicBezTo>
                  <a:lnTo>
                    <a:pt x="9525" y="85725"/>
                  </a:lnTo>
                  <a:lnTo>
                    <a:pt x="0" y="95250"/>
                  </a:lnTo>
                  <a:lnTo>
                    <a:pt x="0" y="1047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9" name="Freeform: Shape 821">
              <a:extLst>
                <a:ext uri="{FF2B5EF4-FFF2-40B4-BE49-F238E27FC236}">
                  <a16:creationId xmlns:a16="http://schemas.microsoft.com/office/drawing/2014/main" id="{954B0AD1-BA5F-380F-CE9B-B21357A25E10}"/>
                </a:ext>
              </a:extLst>
            </p:cNvPr>
            <p:cNvSpPr/>
            <p:nvPr/>
          </p:nvSpPr>
          <p:spPr>
            <a:xfrm>
              <a:off x="675924" y="3447865"/>
              <a:ext cx="66675" cy="104775"/>
            </a:xfrm>
            <a:custGeom>
              <a:avLst/>
              <a:gdLst>
                <a:gd name="connsiteX0" fmla="*/ 0 w 66675"/>
                <a:gd name="connsiteY0" fmla="*/ 38100 h 104775"/>
                <a:gd name="connsiteX1" fmla="*/ 0 w 66675"/>
                <a:gd name="connsiteY1" fmla="*/ 0 h 104775"/>
                <a:gd name="connsiteX2" fmla="*/ 57150 w 66675"/>
                <a:gd name="connsiteY2" fmla="*/ 76200 h 104775"/>
                <a:gd name="connsiteX3" fmla="*/ 57150 w 66675"/>
                <a:gd name="connsiteY3" fmla="*/ 85725 h 104775"/>
                <a:gd name="connsiteX4" fmla="*/ 66675 w 66675"/>
                <a:gd name="connsiteY4" fmla="*/ 95250 h 104775"/>
                <a:gd name="connsiteX5" fmla="*/ 66675 w 66675"/>
                <a:gd name="connsiteY5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675" h="104775">
                  <a:moveTo>
                    <a:pt x="0" y="38100"/>
                  </a:moveTo>
                  <a:lnTo>
                    <a:pt x="0" y="0"/>
                  </a:lnTo>
                  <a:cubicBezTo>
                    <a:pt x="28575" y="9525"/>
                    <a:pt x="57150" y="37147"/>
                    <a:pt x="57150" y="76200"/>
                  </a:cubicBezTo>
                  <a:lnTo>
                    <a:pt x="57150" y="85725"/>
                  </a:lnTo>
                  <a:lnTo>
                    <a:pt x="66675" y="95250"/>
                  </a:lnTo>
                  <a:lnTo>
                    <a:pt x="66675" y="1047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20" name="Freeform: Shape 822">
              <a:extLst>
                <a:ext uri="{FF2B5EF4-FFF2-40B4-BE49-F238E27FC236}">
                  <a16:creationId xmlns:a16="http://schemas.microsoft.com/office/drawing/2014/main" id="{EA3C92F8-3D60-2AFE-3915-4354158ADE23}"/>
                </a:ext>
              </a:extLst>
            </p:cNvPr>
            <p:cNvSpPr/>
            <p:nvPr/>
          </p:nvSpPr>
          <p:spPr>
            <a:xfrm>
              <a:off x="682065" y="3694462"/>
              <a:ext cx="175886" cy="175677"/>
            </a:xfrm>
            <a:custGeom>
              <a:avLst/>
              <a:gdLst>
                <a:gd name="connsiteX0" fmla="*/ 167214 w 175886"/>
                <a:gd name="connsiteY0" fmla="*/ 35343 h 175677"/>
                <a:gd name="connsiteX1" fmla="*/ 133876 w 175886"/>
                <a:gd name="connsiteY1" fmla="*/ 68681 h 175677"/>
                <a:gd name="connsiteX2" fmla="*/ 107206 w 175886"/>
                <a:gd name="connsiteY2" fmla="*/ 42010 h 175677"/>
                <a:gd name="connsiteX3" fmla="*/ 140544 w 175886"/>
                <a:gd name="connsiteY3" fmla="*/ 8673 h 175677"/>
                <a:gd name="connsiteX4" fmla="*/ 79584 w 175886"/>
                <a:gd name="connsiteY4" fmla="*/ 15340 h 175677"/>
                <a:gd name="connsiteX5" fmla="*/ 68154 w 175886"/>
                <a:gd name="connsiteY5" fmla="*/ 65823 h 175677"/>
                <a:gd name="connsiteX6" fmla="*/ 63391 w 175886"/>
                <a:gd name="connsiteY6" fmla="*/ 85825 h 175677"/>
                <a:gd name="connsiteX7" fmla="*/ 6241 w 175886"/>
                <a:gd name="connsiteY7" fmla="*/ 142975 h 175677"/>
                <a:gd name="connsiteX8" fmla="*/ 3384 w 175886"/>
                <a:gd name="connsiteY8" fmla="*/ 167740 h 175677"/>
                <a:gd name="connsiteX9" fmla="*/ 31959 w 175886"/>
                <a:gd name="connsiteY9" fmla="*/ 170598 h 175677"/>
                <a:gd name="connsiteX10" fmla="*/ 90061 w 175886"/>
                <a:gd name="connsiteY10" fmla="*/ 112496 h 175677"/>
                <a:gd name="connsiteX11" fmla="*/ 110064 w 175886"/>
                <a:gd name="connsiteY11" fmla="*/ 107733 h 175677"/>
                <a:gd name="connsiteX12" fmla="*/ 160546 w 175886"/>
                <a:gd name="connsiteY12" fmla="*/ 96303 h 175677"/>
                <a:gd name="connsiteX13" fmla="*/ 167214 w 175886"/>
                <a:gd name="connsiteY13" fmla="*/ 35343 h 17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5886" h="175677">
                  <a:moveTo>
                    <a:pt x="167214" y="35343"/>
                  </a:moveTo>
                  <a:lnTo>
                    <a:pt x="133876" y="68681"/>
                  </a:lnTo>
                  <a:lnTo>
                    <a:pt x="107206" y="42010"/>
                  </a:lnTo>
                  <a:lnTo>
                    <a:pt x="140544" y="8673"/>
                  </a:lnTo>
                  <a:cubicBezTo>
                    <a:pt x="127209" y="-4662"/>
                    <a:pt x="97681" y="-2757"/>
                    <a:pt x="79584" y="15340"/>
                  </a:cubicBezTo>
                  <a:cubicBezTo>
                    <a:pt x="66249" y="28675"/>
                    <a:pt x="59581" y="46773"/>
                    <a:pt x="68154" y="65823"/>
                  </a:cubicBezTo>
                  <a:cubicBezTo>
                    <a:pt x="71011" y="72490"/>
                    <a:pt x="69106" y="80110"/>
                    <a:pt x="63391" y="85825"/>
                  </a:cubicBezTo>
                  <a:lnTo>
                    <a:pt x="6241" y="142975"/>
                  </a:lnTo>
                  <a:cubicBezTo>
                    <a:pt x="-426" y="149643"/>
                    <a:pt x="-2331" y="160121"/>
                    <a:pt x="3384" y="167740"/>
                  </a:cubicBezTo>
                  <a:cubicBezTo>
                    <a:pt x="10051" y="177265"/>
                    <a:pt x="24339" y="178218"/>
                    <a:pt x="31959" y="170598"/>
                  </a:cubicBezTo>
                  <a:lnTo>
                    <a:pt x="90061" y="112496"/>
                  </a:lnTo>
                  <a:cubicBezTo>
                    <a:pt x="94824" y="107733"/>
                    <a:pt x="102444" y="104875"/>
                    <a:pt x="110064" y="107733"/>
                  </a:cubicBezTo>
                  <a:cubicBezTo>
                    <a:pt x="129114" y="115353"/>
                    <a:pt x="148164" y="108685"/>
                    <a:pt x="160546" y="96303"/>
                  </a:cubicBezTo>
                  <a:cubicBezTo>
                    <a:pt x="178644" y="78206"/>
                    <a:pt x="180549" y="49631"/>
                    <a:pt x="167214" y="35343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121" name="Groupe 1120">
            <a:extLst>
              <a:ext uri="{FF2B5EF4-FFF2-40B4-BE49-F238E27FC236}">
                <a16:creationId xmlns:a16="http://schemas.microsoft.com/office/drawing/2014/main" id="{62DADADC-C02D-C3A9-6C2C-6015765E68EA}"/>
              </a:ext>
            </a:extLst>
          </p:cNvPr>
          <p:cNvGrpSpPr/>
          <p:nvPr/>
        </p:nvGrpSpPr>
        <p:grpSpPr>
          <a:xfrm>
            <a:off x="5369022" y="5181010"/>
            <a:ext cx="409575" cy="428720"/>
            <a:chOff x="4376736" y="3671601"/>
            <a:chExt cx="409575" cy="428720"/>
          </a:xfrm>
        </p:grpSpPr>
        <p:sp>
          <p:nvSpPr>
            <p:cNvPr id="1122" name="Forme libre : forme 1121">
              <a:extLst>
                <a:ext uri="{FF2B5EF4-FFF2-40B4-BE49-F238E27FC236}">
                  <a16:creationId xmlns:a16="http://schemas.microsoft.com/office/drawing/2014/main" id="{FFB1188A-9604-7FF7-03A0-F2A17F23DBF1}"/>
                </a:ext>
              </a:extLst>
            </p:cNvPr>
            <p:cNvSpPr/>
            <p:nvPr/>
          </p:nvSpPr>
          <p:spPr>
            <a:xfrm>
              <a:off x="4376736" y="3795426"/>
              <a:ext cx="190500" cy="171450"/>
            </a:xfrm>
            <a:custGeom>
              <a:avLst/>
              <a:gdLst>
                <a:gd name="connsiteX0" fmla="*/ 152275 w 190500"/>
                <a:gd name="connsiteY0" fmla="*/ 171370 h 171450"/>
                <a:gd name="connsiteX1" fmla="*/ 190375 w 190500"/>
                <a:gd name="connsiteY1" fmla="*/ 133270 h 171450"/>
                <a:gd name="connsiteX2" fmla="*/ 190375 w 190500"/>
                <a:gd name="connsiteY2" fmla="*/ 47545 h 171450"/>
                <a:gd name="connsiteX3" fmla="*/ 95125 w 190500"/>
                <a:gd name="connsiteY3" fmla="*/ -80 h 171450"/>
                <a:gd name="connsiteX4" fmla="*/ -125 w 190500"/>
                <a:gd name="connsiteY4" fmla="*/ 47545 h 171450"/>
                <a:gd name="connsiteX5" fmla="*/ -125 w 190500"/>
                <a:gd name="connsiteY5" fmla="*/ 133270 h 171450"/>
                <a:gd name="connsiteX6" fmla="*/ 37975 w 190500"/>
                <a:gd name="connsiteY6" fmla="*/ 17137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00" h="171450">
                  <a:moveTo>
                    <a:pt x="152275" y="171370"/>
                  </a:moveTo>
                  <a:cubicBezTo>
                    <a:pt x="172887" y="170370"/>
                    <a:pt x="189365" y="153882"/>
                    <a:pt x="190375" y="133270"/>
                  </a:cubicBezTo>
                  <a:lnTo>
                    <a:pt x="190375" y="47545"/>
                  </a:lnTo>
                  <a:cubicBezTo>
                    <a:pt x="190375" y="16113"/>
                    <a:pt x="128272" y="-80"/>
                    <a:pt x="95125" y="-80"/>
                  </a:cubicBezTo>
                  <a:cubicBezTo>
                    <a:pt x="61978" y="-80"/>
                    <a:pt x="-125" y="16113"/>
                    <a:pt x="-125" y="47545"/>
                  </a:cubicBezTo>
                  <a:lnTo>
                    <a:pt x="-125" y="133270"/>
                  </a:lnTo>
                  <a:cubicBezTo>
                    <a:pt x="875" y="153882"/>
                    <a:pt x="17362" y="170370"/>
                    <a:pt x="37975" y="17137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23" name="Forme libre : forme 1122">
              <a:extLst>
                <a:ext uri="{FF2B5EF4-FFF2-40B4-BE49-F238E27FC236}">
                  <a16:creationId xmlns:a16="http://schemas.microsoft.com/office/drawing/2014/main" id="{1AE4DF78-D200-A695-86D0-59079A5ADCC8}"/>
                </a:ext>
              </a:extLst>
            </p:cNvPr>
            <p:cNvSpPr/>
            <p:nvPr/>
          </p:nvSpPr>
          <p:spPr>
            <a:xfrm>
              <a:off x="4567236" y="3795426"/>
              <a:ext cx="104775" cy="171450"/>
            </a:xfrm>
            <a:custGeom>
              <a:avLst/>
              <a:gdLst>
                <a:gd name="connsiteX0" fmla="*/ 66550 w 104775"/>
                <a:gd name="connsiteY0" fmla="*/ 171370 h 171450"/>
                <a:gd name="connsiteX1" fmla="*/ 104650 w 104775"/>
                <a:gd name="connsiteY1" fmla="*/ 142795 h 171450"/>
                <a:gd name="connsiteX2" fmla="*/ 104650 w 104775"/>
                <a:gd name="connsiteY2" fmla="*/ 47545 h 171450"/>
                <a:gd name="connsiteX3" fmla="*/ 18925 w 104775"/>
                <a:gd name="connsiteY3" fmla="*/ -80 h 171450"/>
                <a:gd name="connsiteX4" fmla="*/ -125 w 104775"/>
                <a:gd name="connsiteY4" fmla="*/ -8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71450">
                  <a:moveTo>
                    <a:pt x="66550" y="171370"/>
                  </a:moveTo>
                  <a:cubicBezTo>
                    <a:pt x="85123" y="171370"/>
                    <a:pt x="104650" y="161369"/>
                    <a:pt x="104650" y="142795"/>
                  </a:cubicBezTo>
                  <a:lnTo>
                    <a:pt x="104650" y="47545"/>
                  </a:lnTo>
                  <a:cubicBezTo>
                    <a:pt x="104650" y="16113"/>
                    <a:pt x="48738" y="-80"/>
                    <a:pt x="18925" y="-80"/>
                  </a:cubicBezTo>
                  <a:lnTo>
                    <a:pt x="-125" y="-8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24" name="Forme libre : forme 1123">
              <a:extLst>
                <a:ext uri="{FF2B5EF4-FFF2-40B4-BE49-F238E27FC236}">
                  <a16:creationId xmlns:a16="http://schemas.microsoft.com/office/drawing/2014/main" id="{B8097AE5-53D3-6A63-CAF1-4079527235C9}"/>
                </a:ext>
              </a:extLst>
            </p:cNvPr>
            <p:cNvSpPr/>
            <p:nvPr/>
          </p:nvSpPr>
          <p:spPr>
            <a:xfrm>
              <a:off x="4433848" y="3671601"/>
              <a:ext cx="76274" cy="95288"/>
            </a:xfrm>
            <a:custGeom>
              <a:avLst/>
              <a:gdLst>
                <a:gd name="connsiteX0" fmla="*/ 38013 w 76274"/>
                <a:gd name="connsiteY0" fmla="*/ 95170 h 95288"/>
                <a:gd name="connsiteX1" fmla="*/ 76113 w 76274"/>
                <a:gd name="connsiteY1" fmla="*/ 60385 h 95288"/>
                <a:gd name="connsiteX2" fmla="*/ 76113 w 76274"/>
                <a:gd name="connsiteY2" fmla="*/ 57070 h 95288"/>
                <a:gd name="connsiteX3" fmla="*/ 76113 w 76274"/>
                <a:gd name="connsiteY3" fmla="*/ 38020 h 95288"/>
                <a:gd name="connsiteX4" fmla="*/ 38013 w 76274"/>
                <a:gd name="connsiteY4" fmla="*/ -80 h 95288"/>
                <a:gd name="connsiteX5" fmla="*/ -87 w 76274"/>
                <a:gd name="connsiteY5" fmla="*/ 38020 h 95288"/>
                <a:gd name="connsiteX6" fmla="*/ -87 w 76274"/>
                <a:gd name="connsiteY6" fmla="*/ 57070 h 95288"/>
                <a:gd name="connsiteX7" fmla="*/ 34698 w 76274"/>
                <a:gd name="connsiteY7" fmla="*/ 95170 h 95288"/>
                <a:gd name="connsiteX8" fmla="*/ 38013 w 76274"/>
                <a:gd name="connsiteY8" fmla="*/ 95170 h 9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74" h="95288">
                  <a:moveTo>
                    <a:pt x="38013" y="95170"/>
                  </a:moveTo>
                  <a:cubicBezTo>
                    <a:pt x="58139" y="96084"/>
                    <a:pt x="75199" y="80511"/>
                    <a:pt x="76113" y="60385"/>
                  </a:cubicBezTo>
                  <a:cubicBezTo>
                    <a:pt x="76161" y="59280"/>
                    <a:pt x="76161" y="58175"/>
                    <a:pt x="76113" y="57070"/>
                  </a:cubicBezTo>
                  <a:lnTo>
                    <a:pt x="76113" y="38020"/>
                  </a:lnTo>
                  <a:cubicBezTo>
                    <a:pt x="76113" y="16979"/>
                    <a:pt x="59054" y="-80"/>
                    <a:pt x="38013" y="-80"/>
                  </a:cubicBezTo>
                  <a:cubicBezTo>
                    <a:pt x="16972" y="-80"/>
                    <a:pt x="-87" y="16979"/>
                    <a:pt x="-87" y="38020"/>
                  </a:cubicBezTo>
                  <a:lnTo>
                    <a:pt x="-87" y="57070"/>
                  </a:lnTo>
                  <a:cubicBezTo>
                    <a:pt x="-1001" y="77197"/>
                    <a:pt x="14572" y="94256"/>
                    <a:pt x="34698" y="95170"/>
                  </a:cubicBezTo>
                  <a:cubicBezTo>
                    <a:pt x="35803" y="95218"/>
                    <a:pt x="36908" y="95218"/>
                    <a:pt x="38013" y="9517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25" name="Forme libre : forme 1124">
              <a:extLst>
                <a:ext uri="{FF2B5EF4-FFF2-40B4-BE49-F238E27FC236}">
                  <a16:creationId xmlns:a16="http://schemas.microsoft.com/office/drawing/2014/main" id="{338F196D-0002-A2AF-2ED2-ADD59B711FF3}"/>
                </a:ext>
              </a:extLst>
            </p:cNvPr>
            <p:cNvSpPr/>
            <p:nvPr/>
          </p:nvSpPr>
          <p:spPr>
            <a:xfrm>
              <a:off x="4633912" y="3862196"/>
              <a:ext cx="9525" cy="238125"/>
            </a:xfrm>
            <a:custGeom>
              <a:avLst/>
              <a:gdLst>
                <a:gd name="connsiteX0" fmla="*/ 0 w 9525"/>
                <a:gd name="connsiteY0" fmla="*/ 238125 h 238125"/>
                <a:gd name="connsiteX1" fmla="*/ 0 w 9525"/>
                <a:gd name="connsiteY1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8125">
                  <a:moveTo>
                    <a:pt x="0" y="238125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26" name="Forme libre : forme 1125">
              <a:extLst>
                <a:ext uri="{FF2B5EF4-FFF2-40B4-BE49-F238E27FC236}">
                  <a16:creationId xmlns:a16="http://schemas.microsoft.com/office/drawing/2014/main" id="{C791F153-A56E-A25A-2033-EF730D84DC8B}"/>
                </a:ext>
              </a:extLst>
            </p:cNvPr>
            <p:cNvSpPr/>
            <p:nvPr/>
          </p:nvSpPr>
          <p:spPr>
            <a:xfrm>
              <a:off x="4529137" y="3862196"/>
              <a:ext cx="9525" cy="238125"/>
            </a:xfrm>
            <a:custGeom>
              <a:avLst/>
              <a:gdLst>
                <a:gd name="connsiteX0" fmla="*/ 0 w 9525"/>
                <a:gd name="connsiteY0" fmla="*/ 238125 h 238125"/>
                <a:gd name="connsiteX1" fmla="*/ 0 w 9525"/>
                <a:gd name="connsiteY1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8125">
                  <a:moveTo>
                    <a:pt x="0" y="238125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27" name="Forme libre : forme 1126">
              <a:extLst>
                <a:ext uri="{FF2B5EF4-FFF2-40B4-BE49-F238E27FC236}">
                  <a16:creationId xmlns:a16="http://schemas.microsoft.com/office/drawing/2014/main" id="{8534D2BC-2D92-812D-68DB-C25C19A5FAC2}"/>
                </a:ext>
              </a:extLst>
            </p:cNvPr>
            <p:cNvSpPr/>
            <p:nvPr/>
          </p:nvSpPr>
          <p:spPr>
            <a:xfrm>
              <a:off x="4414837" y="3862196"/>
              <a:ext cx="9525" cy="238125"/>
            </a:xfrm>
            <a:custGeom>
              <a:avLst/>
              <a:gdLst>
                <a:gd name="connsiteX0" fmla="*/ 0 w 9525"/>
                <a:gd name="connsiteY0" fmla="*/ 0 h 238125"/>
                <a:gd name="connsiteX1" fmla="*/ 0 w 9525"/>
                <a:gd name="connsiteY1" fmla="*/ 238125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8125">
                  <a:moveTo>
                    <a:pt x="0" y="0"/>
                  </a:moveTo>
                  <a:lnTo>
                    <a:pt x="0" y="23812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28" name="Forme libre : forme 1127">
              <a:extLst>
                <a:ext uri="{FF2B5EF4-FFF2-40B4-BE49-F238E27FC236}">
                  <a16:creationId xmlns:a16="http://schemas.microsoft.com/office/drawing/2014/main" id="{F0AF3AD4-4ABE-9132-3A46-B63BAD054685}"/>
                </a:ext>
              </a:extLst>
            </p:cNvPr>
            <p:cNvSpPr/>
            <p:nvPr/>
          </p:nvSpPr>
          <p:spPr>
            <a:xfrm>
              <a:off x="4471987" y="3957446"/>
              <a:ext cx="9525" cy="142875"/>
            </a:xfrm>
            <a:custGeom>
              <a:avLst/>
              <a:gdLst>
                <a:gd name="connsiteX0" fmla="*/ 0 w 9525"/>
                <a:gd name="connsiteY0" fmla="*/ 0 h 142875"/>
                <a:gd name="connsiteX1" fmla="*/ 0 w 9525"/>
                <a:gd name="connsiteY1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29" name="Forme libre : forme 1128">
              <a:extLst>
                <a:ext uri="{FF2B5EF4-FFF2-40B4-BE49-F238E27FC236}">
                  <a16:creationId xmlns:a16="http://schemas.microsoft.com/office/drawing/2014/main" id="{B037DE98-52FD-F079-F249-780B16C4FE62}"/>
                </a:ext>
              </a:extLst>
            </p:cNvPr>
            <p:cNvSpPr/>
            <p:nvPr/>
          </p:nvSpPr>
          <p:spPr>
            <a:xfrm>
              <a:off x="4548148" y="3671601"/>
              <a:ext cx="76274" cy="95288"/>
            </a:xfrm>
            <a:custGeom>
              <a:avLst/>
              <a:gdLst>
                <a:gd name="connsiteX0" fmla="*/ 38013 w 76274"/>
                <a:gd name="connsiteY0" fmla="*/ 95170 h 95288"/>
                <a:gd name="connsiteX1" fmla="*/ 76113 w 76274"/>
                <a:gd name="connsiteY1" fmla="*/ 60385 h 95288"/>
                <a:gd name="connsiteX2" fmla="*/ 76113 w 76274"/>
                <a:gd name="connsiteY2" fmla="*/ 57070 h 95288"/>
                <a:gd name="connsiteX3" fmla="*/ 76113 w 76274"/>
                <a:gd name="connsiteY3" fmla="*/ 38020 h 95288"/>
                <a:gd name="connsiteX4" fmla="*/ 38013 w 76274"/>
                <a:gd name="connsiteY4" fmla="*/ -80 h 95288"/>
                <a:gd name="connsiteX5" fmla="*/ -87 w 76274"/>
                <a:gd name="connsiteY5" fmla="*/ 38020 h 95288"/>
                <a:gd name="connsiteX6" fmla="*/ -87 w 76274"/>
                <a:gd name="connsiteY6" fmla="*/ 57070 h 95288"/>
                <a:gd name="connsiteX7" fmla="*/ 34698 w 76274"/>
                <a:gd name="connsiteY7" fmla="*/ 95170 h 95288"/>
                <a:gd name="connsiteX8" fmla="*/ 38013 w 76274"/>
                <a:gd name="connsiteY8" fmla="*/ 95170 h 9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74" h="95288">
                  <a:moveTo>
                    <a:pt x="38013" y="95170"/>
                  </a:moveTo>
                  <a:cubicBezTo>
                    <a:pt x="58139" y="96084"/>
                    <a:pt x="75199" y="80511"/>
                    <a:pt x="76113" y="60385"/>
                  </a:cubicBezTo>
                  <a:cubicBezTo>
                    <a:pt x="76161" y="59280"/>
                    <a:pt x="76161" y="58175"/>
                    <a:pt x="76113" y="57070"/>
                  </a:cubicBezTo>
                  <a:lnTo>
                    <a:pt x="76113" y="38020"/>
                  </a:lnTo>
                  <a:cubicBezTo>
                    <a:pt x="76113" y="16979"/>
                    <a:pt x="59054" y="-80"/>
                    <a:pt x="38013" y="-80"/>
                  </a:cubicBezTo>
                  <a:cubicBezTo>
                    <a:pt x="16972" y="-80"/>
                    <a:pt x="-87" y="16979"/>
                    <a:pt x="-87" y="38020"/>
                  </a:cubicBezTo>
                  <a:lnTo>
                    <a:pt x="-87" y="57070"/>
                  </a:lnTo>
                  <a:cubicBezTo>
                    <a:pt x="-1001" y="77197"/>
                    <a:pt x="14572" y="94256"/>
                    <a:pt x="34698" y="95170"/>
                  </a:cubicBezTo>
                  <a:cubicBezTo>
                    <a:pt x="35803" y="95218"/>
                    <a:pt x="36908" y="95218"/>
                    <a:pt x="38013" y="9517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30" name="Forme libre : forme 1129">
              <a:extLst>
                <a:ext uri="{FF2B5EF4-FFF2-40B4-BE49-F238E27FC236}">
                  <a16:creationId xmlns:a16="http://schemas.microsoft.com/office/drawing/2014/main" id="{1DFA5A84-7DE6-24B0-D63B-506669F44B8C}"/>
                </a:ext>
              </a:extLst>
            </p:cNvPr>
            <p:cNvSpPr/>
            <p:nvPr/>
          </p:nvSpPr>
          <p:spPr>
            <a:xfrm>
              <a:off x="4681536" y="3795426"/>
              <a:ext cx="104775" cy="171450"/>
            </a:xfrm>
            <a:custGeom>
              <a:avLst/>
              <a:gdLst>
                <a:gd name="connsiteX0" fmla="*/ 66550 w 104775"/>
                <a:gd name="connsiteY0" fmla="*/ 171370 h 171450"/>
                <a:gd name="connsiteX1" fmla="*/ 104650 w 104775"/>
                <a:gd name="connsiteY1" fmla="*/ 142795 h 171450"/>
                <a:gd name="connsiteX2" fmla="*/ 104650 w 104775"/>
                <a:gd name="connsiteY2" fmla="*/ 47545 h 171450"/>
                <a:gd name="connsiteX3" fmla="*/ 18925 w 104775"/>
                <a:gd name="connsiteY3" fmla="*/ -80 h 171450"/>
                <a:gd name="connsiteX4" fmla="*/ -125 w 104775"/>
                <a:gd name="connsiteY4" fmla="*/ -8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71450">
                  <a:moveTo>
                    <a:pt x="66550" y="171370"/>
                  </a:moveTo>
                  <a:cubicBezTo>
                    <a:pt x="85123" y="171370"/>
                    <a:pt x="104650" y="161369"/>
                    <a:pt x="104650" y="142795"/>
                  </a:cubicBezTo>
                  <a:lnTo>
                    <a:pt x="104650" y="47545"/>
                  </a:lnTo>
                  <a:cubicBezTo>
                    <a:pt x="104650" y="16113"/>
                    <a:pt x="48738" y="-80"/>
                    <a:pt x="18925" y="-80"/>
                  </a:cubicBezTo>
                  <a:lnTo>
                    <a:pt x="-125" y="-8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31" name="Forme libre : forme 1130">
              <a:extLst>
                <a:ext uri="{FF2B5EF4-FFF2-40B4-BE49-F238E27FC236}">
                  <a16:creationId xmlns:a16="http://schemas.microsoft.com/office/drawing/2014/main" id="{C528DE89-D1EA-0DD7-8E94-A67A2B370868}"/>
                </a:ext>
              </a:extLst>
            </p:cNvPr>
            <p:cNvSpPr/>
            <p:nvPr/>
          </p:nvSpPr>
          <p:spPr>
            <a:xfrm>
              <a:off x="4748212" y="3862196"/>
              <a:ext cx="9525" cy="238125"/>
            </a:xfrm>
            <a:custGeom>
              <a:avLst/>
              <a:gdLst>
                <a:gd name="connsiteX0" fmla="*/ 0 w 9525"/>
                <a:gd name="connsiteY0" fmla="*/ 238125 h 238125"/>
                <a:gd name="connsiteX1" fmla="*/ 0 w 9525"/>
                <a:gd name="connsiteY1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8125">
                  <a:moveTo>
                    <a:pt x="0" y="238125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32" name="Forme libre : forme 1131">
              <a:extLst>
                <a:ext uri="{FF2B5EF4-FFF2-40B4-BE49-F238E27FC236}">
                  <a16:creationId xmlns:a16="http://schemas.microsoft.com/office/drawing/2014/main" id="{655669BB-BC4B-3D43-CC2C-56870EC586F1}"/>
                </a:ext>
              </a:extLst>
            </p:cNvPr>
            <p:cNvSpPr/>
            <p:nvPr/>
          </p:nvSpPr>
          <p:spPr>
            <a:xfrm>
              <a:off x="4662448" y="3671601"/>
              <a:ext cx="76274" cy="95288"/>
            </a:xfrm>
            <a:custGeom>
              <a:avLst/>
              <a:gdLst>
                <a:gd name="connsiteX0" fmla="*/ 38013 w 76274"/>
                <a:gd name="connsiteY0" fmla="*/ 95170 h 95288"/>
                <a:gd name="connsiteX1" fmla="*/ 76113 w 76274"/>
                <a:gd name="connsiteY1" fmla="*/ 60385 h 95288"/>
                <a:gd name="connsiteX2" fmla="*/ 76113 w 76274"/>
                <a:gd name="connsiteY2" fmla="*/ 57070 h 95288"/>
                <a:gd name="connsiteX3" fmla="*/ 76113 w 76274"/>
                <a:gd name="connsiteY3" fmla="*/ 38020 h 95288"/>
                <a:gd name="connsiteX4" fmla="*/ 38013 w 76274"/>
                <a:gd name="connsiteY4" fmla="*/ -80 h 95288"/>
                <a:gd name="connsiteX5" fmla="*/ -87 w 76274"/>
                <a:gd name="connsiteY5" fmla="*/ 38020 h 95288"/>
                <a:gd name="connsiteX6" fmla="*/ -87 w 76274"/>
                <a:gd name="connsiteY6" fmla="*/ 57070 h 95288"/>
                <a:gd name="connsiteX7" fmla="*/ 34698 w 76274"/>
                <a:gd name="connsiteY7" fmla="*/ 95170 h 95288"/>
                <a:gd name="connsiteX8" fmla="*/ 38013 w 76274"/>
                <a:gd name="connsiteY8" fmla="*/ 95170 h 95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74" h="95288">
                  <a:moveTo>
                    <a:pt x="38013" y="95170"/>
                  </a:moveTo>
                  <a:cubicBezTo>
                    <a:pt x="58139" y="96084"/>
                    <a:pt x="75199" y="80511"/>
                    <a:pt x="76113" y="60385"/>
                  </a:cubicBezTo>
                  <a:cubicBezTo>
                    <a:pt x="76161" y="59280"/>
                    <a:pt x="76161" y="58175"/>
                    <a:pt x="76113" y="57070"/>
                  </a:cubicBezTo>
                  <a:lnTo>
                    <a:pt x="76113" y="38020"/>
                  </a:lnTo>
                  <a:cubicBezTo>
                    <a:pt x="76113" y="16979"/>
                    <a:pt x="59054" y="-80"/>
                    <a:pt x="38013" y="-80"/>
                  </a:cubicBezTo>
                  <a:cubicBezTo>
                    <a:pt x="16972" y="-80"/>
                    <a:pt x="-87" y="16979"/>
                    <a:pt x="-87" y="38020"/>
                  </a:cubicBezTo>
                  <a:lnTo>
                    <a:pt x="-87" y="57070"/>
                  </a:lnTo>
                  <a:cubicBezTo>
                    <a:pt x="-1001" y="77197"/>
                    <a:pt x="14572" y="94256"/>
                    <a:pt x="34698" y="95170"/>
                  </a:cubicBezTo>
                  <a:cubicBezTo>
                    <a:pt x="35803" y="95218"/>
                    <a:pt x="36908" y="95218"/>
                    <a:pt x="38013" y="9517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133" name="Groupe 302">
            <a:extLst>
              <a:ext uri="{FF2B5EF4-FFF2-40B4-BE49-F238E27FC236}">
                <a16:creationId xmlns:a16="http://schemas.microsoft.com/office/drawing/2014/main" id="{9A934F38-62F4-8B8E-5749-AF057C6A52C6}"/>
              </a:ext>
            </a:extLst>
          </p:cNvPr>
          <p:cNvGrpSpPr/>
          <p:nvPr/>
        </p:nvGrpSpPr>
        <p:grpSpPr>
          <a:xfrm>
            <a:off x="4315239" y="5171580"/>
            <a:ext cx="342900" cy="447580"/>
            <a:chOff x="6691311" y="3662171"/>
            <a:chExt cx="342900" cy="447580"/>
          </a:xfrm>
        </p:grpSpPr>
        <p:sp>
          <p:nvSpPr>
            <p:cNvPr id="1134" name="Forme libre : forme 303">
              <a:extLst>
                <a:ext uri="{FF2B5EF4-FFF2-40B4-BE49-F238E27FC236}">
                  <a16:creationId xmlns:a16="http://schemas.microsoft.com/office/drawing/2014/main" id="{B9D1C610-C02D-4443-1AD2-AE54F12117E7}"/>
                </a:ext>
              </a:extLst>
            </p:cNvPr>
            <p:cNvSpPr/>
            <p:nvPr/>
          </p:nvSpPr>
          <p:spPr>
            <a:xfrm>
              <a:off x="6805611" y="4062126"/>
              <a:ext cx="114300" cy="47625"/>
            </a:xfrm>
            <a:custGeom>
              <a:avLst/>
              <a:gdLst>
                <a:gd name="connsiteX0" fmla="*/ -125 w 114300"/>
                <a:gd name="connsiteY0" fmla="*/ 47545 h 47625"/>
                <a:gd name="connsiteX1" fmla="*/ -125 w 114300"/>
                <a:gd name="connsiteY1" fmla="*/ 28495 h 47625"/>
                <a:gd name="connsiteX2" fmla="*/ 57025 w 114300"/>
                <a:gd name="connsiteY2" fmla="*/ -80 h 47625"/>
                <a:gd name="connsiteX3" fmla="*/ 57025 w 114300"/>
                <a:gd name="connsiteY3" fmla="*/ -80 h 47625"/>
                <a:gd name="connsiteX4" fmla="*/ 114175 w 114300"/>
                <a:gd name="connsiteY4" fmla="*/ 28495 h 47625"/>
                <a:gd name="connsiteX5" fmla="*/ 114175 w 114300"/>
                <a:gd name="connsiteY5" fmla="*/ 4754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4300" h="47625">
                  <a:moveTo>
                    <a:pt x="-125" y="47545"/>
                  </a:moveTo>
                  <a:lnTo>
                    <a:pt x="-125" y="28495"/>
                  </a:lnTo>
                  <a:cubicBezTo>
                    <a:pt x="-125" y="17637"/>
                    <a:pt x="31402" y="-80"/>
                    <a:pt x="57025" y="-80"/>
                  </a:cubicBezTo>
                  <a:lnTo>
                    <a:pt x="57025" y="-80"/>
                  </a:lnTo>
                  <a:cubicBezTo>
                    <a:pt x="82742" y="-80"/>
                    <a:pt x="114175" y="17637"/>
                    <a:pt x="114175" y="28495"/>
                  </a:cubicBezTo>
                  <a:lnTo>
                    <a:pt x="114175" y="4754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35" name="Forme libre : forme 304">
              <a:extLst>
                <a:ext uri="{FF2B5EF4-FFF2-40B4-BE49-F238E27FC236}">
                  <a16:creationId xmlns:a16="http://schemas.microsoft.com/office/drawing/2014/main" id="{AD568652-DD45-2429-03B8-BA586F7CD31D}"/>
                </a:ext>
              </a:extLst>
            </p:cNvPr>
            <p:cNvSpPr/>
            <p:nvPr/>
          </p:nvSpPr>
          <p:spPr>
            <a:xfrm>
              <a:off x="6824566" y="3969638"/>
              <a:ext cx="76390" cy="92488"/>
            </a:xfrm>
            <a:custGeom>
              <a:avLst/>
              <a:gdLst>
                <a:gd name="connsiteX0" fmla="*/ 38070 w 76390"/>
                <a:gd name="connsiteY0" fmla="*/ 92408 h 92488"/>
                <a:gd name="connsiteX1" fmla="*/ 76265 w 76390"/>
                <a:gd name="connsiteY1" fmla="*/ 54403 h 92488"/>
                <a:gd name="connsiteX2" fmla="*/ 76170 w 76390"/>
                <a:gd name="connsiteY2" fmla="*/ 51641 h 92488"/>
                <a:gd name="connsiteX3" fmla="*/ 76170 w 76390"/>
                <a:gd name="connsiteY3" fmla="*/ 38020 h 92488"/>
                <a:gd name="connsiteX4" fmla="*/ 38070 w 76390"/>
                <a:gd name="connsiteY4" fmla="*/ -80 h 92488"/>
                <a:gd name="connsiteX5" fmla="*/ -30 w 76390"/>
                <a:gd name="connsiteY5" fmla="*/ 38020 h 92488"/>
                <a:gd name="connsiteX6" fmla="*/ -30 w 76390"/>
                <a:gd name="connsiteY6" fmla="*/ 51641 h 92488"/>
                <a:gd name="connsiteX7" fmla="*/ 35308 w 76390"/>
                <a:gd name="connsiteY7" fmla="*/ 92313 h 92488"/>
                <a:gd name="connsiteX8" fmla="*/ 38070 w 76390"/>
                <a:gd name="connsiteY8" fmla="*/ 92408 h 92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390" h="92488">
                  <a:moveTo>
                    <a:pt x="38070" y="92408"/>
                  </a:moveTo>
                  <a:cubicBezTo>
                    <a:pt x="59111" y="92456"/>
                    <a:pt x="76208" y="75444"/>
                    <a:pt x="76265" y="54403"/>
                  </a:cubicBezTo>
                  <a:cubicBezTo>
                    <a:pt x="76265" y="53479"/>
                    <a:pt x="76237" y="52555"/>
                    <a:pt x="76170" y="51641"/>
                  </a:cubicBezTo>
                  <a:lnTo>
                    <a:pt x="76170" y="38020"/>
                  </a:lnTo>
                  <a:cubicBezTo>
                    <a:pt x="76170" y="16980"/>
                    <a:pt x="59111" y="-80"/>
                    <a:pt x="38070" y="-80"/>
                  </a:cubicBezTo>
                  <a:cubicBezTo>
                    <a:pt x="17029" y="-80"/>
                    <a:pt x="-30" y="16980"/>
                    <a:pt x="-30" y="38020"/>
                  </a:cubicBezTo>
                  <a:lnTo>
                    <a:pt x="-30" y="51641"/>
                  </a:lnTo>
                  <a:cubicBezTo>
                    <a:pt x="-1506" y="72634"/>
                    <a:pt x="14315" y="90846"/>
                    <a:pt x="35308" y="92313"/>
                  </a:cubicBezTo>
                  <a:cubicBezTo>
                    <a:pt x="36232" y="92379"/>
                    <a:pt x="37146" y="92408"/>
                    <a:pt x="38070" y="9240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36" name="Forme libre : forme 305">
              <a:extLst>
                <a:ext uri="{FF2B5EF4-FFF2-40B4-BE49-F238E27FC236}">
                  <a16:creationId xmlns:a16="http://schemas.microsoft.com/office/drawing/2014/main" id="{1B247525-6379-D5E3-6952-8891F6BF81F0}"/>
                </a:ext>
              </a:extLst>
            </p:cNvPr>
            <p:cNvSpPr/>
            <p:nvPr/>
          </p:nvSpPr>
          <p:spPr>
            <a:xfrm>
              <a:off x="6919911" y="4062126"/>
              <a:ext cx="114300" cy="47625"/>
            </a:xfrm>
            <a:custGeom>
              <a:avLst/>
              <a:gdLst>
                <a:gd name="connsiteX0" fmla="*/ -125 w 114300"/>
                <a:gd name="connsiteY0" fmla="*/ 28495 h 47625"/>
                <a:gd name="connsiteX1" fmla="*/ 57025 w 114300"/>
                <a:gd name="connsiteY1" fmla="*/ -80 h 47625"/>
                <a:gd name="connsiteX2" fmla="*/ 57025 w 114300"/>
                <a:gd name="connsiteY2" fmla="*/ -80 h 47625"/>
                <a:gd name="connsiteX3" fmla="*/ 114175 w 114300"/>
                <a:gd name="connsiteY3" fmla="*/ 28495 h 47625"/>
                <a:gd name="connsiteX4" fmla="*/ 114175 w 114300"/>
                <a:gd name="connsiteY4" fmla="*/ 4754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47625">
                  <a:moveTo>
                    <a:pt x="-125" y="28495"/>
                  </a:moveTo>
                  <a:cubicBezTo>
                    <a:pt x="-125" y="17637"/>
                    <a:pt x="31402" y="-80"/>
                    <a:pt x="57025" y="-80"/>
                  </a:cubicBezTo>
                  <a:lnTo>
                    <a:pt x="57025" y="-80"/>
                  </a:lnTo>
                  <a:cubicBezTo>
                    <a:pt x="82742" y="-80"/>
                    <a:pt x="114175" y="17637"/>
                    <a:pt x="114175" y="28495"/>
                  </a:cubicBezTo>
                  <a:lnTo>
                    <a:pt x="114175" y="4754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37" name="Forme libre : forme 306">
              <a:extLst>
                <a:ext uri="{FF2B5EF4-FFF2-40B4-BE49-F238E27FC236}">
                  <a16:creationId xmlns:a16="http://schemas.microsoft.com/office/drawing/2014/main" id="{79823A9B-785C-DF6B-4B5D-64FC5395844D}"/>
                </a:ext>
              </a:extLst>
            </p:cNvPr>
            <p:cNvSpPr/>
            <p:nvPr/>
          </p:nvSpPr>
          <p:spPr>
            <a:xfrm>
              <a:off x="6938866" y="3969638"/>
              <a:ext cx="76390" cy="92488"/>
            </a:xfrm>
            <a:custGeom>
              <a:avLst/>
              <a:gdLst>
                <a:gd name="connsiteX0" fmla="*/ 38070 w 76390"/>
                <a:gd name="connsiteY0" fmla="*/ 92408 h 92488"/>
                <a:gd name="connsiteX1" fmla="*/ 76265 w 76390"/>
                <a:gd name="connsiteY1" fmla="*/ 54403 h 92488"/>
                <a:gd name="connsiteX2" fmla="*/ 76170 w 76390"/>
                <a:gd name="connsiteY2" fmla="*/ 51641 h 92488"/>
                <a:gd name="connsiteX3" fmla="*/ 76170 w 76390"/>
                <a:gd name="connsiteY3" fmla="*/ 38020 h 92488"/>
                <a:gd name="connsiteX4" fmla="*/ 38070 w 76390"/>
                <a:gd name="connsiteY4" fmla="*/ -80 h 92488"/>
                <a:gd name="connsiteX5" fmla="*/ -30 w 76390"/>
                <a:gd name="connsiteY5" fmla="*/ 38020 h 92488"/>
                <a:gd name="connsiteX6" fmla="*/ -30 w 76390"/>
                <a:gd name="connsiteY6" fmla="*/ 51641 h 92488"/>
                <a:gd name="connsiteX7" fmla="*/ 35308 w 76390"/>
                <a:gd name="connsiteY7" fmla="*/ 92313 h 92488"/>
                <a:gd name="connsiteX8" fmla="*/ 38070 w 76390"/>
                <a:gd name="connsiteY8" fmla="*/ 92408 h 92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390" h="92488">
                  <a:moveTo>
                    <a:pt x="38070" y="92408"/>
                  </a:moveTo>
                  <a:cubicBezTo>
                    <a:pt x="59111" y="92456"/>
                    <a:pt x="76208" y="75444"/>
                    <a:pt x="76265" y="54403"/>
                  </a:cubicBezTo>
                  <a:cubicBezTo>
                    <a:pt x="76265" y="53479"/>
                    <a:pt x="76237" y="52555"/>
                    <a:pt x="76170" y="51641"/>
                  </a:cubicBezTo>
                  <a:lnTo>
                    <a:pt x="76170" y="38020"/>
                  </a:lnTo>
                  <a:cubicBezTo>
                    <a:pt x="76170" y="16980"/>
                    <a:pt x="59111" y="-80"/>
                    <a:pt x="38070" y="-80"/>
                  </a:cubicBezTo>
                  <a:cubicBezTo>
                    <a:pt x="17029" y="-80"/>
                    <a:pt x="-30" y="16980"/>
                    <a:pt x="-30" y="38020"/>
                  </a:cubicBezTo>
                  <a:lnTo>
                    <a:pt x="-30" y="51641"/>
                  </a:lnTo>
                  <a:cubicBezTo>
                    <a:pt x="-1506" y="72634"/>
                    <a:pt x="14315" y="90846"/>
                    <a:pt x="35308" y="92313"/>
                  </a:cubicBezTo>
                  <a:cubicBezTo>
                    <a:pt x="36232" y="92379"/>
                    <a:pt x="37146" y="92408"/>
                    <a:pt x="38070" y="9240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38" name="Forme libre : forme 307">
              <a:extLst>
                <a:ext uri="{FF2B5EF4-FFF2-40B4-BE49-F238E27FC236}">
                  <a16:creationId xmlns:a16="http://schemas.microsoft.com/office/drawing/2014/main" id="{3788755A-3737-3C6F-7CDF-11567E5A8E83}"/>
                </a:ext>
              </a:extLst>
            </p:cNvPr>
            <p:cNvSpPr/>
            <p:nvPr/>
          </p:nvSpPr>
          <p:spPr>
            <a:xfrm>
              <a:off x="6691311" y="4062126"/>
              <a:ext cx="114300" cy="47625"/>
            </a:xfrm>
            <a:custGeom>
              <a:avLst/>
              <a:gdLst>
                <a:gd name="connsiteX0" fmla="*/ -125 w 114300"/>
                <a:gd name="connsiteY0" fmla="*/ 47545 h 47625"/>
                <a:gd name="connsiteX1" fmla="*/ -125 w 114300"/>
                <a:gd name="connsiteY1" fmla="*/ 28495 h 47625"/>
                <a:gd name="connsiteX2" fmla="*/ 57025 w 114300"/>
                <a:gd name="connsiteY2" fmla="*/ -80 h 47625"/>
                <a:gd name="connsiteX3" fmla="*/ 57025 w 114300"/>
                <a:gd name="connsiteY3" fmla="*/ -80 h 47625"/>
                <a:gd name="connsiteX4" fmla="*/ 114175 w 114300"/>
                <a:gd name="connsiteY4" fmla="*/ 2849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47625">
                  <a:moveTo>
                    <a:pt x="-125" y="47545"/>
                  </a:moveTo>
                  <a:lnTo>
                    <a:pt x="-125" y="28495"/>
                  </a:lnTo>
                  <a:cubicBezTo>
                    <a:pt x="-125" y="17637"/>
                    <a:pt x="31402" y="-80"/>
                    <a:pt x="57025" y="-80"/>
                  </a:cubicBezTo>
                  <a:lnTo>
                    <a:pt x="57025" y="-80"/>
                  </a:lnTo>
                  <a:cubicBezTo>
                    <a:pt x="82742" y="-80"/>
                    <a:pt x="114175" y="17637"/>
                    <a:pt x="114175" y="28495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39" name="Forme libre : forme 308">
              <a:extLst>
                <a:ext uri="{FF2B5EF4-FFF2-40B4-BE49-F238E27FC236}">
                  <a16:creationId xmlns:a16="http://schemas.microsoft.com/office/drawing/2014/main" id="{44D755C9-3A3D-F831-DA58-AEE7634B6230}"/>
                </a:ext>
              </a:extLst>
            </p:cNvPr>
            <p:cNvSpPr/>
            <p:nvPr/>
          </p:nvSpPr>
          <p:spPr>
            <a:xfrm>
              <a:off x="6710266" y="3969638"/>
              <a:ext cx="76390" cy="92488"/>
            </a:xfrm>
            <a:custGeom>
              <a:avLst/>
              <a:gdLst>
                <a:gd name="connsiteX0" fmla="*/ 38070 w 76390"/>
                <a:gd name="connsiteY0" fmla="*/ 92408 h 92488"/>
                <a:gd name="connsiteX1" fmla="*/ 76265 w 76390"/>
                <a:gd name="connsiteY1" fmla="*/ 54403 h 92488"/>
                <a:gd name="connsiteX2" fmla="*/ 76170 w 76390"/>
                <a:gd name="connsiteY2" fmla="*/ 51641 h 92488"/>
                <a:gd name="connsiteX3" fmla="*/ 76170 w 76390"/>
                <a:gd name="connsiteY3" fmla="*/ 38020 h 92488"/>
                <a:gd name="connsiteX4" fmla="*/ 38070 w 76390"/>
                <a:gd name="connsiteY4" fmla="*/ -80 h 92488"/>
                <a:gd name="connsiteX5" fmla="*/ -30 w 76390"/>
                <a:gd name="connsiteY5" fmla="*/ 38020 h 92488"/>
                <a:gd name="connsiteX6" fmla="*/ -30 w 76390"/>
                <a:gd name="connsiteY6" fmla="*/ 51641 h 92488"/>
                <a:gd name="connsiteX7" fmla="*/ 35308 w 76390"/>
                <a:gd name="connsiteY7" fmla="*/ 92313 h 92488"/>
                <a:gd name="connsiteX8" fmla="*/ 38070 w 76390"/>
                <a:gd name="connsiteY8" fmla="*/ 92408 h 92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390" h="92488">
                  <a:moveTo>
                    <a:pt x="38070" y="92408"/>
                  </a:moveTo>
                  <a:cubicBezTo>
                    <a:pt x="59111" y="92456"/>
                    <a:pt x="76208" y="75444"/>
                    <a:pt x="76265" y="54403"/>
                  </a:cubicBezTo>
                  <a:cubicBezTo>
                    <a:pt x="76265" y="53479"/>
                    <a:pt x="76237" y="52555"/>
                    <a:pt x="76170" y="51641"/>
                  </a:cubicBezTo>
                  <a:lnTo>
                    <a:pt x="76170" y="38020"/>
                  </a:lnTo>
                  <a:cubicBezTo>
                    <a:pt x="76170" y="16980"/>
                    <a:pt x="59111" y="-80"/>
                    <a:pt x="38070" y="-80"/>
                  </a:cubicBezTo>
                  <a:cubicBezTo>
                    <a:pt x="17029" y="-80"/>
                    <a:pt x="-30" y="16980"/>
                    <a:pt x="-30" y="38020"/>
                  </a:cubicBezTo>
                  <a:lnTo>
                    <a:pt x="-30" y="51641"/>
                  </a:lnTo>
                  <a:cubicBezTo>
                    <a:pt x="-1506" y="72634"/>
                    <a:pt x="14315" y="90846"/>
                    <a:pt x="35308" y="92313"/>
                  </a:cubicBezTo>
                  <a:cubicBezTo>
                    <a:pt x="36232" y="92379"/>
                    <a:pt x="37146" y="92408"/>
                    <a:pt x="38070" y="9240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40" name="Forme libre : forme 309">
              <a:extLst>
                <a:ext uri="{FF2B5EF4-FFF2-40B4-BE49-F238E27FC236}">
                  <a16:creationId xmlns:a16="http://schemas.microsoft.com/office/drawing/2014/main" id="{88AC8C90-7491-1A15-B6B4-6EA5DAC16A1F}"/>
                </a:ext>
              </a:extLst>
            </p:cNvPr>
            <p:cNvSpPr/>
            <p:nvPr/>
          </p:nvSpPr>
          <p:spPr>
            <a:xfrm>
              <a:off x="6862762" y="3662171"/>
              <a:ext cx="9525" cy="57150"/>
            </a:xfrm>
            <a:custGeom>
              <a:avLst/>
              <a:gdLst>
                <a:gd name="connsiteX0" fmla="*/ 0 w 9525"/>
                <a:gd name="connsiteY0" fmla="*/ 57150 h 57150"/>
                <a:gd name="connsiteX1" fmla="*/ 0 w 9525"/>
                <a:gd name="connsiteY1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">
                  <a:moveTo>
                    <a:pt x="0" y="5715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41" name="Forme libre : forme 310">
              <a:extLst>
                <a:ext uri="{FF2B5EF4-FFF2-40B4-BE49-F238E27FC236}">
                  <a16:creationId xmlns:a16="http://schemas.microsoft.com/office/drawing/2014/main" id="{A7CDFF0A-475C-71A2-EFCF-ACA5F52A8C57}"/>
                </a:ext>
              </a:extLst>
            </p:cNvPr>
            <p:cNvSpPr/>
            <p:nvPr/>
          </p:nvSpPr>
          <p:spPr>
            <a:xfrm>
              <a:off x="6936866" y="3733609"/>
              <a:ext cx="49530" cy="28575"/>
            </a:xfrm>
            <a:custGeom>
              <a:avLst/>
              <a:gdLst>
                <a:gd name="connsiteX0" fmla="*/ 0 w 49530"/>
                <a:gd name="connsiteY0" fmla="*/ 28575 h 28575"/>
                <a:gd name="connsiteX1" fmla="*/ 49530 w 49530"/>
                <a:gd name="connsiteY1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30" h="28575">
                  <a:moveTo>
                    <a:pt x="0" y="28575"/>
                  </a:moveTo>
                  <a:lnTo>
                    <a:pt x="4953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42" name="Forme libre : forme 311">
              <a:extLst>
                <a:ext uri="{FF2B5EF4-FFF2-40B4-BE49-F238E27FC236}">
                  <a16:creationId xmlns:a16="http://schemas.microsoft.com/office/drawing/2014/main" id="{51268DD9-C237-ACF8-8FB7-72421DD65518}"/>
                </a:ext>
              </a:extLst>
            </p:cNvPr>
            <p:cNvSpPr/>
            <p:nvPr/>
          </p:nvSpPr>
          <p:spPr>
            <a:xfrm>
              <a:off x="6936961" y="3847909"/>
              <a:ext cx="49529" cy="28575"/>
            </a:xfrm>
            <a:custGeom>
              <a:avLst/>
              <a:gdLst>
                <a:gd name="connsiteX0" fmla="*/ 0 w 49529"/>
                <a:gd name="connsiteY0" fmla="*/ 0 h 28575"/>
                <a:gd name="connsiteX1" fmla="*/ 49530 w 49529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29" h="28575">
                  <a:moveTo>
                    <a:pt x="0" y="0"/>
                  </a:moveTo>
                  <a:lnTo>
                    <a:pt x="49530" y="2857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43" name="Forme libre : forme 312">
              <a:extLst>
                <a:ext uri="{FF2B5EF4-FFF2-40B4-BE49-F238E27FC236}">
                  <a16:creationId xmlns:a16="http://schemas.microsoft.com/office/drawing/2014/main" id="{E745499A-1B94-515C-921C-51880D673BA7}"/>
                </a:ext>
              </a:extLst>
            </p:cNvPr>
            <p:cNvSpPr/>
            <p:nvPr/>
          </p:nvSpPr>
          <p:spPr>
            <a:xfrm>
              <a:off x="6807802" y="3709796"/>
              <a:ext cx="12096" cy="20954"/>
            </a:xfrm>
            <a:custGeom>
              <a:avLst/>
              <a:gdLst>
                <a:gd name="connsiteX0" fmla="*/ 0 w 12096"/>
                <a:gd name="connsiteY0" fmla="*/ 0 h 20954"/>
                <a:gd name="connsiteX1" fmla="*/ 12097 w 12096"/>
                <a:gd name="connsiteY1" fmla="*/ 20955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96" h="20954">
                  <a:moveTo>
                    <a:pt x="0" y="0"/>
                  </a:moveTo>
                  <a:lnTo>
                    <a:pt x="12097" y="2095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44" name="Forme libre : forme 313">
              <a:extLst>
                <a:ext uri="{FF2B5EF4-FFF2-40B4-BE49-F238E27FC236}">
                  <a16:creationId xmlns:a16="http://schemas.microsoft.com/office/drawing/2014/main" id="{1ADBFB60-19AC-B848-77D7-D5F9FE33EB95}"/>
                </a:ext>
              </a:extLst>
            </p:cNvPr>
            <p:cNvSpPr/>
            <p:nvPr/>
          </p:nvSpPr>
          <p:spPr>
            <a:xfrm>
              <a:off x="6948487" y="3805046"/>
              <a:ext cx="28575" cy="9525"/>
            </a:xfrm>
            <a:custGeom>
              <a:avLst/>
              <a:gdLst>
                <a:gd name="connsiteX0" fmla="*/ 28575 w 28575"/>
                <a:gd name="connsiteY0" fmla="*/ 0 h 9525"/>
                <a:gd name="connsiteX1" fmla="*/ 0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28575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45" name="Forme libre : forme 314">
              <a:extLst>
                <a:ext uri="{FF2B5EF4-FFF2-40B4-BE49-F238E27FC236}">
                  <a16:creationId xmlns:a16="http://schemas.microsoft.com/office/drawing/2014/main" id="{EBFF8598-C5A3-E084-C73C-723059BD3449}"/>
                </a:ext>
              </a:extLst>
            </p:cNvPr>
            <p:cNvSpPr/>
            <p:nvPr/>
          </p:nvSpPr>
          <p:spPr>
            <a:xfrm>
              <a:off x="6905624" y="3709796"/>
              <a:ext cx="12096" cy="20954"/>
            </a:xfrm>
            <a:custGeom>
              <a:avLst/>
              <a:gdLst>
                <a:gd name="connsiteX0" fmla="*/ 12097 w 12096"/>
                <a:gd name="connsiteY0" fmla="*/ 0 h 20954"/>
                <a:gd name="connsiteX1" fmla="*/ 0 w 12096"/>
                <a:gd name="connsiteY1" fmla="*/ 20955 h 20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096" h="20954">
                  <a:moveTo>
                    <a:pt x="12097" y="0"/>
                  </a:moveTo>
                  <a:lnTo>
                    <a:pt x="0" y="2095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46" name="Forme libre : forme 315">
              <a:extLst>
                <a:ext uri="{FF2B5EF4-FFF2-40B4-BE49-F238E27FC236}">
                  <a16:creationId xmlns:a16="http://schemas.microsoft.com/office/drawing/2014/main" id="{1DBDA1FA-5B5A-10CC-597B-8FCEB33BA771}"/>
                </a:ext>
              </a:extLst>
            </p:cNvPr>
            <p:cNvSpPr/>
            <p:nvPr/>
          </p:nvSpPr>
          <p:spPr>
            <a:xfrm>
              <a:off x="6734365" y="3733609"/>
              <a:ext cx="49529" cy="28575"/>
            </a:xfrm>
            <a:custGeom>
              <a:avLst/>
              <a:gdLst>
                <a:gd name="connsiteX0" fmla="*/ 49530 w 49529"/>
                <a:gd name="connsiteY0" fmla="*/ 28575 h 28575"/>
                <a:gd name="connsiteX1" fmla="*/ 0 w 49529"/>
                <a:gd name="connsiteY1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29" h="28575">
                  <a:moveTo>
                    <a:pt x="49530" y="28575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47" name="Forme libre : forme 316">
              <a:extLst>
                <a:ext uri="{FF2B5EF4-FFF2-40B4-BE49-F238E27FC236}">
                  <a16:creationId xmlns:a16="http://schemas.microsoft.com/office/drawing/2014/main" id="{9D298437-1A86-150C-E680-608698EC6BB4}"/>
                </a:ext>
              </a:extLst>
            </p:cNvPr>
            <p:cNvSpPr/>
            <p:nvPr/>
          </p:nvSpPr>
          <p:spPr>
            <a:xfrm>
              <a:off x="6734269" y="3847909"/>
              <a:ext cx="49530" cy="28575"/>
            </a:xfrm>
            <a:custGeom>
              <a:avLst/>
              <a:gdLst>
                <a:gd name="connsiteX0" fmla="*/ 49530 w 49530"/>
                <a:gd name="connsiteY0" fmla="*/ 0 h 28575"/>
                <a:gd name="connsiteX1" fmla="*/ 0 w 49530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530" h="28575">
                  <a:moveTo>
                    <a:pt x="49530" y="0"/>
                  </a:moveTo>
                  <a:lnTo>
                    <a:pt x="0" y="2857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48" name="Forme libre : forme 317">
              <a:extLst>
                <a:ext uri="{FF2B5EF4-FFF2-40B4-BE49-F238E27FC236}">
                  <a16:creationId xmlns:a16="http://schemas.microsoft.com/office/drawing/2014/main" id="{5C3A2BBC-DD8D-18D8-03E6-7C2A9B6C26AF}"/>
                </a:ext>
              </a:extLst>
            </p:cNvPr>
            <p:cNvSpPr/>
            <p:nvPr/>
          </p:nvSpPr>
          <p:spPr>
            <a:xfrm>
              <a:off x="6748462" y="3805046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49" name="Forme libre : forme 318">
              <a:extLst>
                <a:ext uri="{FF2B5EF4-FFF2-40B4-BE49-F238E27FC236}">
                  <a16:creationId xmlns:a16="http://schemas.microsoft.com/office/drawing/2014/main" id="{25033344-7A9B-2E01-F1FD-6E11F12E920B}"/>
                </a:ext>
              </a:extLst>
            </p:cNvPr>
            <p:cNvSpPr/>
            <p:nvPr/>
          </p:nvSpPr>
          <p:spPr>
            <a:xfrm>
              <a:off x="6834187" y="3881246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0 w 57150"/>
                <a:gd name="connsiteY1" fmla="*/ 28575 h 47625"/>
                <a:gd name="connsiteX2" fmla="*/ 19050 w 57150"/>
                <a:gd name="connsiteY2" fmla="*/ 47625 h 47625"/>
                <a:gd name="connsiteX3" fmla="*/ 38100 w 57150"/>
                <a:gd name="connsiteY3" fmla="*/ 47625 h 47625"/>
                <a:gd name="connsiteX4" fmla="*/ 57150 w 57150"/>
                <a:gd name="connsiteY4" fmla="*/ 28575 h 47625"/>
                <a:gd name="connsiteX5" fmla="*/ 57150 w 57150"/>
                <a:gd name="connsiteY5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" h="47625">
                  <a:moveTo>
                    <a:pt x="0" y="0"/>
                  </a:moveTo>
                  <a:lnTo>
                    <a:pt x="0" y="28575"/>
                  </a:lnTo>
                  <a:lnTo>
                    <a:pt x="19050" y="47625"/>
                  </a:lnTo>
                  <a:lnTo>
                    <a:pt x="38100" y="47625"/>
                  </a:lnTo>
                  <a:lnTo>
                    <a:pt x="57150" y="28575"/>
                  </a:lnTo>
                  <a:lnTo>
                    <a:pt x="571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50" name="Forme libre : forme 319">
              <a:extLst>
                <a:ext uri="{FF2B5EF4-FFF2-40B4-BE49-F238E27FC236}">
                  <a16:creationId xmlns:a16="http://schemas.microsoft.com/office/drawing/2014/main" id="{DEF03826-B5E3-42A6-02A7-AD835155CFF9}"/>
                </a:ext>
              </a:extLst>
            </p:cNvPr>
            <p:cNvSpPr/>
            <p:nvPr/>
          </p:nvSpPr>
          <p:spPr>
            <a:xfrm>
              <a:off x="6805611" y="3747801"/>
              <a:ext cx="114300" cy="133350"/>
            </a:xfrm>
            <a:custGeom>
              <a:avLst/>
              <a:gdLst>
                <a:gd name="connsiteX0" fmla="*/ 85600 w 114300"/>
                <a:gd name="connsiteY0" fmla="*/ 133270 h 133350"/>
                <a:gd name="connsiteX1" fmla="*/ 85600 w 114300"/>
                <a:gd name="connsiteY1" fmla="*/ 123745 h 133350"/>
                <a:gd name="connsiteX2" fmla="*/ 96363 w 114300"/>
                <a:gd name="connsiteY2" fmla="*/ 98504 h 133350"/>
                <a:gd name="connsiteX3" fmla="*/ 114175 w 114300"/>
                <a:gd name="connsiteY3" fmla="*/ 57070 h 133350"/>
                <a:gd name="connsiteX4" fmla="*/ 57025 w 114300"/>
                <a:gd name="connsiteY4" fmla="*/ -80 h 133350"/>
                <a:gd name="connsiteX5" fmla="*/ -125 w 114300"/>
                <a:gd name="connsiteY5" fmla="*/ 57070 h 133350"/>
                <a:gd name="connsiteX6" fmla="*/ 17686 w 114300"/>
                <a:gd name="connsiteY6" fmla="*/ 98504 h 133350"/>
                <a:gd name="connsiteX7" fmla="*/ 28450 w 114300"/>
                <a:gd name="connsiteY7" fmla="*/ 123745 h 133350"/>
                <a:gd name="connsiteX8" fmla="*/ 28450 w 114300"/>
                <a:gd name="connsiteY8" fmla="*/ 13327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" h="133350">
                  <a:moveTo>
                    <a:pt x="85600" y="133270"/>
                  </a:moveTo>
                  <a:lnTo>
                    <a:pt x="85600" y="123745"/>
                  </a:lnTo>
                  <a:cubicBezTo>
                    <a:pt x="85409" y="114182"/>
                    <a:pt x="89324" y="104991"/>
                    <a:pt x="96363" y="98504"/>
                  </a:cubicBezTo>
                  <a:cubicBezTo>
                    <a:pt x="107640" y="87655"/>
                    <a:pt x="114060" y="72720"/>
                    <a:pt x="114175" y="57070"/>
                  </a:cubicBezTo>
                  <a:cubicBezTo>
                    <a:pt x="114175" y="25504"/>
                    <a:pt x="88590" y="-80"/>
                    <a:pt x="57025" y="-80"/>
                  </a:cubicBezTo>
                  <a:cubicBezTo>
                    <a:pt x="25459" y="-80"/>
                    <a:pt x="-125" y="25504"/>
                    <a:pt x="-125" y="57070"/>
                  </a:cubicBezTo>
                  <a:cubicBezTo>
                    <a:pt x="-11" y="72720"/>
                    <a:pt x="6409" y="87655"/>
                    <a:pt x="17686" y="98504"/>
                  </a:cubicBezTo>
                  <a:cubicBezTo>
                    <a:pt x="24678" y="105019"/>
                    <a:pt x="28593" y="114191"/>
                    <a:pt x="28450" y="123745"/>
                  </a:cubicBezTo>
                  <a:lnTo>
                    <a:pt x="28450" y="13327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151" name="Groupe 629">
            <a:extLst>
              <a:ext uri="{FF2B5EF4-FFF2-40B4-BE49-F238E27FC236}">
                <a16:creationId xmlns:a16="http://schemas.microsoft.com/office/drawing/2014/main" id="{FF363944-B9F6-9C4E-BDAF-5BE8DE91FB1C}"/>
              </a:ext>
            </a:extLst>
          </p:cNvPr>
          <p:cNvGrpSpPr/>
          <p:nvPr/>
        </p:nvGrpSpPr>
        <p:grpSpPr>
          <a:xfrm>
            <a:off x="3194782" y="5181391"/>
            <a:ext cx="409575" cy="427959"/>
            <a:chOff x="3988593" y="3219735"/>
            <a:chExt cx="409575" cy="427959"/>
          </a:xfrm>
        </p:grpSpPr>
        <p:sp>
          <p:nvSpPr>
            <p:cNvPr id="1152" name="Forme libre : forme 630">
              <a:extLst>
                <a:ext uri="{FF2B5EF4-FFF2-40B4-BE49-F238E27FC236}">
                  <a16:creationId xmlns:a16="http://schemas.microsoft.com/office/drawing/2014/main" id="{00F42550-1EB4-13A9-26E0-E91B2C806135}"/>
                </a:ext>
              </a:extLst>
            </p:cNvPr>
            <p:cNvSpPr/>
            <p:nvPr/>
          </p:nvSpPr>
          <p:spPr>
            <a:xfrm>
              <a:off x="4112418" y="3438144"/>
              <a:ext cx="276225" cy="9525"/>
            </a:xfrm>
            <a:custGeom>
              <a:avLst/>
              <a:gdLst>
                <a:gd name="connsiteX0" fmla="*/ 0 w 276225"/>
                <a:gd name="connsiteY0" fmla="*/ 0 h 9525"/>
                <a:gd name="connsiteX1" fmla="*/ 276225 w 2762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0" y="0"/>
                  </a:moveTo>
                  <a:lnTo>
                    <a:pt x="27622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53" name="Forme libre : forme 631">
              <a:extLst>
                <a:ext uri="{FF2B5EF4-FFF2-40B4-BE49-F238E27FC236}">
                  <a16:creationId xmlns:a16="http://schemas.microsoft.com/office/drawing/2014/main" id="{9E468B87-8780-000F-5FBF-03C8BF998467}"/>
                </a:ext>
              </a:extLst>
            </p:cNvPr>
            <p:cNvSpPr/>
            <p:nvPr/>
          </p:nvSpPr>
          <p:spPr>
            <a:xfrm>
              <a:off x="4074318" y="3581019"/>
              <a:ext cx="9525" cy="47625"/>
            </a:xfrm>
            <a:custGeom>
              <a:avLst/>
              <a:gdLst>
                <a:gd name="connsiteX0" fmla="*/ 0 w 9525"/>
                <a:gd name="connsiteY0" fmla="*/ 0 h 47625"/>
                <a:gd name="connsiteX1" fmla="*/ 0 w 9525"/>
                <a:gd name="connsiteY1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7625">
                  <a:moveTo>
                    <a:pt x="0" y="0"/>
                  </a:moveTo>
                  <a:lnTo>
                    <a:pt x="0" y="4762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54" name="Forme libre : forme 632">
              <a:extLst>
                <a:ext uri="{FF2B5EF4-FFF2-40B4-BE49-F238E27FC236}">
                  <a16:creationId xmlns:a16="http://schemas.microsoft.com/office/drawing/2014/main" id="{AD05F153-DF54-39FE-0E17-2DB43E92ED55}"/>
                </a:ext>
              </a:extLst>
            </p:cNvPr>
            <p:cNvSpPr/>
            <p:nvPr/>
          </p:nvSpPr>
          <p:spPr>
            <a:xfrm>
              <a:off x="4026693" y="3342798"/>
              <a:ext cx="190716" cy="304800"/>
            </a:xfrm>
            <a:custGeom>
              <a:avLst/>
              <a:gdLst>
                <a:gd name="connsiteX0" fmla="*/ 180937 w 190716"/>
                <a:gd name="connsiteY0" fmla="*/ 304666 h 304800"/>
                <a:gd name="connsiteX1" fmla="*/ 123787 w 190716"/>
                <a:gd name="connsiteY1" fmla="*/ 199891 h 304800"/>
                <a:gd name="connsiteX2" fmla="*/ 57112 w 190716"/>
                <a:gd name="connsiteY2" fmla="*/ 199891 h 304800"/>
                <a:gd name="connsiteX3" fmla="*/ -38 w 190716"/>
                <a:gd name="connsiteY3" fmla="*/ 142741 h 304800"/>
                <a:gd name="connsiteX4" fmla="*/ -38 w 190716"/>
                <a:gd name="connsiteY4" fmla="*/ 37966 h 304800"/>
                <a:gd name="connsiteX5" fmla="*/ 38062 w 190716"/>
                <a:gd name="connsiteY5" fmla="*/ -134 h 304800"/>
                <a:gd name="connsiteX6" fmla="*/ 76162 w 190716"/>
                <a:gd name="connsiteY6" fmla="*/ -134 h 304800"/>
                <a:gd name="connsiteX7" fmla="*/ 123787 w 190716"/>
                <a:gd name="connsiteY7" fmla="*/ 57016 h 304800"/>
                <a:gd name="connsiteX8" fmla="*/ 190462 w 190716"/>
                <a:gd name="connsiteY8" fmla="*/ 57016 h 304800"/>
                <a:gd name="connsiteX9" fmla="*/ 152362 w 190716"/>
                <a:gd name="connsiteY9" fmla="*/ 95116 h 304800"/>
                <a:gd name="connsiteX10" fmla="*/ 95212 w 190716"/>
                <a:gd name="connsiteY10" fmla="*/ 95116 h 304800"/>
                <a:gd name="connsiteX11" fmla="*/ 57112 w 190716"/>
                <a:gd name="connsiteY11" fmla="*/ 57016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716" h="304800">
                  <a:moveTo>
                    <a:pt x="180937" y="304666"/>
                  </a:moveTo>
                  <a:lnTo>
                    <a:pt x="123787" y="199891"/>
                  </a:lnTo>
                  <a:lnTo>
                    <a:pt x="57112" y="199891"/>
                  </a:lnTo>
                  <a:cubicBezTo>
                    <a:pt x="25549" y="199891"/>
                    <a:pt x="-38" y="174304"/>
                    <a:pt x="-38" y="142741"/>
                  </a:cubicBezTo>
                  <a:lnTo>
                    <a:pt x="-38" y="37966"/>
                  </a:lnTo>
                  <a:cubicBezTo>
                    <a:pt x="-38" y="16924"/>
                    <a:pt x="17020" y="-134"/>
                    <a:pt x="38062" y="-134"/>
                  </a:cubicBezTo>
                  <a:lnTo>
                    <a:pt x="76162" y="-134"/>
                  </a:lnTo>
                  <a:lnTo>
                    <a:pt x="123787" y="57016"/>
                  </a:lnTo>
                  <a:lnTo>
                    <a:pt x="190462" y="57016"/>
                  </a:lnTo>
                  <a:cubicBezTo>
                    <a:pt x="190462" y="57016"/>
                    <a:pt x="195892" y="95116"/>
                    <a:pt x="152362" y="95116"/>
                  </a:cubicBezTo>
                  <a:lnTo>
                    <a:pt x="95212" y="95116"/>
                  </a:lnTo>
                  <a:lnTo>
                    <a:pt x="57112" y="57016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55" name="Forme libre : forme 633">
              <a:extLst>
                <a:ext uri="{FF2B5EF4-FFF2-40B4-BE49-F238E27FC236}">
                  <a16:creationId xmlns:a16="http://schemas.microsoft.com/office/drawing/2014/main" id="{EA7F48BB-45B2-9A64-DCDC-CE264231BE75}"/>
                </a:ext>
              </a:extLst>
            </p:cNvPr>
            <p:cNvSpPr/>
            <p:nvPr/>
          </p:nvSpPr>
          <p:spPr>
            <a:xfrm>
              <a:off x="4112418" y="3418998"/>
              <a:ext cx="138588" cy="228600"/>
            </a:xfrm>
            <a:custGeom>
              <a:avLst/>
              <a:gdLst>
                <a:gd name="connsiteX0" fmla="*/ -38 w 138588"/>
                <a:gd name="connsiteY0" fmla="*/ -134 h 228600"/>
                <a:gd name="connsiteX1" fmla="*/ -38 w 138588"/>
                <a:gd name="connsiteY1" fmla="*/ 57016 h 228600"/>
                <a:gd name="connsiteX2" fmla="*/ 47587 w 138588"/>
                <a:gd name="connsiteY2" fmla="*/ 57016 h 228600"/>
                <a:gd name="connsiteX3" fmla="*/ 92545 w 138588"/>
                <a:gd name="connsiteY3" fmla="*/ 88925 h 228600"/>
                <a:gd name="connsiteX4" fmla="*/ 138551 w 138588"/>
                <a:gd name="connsiteY4" fmla="*/ 228466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588" h="228600">
                  <a:moveTo>
                    <a:pt x="-38" y="-134"/>
                  </a:moveTo>
                  <a:lnTo>
                    <a:pt x="-38" y="57016"/>
                  </a:lnTo>
                  <a:lnTo>
                    <a:pt x="47587" y="57016"/>
                  </a:lnTo>
                  <a:cubicBezTo>
                    <a:pt x="67832" y="57016"/>
                    <a:pt x="85865" y="69814"/>
                    <a:pt x="92545" y="88925"/>
                  </a:cubicBezTo>
                  <a:lnTo>
                    <a:pt x="138551" y="228466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56" name="Forme libre : forme 634">
              <a:extLst>
                <a:ext uri="{FF2B5EF4-FFF2-40B4-BE49-F238E27FC236}">
                  <a16:creationId xmlns:a16="http://schemas.microsoft.com/office/drawing/2014/main" id="{62B5BE54-EE0C-0958-93AF-D4C0E91DD7B0}"/>
                </a:ext>
              </a:extLst>
            </p:cNvPr>
            <p:cNvSpPr/>
            <p:nvPr/>
          </p:nvSpPr>
          <p:spPr>
            <a:xfrm>
              <a:off x="3988593" y="3361848"/>
              <a:ext cx="142875" cy="219075"/>
            </a:xfrm>
            <a:custGeom>
              <a:avLst/>
              <a:gdLst>
                <a:gd name="connsiteX0" fmla="*/ -38 w 142875"/>
                <a:gd name="connsiteY0" fmla="*/ -134 h 219075"/>
                <a:gd name="connsiteX1" fmla="*/ -38 w 142875"/>
                <a:gd name="connsiteY1" fmla="*/ 142741 h 219075"/>
                <a:gd name="connsiteX2" fmla="*/ 76162 w 142875"/>
                <a:gd name="connsiteY2" fmla="*/ 218941 h 219075"/>
                <a:gd name="connsiteX3" fmla="*/ 142837 w 142875"/>
                <a:gd name="connsiteY3" fmla="*/ 218941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219075">
                  <a:moveTo>
                    <a:pt x="-38" y="-134"/>
                  </a:moveTo>
                  <a:lnTo>
                    <a:pt x="-38" y="142741"/>
                  </a:lnTo>
                  <a:cubicBezTo>
                    <a:pt x="-38" y="184825"/>
                    <a:pt x="34078" y="218941"/>
                    <a:pt x="76162" y="218941"/>
                  </a:cubicBezTo>
                  <a:lnTo>
                    <a:pt x="142837" y="218941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57" name="Forme libre : forme 635">
              <a:extLst>
                <a:ext uri="{FF2B5EF4-FFF2-40B4-BE49-F238E27FC236}">
                  <a16:creationId xmlns:a16="http://schemas.microsoft.com/office/drawing/2014/main" id="{AFB55469-7095-B4AC-3F84-3A9F6ABC60C6}"/>
                </a:ext>
              </a:extLst>
            </p:cNvPr>
            <p:cNvSpPr/>
            <p:nvPr/>
          </p:nvSpPr>
          <p:spPr>
            <a:xfrm>
              <a:off x="4017168" y="3628644"/>
              <a:ext cx="114300" cy="19050"/>
            </a:xfrm>
            <a:custGeom>
              <a:avLst/>
              <a:gdLst>
                <a:gd name="connsiteX0" fmla="*/ 114300 w 114300"/>
                <a:gd name="connsiteY0" fmla="*/ 19050 h 19050"/>
                <a:gd name="connsiteX1" fmla="*/ 95250 w 114300"/>
                <a:gd name="connsiteY1" fmla="*/ 19050 h 19050"/>
                <a:gd name="connsiteX2" fmla="*/ 76200 w 114300"/>
                <a:gd name="connsiteY2" fmla="*/ 19050 h 19050"/>
                <a:gd name="connsiteX3" fmla="*/ 57150 w 114300"/>
                <a:gd name="connsiteY3" fmla="*/ 0 h 19050"/>
                <a:gd name="connsiteX4" fmla="*/ 38100 w 114300"/>
                <a:gd name="connsiteY4" fmla="*/ 19050 h 19050"/>
                <a:gd name="connsiteX5" fmla="*/ 19050 w 114300"/>
                <a:gd name="connsiteY5" fmla="*/ 19050 h 19050"/>
                <a:gd name="connsiteX6" fmla="*/ 0 w 114300"/>
                <a:gd name="connsiteY6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" h="19050">
                  <a:moveTo>
                    <a:pt x="114300" y="19050"/>
                  </a:moveTo>
                  <a:lnTo>
                    <a:pt x="95250" y="19050"/>
                  </a:lnTo>
                  <a:lnTo>
                    <a:pt x="76200" y="19050"/>
                  </a:lnTo>
                  <a:lnTo>
                    <a:pt x="57150" y="0"/>
                  </a:lnTo>
                  <a:lnTo>
                    <a:pt x="38100" y="19050"/>
                  </a:lnTo>
                  <a:lnTo>
                    <a:pt x="19050" y="19050"/>
                  </a:lnTo>
                  <a:lnTo>
                    <a:pt x="0" y="190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58" name="Forme libre : forme 636">
              <a:extLst>
                <a:ext uri="{FF2B5EF4-FFF2-40B4-BE49-F238E27FC236}">
                  <a16:creationId xmlns:a16="http://schemas.microsoft.com/office/drawing/2014/main" id="{93568835-A792-DA8D-516F-7B9E2072DEAA}"/>
                </a:ext>
              </a:extLst>
            </p:cNvPr>
            <p:cNvSpPr/>
            <p:nvPr/>
          </p:nvSpPr>
          <p:spPr>
            <a:xfrm>
              <a:off x="4036218" y="3219735"/>
              <a:ext cx="85725" cy="94506"/>
            </a:xfrm>
            <a:custGeom>
              <a:avLst/>
              <a:gdLst>
                <a:gd name="connsiteX0" fmla="*/ 42825 w 85725"/>
                <a:gd name="connsiteY0" fmla="*/ 94354 h 94506"/>
                <a:gd name="connsiteX1" fmla="*/ 85677 w 85725"/>
                <a:gd name="connsiteY1" fmla="*/ 53995 h 94506"/>
                <a:gd name="connsiteX2" fmla="*/ 85687 w 85725"/>
                <a:gd name="connsiteY2" fmla="*/ 53587 h 94506"/>
                <a:gd name="connsiteX3" fmla="*/ 85687 w 85725"/>
                <a:gd name="connsiteY3" fmla="*/ 39966 h 94506"/>
                <a:gd name="connsiteX4" fmla="*/ 39966 w 85725"/>
                <a:gd name="connsiteY4" fmla="*/ -37 h 94506"/>
                <a:gd name="connsiteX5" fmla="*/ -38 w 85725"/>
                <a:gd name="connsiteY5" fmla="*/ 39966 h 94506"/>
                <a:gd name="connsiteX6" fmla="*/ -38 w 85725"/>
                <a:gd name="connsiteY6" fmla="*/ 53587 h 94506"/>
                <a:gd name="connsiteX7" fmla="*/ 42417 w 85725"/>
                <a:gd name="connsiteY7" fmla="*/ 94364 h 94506"/>
                <a:gd name="connsiteX8" fmla="*/ 42825 w 85725"/>
                <a:gd name="connsiteY8" fmla="*/ 94354 h 9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725" h="94506">
                  <a:moveTo>
                    <a:pt x="42825" y="94354"/>
                  </a:moveTo>
                  <a:cubicBezTo>
                    <a:pt x="65803" y="95043"/>
                    <a:pt x="84989" y="76973"/>
                    <a:pt x="85677" y="53995"/>
                  </a:cubicBezTo>
                  <a:cubicBezTo>
                    <a:pt x="85681" y="53859"/>
                    <a:pt x="85685" y="53723"/>
                    <a:pt x="85687" y="53587"/>
                  </a:cubicBezTo>
                  <a:lnTo>
                    <a:pt x="85687" y="39966"/>
                  </a:lnTo>
                  <a:cubicBezTo>
                    <a:pt x="84108" y="16294"/>
                    <a:pt x="63638" y="-1616"/>
                    <a:pt x="39966" y="-37"/>
                  </a:cubicBezTo>
                  <a:cubicBezTo>
                    <a:pt x="18494" y="1395"/>
                    <a:pt x="1395" y="18494"/>
                    <a:pt x="-38" y="39966"/>
                  </a:cubicBezTo>
                  <a:lnTo>
                    <a:pt x="-38" y="53587"/>
                  </a:lnTo>
                  <a:cubicBezTo>
                    <a:pt x="426" y="76571"/>
                    <a:pt x="19433" y="94827"/>
                    <a:pt x="42417" y="94364"/>
                  </a:cubicBezTo>
                  <a:cubicBezTo>
                    <a:pt x="42553" y="94362"/>
                    <a:pt x="42689" y="94358"/>
                    <a:pt x="42825" y="94354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59" name="Forme libre : forme 637">
              <a:extLst>
                <a:ext uri="{FF2B5EF4-FFF2-40B4-BE49-F238E27FC236}">
                  <a16:creationId xmlns:a16="http://schemas.microsoft.com/office/drawing/2014/main" id="{719EA622-1E20-11FD-9A1E-53CD3D7CD4D1}"/>
                </a:ext>
              </a:extLst>
            </p:cNvPr>
            <p:cNvSpPr/>
            <p:nvPr/>
          </p:nvSpPr>
          <p:spPr>
            <a:xfrm>
              <a:off x="4196238" y="3295269"/>
              <a:ext cx="201930" cy="114300"/>
            </a:xfrm>
            <a:custGeom>
              <a:avLst/>
              <a:gdLst>
                <a:gd name="connsiteX0" fmla="*/ 0 w 201930"/>
                <a:gd name="connsiteY0" fmla="*/ 76200 h 114300"/>
                <a:gd name="connsiteX1" fmla="*/ 30480 w 201930"/>
                <a:gd name="connsiteY1" fmla="*/ 0 h 114300"/>
                <a:gd name="connsiteX2" fmla="*/ 201930 w 201930"/>
                <a:gd name="connsiteY2" fmla="*/ 0 h 114300"/>
                <a:gd name="connsiteX3" fmla="*/ 156210 w 201930"/>
                <a:gd name="connsiteY3" fmla="*/ 114300 h 114300"/>
                <a:gd name="connsiteX4" fmla="*/ 49530 w 201930"/>
                <a:gd name="connsiteY4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930" h="114300">
                  <a:moveTo>
                    <a:pt x="0" y="76200"/>
                  </a:moveTo>
                  <a:lnTo>
                    <a:pt x="30480" y="0"/>
                  </a:lnTo>
                  <a:lnTo>
                    <a:pt x="201930" y="0"/>
                  </a:lnTo>
                  <a:lnTo>
                    <a:pt x="156210" y="114300"/>
                  </a:lnTo>
                  <a:lnTo>
                    <a:pt x="49530" y="1143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160" name="Graphic 3">
            <a:extLst>
              <a:ext uri="{FF2B5EF4-FFF2-40B4-BE49-F238E27FC236}">
                <a16:creationId xmlns:a16="http://schemas.microsoft.com/office/drawing/2014/main" id="{89114417-A260-069F-2484-90AAE71D3A18}"/>
              </a:ext>
            </a:extLst>
          </p:cNvPr>
          <p:cNvGrpSpPr/>
          <p:nvPr/>
        </p:nvGrpSpPr>
        <p:grpSpPr>
          <a:xfrm>
            <a:off x="6446617" y="5176295"/>
            <a:ext cx="428625" cy="438150"/>
            <a:chOff x="1473685" y="1511241"/>
            <a:chExt cx="428625" cy="438150"/>
          </a:xfrm>
          <a:noFill/>
        </p:grpSpPr>
        <p:sp>
          <p:nvSpPr>
            <p:cNvPr id="1161" name="Freeform: Shape 401">
              <a:extLst>
                <a:ext uri="{FF2B5EF4-FFF2-40B4-BE49-F238E27FC236}">
                  <a16:creationId xmlns:a16="http://schemas.microsoft.com/office/drawing/2014/main" id="{26E4526F-BB80-5761-A6D5-975DDD32A6F8}"/>
                </a:ext>
              </a:extLst>
            </p:cNvPr>
            <p:cNvSpPr/>
            <p:nvPr/>
          </p:nvSpPr>
          <p:spPr>
            <a:xfrm>
              <a:off x="1473685" y="1635066"/>
              <a:ext cx="190500" cy="180975"/>
            </a:xfrm>
            <a:custGeom>
              <a:avLst/>
              <a:gdLst>
                <a:gd name="connsiteX0" fmla="*/ 190500 w 190500"/>
                <a:gd name="connsiteY0" fmla="*/ 47625 h 180975"/>
                <a:gd name="connsiteX1" fmla="*/ 95250 w 190500"/>
                <a:gd name="connsiteY1" fmla="*/ 0 h 180975"/>
                <a:gd name="connsiteX2" fmla="*/ 0 w 190500"/>
                <a:gd name="connsiteY2" fmla="*/ 47625 h 180975"/>
                <a:gd name="connsiteX3" fmla="*/ 0 w 190500"/>
                <a:gd name="connsiteY3" fmla="*/ 142875 h 180975"/>
                <a:gd name="connsiteX4" fmla="*/ 38100 w 190500"/>
                <a:gd name="connsiteY4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80975">
                  <a:moveTo>
                    <a:pt x="190500" y="47625"/>
                  </a:moveTo>
                  <a:cubicBezTo>
                    <a:pt x="190500" y="16192"/>
                    <a:pt x="128588" y="0"/>
                    <a:pt x="95250" y="0"/>
                  </a:cubicBezTo>
                  <a:cubicBezTo>
                    <a:pt x="61913" y="0"/>
                    <a:pt x="0" y="16192"/>
                    <a:pt x="0" y="47625"/>
                  </a:cubicBezTo>
                  <a:lnTo>
                    <a:pt x="0" y="142875"/>
                  </a:lnTo>
                  <a:cubicBezTo>
                    <a:pt x="0" y="160973"/>
                    <a:pt x="17145" y="180975"/>
                    <a:pt x="38100" y="180975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62" name="Freeform: Shape 402">
              <a:extLst>
                <a:ext uri="{FF2B5EF4-FFF2-40B4-BE49-F238E27FC236}">
                  <a16:creationId xmlns:a16="http://schemas.microsoft.com/office/drawing/2014/main" id="{E8AA9B94-7A3E-57AE-DE07-4D08C16F7EB2}"/>
                </a:ext>
              </a:extLst>
            </p:cNvPr>
            <p:cNvSpPr/>
            <p:nvPr/>
          </p:nvSpPr>
          <p:spPr>
            <a:xfrm>
              <a:off x="1530835" y="1511241"/>
              <a:ext cx="76200" cy="95250"/>
            </a:xfrm>
            <a:custGeom>
              <a:avLst/>
              <a:gdLst>
                <a:gd name="connsiteX0" fmla="*/ 38100 w 76200"/>
                <a:gd name="connsiteY0" fmla="*/ 95250 h 95250"/>
                <a:gd name="connsiteX1" fmla="*/ 76200 w 76200"/>
                <a:gd name="connsiteY1" fmla="*/ 57150 h 95250"/>
                <a:gd name="connsiteX2" fmla="*/ 76200 w 76200"/>
                <a:gd name="connsiteY2" fmla="*/ 38100 h 95250"/>
                <a:gd name="connsiteX3" fmla="*/ 38100 w 76200"/>
                <a:gd name="connsiteY3" fmla="*/ 0 h 95250"/>
                <a:gd name="connsiteX4" fmla="*/ 0 w 76200"/>
                <a:gd name="connsiteY4" fmla="*/ 38100 h 95250"/>
                <a:gd name="connsiteX5" fmla="*/ 0 w 76200"/>
                <a:gd name="connsiteY5" fmla="*/ 57150 h 95250"/>
                <a:gd name="connsiteX6" fmla="*/ 38100 w 76200"/>
                <a:gd name="connsiteY6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95250">
                  <a:moveTo>
                    <a:pt x="38100" y="95250"/>
                  </a:moveTo>
                  <a:cubicBezTo>
                    <a:pt x="60008" y="95250"/>
                    <a:pt x="76200" y="80010"/>
                    <a:pt x="76200" y="57150"/>
                  </a:cubicBezTo>
                  <a:lnTo>
                    <a:pt x="76200" y="38100"/>
                  </a:lnTo>
                  <a:cubicBezTo>
                    <a:pt x="76200" y="15240"/>
                    <a:pt x="60008" y="0"/>
                    <a:pt x="38100" y="0"/>
                  </a:cubicBezTo>
                  <a:cubicBezTo>
                    <a:pt x="16192" y="0"/>
                    <a:pt x="0" y="15240"/>
                    <a:pt x="0" y="38100"/>
                  </a:cubicBezTo>
                  <a:lnTo>
                    <a:pt x="0" y="57150"/>
                  </a:lnTo>
                  <a:cubicBezTo>
                    <a:pt x="0" y="80010"/>
                    <a:pt x="16192" y="95250"/>
                    <a:pt x="38100" y="9525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63" name="Freeform: Shape 403">
              <a:extLst>
                <a:ext uri="{FF2B5EF4-FFF2-40B4-BE49-F238E27FC236}">
                  <a16:creationId xmlns:a16="http://schemas.microsoft.com/office/drawing/2014/main" id="{82FD9BEA-7568-D38A-8079-FAB19883EC1D}"/>
                </a:ext>
              </a:extLst>
            </p:cNvPr>
            <p:cNvSpPr/>
            <p:nvPr/>
          </p:nvSpPr>
          <p:spPr>
            <a:xfrm>
              <a:off x="1511785" y="1701741"/>
              <a:ext cx="9525" cy="247650"/>
            </a:xfrm>
            <a:custGeom>
              <a:avLst/>
              <a:gdLst>
                <a:gd name="connsiteX0" fmla="*/ 0 w 9525"/>
                <a:gd name="connsiteY0" fmla="*/ 0 h 247650"/>
                <a:gd name="connsiteX1" fmla="*/ 0 w 9525"/>
                <a:gd name="connsiteY1" fmla="*/ 24765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7650">
                  <a:moveTo>
                    <a:pt x="0" y="0"/>
                  </a:moveTo>
                  <a:lnTo>
                    <a:pt x="0" y="2476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64" name="Freeform: Shape 404">
              <a:extLst>
                <a:ext uri="{FF2B5EF4-FFF2-40B4-BE49-F238E27FC236}">
                  <a16:creationId xmlns:a16="http://schemas.microsoft.com/office/drawing/2014/main" id="{6D026A88-782B-60C2-CE01-52560CBE5409}"/>
                </a:ext>
              </a:extLst>
            </p:cNvPr>
            <p:cNvSpPr/>
            <p:nvPr/>
          </p:nvSpPr>
          <p:spPr>
            <a:xfrm>
              <a:off x="1568935" y="1806516"/>
              <a:ext cx="9525" cy="142875"/>
            </a:xfrm>
            <a:custGeom>
              <a:avLst/>
              <a:gdLst>
                <a:gd name="connsiteX0" fmla="*/ 0 w 9525"/>
                <a:gd name="connsiteY0" fmla="*/ 0 h 142875"/>
                <a:gd name="connsiteX1" fmla="*/ 0 w 9525"/>
                <a:gd name="connsiteY1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65" name="Freeform: Shape 405">
              <a:extLst>
                <a:ext uri="{FF2B5EF4-FFF2-40B4-BE49-F238E27FC236}">
                  <a16:creationId xmlns:a16="http://schemas.microsoft.com/office/drawing/2014/main" id="{C5270912-545B-51E1-9516-2657F9074727}"/>
                </a:ext>
              </a:extLst>
            </p:cNvPr>
            <p:cNvSpPr/>
            <p:nvPr/>
          </p:nvSpPr>
          <p:spPr>
            <a:xfrm>
              <a:off x="1559410" y="1635066"/>
              <a:ext cx="342900" cy="180975"/>
            </a:xfrm>
            <a:custGeom>
              <a:avLst/>
              <a:gdLst>
                <a:gd name="connsiteX0" fmla="*/ 304800 w 342900"/>
                <a:gd name="connsiteY0" fmla="*/ 180975 h 180975"/>
                <a:gd name="connsiteX1" fmla="*/ 342900 w 342900"/>
                <a:gd name="connsiteY1" fmla="*/ 142875 h 180975"/>
                <a:gd name="connsiteX2" fmla="*/ 342900 w 342900"/>
                <a:gd name="connsiteY2" fmla="*/ 47625 h 180975"/>
                <a:gd name="connsiteX3" fmla="*/ 247650 w 342900"/>
                <a:gd name="connsiteY3" fmla="*/ 0 h 180975"/>
                <a:gd name="connsiteX4" fmla="*/ 152400 w 342900"/>
                <a:gd name="connsiteY4" fmla="*/ 47625 h 180975"/>
                <a:gd name="connsiteX5" fmla="*/ 152400 w 342900"/>
                <a:gd name="connsiteY5" fmla="*/ 76200 h 180975"/>
                <a:gd name="connsiteX6" fmla="*/ 0 w 342900"/>
                <a:gd name="connsiteY6" fmla="*/ 7620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2900" h="180975">
                  <a:moveTo>
                    <a:pt x="304800" y="180975"/>
                  </a:moveTo>
                  <a:cubicBezTo>
                    <a:pt x="325755" y="180975"/>
                    <a:pt x="342900" y="160973"/>
                    <a:pt x="342900" y="142875"/>
                  </a:cubicBezTo>
                  <a:lnTo>
                    <a:pt x="342900" y="47625"/>
                  </a:lnTo>
                  <a:cubicBezTo>
                    <a:pt x="342900" y="16192"/>
                    <a:pt x="280988" y="0"/>
                    <a:pt x="247650" y="0"/>
                  </a:cubicBezTo>
                  <a:cubicBezTo>
                    <a:pt x="214313" y="0"/>
                    <a:pt x="152400" y="16192"/>
                    <a:pt x="152400" y="47625"/>
                  </a:cubicBezTo>
                  <a:lnTo>
                    <a:pt x="152400" y="76200"/>
                  </a:lnTo>
                  <a:lnTo>
                    <a:pt x="0" y="762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66" name="Freeform: Shape 406">
              <a:extLst>
                <a:ext uri="{FF2B5EF4-FFF2-40B4-BE49-F238E27FC236}">
                  <a16:creationId xmlns:a16="http://schemas.microsoft.com/office/drawing/2014/main" id="{0CE1987B-F207-B8CA-57B2-FEB889AB308D}"/>
                </a:ext>
              </a:extLst>
            </p:cNvPr>
            <p:cNvSpPr/>
            <p:nvPr/>
          </p:nvSpPr>
          <p:spPr>
            <a:xfrm>
              <a:off x="1768960" y="1511241"/>
              <a:ext cx="76200" cy="95250"/>
            </a:xfrm>
            <a:custGeom>
              <a:avLst/>
              <a:gdLst>
                <a:gd name="connsiteX0" fmla="*/ 38100 w 76200"/>
                <a:gd name="connsiteY0" fmla="*/ 95250 h 95250"/>
                <a:gd name="connsiteX1" fmla="*/ 76200 w 76200"/>
                <a:gd name="connsiteY1" fmla="*/ 57150 h 95250"/>
                <a:gd name="connsiteX2" fmla="*/ 76200 w 76200"/>
                <a:gd name="connsiteY2" fmla="*/ 38100 h 95250"/>
                <a:gd name="connsiteX3" fmla="*/ 38100 w 76200"/>
                <a:gd name="connsiteY3" fmla="*/ 0 h 95250"/>
                <a:gd name="connsiteX4" fmla="*/ 0 w 76200"/>
                <a:gd name="connsiteY4" fmla="*/ 38100 h 95250"/>
                <a:gd name="connsiteX5" fmla="*/ 0 w 76200"/>
                <a:gd name="connsiteY5" fmla="*/ 57150 h 95250"/>
                <a:gd name="connsiteX6" fmla="*/ 38100 w 76200"/>
                <a:gd name="connsiteY6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00" h="95250">
                  <a:moveTo>
                    <a:pt x="38100" y="95250"/>
                  </a:moveTo>
                  <a:cubicBezTo>
                    <a:pt x="60008" y="95250"/>
                    <a:pt x="76200" y="80010"/>
                    <a:pt x="76200" y="57150"/>
                  </a:cubicBezTo>
                  <a:lnTo>
                    <a:pt x="76200" y="38100"/>
                  </a:lnTo>
                  <a:cubicBezTo>
                    <a:pt x="76200" y="15240"/>
                    <a:pt x="60008" y="0"/>
                    <a:pt x="38100" y="0"/>
                  </a:cubicBezTo>
                  <a:cubicBezTo>
                    <a:pt x="16192" y="0"/>
                    <a:pt x="0" y="15240"/>
                    <a:pt x="0" y="38100"/>
                  </a:cubicBezTo>
                  <a:lnTo>
                    <a:pt x="0" y="57150"/>
                  </a:lnTo>
                  <a:cubicBezTo>
                    <a:pt x="0" y="80010"/>
                    <a:pt x="16192" y="95250"/>
                    <a:pt x="38100" y="9525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67" name="Freeform: Shape 407">
              <a:extLst>
                <a:ext uri="{FF2B5EF4-FFF2-40B4-BE49-F238E27FC236}">
                  <a16:creationId xmlns:a16="http://schemas.microsoft.com/office/drawing/2014/main" id="{57F293C3-14D1-2ADB-A207-AB2A3C9C2065}"/>
                </a:ext>
              </a:extLst>
            </p:cNvPr>
            <p:cNvSpPr/>
            <p:nvPr/>
          </p:nvSpPr>
          <p:spPr>
            <a:xfrm>
              <a:off x="1864210" y="1701741"/>
              <a:ext cx="9525" cy="247650"/>
            </a:xfrm>
            <a:custGeom>
              <a:avLst/>
              <a:gdLst>
                <a:gd name="connsiteX0" fmla="*/ 0 w 9525"/>
                <a:gd name="connsiteY0" fmla="*/ 247650 h 247650"/>
                <a:gd name="connsiteX1" fmla="*/ 0 w 9525"/>
                <a:gd name="connsiteY1" fmla="*/ 0 h 2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47650">
                  <a:moveTo>
                    <a:pt x="0" y="24765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68" name="Freeform: Shape 408">
              <a:extLst>
                <a:ext uri="{FF2B5EF4-FFF2-40B4-BE49-F238E27FC236}">
                  <a16:creationId xmlns:a16="http://schemas.microsoft.com/office/drawing/2014/main" id="{5EC1CB36-9C49-E3A8-A254-A11EE9F27A82}"/>
                </a:ext>
              </a:extLst>
            </p:cNvPr>
            <p:cNvSpPr/>
            <p:nvPr/>
          </p:nvSpPr>
          <p:spPr>
            <a:xfrm>
              <a:off x="1711810" y="1777941"/>
              <a:ext cx="38100" cy="171450"/>
            </a:xfrm>
            <a:custGeom>
              <a:avLst/>
              <a:gdLst>
                <a:gd name="connsiteX0" fmla="*/ 0 w 38100"/>
                <a:gd name="connsiteY0" fmla="*/ 0 h 171450"/>
                <a:gd name="connsiteX1" fmla="*/ 1905 w 38100"/>
                <a:gd name="connsiteY1" fmla="*/ 9525 h 171450"/>
                <a:gd name="connsiteX2" fmla="*/ 38100 w 38100"/>
                <a:gd name="connsiteY2" fmla="*/ 38100 h 171450"/>
                <a:gd name="connsiteX3" fmla="*/ 38100 w 38100"/>
                <a:gd name="connsiteY3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171450">
                  <a:moveTo>
                    <a:pt x="0" y="0"/>
                  </a:moveTo>
                  <a:cubicBezTo>
                    <a:pt x="0" y="2857"/>
                    <a:pt x="952" y="6668"/>
                    <a:pt x="1905" y="9525"/>
                  </a:cubicBezTo>
                  <a:cubicBezTo>
                    <a:pt x="6667" y="24765"/>
                    <a:pt x="21908" y="38100"/>
                    <a:pt x="38100" y="38100"/>
                  </a:cubicBezTo>
                  <a:lnTo>
                    <a:pt x="38100" y="1714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69" name="Freeform: Shape 409">
              <a:extLst>
                <a:ext uri="{FF2B5EF4-FFF2-40B4-BE49-F238E27FC236}">
                  <a16:creationId xmlns:a16="http://schemas.microsoft.com/office/drawing/2014/main" id="{675FF847-929E-1792-A235-365FF036AC9D}"/>
                </a:ext>
              </a:extLst>
            </p:cNvPr>
            <p:cNvSpPr/>
            <p:nvPr/>
          </p:nvSpPr>
          <p:spPr>
            <a:xfrm>
              <a:off x="1807060" y="1806516"/>
              <a:ext cx="9525" cy="142875"/>
            </a:xfrm>
            <a:custGeom>
              <a:avLst/>
              <a:gdLst>
                <a:gd name="connsiteX0" fmla="*/ 0 w 9525"/>
                <a:gd name="connsiteY0" fmla="*/ 0 h 142875"/>
                <a:gd name="connsiteX1" fmla="*/ 0 w 9525"/>
                <a:gd name="connsiteY1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42875">
                  <a:moveTo>
                    <a:pt x="0" y="0"/>
                  </a:moveTo>
                  <a:lnTo>
                    <a:pt x="0" y="14287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70" name="Freeform: Shape 410">
              <a:extLst>
                <a:ext uri="{FF2B5EF4-FFF2-40B4-BE49-F238E27FC236}">
                  <a16:creationId xmlns:a16="http://schemas.microsoft.com/office/drawing/2014/main" id="{D491E5B5-AF1D-BD9F-EC50-E88CF4BC7100}"/>
                </a:ext>
              </a:extLst>
            </p:cNvPr>
            <p:cNvSpPr/>
            <p:nvPr/>
          </p:nvSpPr>
          <p:spPr>
            <a:xfrm>
              <a:off x="1559410" y="1673166"/>
              <a:ext cx="38100" cy="76200"/>
            </a:xfrm>
            <a:custGeom>
              <a:avLst/>
              <a:gdLst>
                <a:gd name="connsiteX0" fmla="*/ 38100 w 38100"/>
                <a:gd name="connsiteY0" fmla="*/ 76200 h 76200"/>
                <a:gd name="connsiteX1" fmla="*/ 0 w 38100"/>
                <a:gd name="connsiteY1" fmla="*/ 38100 h 76200"/>
                <a:gd name="connsiteX2" fmla="*/ 38100 w 38100"/>
                <a:gd name="connsiteY2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76200">
                  <a:moveTo>
                    <a:pt x="38100" y="76200"/>
                  </a:moveTo>
                  <a:lnTo>
                    <a:pt x="0" y="38100"/>
                  </a:lnTo>
                  <a:lnTo>
                    <a:pt x="3810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71" name="Freeform: Shape 411">
              <a:extLst>
                <a:ext uri="{FF2B5EF4-FFF2-40B4-BE49-F238E27FC236}">
                  <a16:creationId xmlns:a16="http://schemas.microsoft.com/office/drawing/2014/main" id="{288AE9A5-6E11-D3C7-18B1-1C99877C81D0}"/>
                </a:ext>
              </a:extLst>
            </p:cNvPr>
            <p:cNvSpPr/>
            <p:nvPr/>
          </p:nvSpPr>
          <p:spPr>
            <a:xfrm>
              <a:off x="1626085" y="1749366"/>
              <a:ext cx="190500" cy="200025"/>
            </a:xfrm>
            <a:custGeom>
              <a:avLst/>
              <a:gdLst>
                <a:gd name="connsiteX0" fmla="*/ 0 w 190500"/>
                <a:gd name="connsiteY0" fmla="*/ 200025 h 200025"/>
                <a:gd name="connsiteX1" fmla="*/ 0 w 190500"/>
                <a:gd name="connsiteY1" fmla="*/ 66675 h 200025"/>
                <a:gd name="connsiteX2" fmla="*/ 38100 w 190500"/>
                <a:gd name="connsiteY2" fmla="*/ 28575 h 200025"/>
                <a:gd name="connsiteX3" fmla="*/ 38100 w 190500"/>
                <a:gd name="connsiteY3" fmla="*/ 0 h 200025"/>
                <a:gd name="connsiteX4" fmla="*/ 190500 w 190500"/>
                <a:gd name="connsiteY4" fmla="*/ 0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200025">
                  <a:moveTo>
                    <a:pt x="0" y="200025"/>
                  </a:moveTo>
                  <a:lnTo>
                    <a:pt x="0" y="66675"/>
                  </a:lnTo>
                  <a:cubicBezTo>
                    <a:pt x="20955" y="66675"/>
                    <a:pt x="38100" y="46672"/>
                    <a:pt x="38100" y="28575"/>
                  </a:cubicBezTo>
                  <a:lnTo>
                    <a:pt x="38100" y="0"/>
                  </a:lnTo>
                  <a:lnTo>
                    <a:pt x="19050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72" name="Freeform: Shape 412">
              <a:extLst>
                <a:ext uri="{FF2B5EF4-FFF2-40B4-BE49-F238E27FC236}">
                  <a16:creationId xmlns:a16="http://schemas.microsoft.com/office/drawing/2014/main" id="{E6B1832A-0BAE-C3D3-EB80-73C077C7233C}"/>
                </a:ext>
              </a:extLst>
            </p:cNvPr>
            <p:cNvSpPr/>
            <p:nvPr/>
          </p:nvSpPr>
          <p:spPr>
            <a:xfrm>
              <a:off x="1778485" y="1711266"/>
              <a:ext cx="38100" cy="76200"/>
            </a:xfrm>
            <a:custGeom>
              <a:avLst/>
              <a:gdLst>
                <a:gd name="connsiteX0" fmla="*/ 0 w 38100"/>
                <a:gd name="connsiteY0" fmla="*/ 76200 h 76200"/>
                <a:gd name="connsiteX1" fmla="*/ 38100 w 38100"/>
                <a:gd name="connsiteY1" fmla="*/ 38100 h 76200"/>
                <a:gd name="connsiteX2" fmla="*/ 0 w 38100"/>
                <a:gd name="connsiteY2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76200">
                  <a:moveTo>
                    <a:pt x="0" y="76200"/>
                  </a:moveTo>
                  <a:lnTo>
                    <a:pt x="38100" y="3810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173" name="Graphic 8">
            <a:extLst>
              <a:ext uri="{FF2B5EF4-FFF2-40B4-BE49-F238E27FC236}">
                <a16:creationId xmlns:a16="http://schemas.microsoft.com/office/drawing/2014/main" id="{2674B4DC-0918-63E9-4DBD-BCBDE808E980}"/>
              </a:ext>
            </a:extLst>
          </p:cNvPr>
          <p:cNvGrpSpPr/>
          <p:nvPr/>
        </p:nvGrpSpPr>
        <p:grpSpPr>
          <a:xfrm>
            <a:off x="2123022" y="5194735"/>
            <a:ext cx="378854" cy="401271"/>
            <a:chOff x="10553876" y="3005031"/>
            <a:chExt cx="378854" cy="401271"/>
          </a:xfrm>
          <a:noFill/>
        </p:grpSpPr>
        <p:sp>
          <p:nvSpPr>
            <p:cNvPr id="1174" name="Freeform: Shape 855">
              <a:extLst>
                <a:ext uri="{FF2B5EF4-FFF2-40B4-BE49-F238E27FC236}">
                  <a16:creationId xmlns:a16="http://schemas.microsoft.com/office/drawing/2014/main" id="{3558F4B1-E362-C7FC-8A78-75ED49581AE3}"/>
                </a:ext>
              </a:extLst>
            </p:cNvPr>
            <p:cNvSpPr/>
            <p:nvPr/>
          </p:nvSpPr>
          <p:spPr>
            <a:xfrm>
              <a:off x="10741016" y="3224775"/>
              <a:ext cx="191714" cy="95540"/>
            </a:xfrm>
            <a:custGeom>
              <a:avLst/>
              <a:gdLst>
                <a:gd name="connsiteX0" fmla="*/ 0 w 191714"/>
                <a:gd name="connsiteY0" fmla="*/ 0 h 95540"/>
                <a:gd name="connsiteX1" fmla="*/ 182125 w 191714"/>
                <a:gd name="connsiteY1" fmla="*/ 0 h 95540"/>
                <a:gd name="connsiteX2" fmla="*/ 191320 w 191714"/>
                <a:gd name="connsiteY2" fmla="*/ 12301 h 95540"/>
                <a:gd name="connsiteX3" fmla="*/ 168391 w 191714"/>
                <a:gd name="connsiteY3" fmla="*/ 88734 h 95540"/>
                <a:gd name="connsiteX4" fmla="*/ 159195 w 191714"/>
                <a:gd name="connsiteY4" fmla="*/ 95541 h 95540"/>
                <a:gd name="connsiteX5" fmla="*/ 32603 w 191714"/>
                <a:gd name="connsiteY5" fmla="*/ 95541 h 95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1714" h="95540">
                  <a:moveTo>
                    <a:pt x="0" y="0"/>
                  </a:moveTo>
                  <a:lnTo>
                    <a:pt x="182125" y="0"/>
                  </a:lnTo>
                  <a:cubicBezTo>
                    <a:pt x="188574" y="0"/>
                    <a:pt x="193112" y="6210"/>
                    <a:pt x="191320" y="12301"/>
                  </a:cubicBezTo>
                  <a:lnTo>
                    <a:pt x="168391" y="88734"/>
                  </a:lnTo>
                  <a:cubicBezTo>
                    <a:pt x="167196" y="92794"/>
                    <a:pt x="163494" y="95541"/>
                    <a:pt x="159195" y="95541"/>
                  </a:cubicBezTo>
                  <a:lnTo>
                    <a:pt x="32603" y="95541"/>
                  </a:lnTo>
                </a:path>
              </a:pathLst>
            </a:custGeom>
            <a:noFill/>
            <a:ln w="1905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75" name="Freeform: Shape 856">
              <a:extLst>
                <a:ext uri="{FF2B5EF4-FFF2-40B4-BE49-F238E27FC236}">
                  <a16:creationId xmlns:a16="http://schemas.microsoft.com/office/drawing/2014/main" id="{D0B8DA56-AB71-5AE1-909B-976C21477BAE}"/>
                </a:ext>
              </a:extLst>
            </p:cNvPr>
            <p:cNvSpPr/>
            <p:nvPr/>
          </p:nvSpPr>
          <p:spPr>
            <a:xfrm>
              <a:off x="10697187" y="3205666"/>
              <a:ext cx="200635" cy="171973"/>
            </a:xfrm>
            <a:custGeom>
              <a:avLst/>
              <a:gdLst>
                <a:gd name="connsiteX0" fmla="*/ 200636 w 200635"/>
                <a:gd name="connsiteY0" fmla="*/ 171974 h 171973"/>
                <a:gd name="connsiteX1" fmla="*/ 95541 w 200635"/>
                <a:gd name="connsiteY1" fmla="*/ 171974 h 171973"/>
                <a:gd name="connsiteX2" fmla="*/ 85987 w 200635"/>
                <a:gd name="connsiteY2" fmla="*/ 162419 h 171973"/>
                <a:gd name="connsiteX3" fmla="*/ 38216 w 200635"/>
                <a:gd name="connsiteY3" fmla="*/ 0 h 171973"/>
                <a:gd name="connsiteX4" fmla="*/ 0 w 200635"/>
                <a:gd name="connsiteY4" fmla="*/ 0 h 17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635" h="171973">
                  <a:moveTo>
                    <a:pt x="200636" y="171974"/>
                  </a:moveTo>
                  <a:lnTo>
                    <a:pt x="95541" y="171974"/>
                  </a:lnTo>
                  <a:cubicBezTo>
                    <a:pt x="91122" y="171974"/>
                    <a:pt x="87301" y="166599"/>
                    <a:pt x="85987" y="162419"/>
                  </a:cubicBezTo>
                  <a:lnTo>
                    <a:pt x="38216" y="0"/>
                  </a:lnTo>
                  <a:lnTo>
                    <a:pt x="0" y="0"/>
                  </a:lnTo>
                </a:path>
              </a:pathLst>
            </a:custGeom>
            <a:noFill/>
            <a:ln w="1905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76" name="Freeform: Shape 857">
              <a:extLst>
                <a:ext uri="{FF2B5EF4-FFF2-40B4-BE49-F238E27FC236}">
                  <a16:creationId xmlns:a16="http://schemas.microsoft.com/office/drawing/2014/main" id="{35D9D118-8E11-9126-CB86-9B0600E10736}"/>
                </a:ext>
              </a:extLst>
            </p:cNvPr>
            <p:cNvSpPr/>
            <p:nvPr/>
          </p:nvSpPr>
          <p:spPr>
            <a:xfrm>
              <a:off x="10792728" y="3406302"/>
              <a:ext cx="19108" cy="1194"/>
            </a:xfrm>
            <a:custGeom>
              <a:avLst/>
              <a:gdLst>
                <a:gd name="connsiteX0" fmla="*/ 0 w 19108"/>
                <a:gd name="connsiteY0" fmla="*/ 0 h 1194"/>
                <a:gd name="connsiteX1" fmla="*/ 19108 w 19108"/>
                <a:gd name="connsiteY1" fmla="*/ 0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08" h="1194">
                  <a:moveTo>
                    <a:pt x="0" y="0"/>
                  </a:moveTo>
                  <a:lnTo>
                    <a:pt x="19108" y="0"/>
                  </a:lnTo>
                </a:path>
              </a:pathLst>
            </a:custGeom>
            <a:ln w="19057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77" name="Freeform: Shape 858">
              <a:extLst>
                <a:ext uri="{FF2B5EF4-FFF2-40B4-BE49-F238E27FC236}">
                  <a16:creationId xmlns:a16="http://schemas.microsoft.com/office/drawing/2014/main" id="{1C2ABB93-D303-0E8C-EAD0-8A09B9BFD976}"/>
                </a:ext>
              </a:extLst>
            </p:cNvPr>
            <p:cNvSpPr/>
            <p:nvPr/>
          </p:nvSpPr>
          <p:spPr>
            <a:xfrm>
              <a:off x="10869160" y="3406302"/>
              <a:ext cx="19108" cy="1194"/>
            </a:xfrm>
            <a:custGeom>
              <a:avLst/>
              <a:gdLst>
                <a:gd name="connsiteX0" fmla="*/ 0 w 19108"/>
                <a:gd name="connsiteY0" fmla="*/ 0 h 1194"/>
                <a:gd name="connsiteX1" fmla="*/ 19108 w 19108"/>
                <a:gd name="connsiteY1" fmla="*/ 0 h 1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08" h="1194">
                  <a:moveTo>
                    <a:pt x="0" y="0"/>
                  </a:moveTo>
                  <a:lnTo>
                    <a:pt x="19108" y="0"/>
                  </a:lnTo>
                </a:path>
              </a:pathLst>
            </a:custGeom>
            <a:ln w="19057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78" name="Freeform: Shape 859">
              <a:extLst>
                <a:ext uri="{FF2B5EF4-FFF2-40B4-BE49-F238E27FC236}">
                  <a16:creationId xmlns:a16="http://schemas.microsoft.com/office/drawing/2014/main" id="{86785F30-4E11-7D8B-E7FE-9FC692883D17}"/>
                </a:ext>
              </a:extLst>
            </p:cNvPr>
            <p:cNvSpPr/>
            <p:nvPr/>
          </p:nvSpPr>
          <p:spPr>
            <a:xfrm>
              <a:off x="10592092" y="3284965"/>
              <a:ext cx="50636" cy="121336"/>
            </a:xfrm>
            <a:custGeom>
              <a:avLst/>
              <a:gdLst>
                <a:gd name="connsiteX0" fmla="*/ 0 w 50636"/>
                <a:gd name="connsiteY0" fmla="*/ 121337 h 121336"/>
                <a:gd name="connsiteX1" fmla="*/ 50637 w 50636"/>
                <a:gd name="connsiteY1" fmla="*/ 0 h 121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636" h="121336">
                  <a:moveTo>
                    <a:pt x="0" y="121337"/>
                  </a:moveTo>
                  <a:lnTo>
                    <a:pt x="50637" y="0"/>
                  </a:lnTo>
                </a:path>
              </a:pathLst>
            </a:custGeom>
            <a:ln w="1905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79" name="Freeform: Shape 860">
              <a:extLst>
                <a:ext uri="{FF2B5EF4-FFF2-40B4-BE49-F238E27FC236}">
                  <a16:creationId xmlns:a16="http://schemas.microsoft.com/office/drawing/2014/main" id="{B2926160-8E38-A76D-74E1-F1797FF8A92D}"/>
                </a:ext>
              </a:extLst>
            </p:cNvPr>
            <p:cNvSpPr/>
            <p:nvPr/>
          </p:nvSpPr>
          <p:spPr>
            <a:xfrm>
              <a:off x="10553876" y="3251287"/>
              <a:ext cx="56966" cy="155015"/>
            </a:xfrm>
            <a:custGeom>
              <a:avLst/>
              <a:gdLst>
                <a:gd name="connsiteX0" fmla="*/ 56966 w 56966"/>
                <a:gd name="connsiteY0" fmla="*/ 0 h 155015"/>
                <a:gd name="connsiteX1" fmla="*/ 0 w 56966"/>
                <a:gd name="connsiteY1" fmla="*/ 155015 h 155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966" h="155015">
                  <a:moveTo>
                    <a:pt x="56966" y="0"/>
                  </a:moveTo>
                  <a:lnTo>
                    <a:pt x="0" y="155015"/>
                  </a:lnTo>
                </a:path>
              </a:pathLst>
            </a:custGeom>
            <a:ln w="1905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80" name="Freeform: Shape 861">
              <a:extLst>
                <a:ext uri="{FF2B5EF4-FFF2-40B4-BE49-F238E27FC236}">
                  <a16:creationId xmlns:a16="http://schemas.microsoft.com/office/drawing/2014/main" id="{F36B6D65-8A7A-D94E-BD82-1BE273AC3ED4}"/>
                </a:ext>
              </a:extLst>
            </p:cNvPr>
            <p:cNvSpPr/>
            <p:nvPr/>
          </p:nvSpPr>
          <p:spPr>
            <a:xfrm>
              <a:off x="10611200" y="3005031"/>
              <a:ext cx="66878" cy="76432"/>
            </a:xfrm>
            <a:custGeom>
              <a:avLst/>
              <a:gdLst>
                <a:gd name="connsiteX0" fmla="*/ 33439 w 66878"/>
                <a:gd name="connsiteY0" fmla="*/ 0 h 76432"/>
                <a:gd name="connsiteX1" fmla="*/ 0 w 66878"/>
                <a:gd name="connsiteY1" fmla="*/ 33439 h 76432"/>
                <a:gd name="connsiteX2" fmla="*/ 0 w 66878"/>
                <a:gd name="connsiteY2" fmla="*/ 42993 h 76432"/>
                <a:gd name="connsiteX3" fmla="*/ 33439 w 66878"/>
                <a:gd name="connsiteY3" fmla="*/ 76433 h 76432"/>
                <a:gd name="connsiteX4" fmla="*/ 66879 w 66878"/>
                <a:gd name="connsiteY4" fmla="*/ 42993 h 76432"/>
                <a:gd name="connsiteX5" fmla="*/ 66879 w 66878"/>
                <a:gd name="connsiteY5" fmla="*/ 33439 h 76432"/>
                <a:gd name="connsiteX6" fmla="*/ 33439 w 66878"/>
                <a:gd name="connsiteY6" fmla="*/ 0 h 76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78" h="76432">
                  <a:moveTo>
                    <a:pt x="33439" y="0"/>
                  </a:moveTo>
                  <a:cubicBezTo>
                    <a:pt x="14928" y="0"/>
                    <a:pt x="0" y="14928"/>
                    <a:pt x="0" y="33439"/>
                  </a:cubicBezTo>
                  <a:lnTo>
                    <a:pt x="0" y="42993"/>
                  </a:lnTo>
                  <a:cubicBezTo>
                    <a:pt x="0" y="61504"/>
                    <a:pt x="14928" y="76433"/>
                    <a:pt x="33439" y="76433"/>
                  </a:cubicBezTo>
                  <a:cubicBezTo>
                    <a:pt x="51950" y="76433"/>
                    <a:pt x="66879" y="61504"/>
                    <a:pt x="66879" y="42993"/>
                  </a:cubicBezTo>
                  <a:lnTo>
                    <a:pt x="66879" y="33439"/>
                  </a:lnTo>
                  <a:cubicBezTo>
                    <a:pt x="66879" y="14928"/>
                    <a:pt x="51950" y="0"/>
                    <a:pt x="33439" y="0"/>
                  </a:cubicBezTo>
                  <a:close/>
                </a:path>
              </a:pathLst>
            </a:custGeom>
            <a:noFill/>
            <a:ln w="19057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81" name="Freeform: Shape 862">
              <a:extLst>
                <a:ext uri="{FF2B5EF4-FFF2-40B4-BE49-F238E27FC236}">
                  <a16:creationId xmlns:a16="http://schemas.microsoft.com/office/drawing/2014/main" id="{485A7DDD-7273-D242-B98A-EB9A840A83BE}"/>
                </a:ext>
              </a:extLst>
            </p:cNvPr>
            <p:cNvSpPr/>
            <p:nvPr/>
          </p:nvSpPr>
          <p:spPr>
            <a:xfrm>
              <a:off x="10601646" y="3107234"/>
              <a:ext cx="133757" cy="299068"/>
            </a:xfrm>
            <a:custGeom>
              <a:avLst/>
              <a:gdLst>
                <a:gd name="connsiteX0" fmla="*/ 95541 w 133757"/>
                <a:gd name="connsiteY0" fmla="*/ 299068 h 299068"/>
                <a:gd name="connsiteX1" fmla="*/ 76433 w 133757"/>
                <a:gd name="connsiteY1" fmla="*/ 213082 h 299068"/>
                <a:gd name="connsiteX2" fmla="*/ 19108 w 133757"/>
                <a:gd name="connsiteY2" fmla="*/ 155757 h 299068"/>
                <a:gd name="connsiteX3" fmla="*/ 0 w 133757"/>
                <a:gd name="connsiteY3" fmla="*/ 117541 h 299068"/>
                <a:gd name="connsiteX4" fmla="*/ 0 w 133757"/>
                <a:gd name="connsiteY4" fmla="*/ 22000 h 299068"/>
                <a:gd name="connsiteX5" fmla="*/ 68790 w 133757"/>
                <a:gd name="connsiteY5" fmla="*/ 18178 h 299068"/>
                <a:gd name="connsiteX6" fmla="*/ 85987 w 133757"/>
                <a:gd name="connsiteY6" fmla="*/ 60216 h 299068"/>
                <a:gd name="connsiteX7" fmla="*/ 133757 w 133757"/>
                <a:gd name="connsiteY7" fmla="*/ 69770 h 299068"/>
                <a:gd name="connsiteX8" fmla="*/ 95541 w 133757"/>
                <a:gd name="connsiteY8" fmla="*/ 98433 h 299068"/>
                <a:gd name="connsiteX9" fmla="*/ 75000 w 133757"/>
                <a:gd name="connsiteY9" fmla="*/ 98433 h 299068"/>
                <a:gd name="connsiteX10" fmla="*/ 49442 w 133757"/>
                <a:gd name="connsiteY10" fmla="*/ 82668 h 299068"/>
                <a:gd name="connsiteX11" fmla="*/ 33200 w 133757"/>
                <a:gd name="connsiteY11" fmla="*/ 50662 h 299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3757" h="299068">
                  <a:moveTo>
                    <a:pt x="95541" y="299068"/>
                  </a:moveTo>
                  <a:lnTo>
                    <a:pt x="76433" y="213082"/>
                  </a:lnTo>
                  <a:cubicBezTo>
                    <a:pt x="76433" y="213082"/>
                    <a:pt x="28662" y="165311"/>
                    <a:pt x="19108" y="155757"/>
                  </a:cubicBezTo>
                  <a:cubicBezTo>
                    <a:pt x="9554" y="146203"/>
                    <a:pt x="0" y="133186"/>
                    <a:pt x="0" y="117541"/>
                  </a:cubicBezTo>
                  <a:lnTo>
                    <a:pt x="0" y="22000"/>
                  </a:lnTo>
                  <a:cubicBezTo>
                    <a:pt x="0" y="-6662"/>
                    <a:pt x="57324" y="-6662"/>
                    <a:pt x="68790" y="18178"/>
                  </a:cubicBezTo>
                  <a:lnTo>
                    <a:pt x="85987" y="60216"/>
                  </a:lnTo>
                  <a:lnTo>
                    <a:pt x="133757" y="69770"/>
                  </a:lnTo>
                  <a:cubicBezTo>
                    <a:pt x="133757" y="69770"/>
                    <a:pt x="131727" y="98433"/>
                    <a:pt x="95541" y="98433"/>
                  </a:cubicBezTo>
                  <a:lnTo>
                    <a:pt x="75000" y="98433"/>
                  </a:lnTo>
                  <a:cubicBezTo>
                    <a:pt x="64251" y="98433"/>
                    <a:pt x="54339" y="92342"/>
                    <a:pt x="49442" y="82668"/>
                  </a:cubicBezTo>
                  <a:lnTo>
                    <a:pt x="33200" y="50662"/>
                  </a:lnTo>
                </a:path>
              </a:pathLst>
            </a:custGeom>
            <a:noFill/>
            <a:ln w="1905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82" name="Freeform: Shape 863">
              <a:extLst>
                <a:ext uri="{FF2B5EF4-FFF2-40B4-BE49-F238E27FC236}">
                  <a16:creationId xmlns:a16="http://schemas.microsoft.com/office/drawing/2014/main" id="{46E1AE6C-3EDB-CBDF-C60C-9FCEDF872D6C}"/>
                </a:ext>
              </a:extLst>
            </p:cNvPr>
            <p:cNvSpPr/>
            <p:nvPr/>
          </p:nvSpPr>
          <p:spPr>
            <a:xfrm>
              <a:off x="10665181" y="3230149"/>
              <a:ext cx="70580" cy="176153"/>
            </a:xfrm>
            <a:custGeom>
              <a:avLst/>
              <a:gdLst>
                <a:gd name="connsiteX0" fmla="*/ 70581 w 70580"/>
                <a:gd name="connsiteY0" fmla="*/ 176153 h 176153"/>
                <a:gd name="connsiteX1" fmla="*/ 51353 w 70580"/>
                <a:gd name="connsiteY1" fmla="*/ 71059 h 176153"/>
                <a:gd name="connsiteX2" fmla="*/ 1911 w 70580"/>
                <a:gd name="connsiteY2" fmla="*/ 9196 h 176153"/>
                <a:gd name="connsiteX3" fmla="*/ 0 w 70580"/>
                <a:gd name="connsiteY3" fmla="*/ 0 h 176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580" h="176153">
                  <a:moveTo>
                    <a:pt x="70581" y="176153"/>
                  </a:moveTo>
                  <a:lnTo>
                    <a:pt x="51353" y="71059"/>
                  </a:lnTo>
                  <a:lnTo>
                    <a:pt x="1911" y="9196"/>
                  </a:lnTo>
                  <a:lnTo>
                    <a:pt x="0" y="0"/>
                  </a:lnTo>
                </a:path>
              </a:pathLst>
            </a:custGeom>
            <a:noFill/>
            <a:ln w="1905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183" name="Graphic 3">
            <a:extLst>
              <a:ext uri="{FF2B5EF4-FFF2-40B4-BE49-F238E27FC236}">
                <a16:creationId xmlns:a16="http://schemas.microsoft.com/office/drawing/2014/main" id="{6330A179-31B6-33AA-4D05-0668B5D49A01}"/>
              </a:ext>
            </a:extLst>
          </p:cNvPr>
          <p:cNvGrpSpPr/>
          <p:nvPr/>
        </p:nvGrpSpPr>
        <p:grpSpPr>
          <a:xfrm>
            <a:off x="7528899" y="5209569"/>
            <a:ext cx="438300" cy="371602"/>
            <a:chOff x="2224665" y="1548886"/>
            <a:chExt cx="438300" cy="371602"/>
          </a:xfrm>
          <a:noFill/>
        </p:grpSpPr>
        <p:sp>
          <p:nvSpPr>
            <p:cNvPr id="1184" name="Freeform: Shape 1035">
              <a:extLst>
                <a:ext uri="{FF2B5EF4-FFF2-40B4-BE49-F238E27FC236}">
                  <a16:creationId xmlns:a16="http://schemas.microsoft.com/office/drawing/2014/main" id="{0E2CF30D-7CF6-EC9E-0F12-884B3425629C}"/>
                </a:ext>
              </a:extLst>
            </p:cNvPr>
            <p:cNvSpPr/>
            <p:nvPr/>
          </p:nvSpPr>
          <p:spPr>
            <a:xfrm>
              <a:off x="2453343" y="1710866"/>
              <a:ext cx="47641" cy="38113"/>
            </a:xfrm>
            <a:custGeom>
              <a:avLst/>
              <a:gdLst>
                <a:gd name="connsiteX0" fmla="*/ 0 w 47641"/>
                <a:gd name="connsiteY0" fmla="*/ 38113 h 38113"/>
                <a:gd name="connsiteX1" fmla="*/ 0 w 47641"/>
                <a:gd name="connsiteY1" fmla="*/ 0 h 38113"/>
                <a:gd name="connsiteX2" fmla="*/ 47641 w 47641"/>
                <a:gd name="connsiteY2" fmla="*/ 0 h 38113"/>
                <a:gd name="connsiteX3" fmla="*/ 47641 w 47641"/>
                <a:gd name="connsiteY3" fmla="*/ 38113 h 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41" h="38113">
                  <a:moveTo>
                    <a:pt x="0" y="38113"/>
                  </a:moveTo>
                  <a:lnTo>
                    <a:pt x="0" y="0"/>
                  </a:lnTo>
                  <a:lnTo>
                    <a:pt x="47641" y="0"/>
                  </a:lnTo>
                  <a:lnTo>
                    <a:pt x="47641" y="3811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85" name="Freeform: Shape 1036">
              <a:extLst>
                <a:ext uri="{FF2B5EF4-FFF2-40B4-BE49-F238E27FC236}">
                  <a16:creationId xmlns:a16="http://schemas.microsoft.com/office/drawing/2014/main" id="{F5AD3DB7-BC7E-67AA-42CE-01D47E4786AF}"/>
                </a:ext>
              </a:extLst>
            </p:cNvPr>
            <p:cNvSpPr/>
            <p:nvPr/>
          </p:nvSpPr>
          <p:spPr>
            <a:xfrm>
              <a:off x="2500984" y="1672753"/>
              <a:ext cx="47641" cy="76226"/>
            </a:xfrm>
            <a:custGeom>
              <a:avLst/>
              <a:gdLst>
                <a:gd name="connsiteX0" fmla="*/ 0 w 47641"/>
                <a:gd name="connsiteY0" fmla="*/ 76226 h 76226"/>
                <a:gd name="connsiteX1" fmla="*/ 0 w 47641"/>
                <a:gd name="connsiteY1" fmla="*/ 0 h 76226"/>
                <a:gd name="connsiteX2" fmla="*/ 47641 w 47641"/>
                <a:gd name="connsiteY2" fmla="*/ 0 h 76226"/>
                <a:gd name="connsiteX3" fmla="*/ 47641 w 47641"/>
                <a:gd name="connsiteY3" fmla="*/ 76226 h 7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41" h="76226">
                  <a:moveTo>
                    <a:pt x="0" y="76226"/>
                  </a:moveTo>
                  <a:lnTo>
                    <a:pt x="0" y="0"/>
                  </a:lnTo>
                  <a:lnTo>
                    <a:pt x="47641" y="0"/>
                  </a:lnTo>
                  <a:lnTo>
                    <a:pt x="47641" y="76226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86" name="Freeform: Shape 1037">
              <a:extLst>
                <a:ext uri="{FF2B5EF4-FFF2-40B4-BE49-F238E27FC236}">
                  <a16:creationId xmlns:a16="http://schemas.microsoft.com/office/drawing/2014/main" id="{9AEDE7AC-C79C-71EA-B627-E6224568E436}"/>
                </a:ext>
              </a:extLst>
            </p:cNvPr>
            <p:cNvSpPr/>
            <p:nvPr/>
          </p:nvSpPr>
          <p:spPr>
            <a:xfrm>
              <a:off x="2548625" y="1625112"/>
              <a:ext cx="47641" cy="123867"/>
            </a:xfrm>
            <a:custGeom>
              <a:avLst/>
              <a:gdLst>
                <a:gd name="connsiteX0" fmla="*/ 0 w 47641"/>
                <a:gd name="connsiteY0" fmla="*/ 123867 h 123867"/>
                <a:gd name="connsiteX1" fmla="*/ 0 w 47641"/>
                <a:gd name="connsiteY1" fmla="*/ 0 h 123867"/>
                <a:gd name="connsiteX2" fmla="*/ 47641 w 47641"/>
                <a:gd name="connsiteY2" fmla="*/ 0 h 123867"/>
                <a:gd name="connsiteX3" fmla="*/ 47641 w 47641"/>
                <a:gd name="connsiteY3" fmla="*/ 123867 h 12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41" h="123867">
                  <a:moveTo>
                    <a:pt x="0" y="123867"/>
                  </a:moveTo>
                  <a:lnTo>
                    <a:pt x="0" y="0"/>
                  </a:lnTo>
                  <a:lnTo>
                    <a:pt x="47641" y="0"/>
                  </a:lnTo>
                  <a:lnTo>
                    <a:pt x="47641" y="123867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87" name="Freeform: Shape 1038">
              <a:extLst>
                <a:ext uri="{FF2B5EF4-FFF2-40B4-BE49-F238E27FC236}">
                  <a16:creationId xmlns:a16="http://schemas.microsoft.com/office/drawing/2014/main" id="{1185400A-2C87-C919-2447-2C767017ED1D}"/>
                </a:ext>
              </a:extLst>
            </p:cNvPr>
            <p:cNvSpPr/>
            <p:nvPr/>
          </p:nvSpPr>
          <p:spPr>
            <a:xfrm>
              <a:off x="2377117" y="1748979"/>
              <a:ext cx="23225" cy="57169"/>
            </a:xfrm>
            <a:custGeom>
              <a:avLst/>
              <a:gdLst>
                <a:gd name="connsiteX0" fmla="*/ 23225 w 23225"/>
                <a:gd name="connsiteY0" fmla="*/ 57170 h 57169"/>
                <a:gd name="connsiteX1" fmla="*/ 0 w 23225"/>
                <a:gd name="connsiteY1" fmla="*/ 57170 h 57169"/>
                <a:gd name="connsiteX2" fmla="*/ 0 w 23225"/>
                <a:gd name="connsiteY2" fmla="*/ 0 h 5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225" h="57169">
                  <a:moveTo>
                    <a:pt x="23225" y="57170"/>
                  </a:moveTo>
                  <a:lnTo>
                    <a:pt x="0" y="5717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88" name="Freeform: Shape 1039">
              <a:extLst>
                <a:ext uri="{FF2B5EF4-FFF2-40B4-BE49-F238E27FC236}">
                  <a16:creationId xmlns:a16="http://schemas.microsoft.com/office/drawing/2014/main" id="{6CB78217-2B3D-FADD-7D61-4AC361BBA78B}"/>
                </a:ext>
              </a:extLst>
            </p:cNvPr>
            <p:cNvSpPr/>
            <p:nvPr/>
          </p:nvSpPr>
          <p:spPr>
            <a:xfrm>
              <a:off x="2377117" y="1548886"/>
              <a:ext cx="285847" cy="257263"/>
            </a:xfrm>
            <a:custGeom>
              <a:avLst/>
              <a:gdLst>
                <a:gd name="connsiteX0" fmla="*/ 0 w 285847"/>
                <a:gd name="connsiteY0" fmla="*/ 95283 h 257263"/>
                <a:gd name="connsiteX1" fmla="*/ 0 w 285847"/>
                <a:gd name="connsiteY1" fmla="*/ 0 h 257263"/>
                <a:gd name="connsiteX2" fmla="*/ 285848 w 285847"/>
                <a:gd name="connsiteY2" fmla="*/ 0 h 257263"/>
                <a:gd name="connsiteX3" fmla="*/ 285848 w 285847"/>
                <a:gd name="connsiteY3" fmla="*/ 257263 h 257263"/>
                <a:gd name="connsiteX4" fmla="*/ 257859 w 285847"/>
                <a:gd name="connsiteY4" fmla="*/ 257263 h 25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847" h="257263">
                  <a:moveTo>
                    <a:pt x="0" y="95283"/>
                  </a:moveTo>
                  <a:lnTo>
                    <a:pt x="0" y="0"/>
                  </a:lnTo>
                  <a:lnTo>
                    <a:pt x="285848" y="0"/>
                  </a:lnTo>
                  <a:lnTo>
                    <a:pt x="285848" y="257263"/>
                  </a:lnTo>
                  <a:lnTo>
                    <a:pt x="257859" y="25726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89" name="Freeform: Shape 1040">
              <a:extLst>
                <a:ext uri="{FF2B5EF4-FFF2-40B4-BE49-F238E27FC236}">
                  <a16:creationId xmlns:a16="http://schemas.microsoft.com/office/drawing/2014/main" id="{02D12109-F717-1A4E-7044-8F4A285DF592}"/>
                </a:ext>
              </a:extLst>
            </p:cNvPr>
            <p:cNvSpPr/>
            <p:nvPr/>
          </p:nvSpPr>
          <p:spPr>
            <a:xfrm>
              <a:off x="2253249" y="1577471"/>
              <a:ext cx="76226" cy="95282"/>
            </a:xfrm>
            <a:custGeom>
              <a:avLst/>
              <a:gdLst>
                <a:gd name="connsiteX0" fmla="*/ 38113 w 76226"/>
                <a:gd name="connsiteY0" fmla="*/ 95283 h 95282"/>
                <a:gd name="connsiteX1" fmla="*/ 76226 w 76226"/>
                <a:gd name="connsiteY1" fmla="*/ 54430 h 95282"/>
                <a:gd name="connsiteX2" fmla="*/ 76226 w 76226"/>
                <a:gd name="connsiteY2" fmla="*/ 40852 h 95282"/>
                <a:gd name="connsiteX3" fmla="*/ 38113 w 76226"/>
                <a:gd name="connsiteY3" fmla="*/ 0 h 95282"/>
                <a:gd name="connsiteX4" fmla="*/ 0 w 76226"/>
                <a:gd name="connsiteY4" fmla="*/ 40852 h 95282"/>
                <a:gd name="connsiteX5" fmla="*/ 0 w 76226"/>
                <a:gd name="connsiteY5" fmla="*/ 54430 h 95282"/>
                <a:gd name="connsiteX6" fmla="*/ 38113 w 76226"/>
                <a:gd name="connsiteY6" fmla="*/ 95283 h 9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226" h="95282">
                  <a:moveTo>
                    <a:pt x="38113" y="95283"/>
                  </a:moveTo>
                  <a:cubicBezTo>
                    <a:pt x="59909" y="95283"/>
                    <a:pt x="76226" y="77060"/>
                    <a:pt x="76226" y="54430"/>
                  </a:cubicBezTo>
                  <a:lnTo>
                    <a:pt x="76226" y="40852"/>
                  </a:lnTo>
                  <a:cubicBezTo>
                    <a:pt x="76226" y="18342"/>
                    <a:pt x="59909" y="0"/>
                    <a:pt x="38113" y="0"/>
                  </a:cubicBezTo>
                  <a:cubicBezTo>
                    <a:pt x="16317" y="0"/>
                    <a:pt x="0" y="18223"/>
                    <a:pt x="0" y="40852"/>
                  </a:cubicBezTo>
                  <a:lnTo>
                    <a:pt x="0" y="54430"/>
                  </a:lnTo>
                  <a:cubicBezTo>
                    <a:pt x="0" y="77060"/>
                    <a:pt x="16317" y="95283"/>
                    <a:pt x="38113" y="95283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90" name="Freeform: Shape 1041">
              <a:extLst>
                <a:ext uri="{FF2B5EF4-FFF2-40B4-BE49-F238E27FC236}">
                  <a16:creationId xmlns:a16="http://schemas.microsoft.com/office/drawing/2014/main" id="{0D687DAA-0979-4EF8-B2C6-C96F4AEA5604}"/>
                </a:ext>
              </a:extLst>
            </p:cNvPr>
            <p:cNvSpPr/>
            <p:nvPr/>
          </p:nvSpPr>
          <p:spPr>
            <a:xfrm>
              <a:off x="2224665" y="1672753"/>
              <a:ext cx="200093" cy="142923"/>
            </a:xfrm>
            <a:custGeom>
              <a:avLst/>
              <a:gdLst>
                <a:gd name="connsiteX0" fmla="*/ 114339 w 200093"/>
                <a:gd name="connsiteY0" fmla="*/ 142924 h 142923"/>
                <a:gd name="connsiteX1" fmla="*/ 114339 w 200093"/>
                <a:gd name="connsiteY1" fmla="*/ 57170 h 142923"/>
                <a:gd name="connsiteX2" fmla="*/ 171509 w 200093"/>
                <a:gd name="connsiteY2" fmla="*/ 38113 h 142923"/>
                <a:gd name="connsiteX3" fmla="*/ 200093 w 200093"/>
                <a:gd name="connsiteY3" fmla="*/ 0 h 142923"/>
                <a:gd name="connsiteX4" fmla="*/ 57170 w 200093"/>
                <a:gd name="connsiteY4" fmla="*/ 0 h 142923"/>
                <a:gd name="connsiteX5" fmla="*/ 0 w 200093"/>
                <a:gd name="connsiteY5" fmla="*/ 57170 h 142923"/>
                <a:gd name="connsiteX6" fmla="*/ 0 w 200093"/>
                <a:gd name="connsiteY6" fmla="*/ 142924 h 142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93" h="142923">
                  <a:moveTo>
                    <a:pt x="114339" y="142924"/>
                  </a:moveTo>
                  <a:lnTo>
                    <a:pt x="114339" y="57170"/>
                  </a:lnTo>
                  <a:cubicBezTo>
                    <a:pt x="114339" y="57170"/>
                    <a:pt x="161623" y="41210"/>
                    <a:pt x="171509" y="38113"/>
                  </a:cubicBezTo>
                  <a:cubicBezTo>
                    <a:pt x="189255" y="32515"/>
                    <a:pt x="200093" y="21200"/>
                    <a:pt x="200093" y="0"/>
                  </a:cubicBezTo>
                  <a:cubicBezTo>
                    <a:pt x="185206" y="0"/>
                    <a:pt x="74678" y="0"/>
                    <a:pt x="57170" y="0"/>
                  </a:cubicBezTo>
                  <a:cubicBezTo>
                    <a:pt x="22987" y="0"/>
                    <a:pt x="0" y="14412"/>
                    <a:pt x="0" y="57170"/>
                  </a:cubicBezTo>
                  <a:lnTo>
                    <a:pt x="0" y="14292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91" name="Freeform: Shape 1042">
              <a:extLst>
                <a:ext uri="{FF2B5EF4-FFF2-40B4-BE49-F238E27FC236}">
                  <a16:creationId xmlns:a16="http://schemas.microsoft.com/office/drawing/2014/main" id="{D6BF5955-0A22-A5B7-C3AE-E968B7FAE901}"/>
                </a:ext>
              </a:extLst>
            </p:cNvPr>
            <p:cNvSpPr/>
            <p:nvPr/>
          </p:nvSpPr>
          <p:spPr>
            <a:xfrm>
              <a:off x="2396173" y="1853790"/>
              <a:ext cx="123867" cy="66697"/>
            </a:xfrm>
            <a:custGeom>
              <a:avLst/>
              <a:gdLst>
                <a:gd name="connsiteX0" fmla="*/ 123867 w 123867"/>
                <a:gd name="connsiteY0" fmla="*/ 66698 h 66697"/>
                <a:gd name="connsiteX1" fmla="*/ 123867 w 123867"/>
                <a:gd name="connsiteY1" fmla="*/ 47641 h 66697"/>
                <a:gd name="connsiteX2" fmla="*/ 74320 w 123867"/>
                <a:gd name="connsiteY2" fmla="*/ 0 h 66697"/>
                <a:gd name="connsiteX3" fmla="*/ 49547 w 123867"/>
                <a:gd name="connsiteY3" fmla="*/ 0 h 66697"/>
                <a:gd name="connsiteX4" fmla="*/ 0 w 123867"/>
                <a:gd name="connsiteY4" fmla="*/ 47641 h 66697"/>
                <a:gd name="connsiteX5" fmla="*/ 0 w 123867"/>
                <a:gd name="connsiteY5" fmla="*/ 66698 h 6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67" h="66697">
                  <a:moveTo>
                    <a:pt x="123867" y="66698"/>
                  </a:moveTo>
                  <a:lnTo>
                    <a:pt x="123867" y="47641"/>
                  </a:lnTo>
                  <a:cubicBezTo>
                    <a:pt x="123867" y="9290"/>
                    <a:pt x="95044" y="0"/>
                    <a:pt x="74320" y="0"/>
                  </a:cubicBezTo>
                  <a:lnTo>
                    <a:pt x="49547" y="0"/>
                  </a:lnTo>
                  <a:cubicBezTo>
                    <a:pt x="28823" y="0"/>
                    <a:pt x="0" y="9290"/>
                    <a:pt x="0" y="47641"/>
                  </a:cubicBezTo>
                  <a:lnTo>
                    <a:pt x="0" y="66698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92" name="Freeform: Shape 1043">
              <a:extLst>
                <a:ext uri="{FF2B5EF4-FFF2-40B4-BE49-F238E27FC236}">
                  <a16:creationId xmlns:a16="http://schemas.microsoft.com/office/drawing/2014/main" id="{A3B1A9D1-8085-A463-96C6-B03BA1C7683B}"/>
                </a:ext>
              </a:extLst>
            </p:cNvPr>
            <p:cNvSpPr/>
            <p:nvPr/>
          </p:nvSpPr>
          <p:spPr>
            <a:xfrm>
              <a:off x="2424758" y="1777564"/>
              <a:ext cx="66697" cy="76226"/>
            </a:xfrm>
            <a:custGeom>
              <a:avLst/>
              <a:gdLst>
                <a:gd name="connsiteX0" fmla="*/ 33349 w 66697"/>
                <a:gd name="connsiteY0" fmla="*/ 0 h 76226"/>
                <a:gd name="connsiteX1" fmla="*/ 0 w 66697"/>
                <a:gd name="connsiteY1" fmla="*/ 30490 h 76226"/>
                <a:gd name="connsiteX2" fmla="*/ 0 w 66697"/>
                <a:gd name="connsiteY2" fmla="*/ 45736 h 76226"/>
                <a:gd name="connsiteX3" fmla="*/ 33349 w 66697"/>
                <a:gd name="connsiteY3" fmla="*/ 76226 h 76226"/>
                <a:gd name="connsiteX4" fmla="*/ 66698 w 66697"/>
                <a:gd name="connsiteY4" fmla="*/ 45736 h 76226"/>
                <a:gd name="connsiteX5" fmla="*/ 66698 w 66697"/>
                <a:gd name="connsiteY5" fmla="*/ 30490 h 76226"/>
                <a:gd name="connsiteX6" fmla="*/ 33349 w 66697"/>
                <a:gd name="connsiteY6" fmla="*/ 0 h 7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97" h="76226">
                  <a:moveTo>
                    <a:pt x="33349" y="0"/>
                  </a:moveTo>
                  <a:cubicBezTo>
                    <a:pt x="15602" y="0"/>
                    <a:pt x="0" y="12625"/>
                    <a:pt x="0" y="30490"/>
                  </a:cubicBezTo>
                  <a:lnTo>
                    <a:pt x="0" y="45736"/>
                  </a:lnTo>
                  <a:cubicBezTo>
                    <a:pt x="0" y="63601"/>
                    <a:pt x="15602" y="76226"/>
                    <a:pt x="33349" y="76226"/>
                  </a:cubicBezTo>
                  <a:cubicBezTo>
                    <a:pt x="51095" y="76226"/>
                    <a:pt x="66698" y="63601"/>
                    <a:pt x="66698" y="45736"/>
                  </a:cubicBezTo>
                  <a:lnTo>
                    <a:pt x="66698" y="30490"/>
                  </a:lnTo>
                  <a:cubicBezTo>
                    <a:pt x="66698" y="12625"/>
                    <a:pt x="51095" y="0"/>
                    <a:pt x="33349" y="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93" name="Freeform: Shape 1044">
              <a:extLst>
                <a:ext uri="{FF2B5EF4-FFF2-40B4-BE49-F238E27FC236}">
                  <a16:creationId xmlns:a16="http://schemas.microsoft.com/office/drawing/2014/main" id="{FDEC322B-9B99-8952-4599-7D4A114B5BDD}"/>
                </a:ext>
              </a:extLst>
            </p:cNvPr>
            <p:cNvSpPr/>
            <p:nvPr/>
          </p:nvSpPr>
          <p:spPr>
            <a:xfrm>
              <a:off x="2520041" y="1853790"/>
              <a:ext cx="123867" cy="66697"/>
            </a:xfrm>
            <a:custGeom>
              <a:avLst/>
              <a:gdLst>
                <a:gd name="connsiteX0" fmla="*/ 123867 w 123867"/>
                <a:gd name="connsiteY0" fmla="*/ 66698 h 66697"/>
                <a:gd name="connsiteX1" fmla="*/ 123867 w 123867"/>
                <a:gd name="connsiteY1" fmla="*/ 47641 h 66697"/>
                <a:gd name="connsiteX2" fmla="*/ 74320 w 123867"/>
                <a:gd name="connsiteY2" fmla="*/ 0 h 66697"/>
                <a:gd name="connsiteX3" fmla="*/ 49547 w 123867"/>
                <a:gd name="connsiteY3" fmla="*/ 0 h 66697"/>
                <a:gd name="connsiteX4" fmla="*/ 0 w 123867"/>
                <a:gd name="connsiteY4" fmla="*/ 47641 h 66697"/>
                <a:gd name="connsiteX5" fmla="*/ 0 w 123867"/>
                <a:gd name="connsiteY5" fmla="*/ 66698 h 6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3867" h="66697">
                  <a:moveTo>
                    <a:pt x="123867" y="66698"/>
                  </a:moveTo>
                  <a:lnTo>
                    <a:pt x="123867" y="47641"/>
                  </a:lnTo>
                  <a:cubicBezTo>
                    <a:pt x="123867" y="9290"/>
                    <a:pt x="95044" y="0"/>
                    <a:pt x="74320" y="0"/>
                  </a:cubicBezTo>
                  <a:lnTo>
                    <a:pt x="49547" y="0"/>
                  </a:lnTo>
                  <a:cubicBezTo>
                    <a:pt x="28823" y="0"/>
                    <a:pt x="0" y="9290"/>
                    <a:pt x="0" y="47641"/>
                  </a:cubicBezTo>
                  <a:lnTo>
                    <a:pt x="0" y="66698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94" name="Freeform: Shape 1045">
              <a:extLst>
                <a:ext uri="{FF2B5EF4-FFF2-40B4-BE49-F238E27FC236}">
                  <a16:creationId xmlns:a16="http://schemas.microsoft.com/office/drawing/2014/main" id="{D3E237C7-FF20-15B0-1E73-E31E04CDDEA7}"/>
                </a:ext>
              </a:extLst>
            </p:cNvPr>
            <p:cNvSpPr/>
            <p:nvPr/>
          </p:nvSpPr>
          <p:spPr>
            <a:xfrm>
              <a:off x="2548625" y="1777564"/>
              <a:ext cx="66697" cy="76226"/>
            </a:xfrm>
            <a:custGeom>
              <a:avLst/>
              <a:gdLst>
                <a:gd name="connsiteX0" fmla="*/ 33349 w 66697"/>
                <a:gd name="connsiteY0" fmla="*/ 0 h 76226"/>
                <a:gd name="connsiteX1" fmla="*/ 0 w 66697"/>
                <a:gd name="connsiteY1" fmla="*/ 30490 h 76226"/>
                <a:gd name="connsiteX2" fmla="*/ 0 w 66697"/>
                <a:gd name="connsiteY2" fmla="*/ 45736 h 76226"/>
                <a:gd name="connsiteX3" fmla="*/ 33349 w 66697"/>
                <a:gd name="connsiteY3" fmla="*/ 76226 h 76226"/>
                <a:gd name="connsiteX4" fmla="*/ 66698 w 66697"/>
                <a:gd name="connsiteY4" fmla="*/ 45736 h 76226"/>
                <a:gd name="connsiteX5" fmla="*/ 66698 w 66697"/>
                <a:gd name="connsiteY5" fmla="*/ 30490 h 76226"/>
                <a:gd name="connsiteX6" fmla="*/ 33349 w 66697"/>
                <a:gd name="connsiteY6" fmla="*/ 0 h 7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97" h="76226">
                  <a:moveTo>
                    <a:pt x="33349" y="0"/>
                  </a:moveTo>
                  <a:cubicBezTo>
                    <a:pt x="15602" y="0"/>
                    <a:pt x="0" y="12625"/>
                    <a:pt x="0" y="30490"/>
                  </a:cubicBezTo>
                  <a:lnTo>
                    <a:pt x="0" y="45736"/>
                  </a:lnTo>
                  <a:cubicBezTo>
                    <a:pt x="0" y="63601"/>
                    <a:pt x="15602" y="76226"/>
                    <a:pt x="33349" y="76226"/>
                  </a:cubicBezTo>
                  <a:cubicBezTo>
                    <a:pt x="51095" y="76226"/>
                    <a:pt x="66698" y="63601"/>
                    <a:pt x="66698" y="45736"/>
                  </a:cubicBezTo>
                  <a:lnTo>
                    <a:pt x="66698" y="30490"/>
                  </a:lnTo>
                  <a:cubicBezTo>
                    <a:pt x="66698" y="12625"/>
                    <a:pt x="51095" y="0"/>
                    <a:pt x="33349" y="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195" name="Groupe 1194">
            <a:extLst>
              <a:ext uri="{FF2B5EF4-FFF2-40B4-BE49-F238E27FC236}">
                <a16:creationId xmlns:a16="http://schemas.microsoft.com/office/drawing/2014/main" id="{F62EC3CD-E851-8A22-F8B1-EF3134F8B88D}"/>
              </a:ext>
            </a:extLst>
          </p:cNvPr>
          <p:cNvGrpSpPr/>
          <p:nvPr/>
        </p:nvGrpSpPr>
        <p:grpSpPr>
          <a:xfrm>
            <a:off x="996825" y="5160106"/>
            <a:ext cx="457008" cy="470528"/>
            <a:chOff x="4395787" y="1676400"/>
            <a:chExt cx="3404491" cy="3505200"/>
          </a:xfrm>
        </p:grpSpPr>
        <p:sp>
          <p:nvSpPr>
            <p:cNvPr id="1196" name="Forme libre : forme 1195">
              <a:extLst>
                <a:ext uri="{FF2B5EF4-FFF2-40B4-BE49-F238E27FC236}">
                  <a16:creationId xmlns:a16="http://schemas.microsoft.com/office/drawing/2014/main" id="{A8D931CC-E072-F9E4-0C36-3E6BFFCF333D}"/>
                </a:ext>
              </a:extLst>
            </p:cNvPr>
            <p:cNvSpPr/>
            <p:nvPr/>
          </p:nvSpPr>
          <p:spPr>
            <a:xfrm>
              <a:off x="6453187" y="2971895"/>
              <a:ext cx="609600" cy="761904"/>
            </a:xfrm>
            <a:custGeom>
              <a:avLst/>
              <a:gdLst>
                <a:gd name="connsiteX0" fmla="*/ 304800 w 609600"/>
                <a:gd name="connsiteY0" fmla="*/ 761905 h 761904"/>
                <a:gd name="connsiteX1" fmla="*/ 609600 w 609600"/>
                <a:gd name="connsiteY1" fmla="*/ 435388 h 761904"/>
                <a:gd name="connsiteX2" fmla="*/ 609600 w 609600"/>
                <a:gd name="connsiteY2" fmla="*/ 326517 h 761904"/>
                <a:gd name="connsiteX3" fmla="*/ 304800 w 609600"/>
                <a:gd name="connsiteY3" fmla="*/ 0 h 761904"/>
                <a:gd name="connsiteX4" fmla="*/ 0 w 609600"/>
                <a:gd name="connsiteY4" fmla="*/ 326517 h 761904"/>
                <a:gd name="connsiteX5" fmla="*/ 0 w 609600"/>
                <a:gd name="connsiteY5" fmla="*/ 435388 h 761904"/>
                <a:gd name="connsiteX6" fmla="*/ 304800 w 609600"/>
                <a:gd name="connsiteY6" fmla="*/ 761905 h 76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600" h="761904">
                  <a:moveTo>
                    <a:pt x="304800" y="761905"/>
                  </a:moveTo>
                  <a:cubicBezTo>
                    <a:pt x="479298" y="761905"/>
                    <a:pt x="609600" y="615696"/>
                    <a:pt x="609600" y="435388"/>
                  </a:cubicBezTo>
                  <a:lnTo>
                    <a:pt x="609600" y="326517"/>
                  </a:lnTo>
                  <a:cubicBezTo>
                    <a:pt x="609600" y="146209"/>
                    <a:pt x="479298" y="0"/>
                    <a:pt x="304800" y="0"/>
                  </a:cubicBezTo>
                  <a:cubicBezTo>
                    <a:pt x="130302" y="0"/>
                    <a:pt x="0" y="146209"/>
                    <a:pt x="0" y="326517"/>
                  </a:cubicBezTo>
                  <a:lnTo>
                    <a:pt x="0" y="435388"/>
                  </a:lnTo>
                  <a:cubicBezTo>
                    <a:pt x="0" y="615696"/>
                    <a:pt x="130302" y="761905"/>
                    <a:pt x="304800" y="76190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>
                <a:solidFill>
                  <a:prstClr val="black"/>
                </a:solidFill>
                <a:latin typeface="Avenir Next LT Pro Light"/>
              </a:endParaRPr>
            </a:p>
          </p:txBody>
        </p:sp>
        <p:sp>
          <p:nvSpPr>
            <p:cNvPr id="1197" name="Forme libre : forme 1196">
              <a:extLst>
                <a:ext uri="{FF2B5EF4-FFF2-40B4-BE49-F238E27FC236}">
                  <a16:creationId xmlns:a16="http://schemas.microsoft.com/office/drawing/2014/main" id="{DC39A78B-668C-178A-6DAD-819EE55FFCF3}"/>
                </a:ext>
              </a:extLst>
            </p:cNvPr>
            <p:cNvSpPr/>
            <p:nvPr/>
          </p:nvSpPr>
          <p:spPr>
            <a:xfrm>
              <a:off x="5462587" y="3200495"/>
              <a:ext cx="609600" cy="761904"/>
            </a:xfrm>
            <a:custGeom>
              <a:avLst/>
              <a:gdLst>
                <a:gd name="connsiteX0" fmla="*/ 304800 w 609600"/>
                <a:gd name="connsiteY0" fmla="*/ 761905 h 761904"/>
                <a:gd name="connsiteX1" fmla="*/ 609600 w 609600"/>
                <a:gd name="connsiteY1" fmla="*/ 435388 h 761904"/>
                <a:gd name="connsiteX2" fmla="*/ 609600 w 609600"/>
                <a:gd name="connsiteY2" fmla="*/ 326517 h 761904"/>
                <a:gd name="connsiteX3" fmla="*/ 304800 w 609600"/>
                <a:gd name="connsiteY3" fmla="*/ 0 h 761904"/>
                <a:gd name="connsiteX4" fmla="*/ 0 w 609600"/>
                <a:gd name="connsiteY4" fmla="*/ 326517 h 761904"/>
                <a:gd name="connsiteX5" fmla="*/ 0 w 609600"/>
                <a:gd name="connsiteY5" fmla="*/ 435388 h 761904"/>
                <a:gd name="connsiteX6" fmla="*/ 304800 w 609600"/>
                <a:gd name="connsiteY6" fmla="*/ 761905 h 76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600" h="761904">
                  <a:moveTo>
                    <a:pt x="304800" y="761905"/>
                  </a:moveTo>
                  <a:cubicBezTo>
                    <a:pt x="479298" y="761905"/>
                    <a:pt x="609600" y="615696"/>
                    <a:pt x="609600" y="435388"/>
                  </a:cubicBezTo>
                  <a:lnTo>
                    <a:pt x="609600" y="326517"/>
                  </a:lnTo>
                  <a:cubicBezTo>
                    <a:pt x="609600" y="146209"/>
                    <a:pt x="479298" y="0"/>
                    <a:pt x="304800" y="0"/>
                  </a:cubicBezTo>
                  <a:cubicBezTo>
                    <a:pt x="130302" y="0"/>
                    <a:pt x="0" y="146209"/>
                    <a:pt x="0" y="326517"/>
                  </a:cubicBezTo>
                  <a:lnTo>
                    <a:pt x="0" y="435388"/>
                  </a:lnTo>
                  <a:cubicBezTo>
                    <a:pt x="0" y="615696"/>
                    <a:pt x="130302" y="761905"/>
                    <a:pt x="304800" y="76190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>
                <a:solidFill>
                  <a:prstClr val="black"/>
                </a:solidFill>
                <a:latin typeface="Avenir Next LT Pro Light"/>
              </a:endParaRPr>
            </a:p>
          </p:txBody>
        </p:sp>
        <p:sp>
          <p:nvSpPr>
            <p:cNvPr id="1198" name="Forme libre : forme 1197">
              <a:extLst>
                <a:ext uri="{FF2B5EF4-FFF2-40B4-BE49-F238E27FC236}">
                  <a16:creationId xmlns:a16="http://schemas.microsoft.com/office/drawing/2014/main" id="{7511CEDA-DD55-939E-4F98-C20D06D7B19A}"/>
                </a:ext>
              </a:extLst>
            </p:cNvPr>
            <p:cNvSpPr/>
            <p:nvPr/>
          </p:nvSpPr>
          <p:spPr>
            <a:xfrm>
              <a:off x="6072187" y="3505200"/>
              <a:ext cx="1728091" cy="1676400"/>
            </a:xfrm>
            <a:custGeom>
              <a:avLst/>
              <a:gdLst>
                <a:gd name="connsiteX0" fmla="*/ 1066800 w 1728091"/>
                <a:gd name="connsiteY0" fmla="*/ 1676400 h 1676400"/>
                <a:gd name="connsiteX1" fmla="*/ 1066800 w 1728091"/>
                <a:gd name="connsiteY1" fmla="*/ 914400 h 1676400"/>
                <a:gd name="connsiteX2" fmla="*/ 1600200 w 1728091"/>
                <a:gd name="connsiteY2" fmla="*/ 533400 h 1676400"/>
                <a:gd name="connsiteX3" fmla="*/ 1676400 w 1728091"/>
                <a:gd name="connsiteY3" fmla="*/ 0 h 1676400"/>
                <a:gd name="connsiteX4" fmla="*/ 990600 w 1728091"/>
                <a:gd name="connsiteY4" fmla="*/ 457200 h 1676400"/>
                <a:gd name="connsiteX5" fmla="*/ 457200 w 1728091"/>
                <a:gd name="connsiteY5" fmla="*/ 457200 h 1676400"/>
                <a:gd name="connsiteX6" fmla="*/ 0 w 1728091"/>
                <a:gd name="connsiteY6" fmla="*/ 914400 h 1676400"/>
                <a:gd name="connsiteX7" fmla="*/ 0 w 1728091"/>
                <a:gd name="connsiteY7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8091" h="1676400">
                  <a:moveTo>
                    <a:pt x="1066800" y="1676400"/>
                  </a:moveTo>
                  <a:lnTo>
                    <a:pt x="1066800" y="914400"/>
                  </a:lnTo>
                  <a:cubicBezTo>
                    <a:pt x="1066800" y="914400"/>
                    <a:pt x="1516285" y="600932"/>
                    <a:pt x="1600200" y="533400"/>
                  </a:cubicBezTo>
                  <a:cubicBezTo>
                    <a:pt x="1697831" y="454819"/>
                    <a:pt x="1788319" y="261938"/>
                    <a:pt x="1676400" y="0"/>
                  </a:cubicBezTo>
                  <a:cubicBezTo>
                    <a:pt x="1504760" y="103251"/>
                    <a:pt x="1219200" y="304800"/>
                    <a:pt x="990600" y="457200"/>
                  </a:cubicBezTo>
                  <a:lnTo>
                    <a:pt x="457200" y="457200"/>
                  </a:lnTo>
                  <a:cubicBezTo>
                    <a:pt x="184118" y="457200"/>
                    <a:pt x="0" y="572357"/>
                    <a:pt x="0" y="914400"/>
                  </a:cubicBezTo>
                  <a:lnTo>
                    <a:pt x="0" y="16764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>
                <a:solidFill>
                  <a:prstClr val="black"/>
                </a:solidFill>
                <a:latin typeface="Avenir Next LT Pro Light"/>
              </a:endParaRPr>
            </a:p>
          </p:txBody>
        </p:sp>
        <p:sp>
          <p:nvSpPr>
            <p:cNvPr id="1199" name="Forme libre : forme 1198">
              <a:extLst>
                <a:ext uri="{FF2B5EF4-FFF2-40B4-BE49-F238E27FC236}">
                  <a16:creationId xmlns:a16="http://schemas.microsoft.com/office/drawing/2014/main" id="{7551903B-AE81-33AD-9373-76646E143D3E}"/>
                </a:ext>
              </a:extLst>
            </p:cNvPr>
            <p:cNvSpPr/>
            <p:nvPr/>
          </p:nvSpPr>
          <p:spPr>
            <a:xfrm>
              <a:off x="5233987" y="4191000"/>
              <a:ext cx="685800" cy="990600"/>
            </a:xfrm>
            <a:custGeom>
              <a:avLst/>
              <a:gdLst>
                <a:gd name="connsiteX0" fmla="*/ 685800 w 685800"/>
                <a:gd name="connsiteY0" fmla="*/ 0 h 990600"/>
                <a:gd name="connsiteX1" fmla="*/ 457200 w 685800"/>
                <a:gd name="connsiteY1" fmla="*/ 0 h 990600"/>
                <a:gd name="connsiteX2" fmla="*/ 0 w 685800"/>
                <a:gd name="connsiteY2" fmla="*/ 457200 h 990600"/>
                <a:gd name="connsiteX3" fmla="*/ 0 w 685800"/>
                <a:gd name="connsiteY3" fmla="*/ 99060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" h="990600">
                  <a:moveTo>
                    <a:pt x="685800" y="0"/>
                  </a:moveTo>
                  <a:lnTo>
                    <a:pt x="457200" y="0"/>
                  </a:lnTo>
                  <a:cubicBezTo>
                    <a:pt x="184118" y="0"/>
                    <a:pt x="0" y="115157"/>
                    <a:pt x="0" y="457200"/>
                  </a:cubicBezTo>
                  <a:lnTo>
                    <a:pt x="0" y="9906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>
                <a:solidFill>
                  <a:prstClr val="black"/>
                </a:solidFill>
                <a:latin typeface="Avenir Next LT Pro Light"/>
              </a:endParaRPr>
            </a:p>
          </p:txBody>
        </p:sp>
        <p:sp>
          <p:nvSpPr>
            <p:cNvPr id="1200" name="Forme libre : forme 1199">
              <a:extLst>
                <a:ext uri="{FF2B5EF4-FFF2-40B4-BE49-F238E27FC236}">
                  <a16:creationId xmlns:a16="http://schemas.microsoft.com/office/drawing/2014/main" id="{B791811F-271F-1143-9BE4-8644B4651515}"/>
                </a:ext>
              </a:extLst>
            </p:cNvPr>
            <p:cNvSpPr/>
            <p:nvPr/>
          </p:nvSpPr>
          <p:spPr>
            <a:xfrm>
              <a:off x="4471987" y="3581495"/>
              <a:ext cx="609600" cy="761904"/>
            </a:xfrm>
            <a:custGeom>
              <a:avLst/>
              <a:gdLst>
                <a:gd name="connsiteX0" fmla="*/ 304800 w 609600"/>
                <a:gd name="connsiteY0" fmla="*/ 761905 h 761904"/>
                <a:gd name="connsiteX1" fmla="*/ 609600 w 609600"/>
                <a:gd name="connsiteY1" fmla="*/ 435388 h 761904"/>
                <a:gd name="connsiteX2" fmla="*/ 609600 w 609600"/>
                <a:gd name="connsiteY2" fmla="*/ 326517 h 761904"/>
                <a:gd name="connsiteX3" fmla="*/ 304800 w 609600"/>
                <a:gd name="connsiteY3" fmla="*/ 0 h 761904"/>
                <a:gd name="connsiteX4" fmla="*/ 0 w 609600"/>
                <a:gd name="connsiteY4" fmla="*/ 326517 h 761904"/>
                <a:gd name="connsiteX5" fmla="*/ 0 w 609600"/>
                <a:gd name="connsiteY5" fmla="*/ 435388 h 761904"/>
                <a:gd name="connsiteX6" fmla="*/ 304800 w 609600"/>
                <a:gd name="connsiteY6" fmla="*/ 761905 h 761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09600" h="761904">
                  <a:moveTo>
                    <a:pt x="304800" y="761905"/>
                  </a:moveTo>
                  <a:cubicBezTo>
                    <a:pt x="479298" y="761905"/>
                    <a:pt x="609600" y="615696"/>
                    <a:pt x="609600" y="435388"/>
                  </a:cubicBezTo>
                  <a:lnTo>
                    <a:pt x="609600" y="326517"/>
                  </a:lnTo>
                  <a:cubicBezTo>
                    <a:pt x="609600" y="146209"/>
                    <a:pt x="479298" y="0"/>
                    <a:pt x="304800" y="0"/>
                  </a:cubicBezTo>
                  <a:cubicBezTo>
                    <a:pt x="130302" y="0"/>
                    <a:pt x="0" y="146209"/>
                    <a:pt x="0" y="326517"/>
                  </a:cubicBezTo>
                  <a:lnTo>
                    <a:pt x="0" y="435388"/>
                  </a:lnTo>
                  <a:cubicBezTo>
                    <a:pt x="0" y="615696"/>
                    <a:pt x="130302" y="761905"/>
                    <a:pt x="304800" y="76190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>
                <a:solidFill>
                  <a:prstClr val="black"/>
                </a:solidFill>
                <a:latin typeface="Avenir Next LT Pro Light"/>
              </a:endParaRPr>
            </a:p>
          </p:txBody>
        </p:sp>
        <p:sp>
          <p:nvSpPr>
            <p:cNvPr id="1201" name="Forme libre : forme 1200">
              <a:extLst>
                <a:ext uri="{FF2B5EF4-FFF2-40B4-BE49-F238E27FC236}">
                  <a16:creationId xmlns:a16="http://schemas.microsoft.com/office/drawing/2014/main" id="{DC4282DE-2A67-2EBB-FB61-555F8E2ECEE3}"/>
                </a:ext>
              </a:extLst>
            </p:cNvPr>
            <p:cNvSpPr/>
            <p:nvPr/>
          </p:nvSpPr>
          <p:spPr>
            <a:xfrm>
              <a:off x="4395787" y="4572000"/>
              <a:ext cx="685800" cy="609600"/>
            </a:xfrm>
            <a:custGeom>
              <a:avLst/>
              <a:gdLst>
                <a:gd name="connsiteX0" fmla="*/ 685800 w 685800"/>
                <a:gd name="connsiteY0" fmla="*/ 0 h 609600"/>
                <a:gd name="connsiteX1" fmla="*/ 457200 w 685800"/>
                <a:gd name="connsiteY1" fmla="*/ 0 h 609600"/>
                <a:gd name="connsiteX2" fmla="*/ 0 w 685800"/>
                <a:gd name="connsiteY2" fmla="*/ 457200 h 609600"/>
                <a:gd name="connsiteX3" fmla="*/ 0 w 685800"/>
                <a:gd name="connsiteY3" fmla="*/ 609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" h="609600">
                  <a:moveTo>
                    <a:pt x="685800" y="0"/>
                  </a:moveTo>
                  <a:lnTo>
                    <a:pt x="457200" y="0"/>
                  </a:lnTo>
                  <a:cubicBezTo>
                    <a:pt x="184118" y="0"/>
                    <a:pt x="0" y="115157"/>
                    <a:pt x="0" y="457200"/>
                  </a:cubicBezTo>
                  <a:lnTo>
                    <a:pt x="0" y="6096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>
                <a:solidFill>
                  <a:prstClr val="black"/>
                </a:solidFill>
                <a:latin typeface="Avenir Next LT Pro Light"/>
              </a:endParaRPr>
            </a:p>
          </p:txBody>
        </p:sp>
        <p:sp>
          <p:nvSpPr>
            <p:cNvPr id="1202" name="Forme libre : forme 1201">
              <a:extLst>
                <a:ext uri="{FF2B5EF4-FFF2-40B4-BE49-F238E27FC236}">
                  <a16:creationId xmlns:a16="http://schemas.microsoft.com/office/drawing/2014/main" id="{60CF83F4-2775-23B3-4E41-15B03058C366}"/>
                </a:ext>
              </a:extLst>
            </p:cNvPr>
            <p:cNvSpPr/>
            <p:nvPr/>
          </p:nvSpPr>
          <p:spPr>
            <a:xfrm>
              <a:off x="6376987" y="4419600"/>
              <a:ext cx="9525" cy="762000"/>
            </a:xfrm>
            <a:custGeom>
              <a:avLst/>
              <a:gdLst>
                <a:gd name="connsiteX0" fmla="*/ 0 w 9525"/>
                <a:gd name="connsiteY0" fmla="*/ 0 h 762000"/>
                <a:gd name="connsiteX1" fmla="*/ 0 w 9525"/>
                <a:gd name="connsiteY1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0">
                  <a:moveTo>
                    <a:pt x="0" y="0"/>
                  </a:moveTo>
                  <a:lnTo>
                    <a:pt x="0" y="7620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>
                <a:solidFill>
                  <a:prstClr val="black"/>
                </a:solidFill>
                <a:latin typeface="Avenir Next LT Pro Light"/>
              </a:endParaRPr>
            </a:p>
          </p:txBody>
        </p:sp>
        <p:sp>
          <p:nvSpPr>
            <p:cNvPr id="1203" name="Forme libre : forme 1202">
              <a:extLst>
                <a:ext uri="{FF2B5EF4-FFF2-40B4-BE49-F238E27FC236}">
                  <a16:creationId xmlns:a16="http://schemas.microsoft.com/office/drawing/2014/main" id="{DF6285AB-55C4-4ED4-B0A4-3B39B4C6A8A6}"/>
                </a:ext>
              </a:extLst>
            </p:cNvPr>
            <p:cNvSpPr/>
            <p:nvPr/>
          </p:nvSpPr>
          <p:spPr>
            <a:xfrm>
              <a:off x="7748587" y="1676400"/>
              <a:ext cx="9525" cy="1828800"/>
            </a:xfrm>
            <a:custGeom>
              <a:avLst/>
              <a:gdLst>
                <a:gd name="connsiteX0" fmla="*/ 0 w 9525"/>
                <a:gd name="connsiteY0" fmla="*/ 1828800 h 1828800"/>
                <a:gd name="connsiteX1" fmla="*/ 0 w 9525"/>
                <a:gd name="connsiteY1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28800">
                  <a:moveTo>
                    <a:pt x="0" y="182880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>
                <a:solidFill>
                  <a:prstClr val="black"/>
                </a:solidFill>
                <a:latin typeface="Avenir Next LT Pro Light"/>
              </a:endParaRPr>
            </a:p>
          </p:txBody>
        </p:sp>
        <p:sp>
          <p:nvSpPr>
            <p:cNvPr id="1204" name="Forme libre : forme 1203">
              <a:extLst>
                <a:ext uri="{FF2B5EF4-FFF2-40B4-BE49-F238E27FC236}">
                  <a16:creationId xmlns:a16="http://schemas.microsoft.com/office/drawing/2014/main" id="{5D37E78B-F66A-4A50-5C90-5CF9DC7F4863}"/>
                </a:ext>
              </a:extLst>
            </p:cNvPr>
            <p:cNvSpPr/>
            <p:nvPr/>
          </p:nvSpPr>
          <p:spPr>
            <a:xfrm>
              <a:off x="6224587" y="2057400"/>
              <a:ext cx="762000" cy="609600"/>
            </a:xfrm>
            <a:custGeom>
              <a:avLst/>
              <a:gdLst>
                <a:gd name="connsiteX0" fmla="*/ 609600 w 762000"/>
                <a:gd name="connsiteY0" fmla="*/ 0 h 609600"/>
                <a:gd name="connsiteX1" fmla="*/ 0 w 762000"/>
                <a:gd name="connsiteY1" fmla="*/ 0 h 609600"/>
                <a:gd name="connsiteX2" fmla="*/ 152400 w 762000"/>
                <a:gd name="connsiteY2" fmla="*/ 304800 h 609600"/>
                <a:gd name="connsiteX3" fmla="*/ 0 w 762000"/>
                <a:gd name="connsiteY3" fmla="*/ 609600 h 609600"/>
                <a:gd name="connsiteX4" fmla="*/ 762000 w 762000"/>
                <a:gd name="connsiteY4" fmla="*/ 609600 h 609600"/>
                <a:gd name="connsiteX5" fmla="*/ 762000 w 762000"/>
                <a:gd name="connsiteY5" fmla="*/ 4572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2000" h="609600">
                  <a:moveTo>
                    <a:pt x="609600" y="0"/>
                  </a:moveTo>
                  <a:lnTo>
                    <a:pt x="0" y="0"/>
                  </a:lnTo>
                  <a:lnTo>
                    <a:pt x="152400" y="304800"/>
                  </a:lnTo>
                  <a:lnTo>
                    <a:pt x="0" y="609600"/>
                  </a:lnTo>
                  <a:lnTo>
                    <a:pt x="762000" y="609600"/>
                  </a:lnTo>
                  <a:lnTo>
                    <a:pt x="762000" y="4572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>
                <a:solidFill>
                  <a:prstClr val="black"/>
                </a:solidFill>
                <a:latin typeface="Avenir Next LT Pro Light"/>
              </a:endParaRPr>
            </a:p>
          </p:txBody>
        </p:sp>
        <p:sp>
          <p:nvSpPr>
            <p:cNvPr id="1205" name="Forme libre : forme 1204">
              <a:extLst>
                <a:ext uri="{FF2B5EF4-FFF2-40B4-BE49-F238E27FC236}">
                  <a16:creationId xmlns:a16="http://schemas.microsoft.com/office/drawing/2014/main" id="{125696F5-4FC3-7494-83F8-E6CC640C9C6C}"/>
                </a:ext>
              </a:extLst>
            </p:cNvPr>
            <p:cNvSpPr/>
            <p:nvPr/>
          </p:nvSpPr>
          <p:spPr>
            <a:xfrm>
              <a:off x="6986587" y="1905000"/>
              <a:ext cx="762000" cy="609600"/>
            </a:xfrm>
            <a:custGeom>
              <a:avLst/>
              <a:gdLst>
                <a:gd name="connsiteX0" fmla="*/ 0 w 762000"/>
                <a:gd name="connsiteY0" fmla="*/ 0 h 609600"/>
                <a:gd name="connsiteX1" fmla="*/ 762000 w 762000"/>
                <a:gd name="connsiteY1" fmla="*/ 0 h 609600"/>
                <a:gd name="connsiteX2" fmla="*/ 762000 w 762000"/>
                <a:gd name="connsiteY2" fmla="*/ 609600 h 609600"/>
                <a:gd name="connsiteX3" fmla="*/ 0 w 762000"/>
                <a:gd name="connsiteY3" fmla="*/ 609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0" h="609600">
                  <a:moveTo>
                    <a:pt x="0" y="0"/>
                  </a:moveTo>
                  <a:lnTo>
                    <a:pt x="762000" y="0"/>
                  </a:lnTo>
                  <a:lnTo>
                    <a:pt x="762000" y="609600"/>
                  </a:lnTo>
                  <a:lnTo>
                    <a:pt x="0" y="60960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>
                <a:solidFill>
                  <a:prstClr val="black"/>
                </a:solidFill>
                <a:latin typeface="Avenir Next LT Pro Light"/>
              </a:endParaRPr>
            </a:p>
          </p:txBody>
        </p:sp>
      </p:grpSp>
      <p:grpSp>
        <p:nvGrpSpPr>
          <p:cNvPr id="1206" name="Groupe 402">
            <a:extLst>
              <a:ext uri="{FF2B5EF4-FFF2-40B4-BE49-F238E27FC236}">
                <a16:creationId xmlns:a16="http://schemas.microsoft.com/office/drawing/2014/main" id="{F13658E7-209E-10C4-AEA0-7F0F39F84D3D}"/>
              </a:ext>
            </a:extLst>
          </p:cNvPr>
          <p:cNvGrpSpPr/>
          <p:nvPr/>
        </p:nvGrpSpPr>
        <p:grpSpPr>
          <a:xfrm>
            <a:off x="8609290" y="5123127"/>
            <a:ext cx="451758" cy="544487"/>
            <a:chOff x="4467225" y="363855"/>
            <a:chExt cx="361950" cy="436245"/>
          </a:xfrm>
        </p:grpSpPr>
        <p:sp>
          <p:nvSpPr>
            <p:cNvPr id="1207" name="Forme libre : forme 403">
              <a:extLst>
                <a:ext uri="{FF2B5EF4-FFF2-40B4-BE49-F238E27FC236}">
                  <a16:creationId xmlns:a16="http://schemas.microsoft.com/office/drawing/2014/main" id="{72548596-F8CB-43E4-A5D9-B84B966BAD35}"/>
                </a:ext>
              </a:extLst>
            </p:cNvPr>
            <p:cNvSpPr/>
            <p:nvPr/>
          </p:nvSpPr>
          <p:spPr>
            <a:xfrm>
              <a:off x="4572000" y="466724"/>
              <a:ext cx="152399" cy="133350"/>
            </a:xfrm>
            <a:custGeom>
              <a:avLst/>
              <a:gdLst>
                <a:gd name="connsiteX0" fmla="*/ 114215 w 152399"/>
                <a:gd name="connsiteY0" fmla="*/ 133311 h 133350"/>
                <a:gd name="connsiteX1" fmla="*/ 152315 w 152399"/>
                <a:gd name="connsiteY1" fmla="*/ 95211 h 133350"/>
                <a:gd name="connsiteX2" fmla="*/ 152315 w 152399"/>
                <a:gd name="connsiteY2" fmla="*/ 47586 h 133350"/>
                <a:gd name="connsiteX3" fmla="*/ 76115 w 152399"/>
                <a:gd name="connsiteY3" fmla="*/ -39 h 133350"/>
                <a:gd name="connsiteX4" fmla="*/ -85 w 152399"/>
                <a:gd name="connsiteY4" fmla="*/ 47586 h 133350"/>
                <a:gd name="connsiteX5" fmla="*/ -85 w 152399"/>
                <a:gd name="connsiteY5" fmla="*/ 95211 h 133350"/>
                <a:gd name="connsiteX6" fmla="*/ 38015 w 152399"/>
                <a:gd name="connsiteY6" fmla="*/ 133311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399" h="133350">
                  <a:moveTo>
                    <a:pt x="114215" y="133311"/>
                  </a:moveTo>
                  <a:cubicBezTo>
                    <a:pt x="134494" y="131576"/>
                    <a:pt x="150581" y="115491"/>
                    <a:pt x="152315" y="95211"/>
                  </a:cubicBezTo>
                  <a:lnTo>
                    <a:pt x="152315" y="47586"/>
                  </a:lnTo>
                  <a:cubicBezTo>
                    <a:pt x="152315" y="16153"/>
                    <a:pt x="123740" y="-39"/>
                    <a:pt x="76115" y="-39"/>
                  </a:cubicBezTo>
                  <a:cubicBezTo>
                    <a:pt x="28490" y="-39"/>
                    <a:pt x="-85" y="16153"/>
                    <a:pt x="-85" y="47586"/>
                  </a:cubicBezTo>
                  <a:lnTo>
                    <a:pt x="-85" y="95211"/>
                  </a:lnTo>
                  <a:cubicBezTo>
                    <a:pt x="1648" y="115491"/>
                    <a:pt x="17736" y="131576"/>
                    <a:pt x="38015" y="133311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08" name="Forme libre : forme 404">
              <a:extLst>
                <a:ext uri="{FF2B5EF4-FFF2-40B4-BE49-F238E27FC236}">
                  <a16:creationId xmlns:a16="http://schemas.microsoft.com/office/drawing/2014/main" id="{6E183922-178B-172F-F684-2B98DC049BBC}"/>
                </a:ext>
              </a:extLst>
            </p:cNvPr>
            <p:cNvSpPr/>
            <p:nvPr/>
          </p:nvSpPr>
          <p:spPr>
            <a:xfrm>
              <a:off x="4619583" y="363855"/>
              <a:ext cx="57257" cy="74295"/>
            </a:xfrm>
            <a:custGeom>
              <a:avLst/>
              <a:gdLst>
                <a:gd name="connsiteX0" fmla="*/ 28531 w 57257"/>
                <a:gd name="connsiteY0" fmla="*/ 74256 h 74295"/>
                <a:gd name="connsiteX1" fmla="*/ 57173 w 57257"/>
                <a:gd name="connsiteY1" fmla="*/ 45745 h 74295"/>
                <a:gd name="connsiteX2" fmla="*/ 57106 w 57257"/>
                <a:gd name="connsiteY2" fmla="*/ 43776 h 74295"/>
                <a:gd name="connsiteX3" fmla="*/ 57106 w 57257"/>
                <a:gd name="connsiteY3" fmla="*/ 28536 h 74295"/>
                <a:gd name="connsiteX4" fmla="*/ 28531 w 57257"/>
                <a:gd name="connsiteY4" fmla="*/ -39 h 74295"/>
                <a:gd name="connsiteX5" fmla="*/ -44 w 57257"/>
                <a:gd name="connsiteY5" fmla="*/ 28536 h 74295"/>
                <a:gd name="connsiteX6" fmla="*/ -44 w 57257"/>
                <a:gd name="connsiteY6" fmla="*/ 44157 h 74295"/>
                <a:gd name="connsiteX7" fmla="*/ 26969 w 57257"/>
                <a:gd name="connsiteY7" fmla="*/ 74215 h 74295"/>
                <a:gd name="connsiteX8" fmla="*/ 28531 w 57257"/>
                <a:gd name="connsiteY8" fmla="*/ 74256 h 74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257" h="74295">
                  <a:moveTo>
                    <a:pt x="28531" y="74256"/>
                  </a:moveTo>
                  <a:cubicBezTo>
                    <a:pt x="44314" y="74291"/>
                    <a:pt x="57135" y="61526"/>
                    <a:pt x="57173" y="45745"/>
                  </a:cubicBezTo>
                  <a:cubicBezTo>
                    <a:pt x="57173" y="45087"/>
                    <a:pt x="57154" y="44431"/>
                    <a:pt x="57106" y="43776"/>
                  </a:cubicBezTo>
                  <a:lnTo>
                    <a:pt x="57106" y="28536"/>
                  </a:lnTo>
                  <a:cubicBezTo>
                    <a:pt x="57106" y="12754"/>
                    <a:pt x="44314" y="-39"/>
                    <a:pt x="28531" y="-39"/>
                  </a:cubicBezTo>
                  <a:cubicBezTo>
                    <a:pt x="12748" y="-39"/>
                    <a:pt x="-44" y="12754"/>
                    <a:pt x="-44" y="28536"/>
                  </a:cubicBezTo>
                  <a:lnTo>
                    <a:pt x="-44" y="44157"/>
                  </a:lnTo>
                  <a:cubicBezTo>
                    <a:pt x="-882" y="59916"/>
                    <a:pt x="11205" y="73374"/>
                    <a:pt x="26969" y="74215"/>
                  </a:cubicBezTo>
                  <a:cubicBezTo>
                    <a:pt x="27483" y="74243"/>
                    <a:pt x="28007" y="74257"/>
                    <a:pt x="28531" y="74256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09" name="Forme libre : forme 405">
              <a:extLst>
                <a:ext uri="{FF2B5EF4-FFF2-40B4-BE49-F238E27FC236}">
                  <a16:creationId xmlns:a16="http://schemas.microsoft.com/office/drawing/2014/main" id="{49871197-8E4F-5149-9481-BF99FDA62801}"/>
                </a:ext>
              </a:extLst>
            </p:cNvPr>
            <p:cNvSpPr/>
            <p:nvPr/>
          </p:nvSpPr>
          <p:spPr>
            <a:xfrm>
              <a:off x="4686300" y="523875"/>
              <a:ext cx="9525" cy="180975"/>
            </a:xfrm>
            <a:custGeom>
              <a:avLst/>
              <a:gdLst>
                <a:gd name="connsiteX0" fmla="*/ 0 w 9525"/>
                <a:gd name="connsiteY0" fmla="*/ 180975 h 180975"/>
                <a:gd name="connsiteX1" fmla="*/ 0 w 9525"/>
                <a:gd name="connsiteY1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0975">
                  <a:moveTo>
                    <a:pt x="0" y="180975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0" name="Forme libre : forme 406">
              <a:extLst>
                <a:ext uri="{FF2B5EF4-FFF2-40B4-BE49-F238E27FC236}">
                  <a16:creationId xmlns:a16="http://schemas.microsoft.com/office/drawing/2014/main" id="{FC308916-07D0-321A-6825-4BA658B00527}"/>
                </a:ext>
              </a:extLst>
            </p:cNvPr>
            <p:cNvSpPr/>
            <p:nvPr/>
          </p:nvSpPr>
          <p:spPr>
            <a:xfrm>
              <a:off x="4610100" y="523875"/>
              <a:ext cx="9525" cy="180975"/>
            </a:xfrm>
            <a:custGeom>
              <a:avLst/>
              <a:gdLst>
                <a:gd name="connsiteX0" fmla="*/ 0 w 9525"/>
                <a:gd name="connsiteY0" fmla="*/ 0 h 180975"/>
                <a:gd name="connsiteX1" fmla="*/ 0 w 9525"/>
                <a:gd name="connsiteY1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80975">
                  <a:moveTo>
                    <a:pt x="0" y="0"/>
                  </a:moveTo>
                  <a:lnTo>
                    <a:pt x="0" y="18097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1" name="Forme libre : forme 407">
              <a:extLst>
                <a:ext uri="{FF2B5EF4-FFF2-40B4-BE49-F238E27FC236}">
                  <a16:creationId xmlns:a16="http://schemas.microsoft.com/office/drawing/2014/main" id="{994572AD-617B-20CD-DC91-AD6D5E1CE20F}"/>
                </a:ext>
              </a:extLst>
            </p:cNvPr>
            <p:cNvSpPr/>
            <p:nvPr/>
          </p:nvSpPr>
          <p:spPr>
            <a:xfrm>
              <a:off x="4648200" y="590550"/>
              <a:ext cx="9525" cy="114300"/>
            </a:xfrm>
            <a:custGeom>
              <a:avLst/>
              <a:gdLst>
                <a:gd name="connsiteX0" fmla="*/ 0 w 9525"/>
                <a:gd name="connsiteY0" fmla="*/ 0 h 114300"/>
                <a:gd name="connsiteX1" fmla="*/ 0 w 9525"/>
                <a:gd name="connsiteY1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2" name="Forme libre : forme 408">
              <a:extLst>
                <a:ext uri="{FF2B5EF4-FFF2-40B4-BE49-F238E27FC236}">
                  <a16:creationId xmlns:a16="http://schemas.microsoft.com/office/drawing/2014/main" id="{641F0BED-9866-B365-A735-F3125D65E942}"/>
                </a:ext>
              </a:extLst>
            </p:cNvPr>
            <p:cNvSpPr/>
            <p:nvPr/>
          </p:nvSpPr>
          <p:spPr>
            <a:xfrm>
              <a:off x="4524660" y="656748"/>
              <a:ext cx="247649" cy="104775"/>
            </a:xfrm>
            <a:custGeom>
              <a:avLst/>
              <a:gdLst>
                <a:gd name="connsiteX0" fmla="*/ 190415 w 247649"/>
                <a:gd name="connsiteY0" fmla="*/ -39 h 104775"/>
                <a:gd name="connsiteX1" fmla="*/ 247565 w 247649"/>
                <a:gd name="connsiteY1" fmla="*/ 47586 h 104775"/>
                <a:gd name="connsiteX2" fmla="*/ 123740 w 247649"/>
                <a:gd name="connsiteY2" fmla="*/ 104736 h 104775"/>
                <a:gd name="connsiteX3" fmla="*/ -85 w 247649"/>
                <a:gd name="connsiteY3" fmla="*/ 47586 h 104775"/>
                <a:gd name="connsiteX4" fmla="*/ 57065 w 247649"/>
                <a:gd name="connsiteY4" fmla="*/ -39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49" h="104775">
                  <a:moveTo>
                    <a:pt x="190415" y="-39"/>
                  </a:moveTo>
                  <a:cubicBezTo>
                    <a:pt x="224705" y="10153"/>
                    <a:pt x="247565" y="27869"/>
                    <a:pt x="247565" y="47586"/>
                  </a:cubicBezTo>
                  <a:cubicBezTo>
                    <a:pt x="247565" y="79114"/>
                    <a:pt x="192129" y="104736"/>
                    <a:pt x="123740" y="104736"/>
                  </a:cubicBezTo>
                  <a:cubicBezTo>
                    <a:pt x="55350" y="104736"/>
                    <a:pt x="-85" y="79114"/>
                    <a:pt x="-85" y="47586"/>
                  </a:cubicBezTo>
                  <a:cubicBezTo>
                    <a:pt x="-85" y="27393"/>
                    <a:pt x="22680" y="9486"/>
                    <a:pt x="57065" y="-39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3" name="Forme libre : forme 409">
              <a:extLst>
                <a:ext uri="{FF2B5EF4-FFF2-40B4-BE49-F238E27FC236}">
                  <a16:creationId xmlns:a16="http://schemas.microsoft.com/office/drawing/2014/main" id="{81CA4875-EC70-35C3-C483-0E894B7E8EFD}"/>
                </a:ext>
              </a:extLst>
            </p:cNvPr>
            <p:cNvSpPr/>
            <p:nvPr/>
          </p:nvSpPr>
          <p:spPr>
            <a:xfrm>
              <a:off x="4467225" y="704850"/>
              <a:ext cx="95250" cy="9525"/>
            </a:xfrm>
            <a:custGeom>
              <a:avLst/>
              <a:gdLst>
                <a:gd name="connsiteX0" fmla="*/ 0 w 95250"/>
                <a:gd name="connsiteY0" fmla="*/ 0 h 9525"/>
                <a:gd name="connsiteX1" fmla="*/ 95250 w 952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">
                  <a:moveTo>
                    <a:pt x="0" y="0"/>
                  </a:moveTo>
                  <a:lnTo>
                    <a:pt x="952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4" name="Forme libre : forme 410">
              <a:extLst>
                <a:ext uri="{FF2B5EF4-FFF2-40B4-BE49-F238E27FC236}">
                  <a16:creationId xmlns:a16="http://schemas.microsoft.com/office/drawing/2014/main" id="{B220E2B2-B486-D96B-1E89-FA387798DD6E}"/>
                </a:ext>
              </a:extLst>
            </p:cNvPr>
            <p:cNvSpPr/>
            <p:nvPr/>
          </p:nvSpPr>
          <p:spPr>
            <a:xfrm>
              <a:off x="4733925" y="704850"/>
              <a:ext cx="95250" cy="9525"/>
            </a:xfrm>
            <a:custGeom>
              <a:avLst/>
              <a:gdLst>
                <a:gd name="connsiteX0" fmla="*/ 0 w 95250"/>
                <a:gd name="connsiteY0" fmla="*/ 0 h 9525"/>
                <a:gd name="connsiteX1" fmla="*/ 95250 w 952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" h="9525">
                  <a:moveTo>
                    <a:pt x="0" y="0"/>
                  </a:moveTo>
                  <a:lnTo>
                    <a:pt x="952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5" name="Forme libre : forme 411">
              <a:extLst>
                <a:ext uri="{FF2B5EF4-FFF2-40B4-BE49-F238E27FC236}">
                  <a16:creationId xmlns:a16="http://schemas.microsoft.com/office/drawing/2014/main" id="{EC9750DF-244E-68FF-4B93-E961077B521E}"/>
                </a:ext>
              </a:extLst>
            </p:cNvPr>
            <p:cNvSpPr/>
            <p:nvPr/>
          </p:nvSpPr>
          <p:spPr>
            <a:xfrm>
              <a:off x="4648200" y="733425"/>
              <a:ext cx="9525" cy="66675"/>
            </a:xfrm>
            <a:custGeom>
              <a:avLst/>
              <a:gdLst>
                <a:gd name="connsiteX0" fmla="*/ 0 w 9525"/>
                <a:gd name="connsiteY0" fmla="*/ 0 h 66675"/>
                <a:gd name="connsiteX1" fmla="*/ 0 w 9525"/>
                <a:gd name="connsiteY1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0" y="0"/>
                  </a:moveTo>
                  <a:lnTo>
                    <a:pt x="0" y="6667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216" name="Graphic 3">
            <a:extLst>
              <a:ext uri="{FF2B5EF4-FFF2-40B4-BE49-F238E27FC236}">
                <a16:creationId xmlns:a16="http://schemas.microsoft.com/office/drawing/2014/main" id="{E5D0FBBB-49E5-7564-B16E-9E9B242D3212}"/>
              </a:ext>
            </a:extLst>
          </p:cNvPr>
          <p:cNvGrpSpPr/>
          <p:nvPr/>
        </p:nvGrpSpPr>
        <p:grpSpPr>
          <a:xfrm>
            <a:off x="9681802" y="5171456"/>
            <a:ext cx="395496" cy="447828"/>
            <a:chOff x="4493833" y="6108543"/>
            <a:chExt cx="395496" cy="447828"/>
          </a:xfrm>
          <a:noFill/>
        </p:grpSpPr>
        <p:sp>
          <p:nvSpPr>
            <p:cNvPr id="1217" name="Freeform: Shape 947">
              <a:extLst>
                <a:ext uri="{FF2B5EF4-FFF2-40B4-BE49-F238E27FC236}">
                  <a16:creationId xmlns:a16="http://schemas.microsoft.com/office/drawing/2014/main" id="{7BEA084C-1E47-6111-5DEB-CA49E1E957BE}"/>
                </a:ext>
              </a:extLst>
            </p:cNvPr>
            <p:cNvSpPr/>
            <p:nvPr/>
          </p:nvSpPr>
          <p:spPr>
            <a:xfrm>
              <a:off x="4600623" y="6127600"/>
              <a:ext cx="66697" cy="76226"/>
            </a:xfrm>
            <a:custGeom>
              <a:avLst/>
              <a:gdLst>
                <a:gd name="connsiteX0" fmla="*/ 33349 w 66697"/>
                <a:gd name="connsiteY0" fmla="*/ 76226 h 76226"/>
                <a:gd name="connsiteX1" fmla="*/ 66698 w 66697"/>
                <a:gd name="connsiteY1" fmla="*/ 45736 h 76226"/>
                <a:gd name="connsiteX2" fmla="*/ 66698 w 66697"/>
                <a:gd name="connsiteY2" fmla="*/ 30490 h 76226"/>
                <a:gd name="connsiteX3" fmla="*/ 33349 w 66697"/>
                <a:gd name="connsiteY3" fmla="*/ 0 h 76226"/>
                <a:gd name="connsiteX4" fmla="*/ 0 w 66697"/>
                <a:gd name="connsiteY4" fmla="*/ 30490 h 76226"/>
                <a:gd name="connsiteX5" fmla="*/ 0 w 66697"/>
                <a:gd name="connsiteY5" fmla="*/ 45736 h 76226"/>
                <a:gd name="connsiteX6" fmla="*/ 33349 w 66697"/>
                <a:gd name="connsiteY6" fmla="*/ 76226 h 7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697" h="76226">
                  <a:moveTo>
                    <a:pt x="33349" y="76226"/>
                  </a:moveTo>
                  <a:cubicBezTo>
                    <a:pt x="52763" y="76226"/>
                    <a:pt x="66698" y="63720"/>
                    <a:pt x="66698" y="45736"/>
                  </a:cubicBezTo>
                  <a:lnTo>
                    <a:pt x="66698" y="30490"/>
                  </a:lnTo>
                  <a:cubicBezTo>
                    <a:pt x="66698" y="12506"/>
                    <a:pt x="52763" y="0"/>
                    <a:pt x="33349" y="0"/>
                  </a:cubicBezTo>
                  <a:cubicBezTo>
                    <a:pt x="13935" y="0"/>
                    <a:pt x="0" y="12506"/>
                    <a:pt x="0" y="30490"/>
                  </a:cubicBezTo>
                  <a:lnTo>
                    <a:pt x="0" y="45736"/>
                  </a:lnTo>
                  <a:cubicBezTo>
                    <a:pt x="0" y="63720"/>
                    <a:pt x="13935" y="76226"/>
                    <a:pt x="33349" y="76226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18" name="Freeform: Shape 948">
              <a:extLst>
                <a:ext uri="{FF2B5EF4-FFF2-40B4-BE49-F238E27FC236}">
                  <a16:creationId xmlns:a16="http://schemas.microsoft.com/office/drawing/2014/main" id="{4B3B8731-CF68-8DB7-1749-F23CDBC25992}"/>
                </a:ext>
              </a:extLst>
            </p:cNvPr>
            <p:cNvSpPr/>
            <p:nvPr/>
          </p:nvSpPr>
          <p:spPr>
            <a:xfrm>
              <a:off x="4629208" y="6380098"/>
              <a:ext cx="57169" cy="133395"/>
            </a:xfrm>
            <a:custGeom>
              <a:avLst/>
              <a:gdLst>
                <a:gd name="connsiteX0" fmla="*/ 0 w 57169"/>
                <a:gd name="connsiteY0" fmla="*/ 133396 h 133395"/>
                <a:gd name="connsiteX1" fmla="*/ 9528 w 57169"/>
                <a:gd name="connsiteY1" fmla="*/ 0 h 133395"/>
                <a:gd name="connsiteX2" fmla="*/ 57170 w 57169"/>
                <a:gd name="connsiteY2" fmla="*/ 23821 h 133395"/>
                <a:gd name="connsiteX3" fmla="*/ 57170 w 57169"/>
                <a:gd name="connsiteY3" fmla="*/ 85754 h 133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69" h="133395">
                  <a:moveTo>
                    <a:pt x="0" y="133396"/>
                  </a:moveTo>
                  <a:lnTo>
                    <a:pt x="9528" y="0"/>
                  </a:lnTo>
                  <a:lnTo>
                    <a:pt x="57170" y="23821"/>
                  </a:lnTo>
                  <a:lnTo>
                    <a:pt x="57170" y="8575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19" name="Freeform: Shape 949">
              <a:extLst>
                <a:ext uri="{FF2B5EF4-FFF2-40B4-BE49-F238E27FC236}">
                  <a16:creationId xmlns:a16="http://schemas.microsoft.com/office/drawing/2014/main" id="{FA0621B4-0339-01B9-BCDE-332313497D18}"/>
                </a:ext>
              </a:extLst>
            </p:cNvPr>
            <p:cNvSpPr/>
            <p:nvPr/>
          </p:nvSpPr>
          <p:spPr>
            <a:xfrm>
              <a:off x="4524397" y="6470617"/>
              <a:ext cx="352545" cy="85754"/>
            </a:xfrm>
            <a:custGeom>
              <a:avLst/>
              <a:gdLst>
                <a:gd name="connsiteX0" fmla="*/ 0 w 352545"/>
                <a:gd name="connsiteY0" fmla="*/ 85754 h 85754"/>
                <a:gd name="connsiteX1" fmla="*/ 47641 w 352545"/>
                <a:gd name="connsiteY1" fmla="*/ 57170 h 85754"/>
                <a:gd name="connsiteX2" fmla="*/ 88494 w 352545"/>
                <a:gd name="connsiteY2" fmla="*/ 57170 h 85754"/>
                <a:gd name="connsiteX3" fmla="*/ 104811 w 352545"/>
                <a:gd name="connsiteY3" fmla="*/ 47641 h 85754"/>
                <a:gd name="connsiteX4" fmla="*/ 133396 w 352545"/>
                <a:gd name="connsiteY4" fmla="*/ 47641 h 85754"/>
                <a:gd name="connsiteX5" fmla="*/ 152452 w 352545"/>
                <a:gd name="connsiteY5" fmla="*/ 0 h 85754"/>
                <a:gd name="connsiteX6" fmla="*/ 190565 w 352545"/>
                <a:gd name="connsiteY6" fmla="*/ 0 h 85754"/>
                <a:gd name="connsiteX7" fmla="*/ 219150 w 352545"/>
                <a:gd name="connsiteY7" fmla="*/ 19057 h 85754"/>
                <a:gd name="connsiteX8" fmla="*/ 257263 w 352545"/>
                <a:gd name="connsiteY8" fmla="*/ 19057 h 85754"/>
                <a:gd name="connsiteX9" fmla="*/ 276320 w 352545"/>
                <a:gd name="connsiteY9" fmla="*/ 38113 h 85754"/>
                <a:gd name="connsiteX10" fmla="*/ 314433 w 352545"/>
                <a:gd name="connsiteY10" fmla="*/ 38113 h 85754"/>
                <a:gd name="connsiteX11" fmla="*/ 352546 w 352545"/>
                <a:gd name="connsiteY11" fmla="*/ 85754 h 8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545" h="85754">
                  <a:moveTo>
                    <a:pt x="0" y="85754"/>
                  </a:moveTo>
                  <a:lnTo>
                    <a:pt x="47641" y="57170"/>
                  </a:lnTo>
                  <a:lnTo>
                    <a:pt x="88494" y="57170"/>
                  </a:lnTo>
                  <a:lnTo>
                    <a:pt x="104811" y="47641"/>
                  </a:lnTo>
                  <a:lnTo>
                    <a:pt x="133396" y="47641"/>
                  </a:lnTo>
                  <a:lnTo>
                    <a:pt x="152452" y="0"/>
                  </a:lnTo>
                  <a:lnTo>
                    <a:pt x="190565" y="0"/>
                  </a:lnTo>
                  <a:lnTo>
                    <a:pt x="219150" y="19057"/>
                  </a:lnTo>
                  <a:lnTo>
                    <a:pt x="257263" y="19057"/>
                  </a:lnTo>
                  <a:lnTo>
                    <a:pt x="276320" y="38113"/>
                  </a:lnTo>
                  <a:lnTo>
                    <a:pt x="314433" y="38113"/>
                  </a:lnTo>
                  <a:lnTo>
                    <a:pt x="352546" y="8575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20" name="Freeform: Shape 950">
              <a:extLst>
                <a:ext uri="{FF2B5EF4-FFF2-40B4-BE49-F238E27FC236}">
                  <a16:creationId xmlns:a16="http://schemas.microsoft.com/office/drawing/2014/main" id="{2FA79A4F-ADAC-822A-543E-E4C0B120227D}"/>
                </a:ext>
              </a:extLst>
            </p:cNvPr>
            <p:cNvSpPr/>
            <p:nvPr/>
          </p:nvSpPr>
          <p:spPr>
            <a:xfrm>
              <a:off x="4493833" y="6186317"/>
              <a:ext cx="268802" cy="336704"/>
            </a:xfrm>
            <a:custGeom>
              <a:avLst/>
              <a:gdLst>
                <a:gd name="connsiteX0" fmla="*/ 97262 w 268802"/>
                <a:gd name="connsiteY0" fmla="*/ 336705 h 336704"/>
                <a:gd name="connsiteX1" fmla="*/ 97262 w 268802"/>
                <a:gd name="connsiteY1" fmla="*/ 98498 h 336704"/>
                <a:gd name="connsiteX2" fmla="*/ 12341 w 268802"/>
                <a:gd name="connsiteY2" fmla="*/ 44068 h 336704"/>
                <a:gd name="connsiteX3" fmla="*/ 1979 w 268802"/>
                <a:gd name="connsiteY3" fmla="*/ 0 h 336704"/>
                <a:gd name="connsiteX4" fmla="*/ 85947 w 268802"/>
                <a:gd name="connsiteY4" fmla="*/ 38470 h 336704"/>
                <a:gd name="connsiteX5" fmla="*/ 135375 w 268802"/>
                <a:gd name="connsiteY5" fmla="*/ 45974 h 336704"/>
                <a:gd name="connsiteX6" fmla="*/ 268771 w 268802"/>
                <a:gd name="connsiteY6" fmla="*/ 45974 h 336704"/>
                <a:gd name="connsiteX7" fmla="*/ 240186 w 268802"/>
                <a:gd name="connsiteY7" fmla="*/ 83849 h 336704"/>
                <a:gd name="connsiteX8" fmla="*/ 173488 w 268802"/>
                <a:gd name="connsiteY8" fmla="*/ 98379 h 336704"/>
                <a:gd name="connsiteX9" fmla="*/ 173488 w 268802"/>
                <a:gd name="connsiteY9" fmla="*/ 146020 h 336704"/>
                <a:gd name="connsiteX10" fmla="*/ 230658 w 268802"/>
                <a:gd name="connsiteY10" fmla="*/ 198426 h 336704"/>
                <a:gd name="connsiteX11" fmla="*/ 230658 w 268802"/>
                <a:gd name="connsiteY11" fmla="*/ 284180 h 336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802" h="336704">
                  <a:moveTo>
                    <a:pt x="97262" y="336705"/>
                  </a:moveTo>
                  <a:lnTo>
                    <a:pt x="97262" y="98498"/>
                  </a:lnTo>
                  <a:cubicBezTo>
                    <a:pt x="97262" y="98498"/>
                    <a:pt x="30326" y="59075"/>
                    <a:pt x="12341" y="44068"/>
                  </a:cubicBezTo>
                  <a:cubicBezTo>
                    <a:pt x="-6715" y="28227"/>
                    <a:pt x="1979" y="0"/>
                    <a:pt x="1979" y="0"/>
                  </a:cubicBezTo>
                  <a:cubicBezTo>
                    <a:pt x="1979" y="0"/>
                    <a:pt x="52955" y="22272"/>
                    <a:pt x="85947" y="38470"/>
                  </a:cubicBezTo>
                  <a:cubicBezTo>
                    <a:pt x="99644" y="45259"/>
                    <a:pt x="120011" y="45974"/>
                    <a:pt x="135375" y="45974"/>
                  </a:cubicBezTo>
                  <a:lnTo>
                    <a:pt x="268771" y="45974"/>
                  </a:lnTo>
                  <a:cubicBezTo>
                    <a:pt x="268771" y="45974"/>
                    <a:pt x="270914" y="78013"/>
                    <a:pt x="240186" y="83849"/>
                  </a:cubicBezTo>
                  <a:cubicBezTo>
                    <a:pt x="221606" y="87303"/>
                    <a:pt x="173488" y="98379"/>
                    <a:pt x="173488" y="98379"/>
                  </a:cubicBezTo>
                  <a:lnTo>
                    <a:pt x="173488" y="146020"/>
                  </a:lnTo>
                  <a:lnTo>
                    <a:pt x="230658" y="198426"/>
                  </a:lnTo>
                  <a:lnTo>
                    <a:pt x="230658" y="28418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21" name="Freeform: Shape 951">
              <a:extLst>
                <a:ext uri="{FF2B5EF4-FFF2-40B4-BE49-F238E27FC236}">
                  <a16:creationId xmlns:a16="http://schemas.microsoft.com/office/drawing/2014/main" id="{9426C4AB-8478-B2AC-95D7-496380C21D80}"/>
                </a:ext>
              </a:extLst>
            </p:cNvPr>
            <p:cNvSpPr/>
            <p:nvPr/>
          </p:nvSpPr>
          <p:spPr>
            <a:xfrm>
              <a:off x="4762604" y="6232410"/>
              <a:ext cx="1191" cy="252498"/>
            </a:xfrm>
            <a:custGeom>
              <a:avLst/>
              <a:gdLst>
                <a:gd name="connsiteX0" fmla="*/ 0 w 1191"/>
                <a:gd name="connsiteY0" fmla="*/ 0 h 252498"/>
                <a:gd name="connsiteX1" fmla="*/ 0 w 1191"/>
                <a:gd name="connsiteY1" fmla="*/ 252499 h 25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252498">
                  <a:moveTo>
                    <a:pt x="0" y="0"/>
                  </a:moveTo>
                  <a:lnTo>
                    <a:pt x="0" y="252499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22" name="Freeform: Shape 952">
              <a:extLst>
                <a:ext uri="{FF2B5EF4-FFF2-40B4-BE49-F238E27FC236}">
                  <a16:creationId xmlns:a16="http://schemas.microsoft.com/office/drawing/2014/main" id="{9DA789DF-C533-AC4E-1B9F-A59D282EAC29}"/>
                </a:ext>
              </a:extLst>
            </p:cNvPr>
            <p:cNvSpPr/>
            <p:nvPr/>
          </p:nvSpPr>
          <p:spPr>
            <a:xfrm>
              <a:off x="4762604" y="6108543"/>
              <a:ext cx="1191" cy="123867"/>
            </a:xfrm>
            <a:custGeom>
              <a:avLst/>
              <a:gdLst>
                <a:gd name="connsiteX0" fmla="*/ 0 w 1191"/>
                <a:gd name="connsiteY0" fmla="*/ 0 h 123867"/>
                <a:gd name="connsiteX1" fmla="*/ 0 w 1191"/>
                <a:gd name="connsiteY1" fmla="*/ 123867 h 12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123867">
                  <a:moveTo>
                    <a:pt x="0" y="0"/>
                  </a:moveTo>
                  <a:lnTo>
                    <a:pt x="0" y="123867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23" name="Freeform: Shape 953">
              <a:extLst>
                <a:ext uri="{FF2B5EF4-FFF2-40B4-BE49-F238E27FC236}">
                  <a16:creationId xmlns:a16="http://schemas.microsoft.com/office/drawing/2014/main" id="{9CE03FC5-4826-7F49-62F4-2F692E96EFB5}"/>
                </a:ext>
              </a:extLst>
            </p:cNvPr>
            <p:cNvSpPr/>
            <p:nvPr/>
          </p:nvSpPr>
          <p:spPr>
            <a:xfrm>
              <a:off x="4762604" y="6130890"/>
              <a:ext cx="126725" cy="76150"/>
            </a:xfrm>
            <a:custGeom>
              <a:avLst/>
              <a:gdLst>
                <a:gd name="connsiteX0" fmla="*/ 476 w 126725"/>
                <a:gd name="connsiteY0" fmla="*/ 76151 h 76150"/>
                <a:gd name="connsiteX1" fmla="*/ 126726 w 126725"/>
                <a:gd name="connsiteY1" fmla="*/ 63407 h 76150"/>
                <a:gd name="connsiteX2" fmla="*/ 101238 w 126725"/>
                <a:gd name="connsiteY2" fmla="*/ 35775 h 76150"/>
                <a:gd name="connsiteX3" fmla="*/ 126249 w 126725"/>
                <a:gd name="connsiteY3" fmla="*/ 2307 h 76150"/>
                <a:gd name="connsiteX4" fmla="*/ 0 w 126725"/>
                <a:gd name="connsiteY4" fmla="*/ 15051 h 76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725" h="76150">
                  <a:moveTo>
                    <a:pt x="476" y="76151"/>
                  </a:moveTo>
                  <a:cubicBezTo>
                    <a:pt x="42282" y="37800"/>
                    <a:pt x="74320" y="88895"/>
                    <a:pt x="126726" y="63407"/>
                  </a:cubicBezTo>
                  <a:cubicBezTo>
                    <a:pt x="113982" y="54593"/>
                    <a:pt x="101238" y="35775"/>
                    <a:pt x="101238" y="35775"/>
                  </a:cubicBezTo>
                  <a:cubicBezTo>
                    <a:pt x="101238" y="35775"/>
                    <a:pt x="113744" y="13622"/>
                    <a:pt x="126249" y="2307"/>
                  </a:cubicBezTo>
                  <a:cubicBezTo>
                    <a:pt x="63244" y="26723"/>
                    <a:pt x="41805" y="-23300"/>
                    <a:pt x="0" y="15051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1224" name="Graphic 3">
            <a:extLst>
              <a:ext uri="{FF2B5EF4-FFF2-40B4-BE49-F238E27FC236}">
                <a16:creationId xmlns:a16="http://schemas.microsoft.com/office/drawing/2014/main" id="{C1EE2001-7B71-0B9A-41BF-C6BBB5305869}"/>
              </a:ext>
            </a:extLst>
          </p:cNvPr>
          <p:cNvGrpSpPr/>
          <p:nvPr/>
        </p:nvGrpSpPr>
        <p:grpSpPr>
          <a:xfrm>
            <a:off x="10747520" y="5190513"/>
            <a:ext cx="438300" cy="409715"/>
            <a:chOff x="4467228" y="3859874"/>
            <a:chExt cx="438300" cy="409715"/>
          </a:xfrm>
          <a:noFill/>
        </p:grpSpPr>
        <p:sp>
          <p:nvSpPr>
            <p:cNvPr id="1225" name="Freeform: Shape 463">
              <a:extLst>
                <a:ext uri="{FF2B5EF4-FFF2-40B4-BE49-F238E27FC236}">
                  <a16:creationId xmlns:a16="http://schemas.microsoft.com/office/drawing/2014/main" id="{6932571A-B665-89A4-299F-0E1CE0D75D74}"/>
                </a:ext>
              </a:extLst>
            </p:cNvPr>
            <p:cNvSpPr/>
            <p:nvPr/>
          </p:nvSpPr>
          <p:spPr>
            <a:xfrm>
              <a:off x="4467228" y="4088552"/>
              <a:ext cx="114339" cy="85754"/>
            </a:xfrm>
            <a:custGeom>
              <a:avLst/>
              <a:gdLst>
                <a:gd name="connsiteX0" fmla="*/ 0 w 114339"/>
                <a:gd name="connsiteY0" fmla="*/ 0 h 85754"/>
                <a:gd name="connsiteX1" fmla="*/ 114339 w 114339"/>
                <a:gd name="connsiteY1" fmla="*/ 0 h 85754"/>
                <a:gd name="connsiteX2" fmla="*/ 114339 w 114339"/>
                <a:gd name="connsiteY2" fmla="*/ 85754 h 85754"/>
                <a:gd name="connsiteX3" fmla="*/ 0 w 114339"/>
                <a:gd name="connsiteY3" fmla="*/ 85754 h 8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39" h="85754">
                  <a:moveTo>
                    <a:pt x="0" y="0"/>
                  </a:moveTo>
                  <a:lnTo>
                    <a:pt x="114339" y="0"/>
                  </a:lnTo>
                  <a:lnTo>
                    <a:pt x="114339" y="85754"/>
                  </a:lnTo>
                  <a:lnTo>
                    <a:pt x="0" y="8575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26" name="Freeform: Shape 464">
              <a:extLst>
                <a:ext uri="{FF2B5EF4-FFF2-40B4-BE49-F238E27FC236}">
                  <a16:creationId xmlns:a16="http://schemas.microsoft.com/office/drawing/2014/main" id="{2DA6CEB2-A179-8254-516D-AD6A19E707E5}"/>
                </a:ext>
              </a:extLst>
            </p:cNvPr>
            <p:cNvSpPr/>
            <p:nvPr/>
          </p:nvSpPr>
          <p:spPr>
            <a:xfrm>
              <a:off x="4496527" y="4174306"/>
              <a:ext cx="32157" cy="95282"/>
            </a:xfrm>
            <a:custGeom>
              <a:avLst/>
              <a:gdLst>
                <a:gd name="connsiteX0" fmla="*/ 32158 w 32157"/>
                <a:gd name="connsiteY0" fmla="*/ 0 h 95282"/>
                <a:gd name="connsiteX1" fmla="*/ 0 w 32157"/>
                <a:gd name="connsiteY1" fmla="*/ 95283 h 9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157" h="95282">
                  <a:moveTo>
                    <a:pt x="32158" y="0"/>
                  </a:moveTo>
                  <a:lnTo>
                    <a:pt x="0" y="95283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27" name="Freeform: Shape 465">
              <a:extLst>
                <a:ext uri="{FF2B5EF4-FFF2-40B4-BE49-F238E27FC236}">
                  <a16:creationId xmlns:a16="http://schemas.microsoft.com/office/drawing/2014/main" id="{5087D054-05A0-5C9B-9B7E-88E73E108948}"/>
                </a:ext>
              </a:extLst>
            </p:cNvPr>
            <p:cNvSpPr/>
            <p:nvPr/>
          </p:nvSpPr>
          <p:spPr>
            <a:xfrm>
              <a:off x="4563225" y="3859874"/>
              <a:ext cx="76226" cy="76226"/>
            </a:xfrm>
            <a:custGeom>
              <a:avLst/>
              <a:gdLst>
                <a:gd name="connsiteX0" fmla="*/ 76226 w 76226"/>
                <a:gd name="connsiteY0" fmla="*/ 38113 h 76226"/>
                <a:gd name="connsiteX1" fmla="*/ 38113 w 76226"/>
                <a:gd name="connsiteY1" fmla="*/ 76226 h 76226"/>
                <a:gd name="connsiteX2" fmla="*/ 0 w 76226"/>
                <a:gd name="connsiteY2" fmla="*/ 38113 h 76226"/>
                <a:gd name="connsiteX3" fmla="*/ 38113 w 76226"/>
                <a:gd name="connsiteY3" fmla="*/ 0 h 76226"/>
                <a:gd name="connsiteX4" fmla="*/ 76226 w 76226"/>
                <a:gd name="connsiteY4" fmla="*/ 38113 h 7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26" h="76226">
                  <a:moveTo>
                    <a:pt x="76226" y="38113"/>
                  </a:moveTo>
                  <a:cubicBezTo>
                    <a:pt x="76226" y="59162"/>
                    <a:pt x="59162" y="76226"/>
                    <a:pt x="38113" y="76226"/>
                  </a:cubicBezTo>
                  <a:cubicBezTo>
                    <a:pt x="17064" y="76226"/>
                    <a:pt x="0" y="59162"/>
                    <a:pt x="0" y="38113"/>
                  </a:cubicBezTo>
                  <a:cubicBezTo>
                    <a:pt x="0" y="17064"/>
                    <a:pt x="17064" y="0"/>
                    <a:pt x="38113" y="0"/>
                  </a:cubicBezTo>
                  <a:cubicBezTo>
                    <a:pt x="59162" y="0"/>
                    <a:pt x="76226" y="17064"/>
                    <a:pt x="76226" y="38113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28" name="Freeform: Shape 466">
              <a:extLst>
                <a:ext uri="{FF2B5EF4-FFF2-40B4-BE49-F238E27FC236}">
                  <a16:creationId xmlns:a16="http://schemas.microsoft.com/office/drawing/2014/main" id="{0DAA6E0C-65E0-E460-FA04-9B0D38092DAF}"/>
                </a:ext>
              </a:extLst>
            </p:cNvPr>
            <p:cNvSpPr/>
            <p:nvPr/>
          </p:nvSpPr>
          <p:spPr>
            <a:xfrm>
              <a:off x="4610866" y="4031859"/>
              <a:ext cx="56454" cy="31085"/>
            </a:xfrm>
            <a:custGeom>
              <a:avLst/>
              <a:gdLst>
                <a:gd name="connsiteX0" fmla="*/ 0 w 56454"/>
                <a:gd name="connsiteY0" fmla="*/ 0 h 31085"/>
                <a:gd name="connsiteX1" fmla="*/ 56455 w 56454"/>
                <a:gd name="connsiteY1" fmla="*/ 31086 h 31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454" h="31085">
                  <a:moveTo>
                    <a:pt x="0" y="0"/>
                  </a:moveTo>
                  <a:lnTo>
                    <a:pt x="56455" y="31086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29" name="Freeform: Shape 467">
              <a:extLst>
                <a:ext uri="{FF2B5EF4-FFF2-40B4-BE49-F238E27FC236}">
                  <a16:creationId xmlns:a16="http://schemas.microsoft.com/office/drawing/2014/main" id="{5580528F-10B8-5364-340F-F74B2FDF11C7}"/>
                </a:ext>
              </a:extLst>
            </p:cNvPr>
            <p:cNvSpPr/>
            <p:nvPr/>
          </p:nvSpPr>
          <p:spPr>
            <a:xfrm>
              <a:off x="4534640" y="4174306"/>
              <a:ext cx="37041" cy="95282"/>
            </a:xfrm>
            <a:custGeom>
              <a:avLst/>
              <a:gdLst>
                <a:gd name="connsiteX0" fmla="*/ 0 w 37041"/>
                <a:gd name="connsiteY0" fmla="*/ 95283 h 95282"/>
                <a:gd name="connsiteX1" fmla="*/ 37041 w 37041"/>
                <a:gd name="connsiteY1" fmla="*/ 0 h 9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041" h="95282">
                  <a:moveTo>
                    <a:pt x="0" y="95283"/>
                  </a:moveTo>
                  <a:lnTo>
                    <a:pt x="37041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30" name="Freeform: Shape 468">
              <a:extLst>
                <a:ext uri="{FF2B5EF4-FFF2-40B4-BE49-F238E27FC236}">
                  <a16:creationId xmlns:a16="http://schemas.microsoft.com/office/drawing/2014/main" id="{082CA371-5210-180F-B5CF-B82D3FEAFCE9}"/>
                </a:ext>
              </a:extLst>
            </p:cNvPr>
            <p:cNvSpPr/>
            <p:nvPr/>
          </p:nvSpPr>
          <p:spPr>
            <a:xfrm>
              <a:off x="4505460" y="3958199"/>
              <a:ext cx="180917" cy="254220"/>
            </a:xfrm>
            <a:custGeom>
              <a:avLst/>
              <a:gdLst>
                <a:gd name="connsiteX0" fmla="*/ 180918 w 180917"/>
                <a:gd name="connsiteY0" fmla="*/ 254220 h 254220"/>
                <a:gd name="connsiteX1" fmla="*/ 171032 w 180917"/>
                <a:gd name="connsiteY1" fmla="*/ 168466 h 254220"/>
                <a:gd name="connsiteX2" fmla="*/ 104692 w 180917"/>
                <a:gd name="connsiteY2" fmla="*/ 130353 h 254220"/>
                <a:gd name="connsiteX3" fmla="*/ 104692 w 180917"/>
                <a:gd name="connsiteY3" fmla="*/ 35070 h 254220"/>
                <a:gd name="connsiteX4" fmla="*/ 76464 w 180917"/>
                <a:gd name="connsiteY4" fmla="*/ 6486 h 254220"/>
                <a:gd name="connsiteX5" fmla="*/ 29061 w 180917"/>
                <a:gd name="connsiteY5" fmla="*/ 6486 h 254220"/>
                <a:gd name="connsiteX6" fmla="*/ 9886 w 180917"/>
                <a:gd name="connsiteY6" fmla="*/ 18634 h 254220"/>
                <a:gd name="connsiteX7" fmla="*/ 0 w 180917"/>
                <a:gd name="connsiteY7" fmla="*/ 39001 h 254220"/>
                <a:gd name="connsiteX8" fmla="*/ 0 w 180917"/>
                <a:gd name="connsiteY8" fmla="*/ 130353 h 254220"/>
                <a:gd name="connsiteX9" fmla="*/ 76226 w 180917"/>
                <a:gd name="connsiteY9" fmla="*/ 170372 h 254220"/>
                <a:gd name="connsiteX10" fmla="*/ 133038 w 180917"/>
                <a:gd name="connsiteY10" fmla="*/ 192287 h 254220"/>
                <a:gd name="connsiteX11" fmla="*/ 142328 w 180917"/>
                <a:gd name="connsiteY11" fmla="*/ 254220 h 254220"/>
                <a:gd name="connsiteX12" fmla="*/ 37994 w 180917"/>
                <a:gd name="connsiteY12" fmla="*/ 49958 h 254220"/>
                <a:gd name="connsiteX13" fmla="*/ 37994 w 180917"/>
                <a:gd name="connsiteY13" fmla="*/ 124636 h 254220"/>
                <a:gd name="connsiteX14" fmla="*/ 38232 w 180917"/>
                <a:gd name="connsiteY14" fmla="*/ 130472 h 254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0917" h="254220">
                  <a:moveTo>
                    <a:pt x="180918" y="254220"/>
                  </a:moveTo>
                  <a:lnTo>
                    <a:pt x="171032" y="168466"/>
                  </a:lnTo>
                  <a:lnTo>
                    <a:pt x="104692" y="130353"/>
                  </a:lnTo>
                  <a:lnTo>
                    <a:pt x="104692" y="35070"/>
                  </a:lnTo>
                  <a:cubicBezTo>
                    <a:pt x="104692" y="17205"/>
                    <a:pt x="92543" y="14704"/>
                    <a:pt x="76464" y="6486"/>
                  </a:cubicBezTo>
                  <a:cubicBezTo>
                    <a:pt x="60981" y="-1494"/>
                    <a:pt x="45855" y="-2805"/>
                    <a:pt x="29061" y="6486"/>
                  </a:cubicBezTo>
                  <a:cubicBezTo>
                    <a:pt x="19057" y="11964"/>
                    <a:pt x="9886" y="18634"/>
                    <a:pt x="9886" y="18634"/>
                  </a:cubicBezTo>
                  <a:cubicBezTo>
                    <a:pt x="3335" y="24113"/>
                    <a:pt x="0" y="30544"/>
                    <a:pt x="0" y="39001"/>
                  </a:cubicBezTo>
                  <a:lnTo>
                    <a:pt x="0" y="130353"/>
                  </a:lnTo>
                  <a:moveTo>
                    <a:pt x="76226" y="170372"/>
                  </a:moveTo>
                  <a:lnTo>
                    <a:pt x="133038" y="192287"/>
                  </a:lnTo>
                  <a:lnTo>
                    <a:pt x="142328" y="254220"/>
                  </a:lnTo>
                  <a:moveTo>
                    <a:pt x="37994" y="49958"/>
                  </a:moveTo>
                  <a:lnTo>
                    <a:pt x="37994" y="124636"/>
                  </a:lnTo>
                  <a:cubicBezTo>
                    <a:pt x="37994" y="126542"/>
                    <a:pt x="38113" y="128566"/>
                    <a:pt x="38232" y="130472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31" name="Freeform: Shape 469">
              <a:extLst>
                <a:ext uri="{FF2B5EF4-FFF2-40B4-BE49-F238E27FC236}">
                  <a16:creationId xmlns:a16="http://schemas.microsoft.com/office/drawing/2014/main" id="{0550F2EA-1C7C-A0E1-06BC-CCEB3F191AEE}"/>
                </a:ext>
              </a:extLst>
            </p:cNvPr>
            <p:cNvSpPr/>
            <p:nvPr/>
          </p:nvSpPr>
          <p:spPr>
            <a:xfrm>
              <a:off x="4571681" y="4146317"/>
              <a:ext cx="235586" cy="123271"/>
            </a:xfrm>
            <a:custGeom>
              <a:avLst/>
              <a:gdLst>
                <a:gd name="connsiteX0" fmla="*/ 0 w 235586"/>
                <a:gd name="connsiteY0" fmla="*/ 123272 h 123271"/>
                <a:gd name="connsiteX1" fmla="*/ 235586 w 235586"/>
                <a:gd name="connsiteY1" fmla="*/ 0 h 123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5586" h="123271">
                  <a:moveTo>
                    <a:pt x="0" y="123272"/>
                  </a:moveTo>
                  <a:cubicBezTo>
                    <a:pt x="0" y="123272"/>
                    <a:pt x="181037" y="112910"/>
                    <a:pt x="235586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1232" name="Freeform: Shape 470">
              <a:extLst>
                <a:ext uri="{FF2B5EF4-FFF2-40B4-BE49-F238E27FC236}">
                  <a16:creationId xmlns:a16="http://schemas.microsoft.com/office/drawing/2014/main" id="{78CB69D8-00A6-1027-DA53-55390F516978}"/>
                </a:ext>
              </a:extLst>
            </p:cNvPr>
            <p:cNvSpPr/>
            <p:nvPr/>
          </p:nvSpPr>
          <p:spPr>
            <a:xfrm>
              <a:off x="4757244" y="4069495"/>
              <a:ext cx="148283" cy="200093"/>
            </a:xfrm>
            <a:custGeom>
              <a:avLst/>
              <a:gdLst>
                <a:gd name="connsiteX0" fmla="*/ 50023 w 148283"/>
                <a:gd name="connsiteY0" fmla="*/ 76822 h 200093"/>
                <a:gd name="connsiteX1" fmla="*/ 19057 w 148283"/>
                <a:gd name="connsiteY1" fmla="*/ 50619 h 200093"/>
                <a:gd name="connsiteX2" fmla="*/ 148284 w 148283"/>
                <a:gd name="connsiteY2" fmla="*/ 0 h 200093"/>
                <a:gd name="connsiteX3" fmla="*/ 132800 w 148283"/>
                <a:gd name="connsiteY3" fmla="*/ 142924 h 200093"/>
                <a:gd name="connsiteX4" fmla="*/ 95878 w 148283"/>
                <a:gd name="connsiteY4" fmla="*/ 116126 h 200093"/>
                <a:gd name="connsiteX5" fmla="*/ 0 w 148283"/>
                <a:gd name="connsiteY5" fmla="*/ 200093 h 200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83" h="200093">
                  <a:moveTo>
                    <a:pt x="50023" y="76822"/>
                  </a:moveTo>
                  <a:lnTo>
                    <a:pt x="19057" y="50619"/>
                  </a:lnTo>
                  <a:lnTo>
                    <a:pt x="148284" y="0"/>
                  </a:lnTo>
                  <a:lnTo>
                    <a:pt x="132800" y="142924"/>
                  </a:lnTo>
                  <a:lnTo>
                    <a:pt x="95878" y="116126"/>
                  </a:lnTo>
                  <a:cubicBezTo>
                    <a:pt x="95878" y="116126"/>
                    <a:pt x="56574" y="185801"/>
                    <a:pt x="0" y="200093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818679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Titre 511">
            <a:extLst>
              <a:ext uri="{FF2B5EF4-FFF2-40B4-BE49-F238E27FC236}">
                <a16:creationId xmlns:a16="http://schemas.microsoft.com/office/drawing/2014/main" id="{0FC57599-A45A-7196-40A6-E567F3DD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Pictogrammes</a:t>
            </a:r>
          </a:p>
        </p:txBody>
      </p:sp>
      <p:sp>
        <p:nvSpPr>
          <p:cNvPr id="928" name="Forme libre : forme 927">
            <a:extLst>
              <a:ext uri="{FF2B5EF4-FFF2-40B4-BE49-F238E27FC236}">
                <a16:creationId xmlns:a16="http://schemas.microsoft.com/office/drawing/2014/main" id="{1DDF7A03-7C95-7F94-21E2-114DFEC83C8D}"/>
              </a:ext>
            </a:extLst>
          </p:cNvPr>
          <p:cNvSpPr/>
          <p:nvPr/>
        </p:nvSpPr>
        <p:spPr>
          <a:xfrm>
            <a:off x="1054360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29" name="Forme libre : forme 928">
            <a:extLst>
              <a:ext uri="{FF2B5EF4-FFF2-40B4-BE49-F238E27FC236}">
                <a16:creationId xmlns:a16="http://schemas.microsoft.com/office/drawing/2014/main" id="{C73A373C-D1DE-2A1E-ABA3-286B75A8D4CF}"/>
              </a:ext>
            </a:extLst>
          </p:cNvPr>
          <p:cNvSpPr/>
          <p:nvPr/>
        </p:nvSpPr>
        <p:spPr>
          <a:xfrm>
            <a:off x="1054360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30" name="Forme libre : forme 929">
            <a:extLst>
              <a:ext uri="{FF2B5EF4-FFF2-40B4-BE49-F238E27FC236}">
                <a16:creationId xmlns:a16="http://schemas.microsoft.com/office/drawing/2014/main" id="{484675A0-6895-A00B-F9F6-3188E52A13C1}"/>
              </a:ext>
            </a:extLst>
          </p:cNvPr>
          <p:cNvSpPr/>
          <p:nvPr/>
        </p:nvSpPr>
        <p:spPr>
          <a:xfrm>
            <a:off x="1054360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31" name="Forme libre : forme 930">
            <a:extLst>
              <a:ext uri="{FF2B5EF4-FFF2-40B4-BE49-F238E27FC236}">
                <a16:creationId xmlns:a16="http://schemas.microsoft.com/office/drawing/2014/main" id="{7AF4F9F1-2960-1DFB-C8E0-72470352C4CB}"/>
              </a:ext>
            </a:extLst>
          </p:cNvPr>
          <p:cNvSpPr/>
          <p:nvPr/>
        </p:nvSpPr>
        <p:spPr>
          <a:xfrm>
            <a:off x="1054360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24" name="Forme libre : forme 923">
            <a:extLst>
              <a:ext uri="{FF2B5EF4-FFF2-40B4-BE49-F238E27FC236}">
                <a16:creationId xmlns:a16="http://schemas.microsoft.com/office/drawing/2014/main" id="{5A7F4E09-9E2B-F9DF-E181-3E620B0CD9EA}"/>
              </a:ext>
            </a:extLst>
          </p:cNvPr>
          <p:cNvSpPr/>
          <p:nvPr/>
        </p:nvSpPr>
        <p:spPr>
          <a:xfrm>
            <a:off x="945648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25" name="Forme libre : forme 924">
            <a:extLst>
              <a:ext uri="{FF2B5EF4-FFF2-40B4-BE49-F238E27FC236}">
                <a16:creationId xmlns:a16="http://schemas.microsoft.com/office/drawing/2014/main" id="{BE6F02F6-7AE8-B3FF-6692-FC5CAA697882}"/>
              </a:ext>
            </a:extLst>
          </p:cNvPr>
          <p:cNvSpPr/>
          <p:nvPr/>
        </p:nvSpPr>
        <p:spPr>
          <a:xfrm>
            <a:off x="945648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26" name="Forme libre : forme 925">
            <a:extLst>
              <a:ext uri="{FF2B5EF4-FFF2-40B4-BE49-F238E27FC236}">
                <a16:creationId xmlns:a16="http://schemas.microsoft.com/office/drawing/2014/main" id="{9B630FA7-DC09-C741-AEDD-CDBBCE83AF84}"/>
              </a:ext>
            </a:extLst>
          </p:cNvPr>
          <p:cNvSpPr/>
          <p:nvPr/>
        </p:nvSpPr>
        <p:spPr>
          <a:xfrm>
            <a:off x="945648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27" name="Forme libre : forme 926">
            <a:extLst>
              <a:ext uri="{FF2B5EF4-FFF2-40B4-BE49-F238E27FC236}">
                <a16:creationId xmlns:a16="http://schemas.microsoft.com/office/drawing/2014/main" id="{49BB0B13-AAFB-2920-F402-DAA21B2AF308}"/>
              </a:ext>
            </a:extLst>
          </p:cNvPr>
          <p:cNvSpPr/>
          <p:nvPr/>
        </p:nvSpPr>
        <p:spPr>
          <a:xfrm>
            <a:off x="945648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20" name="Forme libre : forme 919">
            <a:extLst>
              <a:ext uri="{FF2B5EF4-FFF2-40B4-BE49-F238E27FC236}">
                <a16:creationId xmlns:a16="http://schemas.microsoft.com/office/drawing/2014/main" id="{0F95FD21-6C8E-749D-CD74-653B5C7F32C4}"/>
              </a:ext>
            </a:extLst>
          </p:cNvPr>
          <p:cNvSpPr/>
          <p:nvPr/>
        </p:nvSpPr>
        <p:spPr>
          <a:xfrm>
            <a:off x="836936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21" name="Forme libre : forme 920">
            <a:extLst>
              <a:ext uri="{FF2B5EF4-FFF2-40B4-BE49-F238E27FC236}">
                <a16:creationId xmlns:a16="http://schemas.microsoft.com/office/drawing/2014/main" id="{7FDC6811-EB40-5830-EAB2-398D0F51C04D}"/>
              </a:ext>
            </a:extLst>
          </p:cNvPr>
          <p:cNvSpPr/>
          <p:nvPr/>
        </p:nvSpPr>
        <p:spPr>
          <a:xfrm>
            <a:off x="836936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22" name="Forme libre : forme 921">
            <a:extLst>
              <a:ext uri="{FF2B5EF4-FFF2-40B4-BE49-F238E27FC236}">
                <a16:creationId xmlns:a16="http://schemas.microsoft.com/office/drawing/2014/main" id="{0DCB22F2-1C38-9370-4E68-43E2F5899617}"/>
              </a:ext>
            </a:extLst>
          </p:cNvPr>
          <p:cNvSpPr/>
          <p:nvPr/>
        </p:nvSpPr>
        <p:spPr>
          <a:xfrm>
            <a:off x="836936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23" name="Forme libre : forme 922">
            <a:extLst>
              <a:ext uri="{FF2B5EF4-FFF2-40B4-BE49-F238E27FC236}">
                <a16:creationId xmlns:a16="http://schemas.microsoft.com/office/drawing/2014/main" id="{CB81101D-849F-D94B-214D-811A23DA4C20}"/>
              </a:ext>
            </a:extLst>
          </p:cNvPr>
          <p:cNvSpPr/>
          <p:nvPr/>
        </p:nvSpPr>
        <p:spPr>
          <a:xfrm>
            <a:off x="836936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16" name="Forme libre : forme 915">
            <a:extLst>
              <a:ext uri="{FF2B5EF4-FFF2-40B4-BE49-F238E27FC236}">
                <a16:creationId xmlns:a16="http://schemas.microsoft.com/office/drawing/2014/main" id="{733013B4-4551-50C6-21C5-D4CBDB2BED77}"/>
              </a:ext>
            </a:extLst>
          </p:cNvPr>
          <p:cNvSpPr/>
          <p:nvPr/>
        </p:nvSpPr>
        <p:spPr>
          <a:xfrm>
            <a:off x="728224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17" name="Forme libre : forme 916">
            <a:extLst>
              <a:ext uri="{FF2B5EF4-FFF2-40B4-BE49-F238E27FC236}">
                <a16:creationId xmlns:a16="http://schemas.microsoft.com/office/drawing/2014/main" id="{2F44C60A-DB28-5157-CD32-F56893548D76}"/>
              </a:ext>
            </a:extLst>
          </p:cNvPr>
          <p:cNvSpPr/>
          <p:nvPr/>
        </p:nvSpPr>
        <p:spPr>
          <a:xfrm>
            <a:off x="728224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18" name="Forme libre : forme 917">
            <a:extLst>
              <a:ext uri="{FF2B5EF4-FFF2-40B4-BE49-F238E27FC236}">
                <a16:creationId xmlns:a16="http://schemas.microsoft.com/office/drawing/2014/main" id="{968FBDD6-87EA-7D1A-D4B0-F27D2D9F1DD6}"/>
              </a:ext>
            </a:extLst>
          </p:cNvPr>
          <p:cNvSpPr/>
          <p:nvPr/>
        </p:nvSpPr>
        <p:spPr>
          <a:xfrm>
            <a:off x="728224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19" name="Forme libre : forme 918">
            <a:extLst>
              <a:ext uri="{FF2B5EF4-FFF2-40B4-BE49-F238E27FC236}">
                <a16:creationId xmlns:a16="http://schemas.microsoft.com/office/drawing/2014/main" id="{B3C9B5EB-758E-10AC-BB44-83822CD1EBB9}"/>
              </a:ext>
            </a:extLst>
          </p:cNvPr>
          <p:cNvSpPr/>
          <p:nvPr/>
        </p:nvSpPr>
        <p:spPr>
          <a:xfrm>
            <a:off x="728224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12" name="Forme libre : forme 911">
            <a:extLst>
              <a:ext uri="{FF2B5EF4-FFF2-40B4-BE49-F238E27FC236}">
                <a16:creationId xmlns:a16="http://schemas.microsoft.com/office/drawing/2014/main" id="{09A57780-1689-892C-6DBC-7571EB84586E}"/>
              </a:ext>
            </a:extLst>
          </p:cNvPr>
          <p:cNvSpPr/>
          <p:nvPr/>
        </p:nvSpPr>
        <p:spPr>
          <a:xfrm>
            <a:off x="619512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13" name="Forme libre : forme 912">
            <a:extLst>
              <a:ext uri="{FF2B5EF4-FFF2-40B4-BE49-F238E27FC236}">
                <a16:creationId xmlns:a16="http://schemas.microsoft.com/office/drawing/2014/main" id="{70F72CA8-E887-9FC4-FB5C-3A1785753566}"/>
              </a:ext>
            </a:extLst>
          </p:cNvPr>
          <p:cNvSpPr/>
          <p:nvPr/>
        </p:nvSpPr>
        <p:spPr>
          <a:xfrm>
            <a:off x="619512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14" name="Forme libre : forme 913">
            <a:extLst>
              <a:ext uri="{FF2B5EF4-FFF2-40B4-BE49-F238E27FC236}">
                <a16:creationId xmlns:a16="http://schemas.microsoft.com/office/drawing/2014/main" id="{32EA4467-E42D-D426-13CF-0A23EEDEA358}"/>
              </a:ext>
            </a:extLst>
          </p:cNvPr>
          <p:cNvSpPr/>
          <p:nvPr/>
        </p:nvSpPr>
        <p:spPr>
          <a:xfrm>
            <a:off x="619512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15" name="Forme libre : forme 914">
            <a:extLst>
              <a:ext uri="{FF2B5EF4-FFF2-40B4-BE49-F238E27FC236}">
                <a16:creationId xmlns:a16="http://schemas.microsoft.com/office/drawing/2014/main" id="{FA2F6DE4-3226-C638-2030-F17B7B295F2F}"/>
              </a:ext>
            </a:extLst>
          </p:cNvPr>
          <p:cNvSpPr/>
          <p:nvPr/>
        </p:nvSpPr>
        <p:spPr>
          <a:xfrm>
            <a:off x="619512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08" name="Forme libre : forme 907">
            <a:extLst>
              <a:ext uri="{FF2B5EF4-FFF2-40B4-BE49-F238E27FC236}">
                <a16:creationId xmlns:a16="http://schemas.microsoft.com/office/drawing/2014/main" id="{6EC86A15-90EA-C778-3FAD-D91152E2A169}"/>
              </a:ext>
            </a:extLst>
          </p:cNvPr>
          <p:cNvSpPr/>
          <p:nvPr/>
        </p:nvSpPr>
        <p:spPr>
          <a:xfrm>
            <a:off x="510800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09" name="Forme libre : forme 908">
            <a:extLst>
              <a:ext uri="{FF2B5EF4-FFF2-40B4-BE49-F238E27FC236}">
                <a16:creationId xmlns:a16="http://schemas.microsoft.com/office/drawing/2014/main" id="{5E7C724B-CBDD-76F9-7276-B46EDA1E4B87}"/>
              </a:ext>
            </a:extLst>
          </p:cNvPr>
          <p:cNvSpPr/>
          <p:nvPr/>
        </p:nvSpPr>
        <p:spPr>
          <a:xfrm>
            <a:off x="510800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10" name="Forme libre : forme 909">
            <a:extLst>
              <a:ext uri="{FF2B5EF4-FFF2-40B4-BE49-F238E27FC236}">
                <a16:creationId xmlns:a16="http://schemas.microsoft.com/office/drawing/2014/main" id="{3130F451-39BF-EC56-CC46-4875C5FE9CBA}"/>
              </a:ext>
            </a:extLst>
          </p:cNvPr>
          <p:cNvSpPr/>
          <p:nvPr/>
        </p:nvSpPr>
        <p:spPr>
          <a:xfrm>
            <a:off x="510800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11" name="Forme libre : forme 910">
            <a:extLst>
              <a:ext uri="{FF2B5EF4-FFF2-40B4-BE49-F238E27FC236}">
                <a16:creationId xmlns:a16="http://schemas.microsoft.com/office/drawing/2014/main" id="{BE52DEDC-BE71-1284-773F-F6FC391B30DB}"/>
              </a:ext>
            </a:extLst>
          </p:cNvPr>
          <p:cNvSpPr/>
          <p:nvPr/>
        </p:nvSpPr>
        <p:spPr>
          <a:xfrm>
            <a:off x="510800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04" name="Forme libre : forme 903">
            <a:extLst>
              <a:ext uri="{FF2B5EF4-FFF2-40B4-BE49-F238E27FC236}">
                <a16:creationId xmlns:a16="http://schemas.microsoft.com/office/drawing/2014/main" id="{8F6A4CE3-B1B5-2449-F1EE-3A46C2626001}"/>
              </a:ext>
            </a:extLst>
          </p:cNvPr>
          <p:cNvSpPr/>
          <p:nvPr/>
        </p:nvSpPr>
        <p:spPr>
          <a:xfrm>
            <a:off x="402088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05" name="Forme libre : forme 904">
            <a:extLst>
              <a:ext uri="{FF2B5EF4-FFF2-40B4-BE49-F238E27FC236}">
                <a16:creationId xmlns:a16="http://schemas.microsoft.com/office/drawing/2014/main" id="{AACCA59C-85BE-66AF-4EF5-0EA3D79EECE5}"/>
              </a:ext>
            </a:extLst>
          </p:cNvPr>
          <p:cNvSpPr/>
          <p:nvPr/>
        </p:nvSpPr>
        <p:spPr>
          <a:xfrm>
            <a:off x="402088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06" name="Forme libre : forme 905">
            <a:extLst>
              <a:ext uri="{FF2B5EF4-FFF2-40B4-BE49-F238E27FC236}">
                <a16:creationId xmlns:a16="http://schemas.microsoft.com/office/drawing/2014/main" id="{84C4A393-4E24-CBE9-C729-B7DD68D38348}"/>
              </a:ext>
            </a:extLst>
          </p:cNvPr>
          <p:cNvSpPr/>
          <p:nvPr/>
        </p:nvSpPr>
        <p:spPr>
          <a:xfrm>
            <a:off x="402088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07" name="Forme libre : forme 906">
            <a:extLst>
              <a:ext uri="{FF2B5EF4-FFF2-40B4-BE49-F238E27FC236}">
                <a16:creationId xmlns:a16="http://schemas.microsoft.com/office/drawing/2014/main" id="{BD9DBECD-7FDE-3880-5EAB-41D437532080}"/>
              </a:ext>
            </a:extLst>
          </p:cNvPr>
          <p:cNvSpPr/>
          <p:nvPr/>
        </p:nvSpPr>
        <p:spPr>
          <a:xfrm>
            <a:off x="402088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00" name="Forme libre : forme 899">
            <a:extLst>
              <a:ext uri="{FF2B5EF4-FFF2-40B4-BE49-F238E27FC236}">
                <a16:creationId xmlns:a16="http://schemas.microsoft.com/office/drawing/2014/main" id="{96B8E876-7342-79D8-A464-4F942520CE15}"/>
              </a:ext>
            </a:extLst>
          </p:cNvPr>
          <p:cNvSpPr/>
          <p:nvPr/>
        </p:nvSpPr>
        <p:spPr>
          <a:xfrm>
            <a:off x="293376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01" name="Forme libre : forme 900">
            <a:extLst>
              <a:ext uri="{FF2B5EF4-FFF2-40B4-BE49-F238E27FC236}">
                <a16:creationId xmlns:a16="http://schemas.microsoft.com/office/drawing/2014/main" id="{6D11C0C5-F3EA-2540-44AC-2C73FDAC57DD}"/>
              </a:ext>
            </a:extLst>
          </p:cNvPr>
          <p:cNvSpPr/>
          <p:nvPr/>
        </p:nvSpPr>
        <p:spPr>
          <a:xfrm>
            <a:off x="293376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02" name="Forme libre : forme 901">
            <a:extLst>
              <a:ext uri="{FF2B5EF4-FFF2-40B4-BE49-F238E27FC236}">
                <a16:creationId xmlns:a16="http://schemas.microsoft.com/office/drawing/2014/main" id="{74846447-AB4C-E9DD-F3D5-F420CA420DB0}"/>
              </a:ext>
            </a:extLst>
          </p:cNvPr>
          <p:cNvSpPr/>
          <p:nvPr/>
        </p:nvSpPr>
        <p:spPr>
          <a:xfrm>
            <a:off x="293376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903" name="Forme libre : forme 902">
            <a:extLst>
              <a:ext uri="{FF2B5EF4-FFF2-40B4-BE49-F238E27FC236}">
                <a16:creationId xmlns:a16="http://schemas.microsoft.com/office/drawing/2014/main" id="{A1241A03-55FB-20CA-B2E9-1A872CC54EBC}"/>
              </a:ext>
            </a:extLst>
          </p:cNvPr>
          <p:cNvSpPr/>
          <p:nvPr/>
        </p:nvSpPr>
        <p:spPr>
          <a:xfrm>
            <a:off x="293376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896" name="Forme libre : forme 895">
            <a:extLst>
              <a:ext uri="{FF2B5EF4-FFF2-40B4-BE49-F238E27FC236}">
                <a16:creationId xmlns:a16="http://schemas.microsoft.com/office/drawing/2014/main" id="{F4278693-6353-DABE-369B-197326A25F28}"/>
              </a:ext>
            </a:extLst>
          </p:cNvPr>
          <p:cNvSpPr/>
          <p:nvPr/>
        </p:nvSpPr>
        <p:spPr>
          <a:xfrm>
            <a:off x="184664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897" name="Forme libre : forme 896">
            <a:extLst>
              <a:ext uri="{FF2B5EF4-FFF2-40B4-BE49-F238E27FC236}">
                <a16:creationId xmlns:a16="http://schemas.microsoft.com/office/drawing/2014/main" id="{23B08ED0-532D-AABE-176F-883DAF3AC71D}"/>
              </a:ext>
            </a:extLst>
          </p:cNvPr>
          <p:cNvSpPr/>
          <p:nvPr/>
        </p:nvSpPr>
        <p:spPr>
          <a:xfrm>
            <a:off x="184664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898" name="Forme libre : forme 897">
            <a:extLst>
              <a:ext uri="{FF2B5EF4-FFF2-40B4-BE49-F238E27FC236}">
                <a16:creationId xmlns:a16="http://schemas.microsoft.com/office/drawing/2014/main" id="{321DB917-E6FC-15E5-5540-BEBFF67C6B01}"/>
              </a:ext>
            </a:extLst>
          </p:cNvPr>
          <p:cNvSpPr/>
          <p:nvPr/>
        </p:nvSpPr>
        <p:spPr>
          <a:xfrm>
            <a:off x="184664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899" name="Forme libre : forme 898">
            <a:extLst>
              <a:ext uri="{FF2B5EF4-FFF2-40B4-BE49-F238E27FC236}">
                <a16:creationId xmlns:a16="http://schemas.microsoft.com/office/drawing/2014/main" id="{9CB3A302-22DD-2781-83D0-04D865F93F68}"/>
              </a:ext>
            </a:extLst>
          </p:cNvPr>
          <p:cNvSpPr/>
          <p:nvPr/>
        </p:nvSpPr>
        <p:spPr>
          <a:xfrm>
            <a:off x="184664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36" name="Forme libre : forme 35">
            <a:extLst>
              <a:ext uri="{FF2B5EF4-FFF2-40B4-BE49-F238E27FC236}">
                <a16:creationId xmlns:a16="http://schemas.microsoft.com/office/drawing/2014/main" id="{E9247228-3077-ED90-F4C2-562E40B3F93B}"/>
              </a:ext>
            </a:extLst>
          </p:cNvPr>
          <p:cNvSpPr/>
          <p:nvPr/>
        </p:nvSpPr>
        <p:spPr>
          <a:xfrm>
            <a:off x="75952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85349037-507E-8E90-0DC9-D5BBEED3777D}"/>
              </a:ext>
            </a:extLst>
          </p:cNvPr>
          <p:cNvSpPr/>
          <p:nvPr/>
        </p:nvSpPr>
        <p:spPr>
          <a:xfrm>
            <a:off x="75952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32B19C1-A780-75E2-0B45-6A66E03624E9}"/>
              </a:ext>
            </a:extLst>
          </p:cNvPr>
          <p:cNvSpPr/>
          <p:nvPr/>
        </p:nvSpPr>
        <p:spPr>
          <a:xfrm>
            <a:off x="75952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86B6F4C-3EB9-FFB6-2DA9-BB798F7DE881}"/>
              </a:ext>
            </a:extLst>
          </p:cNvPr>
          <p:cNvSpPr/>
          <p:nvPr/>
        </p:nvSpPr>
        <p:spPr>
          <a:xfrm>
            <a:off x="75952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pSp>
        <p:nvGrpSpPr>
          <p:cNvPr id="127" name="Groupe 126">
            <a:extLst>
              <a:ext uri="{FF2B5EF4-FFF2-40B4-BE49-F238E27FC236}">
                <a16:creationId xmlns:a16="http://schemas.microsoft.com/office/drawing/2014/main" id="{0061EB59-0088-D321-F4CD-247DF164074A}"/>
              </a:ext>
            </a:extLst>
          </p:cNvPr>
          <p:cNvGrpSpPr/>
          <p:nvPr/>
        </p:nvGrpSpPr>
        <p:grpSpPr>
          <a:xfrm>
            <a:off x="992219" y="1889411"/>
            <a:ext cx="423482" cy="476232"/>
            <a:chOff x="6672295" y="4433696"/>
            <a:chExt cx="372594" cy="419005"/>
          </a:xfrm>
        </p:grpSpPr>
        <p:sp>
          <p:nvSpPr>
            <p:cNvPr id="256" name="Forme libre : forme 255">
              <a:extLst>
                <a:ext uri="{FF2B5EF4-FFF2-40B4-BE49-F238E27FC236}">
                  <a16:creationId xmlns:a16="http://schemas.microsoft.com/office/drawing/2014/main" id="{B263A5C3-9813-6AE5-8143-2AE97FA905EB}"/>
                </a:ext>
              </a:extLst>
            </p:cNvPr>
            <p:cNvSpPr/>
            <p:nvPr/>
          </p:nvSpPr>
          <p:spPr>
            <a:xfrm>
              <a:off x="6672295" y="4519326"/>
              <a:ext cx="248388" cy="238124"/>
            </a:xfrm>
            <a:custGeom>
              <a:avLst/>
              <a:gdLst>
                <a:gd name="connsiteX0" fmla="*/ 76422 w 248388"/>
                <a:gd name="connsiteY0" fmla="*/ 161845 h 238124"/>
                <a:gd name="connsiteX1" fmla="*/ 76422 w 248388"/>
                <a:gd name="connsiteY1" fmla="*/ 142795 h 238124"/>
                <a:gd name="connsiteX2" fmla="*/ 19272 w 248388"/>
                <a:gd name="connsiteY2" fmla="*/ 76120 h 238124"/>
                <a:gd name="connsiteX3" fmla="*/ 1936 w 248388"/>
                <a:gd name="connsiteY3" fmla="*/ 46974 h 238124"/>
                <a:gd name="connsiteX4" fmla="*/ 19272 w 248388"/>
                <a:gd name="connsiteY4" fmla="*/ -80 h 238124"/>
                <a:gd name="connsiteX5" fmla="*/ 47847 w 248388"/>
                <a:gd name="connsiteY5" fmla="*/ 47545 h 238124"/>
                <a:gd name="connsiteX6" fmla="*/ 85947 w 248388"/>
                <a:gd name="connsiteY6" fmla="*/ 85645 h 238124"/>
                <a:gd name="connsiteX7" fmla="*/ 113379 w 248388"/>
                <a:gd name="connsiteY7" fmla="*/ 95170 h 238124"/>
                <a:gd name="connsiteX8" fmla="*/ 134715 w 248388"/>
                <a:gd name="connsiteY8" fmla="*/ 95170 h 238124"/>
                <a:gd name="connsiteX9" fmla="*/ 162147 w 248388"/>
                <a:gd name="connsiteY9" fmla="*/ 85645 h 238124"/>
                <a:gd name="connsiteX10" fmla="*/ 200247 w 248388"/>
                <a:gd name="connsiteY10" fmla="*/ 47545 h 238124"/>
                <a:gd name="connsiteX11" fmla="*/ 228822 w 248388"/>
                <a:gd name="connsiteY11" fmla="*/ -80 h 238124"/>
                <a:gd name="connsiteX12" fmla="*/ 246253 w 248388"/>
                <a:gd name="connsiteY12" fmla="*/ 46974 h 238124"/>
                <a:gd name="connsiteX13" fmla="*/ 228822 w 248388"/>
                <a:gd name="connsiteY13" fmla="*/ 76120 h 238124"/>
                <a:gd name="connsiteX14" fmla="*/ 171672 w 248388"/>
                <a:gd name="connsiteY14" fmla="*/ 142795 h 238124"/>
                <a:gd name="connsiteX15" fmla="*/ 171672 w 248388"/>
                <a:gd name="connsiteY15" fmla="*/ 238045 h 23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88" h="238124">
                  <a:moveTo>
                    <a:pt x="76422" y="161845"/>
                  </a:moveTo>
                  <a:lnTo>
                    <a:pt x="76422" y="142795"/>
                  </a:lnTo>
                  <a:lnTo>
                    <a:pt x="19272" y="76120"/>
                  </a:lnTo>
                  <a:lnTo>
                    <a:pt x="1936" y="46974"/>
                  </a:lnTo>
                  <a:cubicBezTo>
                    <a:pt x="-4160" y="31829"/>
                    <a:pt x="3746" y="5063"/>
                    <a:pt x="19272" y="-80"/>
                  </a:cubicBezTo>
                  <a:lnTo>
                    <a:pt x="47847" y="47545"/>
                  </a:lnTo>
                  <a:lnTo>
                    <a:pt x="85947" y="85645"/>
                  </a:lnTo>
                  <a:cubicBezTo>
                    <a:pt x="93700" y="91932"/>
                    <a:pt x="103406" y="95304"/>
                    <a:pt x="113379" y="95170"/>
                  </a:cubicBezTo>
                  <a:lnTo>
                    <a:pt x="134715" y="95170"/>
                  </a:lnTo>
                  <a:cubicBezTo>
                    <a:pt x="144697" y="95313"/>
                    <a:pt x="154403" y="91941"/>
                    <a:pt x="162147" y="85645"/>
                  </a:cubicBezTo>
                  <a:lnTo>
                    <a:pt x="200247" y="47545"/>
                  </a:lnTo>
                  <a:lnTo>
                    <a:pt x="228822" y="-80"/>
                  </a:lnTo>
                  <a:cubicBezTo>
                    <a:pt x="244348" y="5063"/>
                    <a:pt x="252253" y="31829"/>
                    <a:pt x="246253" y="46974"/>
                  </a:cubicBezTo>
                  <a:lnTo>
                    <a:pt x="228822" y="76120"/>
                  </a:lnTo>
                  <a:lnTo>
                    <a:pt x="171672" y="142795"/>
                  </a:lnTo>
                  <a:lnTo>
                    <a:pt x="171672" y="23804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7" name="Forme libre : forme 256">
              <a:extLst>
                <a:ext uri="{FF2B5EF4-FFF2-40B4-BE49-F238E27FC236}">
                  <a16:creationId xmlns:a16="http://schemas.microsoft.com/office/drawing/2014/main" id="{3CDA76C5-8218-2E5F-50B2-0FC0762CA561}"/>
                </a:ext>
              </a:extLst>
            </p:cNvPr>
            <p:cNvSpPr/>
            <p:nvPr/>
          </p:nvSpPr>
          <p:spPr>
            <a:xfrm>
              <a:off x="6767881" y="4519315"/>
              <a:ext cx="57168" cy="66685"/>
            </a:xfrm>
            <a:custGeom>
              <a:avLst/>
              <a:gdLst>
                <a:gd name="connsiteX0" fmla="*/ 28461 w 57168"/>
                <a:gd name="connsiteY0" fmla="*/ -69 h 66685"/>
                <a:gd name="connsiteX1" fmla="*/ 57036 w 57168"/>
                <a:gd name="connsiteY1" fmla="*/ 26963 h 66685"/>
                <a:gd name="connsiteX2" fmla="*/ 57036 w 57168"/>
                <a:gd name="connsiteY2" fmla="*/ 28506 h 66685"/>
                <a:gd name="connsiteX3" fmla="*/ 57036 w 57168"/>
                <a:gd name="connsiteY3" fmla="*/ 38031 h 66685"/>
                <a:gd name="connsiteX4" fmla="*/ 28461 w 57168"/>
                <a:gd name="connsiteY4" fmla="*/ 66606 h 66685"/>
                <a:gd name="connsiteX5" fmla="*/ -114 w 57168"/>
                <a:gd name="connsiteY5" fmla="*/ 38031 h 66685"/>
                <a:gd name="connsiteX6" fmla="*/ -114 w 57168"/>
                <a:gd name="connsiteY6" fmla="*/ 28506 h 66685"/>
                <a:gd name="connsiteX7" fmla="*/ 26918 w 57168"/>
                <a:gd name="connsiteY7" fmla="*/ -69 h 66685"/>
                <a:gd name="connsiteX8" fmla="*/ 28461 w 57168"/>
                <a:gd name="connsiteY8" fmla="*/ -69 h 6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68" h="66685">
                  <a:moveTo>
                    <a:pt x="28461" y="-69"/>
                  </a:moveTo>
                  <a:cubicBezTo>
                    <a:pt x="43815" y="-498"/>
                    <a:pt x="56607" y="11609"/>
                    <a:pt x="57036" y="26963"/>
                  </a:cubicBezTo>
                  <a:cubicBezTo>
                    <a:pt x="57045" y="27478"/>
                    <a:pt x="57045" y="27992"/>
                    <a:pt x="57036" y="28506"/>
                  </a:cubicBezTo>
                  <a:lnTo>
                    <a:pt x="57036" y="38031"/>
                  </a:lnTo>
                  <a:cubicBezTo>
                    <a:pt x="57036" y="53814"/>
                    <a:pt x="44243" y="66606"/>
                    <a:pt x="28461" y="66606"/>
                  </a:cubicBezTo>
                  <a:cubicBezTo>
                    <a:pt x="12678" y="66606"/>
                    <a:pt x="-114" y="53814"/>
                    <a:pt x="-114" y="38031"/>
                  </a:cubicBezTo>
                  <a:lnTo>
                    <a:pt x="-114" y="28506"/>
                  </a:lnTo>
                  <a:cubicBezTo>
                    <a:pt x="-543" y="13152"/>
                    <a:pt x="11563" y="360"/>
                    <a:pt x="26918" y="-69"/>
                  </a:cubicBezTo>
                  <a:cubicBezTo>
                    <a:pt x="27432" y="-78"/>
                    <a:pt x="27946" y="-78"/>
                    <a:pt x="28461" y="-6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8" name="Forme libre : forme 257">
              <a:extLst>
                <a:ext uri="{FF2B5EF4-FFF2-40B4-BE49-F238E27FC236}">
                  <a16:creationId xmlns:a16="http://schemas.microsoft.com/office/drawing/2014/main" id="{1103B35A-A5DD-F81C-3ADF-32FE9C6A3F8B}"/>
                </a:ext>
              </a:extLst>
            </p:cNvPr>
            <p:cNvSpPr/>
            <p:nvPr/>
          </p:nvSpPr>
          <p:spPr>
            <a:xfrm>
              <a:off x="6891710" y="4671916"/>
              <a:ext cx="57171" cy="66689"/>
            </a:xfrm>
            <a:custGeom>
              <a:avLst/>
              <a:gdLst>
                <a:gd name="connsiteX0" fmla="*/ 28457 w 57171"/>
                <a:gd name="connsiteY0" fmla="*/ 66595 h 66689"/>
                <a:gd name="connsiteX1" fmla="*/ -118 w 57171"/>
                <a:gd name="connsiteY1" fmla="*/ 39563 h 66689"/>
                <a:gd name="connsiteX2" fmla="*/ -118 w 57171"/>
                <a:gd name="connsiteY2" fmla="*/ 38020 h 66689"/>
                <a:gd name="connsiteX3" fmla="*/ -118 w 57171"/>
                <a:gd name="connsiteY3" fmla="*/ 28495 h 66689"/>
                <a:gd name="connsiteX4" fmla="*/ 28457 w 57171"/>
                <a:gd name="connsiteY4" fmla="*/ -80 h 66689"/>
                <a:gd name="connsiteX5" fmla="*/ 57032 w 57171"/>
                <a:gd name="connsiteY5" fmla="*/ 28495 h 66689"/>
                <a:gd name="connsiteX6" fmla="*/ 57032 w 57171"/>
                <a:gd name="connsiteY6" fmla="*/ 38020 h 66689"/>
                <a:gd name="connsiteX7" fmla="*/ 30200 w 57171"/>
                <a:gd name="connsiteY7" fmla="*/ 66595 h 66689"/>
                <a:gd name="connsiteX8" fmla="*/ 28457 w 57171"/>
                <a:gd name="connsiteY8" fmla="*/ 66595 h 66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71" h="66689">
                  <a:moveTo>
                    <a:pt x="28457" y="66595"/>
                  </a:moveTo>
                  <a:cubicBezTo>
                    <a:pt x="13102" y="67024"/>
                    <a:pt x="310" y="54917"/>
                    <a:pt x="-118" y="39563"/>
                  </a:cubicBezTo>
                  <a:cubicBezTo>
                    <a:pt x="-128" y="39049"/>
                    <a:pt x="-128" y="38535"/>
                    <a:pt x="-118" y="38020"/>
                  </a:cubicBezTo>
                  <a:lnTo>
                    <a:pt x="-118" y="28495"/>
                  </a:lnTo>
                  <a:cubicBezTo>
                    <a:pt x="-118" y="12712"/>
                    <a:pt x="12674" y="-80"/>
                    <a:pt x="28457" y="-80"/>
                  </a:cubicBezTo>
                  <a:cubicBezTo>
                    <a:pt x="44240" y="-80"/>
                    <a:pt x="57032" y="12712"/>
                    <a:pt x="57032" y="28495"/>
                  </a:cubicBezTo>
                  <a:lnTo>
                    <a:pt x="57032" y="38020"/>
                  </a:lnTo>
                  <a:cubicBezTo>
                    <a:pt x="57518" y="53318"/>
                    <a:pt x="45497" y="66119"/>
                    <a:pt x="30200" y="66595"/>
                  </a:cubicBezTo>
                  <a:cubicBezTo>
                    <a:pt x="29619" y="66614"/>
                    <a:pt x="29038" y="66614"/>
                    <a:pt x="28457" y="6659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4" name="Forme libre : forme 293">
              <a:extLst>
                <a:ext uri="{FF2B5EF4-FFF2-40B4-BE49-F238E27FC236}">
                  <a16:creationId xmlns:a16="http://schemas.microsoft.com/office/drawing/2014/main" id="{0C363F35-C232-A4E8-6BE3-DD0624CE145E}"/>
                </a:ext>
              </a:extLst>
            </p:cNvPr>
            <p:cNvSpPr/>
            <p:nvPr/>
          </p:nvSpPr>
          <p:spPr>
            <a:xfrm>
              <a:off x="6863524" y="4671726"/>
              <a:ext cx="181365" cy="180975"/>
            </a:xfrm>
            <a:custGeom>
              <a:avLst/>
              <a:gdLst>
                <a:gd name="connsiteX0" fmla="*/ -125 w 181365"/>
                <a:gd name="connsiteY0" fmla="*/ 180895 h 180975"/>
                <a:gd name="connsiteX1" fmla="*/ -125 w 181365"/>
                <a:gd name="connsiteY1" fmla="*/ 133270 h 180975"/>
                <a:gd name="connsiteX2" fmla="*/ 57025 w 181365"/>
                <a:gd name="connsiteY2" fmla="*/ 95170 h 180975"/>
                <a:gd name="connsiteX3" fmla="*/ 67693 w 181365"/>
                <a:gd name="connsiteY3" fmla="*/ 95170 h 180975"/>
                <a:gd name="connsiteX4" fmla="*/ 95125 w 181365"/>
                <a:gd name="connsiteY4" fmla="*/ 85645 h 180975"/>
                <a:gd name="connsiteX5" fmla="*/ 133225 w 181365"/>
                <a:gd name="connsiteY5" fmla="*/ 66595 h 180975"/>
                <a:gd name="connsiteX6" fmla="*/ 161800 w 181365"/>
                <a:gd name="connsiteY6" fmla="*/ -80 h 180975"/>
                <a:gd name="connsiteX7" fmla="*/ 161800 w 181365"/>
                <a:gd name="connsiteY7" fmla="*/ -80 h 180975"/>
                <a:gd name="connsiteX8" fmla="*/ 179230 w 181365"/>
                <a:gd name="connsiteY8" fmla="*/ 56499 h 180975"/>
                <a:gd name="connsiteX9" fmla="*/ 161800 w 181365"/>
                <a:gd name="connsiteY9" fmla="*/ 95170 h 180975"/>
                <a:gd name="connsiteX10" fmla="*/ 104650 w 181365"/>
                <a:gd name="connsiteY10" fmla="*/ 142795 h 180975"/>
                <a:gd name="connsiteX11" fmla="*/ 104650 w 181365"/>
                <a:gd name="connsiteY11" fmla="*/ 18089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1365" h="180975">
                  <a:moveTo>
                    <a:pt x="-125" y="180895"/>
                  </a:moveTo>
                  <a:lnTo>
                    <a:pt x="-125" y="133270"/>
                  </a:lnTo>
                  <a:cubicBezTo>
                    <a:pt x="-125" y="101838"/>
                    <a:pt x="33498" y="95170"/>
                    <a:pt x="57025" y="95170"/>
                  </a:cubicBezTo>
                  <a:lnTo>
                    <a:pt x="67693" y="95170"/>
                  </a:lnTo>
                  <a:cubicBezTo>
                    <a:pt x="77322" y="93608"/>
                    <a:pt x="86600" y="90389"/>
                    <a:pt x="95125" y="85645"/>
                  </a:cubicBezTo>
                  <a:lnTo>
                    <a:pt x="133225" y="66595"/>
                  </a:lnTo>
                  <a:lnTo>
                    <a:pt x="161800" y="-80"/>
                  </a:lnTo>
                  <a:lnTo>
                    <a:pt x="161800" y="-80"/>
                  </a:lnTo>
                  <a:cubicBezTo>
                    <a:pt x="177325" y="5064"/>
                    <a:pt x="185231" y="41354"/>
                    <a:pt x="179230" y="56499"/>
                  </a:cubicBezTo>
                  <a:lnTo>
                    <a:pt x="161800" y="95170"/>
                  </a:lnTo>
                  <a:lnTo>
                    <a:pt x="104650" y="142795"/>
                  </a:lnTo>
                  <a:lnTo>
                    <a:pt x="104650" y="18089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6" name="Forme libre : forme 295">
              <a:extLst>
                <a:ext uri="{FF2B5EF4-FFF2-40B4-BE49-F238E27FC236}">
                  <a16:creationId xmlns:a16="http://schemas.microsoft.com/office/drawing/2014/main" id="{D2E0E49F-9E4C-428F-04D3-DA22E1283545}"/>
                </a:ext>
              </a:extLst>
            </p:cNvPr>
            <p:cNvSpPr/>
            <p:nvPr/>
          </p:nvSpPr>
          <p:spPr>
            <a:xfrm>
              <a:off x="6739306" y="4700491"/>
              <a:ext cx="57175" cy="66689"/>
            </a:xfrm>
            <a:custGeom>
              <a:avLst/>
              <a:gdLst>
                <a:gd name="connsiteX0" fmla="*/ 28461 w 57175"/>
                <a:gd name="connsiteY0" fmla="*/ 66595 h 66689"/>
                <a:gd name="connsiteX1" fmla="*/ 57036 w 57175"/>
                <a:gd name="connsiteY1" fmla="*/ 39763 h 66689"/>
                <a:gd name="connsiteX2" fmla="*/ 57036 w 57175"/>
                <a:gd name="connsiteY2" fmla="*/ 38020 h 66689"/>
                <a:gd name="connsiteX3" fmla="*/ 57036 w 57175"/>
                <a:gd name="connsiteY3" fmla="*/ 28495 h 66689"/>
                <a:gd name="connsiteX4" fmla="*/ 28461 w 57175"/>
                <a:gd name="connsiteY4" fmla="*/ -80 h 66689"/>
                <a:gd name="connsiteX5" fmla="*/ -114 w 57175"/>
                <a:gd name="connsiteY5" fmla="*/ 28495 h 66689"/>
                <a:gd name="connsiteX6" fmla="*/ -114 w 57175"/>
                <a:gd name="connsiteY6" fmla="*/ 38020 h 66689"/>
                <a:gd name="connsiteX7" fmla="*/ 26918 w 57175"/>
                <a:gd name="connsiteY7" fmla="*/ 66595 h 66689"/>
                <a:gd name="connsiteX8" fmla="*/ 28461 w 57175"/>
                <a:gd name="connsiteY8" fmla="*/ 66595 h 66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75" h="66689">
                  <a:moveTo>
                    <a:pt x="28461" y="66595"/>
                  </a:moveTo>
                  <a:cubicBezTo>
                    <a:pt x="43758" y="67071"/>
                    <a:pt x="56550" y="55060"/>
                    <a:pt x="57036" y="39763"/>
                  </a:cubicBezTo>
                  <a:cubicBezTo>
                    <a:pt x="57055" y="39182"/>
                    <a:pt x="57055" y="38601"/>
                    <a:pt x="57036" y="38020"/>
                  </a:cubicBezTo>
                  <a:lnTo>
                    <a:pt x="57036" y="28495"/>
                  </a:lnTo>
                  <a:cubicBezTo>
                    <a:pt x="57036" y="12712"/>
                    <a:pt x="44243" y="-80"/>
                    <a:pt x="28461" y="-80"/>
                  </a:cubicBezTo>
                  <a:cubicBezTo>
                    <a:pt x="12678" y="-80"/>
                    <a:pt x="-114" y="12712"/>
                    <a:pt x="-114" y="28495"/>
                  </a:cubicBezTo>
                  <a:lnTo>
                    <a:pt x="-114" y="38020"/>
                  </a:lnTo>
                  <a:cubicBezTo>
                    <a:pt x="-543" y="53374"/>
                    <a:pt x="11563" y="66167"/>
                    <a:pt x="26918" y="66595"/>
                  </a:cubicBezTo>
                  <a:cubicBezTo>
                    <a:pt x="27432" y="66614"/>
                    <a:pt x="27946" y="66614"/>
                    <a:pt x="28461" y="6659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7" name="Forme libre : forme 296">
              <a:extLst>
                <a:ext uri="{FF2B5EF4-FFF2-40B4-BE49-F238E27FC236}">
                  <a16:creationId xmlns:a16="http://schemas.microsoft.com/office/drawing/2014/main" id="{8E437FCE-E863-172C-D453-22A9BFF7B5D9}"/>
                </a:ext>
              </a:extLst>
            </p:cNvPr>
            <p:cNvSpPr/>
            <p:nvPr/>
          </p:nvSpPr>
          <p:spPr>
            <a:xfrm>
              <a:off x="6710743" y="4795551"/>
              <a:ext cx="114300" cy="57150"/>
            </a:xfrm>
            <a:custGeom>
              <a:avLst/>
              <a:gdLst>
                <a:gd name="connsiteX0" fmla="*/ -125 w 114300"/>
                <a:gd name="connsiteY0" fmla="*/ 57070 h 57150"/>
                <a:gd name="connsiteX1" fmla="*/ -125 w 114300"/>
                <a:gd name="connsiteY1" fmla="*/ 38020 h 57150"/>
                <a:gd name="connsiteX2" fmla="*/ 57025 w 114300"/>
                <a:gd name="connsiteY2" fmla="*/ -80 h 57150"/>
                <a:gd name="connsiteX3" fmla="*/ 114175 w 114300"/>
                <a:gd name="connsiteY3" fmla="*/ 38020 h 57150"/>
                <a:gd name="connsiteX4" fmla="*/ 114175 w 114300"/>
                <a:gd name="connsiteY4" fmla="*/ 5707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57150">
                  <a:moveTo>
                    <a:pt x="-125" y="57070"/>
                  </a:moveTo>
                  <a:lnTo>
                    <a:pt x="-125" y="38020"/>
                  </a:lnTo>
                  <a:cubicBezTo>
                    <a:pt x="-125" y="6588"/>
                    <a:pt x="33879" y="-80"/>
                    <a:pt x="57025" y="-80"/>
                  </a:cubicBezTo>
                  <a:cubicBezTo>
                    <a:pt x="80170" y="-80"/>
                    <a:pt x="114175" y="6588"/>
                    <a:pt x="114175" y="38020"/>
                  </a:cubicBezTo>
                  <a:lnTo>
                    <a:pt x="114175" y="5707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8" name="Forme libre : forme 297">
              <a:extLst>
                <a:ext uri="{FF2B5EF4-FFF2-40B4-BE49-F238E27FC236}">
                  <a16:creationId xmlns:a16="http://schemas.microsoft.com/office/drawing/2014/main" id="{8498BEED-2C84-9CBC-E52A-8242624FAD85}"/>
                </a:ext>
              </a:extLst>
            </p:cNvPr>
            <p:cNvSpPr/>
            <p:nvPr/>
          </p:nvSpPr>
          <p:spPr>
            <a:xfrm>
              <a:off x="6796468" y="4433696"/>
              <a:ext cx="9525" cy="47625"/>
            </a:xfrm>
            <a:custGeom>
              <a:avLst/>
              <a:gdLst>
                <a:gd name="connsiteX0" fmla="*/ 0 w 9525"/>
                <a:gd name="connsiteY0" fmla="*/ 47625 h 47625"/>
                <a:gd name="connsiteX1" fmla="*/ 0 w 9525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7625">
                  <a:moveTo>
                    <a:pt x="0" y="47625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F905EA3D-D71B-D704-2FB2-D571C490EF1F}"/>
                </a:ext>
              </a:extLst>
            </p:cNvPr>
            <p:cNvSpPr/>
            <p:nvPr/>
          </p:nvSpPr>
          <p:spPr>
            <a:xfrm>
              <a:off x="6834949" y="4462271"/>
              <a:ext cx="28575" cy="28575"/>
            </a:xfrm>
            <a:custGeom>
              <a:avLst/>
              <a:gdLst>
                <a:gd name="connsiteX0" fmla="*/ 0 w 28575"/>
                <a:gd name="connsiteY0" fmla="*/ 28575 h 28575"/>
                <a:gd name="connsiteX1" fmla="*/ 28575 w 28575"/>
                <a:gd name="connsiteY1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28575">
                  <a:moveTo>
                    <a:pt x="0" y="28575"/>
                  </a:moveTo>
                  <a:lnTo>
                    <a:pt x="28575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0" name="Forme libre : forme 309">
              <a:extLst>
                <a:ext uri="{FF2B5EF4-FFF2-40B4-BE49-F238E27FC236}">
                  <a16:creationId xmlns:a16="http://schemas.microsoft.com/office/drawing/2014/main" id="{5050B836-6B64-C599-0135-1CD964941773}"/>
                </a:ext>
              </a:extLst>
            </p:cNvPr>
            <p:cNvSpPr/>
            <p:nvPr/>
          </p:nvSpPr>
          <p:spPr>
            <a:xfrm>
              <a:off x="6730174" y="4462271"/>
              <a:ext cx="28575" cy="28575"/>
            </a:xfrm>
            <a:custGeom>
              <a:avLst/>
              <a:gdLst>
                <a:gd name="connsiteX0" fmla="*/ 28575 w 28575"/>
                <a:gd name="connsiteY0" fmla="*/ 28575 h 28575"/>
                <a:gd name="connsiteX1" fmla="*/ 0 w 28575"/>
                <a:gd name="connsiteY1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28575">
                  <a:moveTo>
                    <a:pt x="28575" y="28575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311" name="Group 4">
            <a:extLst>
              <a:ext uri="{FF2B5EF4-FFF2-40B4-BE49-F238E27FC236}">
                <a16:creationId xmlns:a16="http://schemas.microsoft.com/office/drawing/2014/main" id="{69B7C9F9-68D3-905C-69EA-76D24887042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64901" y="3065848"/>
            <a:ext cx="452358" cy="301920"/>
            <a:chOff x="2969" y="1567"/>
            <a:chExt cx="1735" cy="1158"/>
          </a:xfrm>
        </p:grpSpPr>
        <p:sp>
          <p:nvSpPr>
            <p:cNvPr id="316" name="Freeform 5">
              <a:extLst>
                <a:ext uri="{FF2B5EF4-FFF2-40B4-BE49-F238E27FC236}">
                  <a16:creationId xmlns:a16="http://schemas.microsoft.com/office/drawing/2014/main" id="{C0867406-5994-7644-0749-521003B17C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" y="1567"/>
              <a:ext cx="573" cy="119"/>
            </a:xfrm>
            <a:custGeom>
              <a:avLst/>
              <a:gdLst>
                <a:gd name="T0" fmla="*/ 0 w 82"/>
                <a:gd name="T1" fmla="*/ 6 h 17"/>
                <a:gd name="T2" fmla="*/ 31 w 82"/>
                <a:gd name="T3" fmla="*/ 13 h 17"/>
                <a:gd name="T4" fmla="*/ 82 w 82"/>
                <a:gd name="T5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2" h="17">
                  <a:moveTo>
                    <a:pt x="0" y="6"/>
                  </a:moveTo>
                  <a:cubicBezTo>
                    <a:pt x="4" y="9"/>
                    <a:pt x="19" y="17"/>
                    <a:pt x="31" y="13"/>
                  </a:cubicBezTo>
                  <a:cubicBezTo>
                    <a:pt x="42" y="10"/>
                    <a:pt x="57" y="0"/>
                    <a:pt x="82" y="14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7" name="Line 6">
              <a:extLst>
                <a:ext uri="{FF2B5EF4-FFF2-40B4-BE49-F238E27FC236}">
                  <a16:creationId xmlns:a16="http://schemas.microsoft.com/office/drawing/2014/main" id="{E0B635F6-80F0-02CB-F3A8-A7C3754692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59" y="1993"/>
              <a:ext cx="245" cy="202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8" name="Line 7">
              <a:extLst>
                <a:ext uri="{FF2B5EF4-FFF2-40B4-BE49-F238E27FC236}">
                  <a16:creationId xmlns:a16="http://schemas.microsoft.com/office/drawing/2014/main" id="{9EC2D054-7644-6D07-79D8-7F8D8E4BB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69" y="1993"/>
              <a:ext cx="245" cy="202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19" name="Freeform 8">
              <a:extLst>
                <a:ext uri="{FF2B5EF4-FFF2-40B4-BE49-F238E27FC236}">
                  <a16:creationId xmlns:a16="http://schemas.microsoft.com/office/drawing/2014/main" id="{DC110C59-6516-A0D2-79A5-5AE0D31D9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0" y="2125"/>
              <a:ext cx="280" cy="286"/>
            </a:xfrm>
            <a:custGeom>
              <a:avLst/>
              <a:gdLst>
                <a:gd name="T0" fmla="*/ 35 w 40"/>
                <a:gd name="T1" fmla="*/ 24 h 41"/>
                <a:gd name="T2" fmla="*/ 24 w 40"/>
                <a:gd name="T3" fmla="*/ 36 h 41"/>
                <a:gd name="T4" fmla="*/ 5 w 40"/>
                <a:gd name="T5" fmla="*/ 37 h 41"/>
                <a:gd name="T6" fmla="*/ 5 w 40"/>
                <a:gd name="T7" fmla="*/ 37 h 41"/>
                <a:gd name="T8" fmla="*/ 5 w 40"/>
                <a:gd name="T9" fmla="*/ 18 h 41"/>
                <a:gd name="T10" fmla="*/ 16 w 40"/>
                <a:gd name="T11" fmla="*/ 6 h 41"/>
                <a:gd name="T12" fmla="*/ 34 w 40"/>
                <a:gd name="T13" fmla="*/ 5 h 41"/>
                <a:gd name="T14" fmla="*/ 34 w 40"/>
                <a:gd name="T15" fmla="*/ 5 h 41"/>
                <a:gd name="T16" fmla="*/ 35 w 40"/>
                <a:gd name="T17" fmla="*/ 2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1">
                  <a:moveTo>
                    <a:pt x="35" y="24"/>
                  </a:moveTo>
                  <a:cubicBezTo>
                    <a:pt x="24" y="36"/>
                    <a:pt x="24" y="36"/>
                    <a:pt x="24" y="36"/>
                  </a:cubicBezTo>
                  <a:cubicBezTo>
                    <a:pt x="19" y="41"/>
                    <a:pt x="11" y="41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0" y="32"/>
                    <a:pt x="0" y="23"/>
                    <a:pt x="5" y="1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1" y="1"/>
                    <a:pt x="29" y="0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40" y="10"/>
                    <a:pt x="40" y="18"/>
                    <a:pt x="35" y="2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0" name="Freeform 9">
              <a:extLst>
                <a:ext uri="{FF2B5EF4-FFF2-40B4-BE49-F238E27FC236}">
                  <a16:creationId xmlns:a16="http://schemas.microsoft.com/office/drawing/2014/main" id="{1600F2A3-6A94-08B1-3501-A9E05AACC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" y="2181"/>
              <a:ext cx="343" cy="356"/>
            </a:xfrm>
            <a:custGeom>
              <a:avLst/>
              <a:gdLst>
                <a:gd name="T0" fmla="*/ 44 w 49"/>
                <a:gd name="T1" fmla="*/ 23 h 51"/>
                <a:gd name="T2" fmla="*/ 24 w 49"/>
                <a:gd name="T3" fmla="*/ 45 h 51"/>
                <a:gd name="T4" fmla="*/ 6 w 49"/>
                <a:gd name="T5" fmla="*/ 46 h 51"/>
                <a:gd name="T6" fmla="*/ 6 w 49"/>
                <a:gd name="T7" fmla="*/ 46 h 51"/>
                <a:gd name="T8" fmla="*/ 5 w 49"/>
                <a:gd name="T9" fmla="*/ 27 h 51"/>
                <a:gd name="T10" fmla="*/ 25 w 49"/>
                <a:gd name="T11" fmla="*/ 5 h 51"/>
                <a:gd name="T12" fmla="*/ 43 w 49"/>
                <a:gd name="T13" fmla="*/ 5 h 51"/>
                <a:gd name="T14" fmla="*/ 43 w 49"/>
                <a:gd name="T15" fmla="*/ 5 h 51"/>
                <a:gd name="T16" fmla="*/ 44 w 49"/>
                <a:gd name="T17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1">
                  <a:moveTo>
                    <a:pt x="44" y="23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19" y="50"/>
                    <a:pt x="11" y="51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0" y="41"/>
                    <a:pt x="0" y="33"/>
                    <a:pt x="5" y="27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30" y="0"/>
                    <a:pt x="38" y="0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9" y="10"/>
                    <a:pt x="49" y="18"/>
                    <a:pt x="44" y="2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1" name="Freeform 10">
              <a:extLst>
                <a:ext uri="{FF2B5EF4-FFF2-40B4-BE49-F238E27FC236}">
                  <a16:creationId xmlns:a16="http://schemas.microsoft.com/office/drawing/2014/main" id="{669A3C57-1FD4-B521-667C-B5D97EFDE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2293"/>
              <a:ext cx="343" cy="355"/>
            </a:xfrm>
            <a:custGeom>
              <a:avLst/>
              <a:gdLst>
                <a:gd name="T0" fmla="*/ 44 w 49"/>
                <a:gd name="T1" fmla="*/ 24 h 51"/>
                <a:gd name="T2" fmla="*/ 24 w 49"/>
                <a:gd name="T3" fmla="*/ 45 h 51"/>
                <a:gd name="T4" fmla="*/ 6 w 49"/>
                <a:gd name="T5" fmla="*/ 46 h 51"/>
                <a:gd name="T6" fmla="*/ 6 w 49"/>
                <a:gd name="T7" fmla="*/ 46 h 51"/>
                <a:gd name="T8" fmla="*/ 5 w 49"/>
                <a:gd name="T9" fmla="*/ 28 h 51"/>
                <a:gd name="T10" fmla="*/ 25 w 49"/>
                <a:gd name="T11" fmla="*/ 6 h 51"/>
                <a:gd name="T12" fmla="*/ 44 w 49"/>
                <a:gd name="T13" fmla="*/ 5 h 51"/>
                <a:gd name="T14" fmla="*/ 44 w 49"/>
                <a:gd name="T15" fmla="*/ 5 h 51"/>
                <a:gd name="T16" fmla="*/ 44 w 49"/>
                <a:gd name="T17" fmla="*/ 2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" h="51">
                  <a:moveTo>
                    <a:pt x="44" y="24"/>
                  </a:moveTo>
                  <a:cubicBezTo>
                    <a:pt x="24" y="45"/>
                    <a:pt x="24" y="45"/>
                    <a:pt x="24" y="45"/>
                  </a:cubicBezTo>
                  <a:cubicBezTo>
                    <a:pt x="19" y="51"/>
                    <a:pt x="11" y="51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0" y="41"/>
                    <a:pt x="0" y="33"/>
                    <a:pt x="5" y="28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30" y="1"/>
                    <a:pt x="38" y="0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9" y="10"/>
                    <a:pt x="49" y="18"/>
                    <a:pt x="44" y="2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2" name="Freeform 11">
              <a:extLst>
                <a:ext uri="{FF2B5EF4-FFF2-40B4-BE49-F238E27FC236}">
                  <a16:creationId xmlns:a16="http://schemas.microsoft.com/office/drawing/2014/main" id="{D32AEE6D-8127-16ED-D106-003ABDF15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9" y="2432"/>
              <a:ext cx="279" cy="293"/>
            </a:xfrm>
            <a:custGeom>
              <a:avLst/>
              <a:gdLst>
                <a:gd name="T0" fmla="*/ 35 w 40"/>
                <a:gd name="T1" fmla="*/ 24 h 42"/>
                <a:gd name="T2" fmla="*/ 24 w 40"/>
                <a:gd name="T3" fmla="*/ 36 h 42"/>
                <a:gd name="T4" fmla="*/ 6 w 40"/>
                <a:gd name="T5" fmla="*/ 37 h 42"/>
                <a:gd name="T6" fmla="*/ 6 w 40"/>
                <a:gd name="T7" fmla="*/ 37 h 42"/>
                <a:gd name="T8" fmla="*/ 5 w 40"/>
                <a:gd name="T9" fmla="*/ 18 h 42"/>
                <a:gd name="T10" fmla="*/ 16 w 40"/>
                <a:gd name="T11" fmla="*/ 6 h 42"/>
                <a:gd name="T12" fmla="*/ 35 w 40"/>
                <a:gd name="T13" fmla="*/ 5 h 42"/>
                <a:gd name="T14" fmla="*/ 35 w 40"/>
                <a:gd name="T15" fmla="*/ 5 h 42"/>
                <a:gd name="T16" fmla="*/ 35 w 40"/>
                <a:gd name="T17" fmla="*/ 2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" h="42">
                  <a:moveTo>
                    <a:pt x="35" y="24"/>
                  </a:moveTo>
                  <a:cubicBezTo>
                    <a:pt x="24" y="36"/>
                    <a:pt x="24" y="36"/>
                    <a:pt x="24" y="36"/>
                  </a:cubicBezTo>
                  <a:cubicBezTo>
                    <a:pt x="19" y="41"/>
                    <a:pt x="11" y="42"/>
                    <a:pt x="6" y="37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0" y="32"/>
                    <a:pt x="0" y="24"/>
                    <a:pt x="5" y="18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21" y="1"/>
                    <a:pt x="29" y="0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0" y="10"/>
                    <a:pt x="40" y="18"/>
                    <a:pt x="35" y="2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7" name="Freeform 12">
              <a:extLst>
                <a:ext uri="{FF2B5EF4-FFF2-40B4-BE49-F238E27FC236}">
                  <a16:creationId xmlns:a16="http://schemas.microsoft.com/office/drawing/2014/main" id="{5C98E12B-AD18-343D-F097-D3BA1AAEF5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2" y="1581"/>
              <a:ext cx="1021" cy="830"/>
            </a:xfrm>
            <a:custGeom>
              <a:avLst/>
              <a:gdLst>
                <a:gd name="T0" fmla="*/ 130 w 146"/>
                <a:gd name="T1" fmla="*/ 4 h 119"/>
                <a:gd name="T2" fmla="*/ 84 w 146"/>
                <a:gd name="T3" fmla="*/ 7 h 119"/>
                <a:gd name="T4" fmla="*/ 45 w 146"/>
                <a:gd name="T5" fmla="*/ 10 h 119"/>
                <a:gd name="T6" fmla="*/ 0 w 146"/>
                <a:gd name="T7" fmla="*/ 62 h 119"/>
                <a:gd name="T8" fmla="*/ 33 w 146"/>
                <a:gd name="T9" fmla="*/ 72 h 119"/>
                <a:gd name="T10" fmla="*/ 67 w 146"/>
                <a:gd name="T11" fmla="*/ 42 h 119"/>
                <a:gd name="T12" fmla="*/ 97 w 146"/>
                <a:gd name="T13" fmla="*/ 43 h 119"/>
                <a:gd name="T14" fmla="*/ 141 w 146"/>
                <a:gd name="T15" fmla="*/ 96 h 119"/>
                <a:gd name="T16" fmla="*/ 140 w 146"/>
                <a:gd name="T17" fmla="*/ 115 h 119"/>
                <a:gd name="T18" fmla="*/ 140 w 146"/>
                <a:gd name="T19" fmla="*/ 115 h 119"/>
                <a:gd name="T20" fmla="*/ 121 w 146"/>
                <a:gd name="T21" fmla="*/ 113 h 119"/>
                <a:gd name="T22" fmla="*/ 100 w 146"/>
                <a:gd name="T23" fmla="*/ 8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19">
                  <a:moveTo>
                    <a:pt x="130" y="4"/>
                  </a:moveTo>
                  <a:cubicBezTo>
                    <a:pt x="120" y="13"/>
                    <a:pt x="97" y="14"/>
                    <a:pt x="84" y="7"/>
                  </a:cubicBezTo>
                  <a:cubicBezTo>
                    <a:pt x="70" y="0"/>
                    <a:pt x="50" y="5"/>
                    <a:pt x="45" y="10"/>
                  </a:cubicBezTo>
                  <a:cubicBezTo>
                    <a:pt x="40" y="15"/>
                    <a:pt x="0" y="62"/>
                    <a:pt x="0" y="62"/>
                  </a:cubicBezTo>
                  <a:cubicBezTo>
                    <a:pt x="3" y="66"/>
                    <a:pt x="16" y="82"/>
                    <a:pt x="33" y="72"/>
                  </a:cubicBezTo>
                  <a:cubicBezTo>
                    <a:pt x="51" y="63"/>
                    <a:pt x="67" y="42"/>
                    <a:pt x="67" y="42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6" y="102"/>
                    <a:pt x="145" y="110"/>
                    <a:pt x="140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4" y="119"/>
                    <a:pt x="126" y="119"/>
                    <a:pt x="121" y="113"/>
                  </a:cubicBezTo>
                  <a:cubicBezTo>
                    <a:pt x="100" y="87"/>
                    <a:pt x="100" y="87"/>
                    <a:pt x="100" y="87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8" name="Freeform 13">
              <a:extLst>
                <a:ext uri="{FF2B5EF4-FFF2-40B4-BE49-F238E27FC236}">
                  <a16:creationId xmlns:a16="http://schemas.microsoft.com/office/drawing/2014/main" id="{5A250E97-38C1-42FD-6225-BB25F9E4B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8" y="2188"/>
              <a:ext cx="315" cy="349"/>
            </a:xfrm>
            <a:custGeom>
              <a:avLst/>
              <a:gdLst>
                <a:gd name="T0" fmla="*/ 19 w 45"/>
                <a:gd name="T1" fmla="*/ 0 h 50"/>
                <a:gd name="T2" fmla="*/ 40 w 45"/>
                <a:gd name="T3" fmla="*/ 27 h 50"/>
                <a:gd name="T4" fmla="*/ 39 w 45"/>
                <a:gd name="T5" fmla="*/ 45 h 50"/>
                <a:gd name="T6" fmla="*/ 39 w 45"/>
                <a:gd name="T7" fmla="*/ 45 h 50"/>
                <a:gd name="T8" fmla="*/ 20 w 45"/>
                <a:gd name="T9" fmla="*/ 43 h 50"/>
                <a:gd name="T10" fmla="*/ 0 w 45"/>
                <a:gd name="T11" fmla="*/ 1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50">
                  <a:moveTo>
                    <a:pt x="19" y="0"/>
                  </a:moveTo>
                  <a:cubicBezTo>
                    <a:pt x="40" y="27"/>
                    <a:pt x="40" y="27"/>
                    <a:pt x="40" y="27"/>
                  </a:cubicBezTo>
                  <a:cubicBezTo>
                    <a:pt x="45" y="32"/>
                    <a:pt x="44" y="40"/>
                    <a:pt x="39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3" y="50"/>
                    <a:pt x="25" y="49"/>
                    <a:pt x="20" y="43"/>
                  </a:cubicBezTo>
                  <a:cubicBezTo>
                    <a:pt x="0" y="19"/>
                    <a:pt x="0" y="19"/>
                    <a:pt x="0" y="19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29" name="Freeform 14">
              <a:extLst>
                <a:ext uri="{FF2B5EF4-FFF2-40B4-BE49-F238E27FC236}">
                  <a16:creationId xmlns:a16="http://schemas.microsoft.com/office/drawing/2014/main" id="{2139D892-AE1A-9891-6DB6-BD2C29AA7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8" y="2321"/>
              <a:ext cx="301" cy="313"/>
            </a:xfrm>
            <a:custGeom>
              <a:avLst/>
              <a:gdLst>
                <a:gd name="T0" fmla="*/ 20 w 43"/>
                <a:gd name="T1" fmla="*/ 0 h 45"/>
                <a:gd name="T2" fmla="*/ 38 w 43"/>
                <a:gd name="T3" fmla="*/ 22 h 45"/>
                <a:gd name="T4" fmla="*/ 37 w 43"/>
                <a:gd name="T5" fmla="*/ 40 h 45"/>
                <a:gd name="T6" fmla="*/ 37 w 43"/>
                <a:gd name="T7" fmla="*/ 40 h 45"/>
                <a:gd name="T8" fmla="*/ 18 w 43"/>
                <a:gd name="T9" fmla="*/ 39 h 45"/>
                <a:gd name="T10" fmla="*/ 0 w 43"/>
                <a:gd name="T11" fmla="*/ 1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45">
                  <a:moveTo>
                    <a:pt x="20" y="0"/>
                  </a:moveTo>
                  <a:cubicBezTo>
                    <a:pt x="38" y="22"/>
                    <a:pt x="38" y="22"/>
                    <a:pt x="38" y="22"/>
                  </a:cubicBezTo>
                  <a:cubicBezTo>
                    <a:pt x="43" y="27"/>
                    <a:pt x="42" y="35"/>
                    <a:pt x="37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1" y="45"/>
                    <a:pt x="23" y="44"/>
                    <a:pt x="18" y="39"/>
                  </a:cubicBezTo>
                  <a:cubicBezTo>
                    <a:pt x="0" y="18"/>
                    <a:pt x="0" y="18"/>
                    <a:pt x="0" y="18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17" name="Freeform 15">
              <a:extLst>
                <a:ext uri="{FF2B5EF4-FFF2-40B4-BE49-F238E27FC236}">
                  <a16:creationId xmlns:a16="http://schemas.microsoft.com/office/drawing/2014/main" id="{996A45E0-3E49-5085-75B6-76A140E68F3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2558"/>
              <a:ext cx="238" cy="160"/>
            </a:xfrm>
            <a:custGeom>
              <a:avLst/>
              <a:gdLst>
                <a:gd name="T0" fmla="*/ 29 w 34"/>
                <a:gd name="T1" fmla="*/ 0 h 23"/>
                <a:gd name="T2" fmla="*/ 28 w 34"/>
                <a:gd name="T3" fmla="*/ 19 h 23"/>
                <a:gd name="T4" fmla="*/ 28 w 34"/>
                <a:gd name="T5" fmla="*/ 19 h 23"/>
                <a:gd name="T6" fmla="*/ 9 w 34"/>
                <a:gd name="T7" fmla="*/ 17 h 23"/>
                <a:gd name="T8" fmla="*/ 0 w 34"/>
                <a:gd name="T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3">
                  <a:moveTo>
                    <a:pt x="29" y="0"/>
                  </a:moveTo>
                  <a:cubicBezTo>
                    <a:pt x="34" y="6"/>
                    <a:pt x="33" y="14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2" y="23"/>
                    <a:pt x="14" y="23"/>
                    <a:pt x="9" y="17"/>
                  </a:cubicBezTo>
                  <a:cubicBezTo>
                    <a:pt x="0" y="6"/>
                    <a:pt x="0" y="6"/>
                    <a:pt x="0" y="6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18" name="Graphique 198">
            <a:extLst>
              <a:ext uri="{FF2B5EF4-FFF2-40B4-BE49-F238E27FC236}">
                <a16:creationId xmlns:a16="http://schemas.microsoft.com/office/drawing/2014/main" id="{44F9B751-46FF-5200-2419-E7056EBC4C9F}"/>
              </a:ext>
            </a:extLst>
          </p:cNvPr>
          <p:cNvGrpSpPr/>
          <p:nvPr/>
        </p:nvGrpSpPr>
        <p:grpSpPr>
          <a:xfrm>
            <a:off x="3191236" y="3021205"/>
            <a:ext cx="373928" cy="391207"/>
            <a:chOff x="3519487" y="733425"/>
            <a:chExt cx="5153025" cy="5391150"/>
          </a:xfrm>
        </p:grpSpPr>
        <p:sp>
          <p:nvSpPr>
            <p:cNvPr id="419" name="Forme libre : forme 252">
              <a:extLst>
                <a:ext uri="{FF2B5EF4-FFF2-40B4-BE49-F238E27FC236}">
                  <a16:creationId xmlns:a16="http://schemas.microsoft.com/office/drawing/2014/main" id="{8860C172-84A1-23C5-2FD5-ADEB0BCCEEDD}"/>
                </a:ext>
              </a:extLst>
            </p:cNvPr>
            <p:cNvSpPr/>
            <p:nvPr/>
          </p:nvSpPr>
          <p:spPr>
            <a:xfrm>
              <a:off x="3517402" y="731139"/>
              <a:ext cx="5153025" cy="5305425"/>
            </a:xfrm>
            <a:custGeom>
              <a:avLst/>
              <a:gdLst>
                <a:gd name="connsiteX0" fmla="*/ 4441688 w 5153025"/>
                <a:gd name="connsiteY0" fmla="*/ 4497610 h 5305425"/>
                <a:gd name="connsiteX1" fmla="*/ 4477597 w 5153025"/>
                <a:gd name="connsiteY1" fmla="*/ 4459034 h 5305425"/>
                <a:gd name="connsiteX2" fmla="*/ 4489027 w 5153025"/>
                <a:gd name="connsiteY2" fmla="*/ 4446365 h 5305425"/>
                <a:gd name="connsiteX3" fmla="*/ 4516840 w 5153025"/>
                <a:gd name="connsiteY3" fmla="*/ 4414933 h 5305425"/>
                <a:gd name="connsiteX4" fmla="*/ 4527699 w 5153025"/>
                <a:gd name="connsiteY4" fmla="*/ 4402645 h 5305425"/>
                <a:gd name="connsiteX5" fmla="*/ 4534938 w 5153025"/>
                <a:gd name="connsiteY5" fmla="*/ 4393978 h 5305425"/>
                <a:gd name="connsiteX6" fmla="*/ 4552845 w 5153025"/>
                <a:gd name="connsiteY6" fmla="*/ 4372642 h 5305425"/>
                <a:gd name="connsiteX7" fmla="*/ 4579325 w 5153025"/>
                <a:gd name="connsiteY7" fmla="*/ 4340448 h 5305425"/>
                <a:gd name="connsiteX8" fmla="*/ 4584467 w 5153025"/>
                <a:gd name="connsiteY8" fmla="*/ 4334066 h 5305425"/>
                <a:gd name="connsiteX9" fmla="*/ 5139489 w 5153025"/>
                <a:gd name="connsiteY9" fmla="*/ 2495741 h 5305425"/>
                <a:gd name="connsiteX10" fmla="*/ 4989089 w 5153025"/>
                <a:gd name="connsiteY10" fmla="*/ 7144 h 5305425"/>
                <a:gd name="connsiteX11" fmla="*/ 2507637 w 5153025"/>
                <a:gd name="connsiteY11" fmla="*/ 157067 h 5305425"/>
                <a:gd name="connsiteX12" fmla="*/ 698459 w 5153025"/>
                <a:gd name="connsiteY12" fmla="*/ 976217 h 5305425"/>
                <a:gd name="connsiteX13" fmla="*/ 693600 w 5153025"/>
                <a:gd name="connsiteY13" fmla="*/ 981456 h 5305425"/>
                <a:gd name="connsiteX14" fmla="*/ 662263 w 5153025"/>
                <a:gd name="connsiteY14" fmla="*/ 1015937 h 5305425"/>
                <a:gd name="connsiteX15" fmla="*/ 645023 w 5153025"/>
                <a:gd name="connsiteY15" fmla="*/ 1035844 h 5305425"/>
                <a:gd name="connsiteX16" fmla="*/ 633212 w 5153025"/>
                <a:gd name="connsiteY16" fmla="*/ 1049274 h 5305425"/>
                <a:gd name="connsiteX17" fmla="*/ 625211 w 5153025"/>
                <a:gd name="connsiteY17" fmla="*/ 1058799 h 5305425"/>
                <a:gd name="connsiteX18" fmla="*/ 596636 w 5153025"/>
                <a:gd name="connsiteY18" fmla="*/ 1092613 h 5305425"/>
                <a:gd name="connsiteX19" fmla="*/ 587111 w 5153025"/>
                <a:gd name="connsiteY19" fmla="*/ 1104233 h 5305425"/>
                <a:gd name="connsiteX20" fmla="*/ 757227 w 5153025"/>
                <a:gd name="connsiteY20" fmla="*/ 4541044 h 5305425"/>
                <a:gd name="connsiteX21" fmla="*/ 759132 w 5153025"/>
                <a:gd name="connsiteY21" fmla="*/ 4538949 h 5305425"/>
                <a:gd name="connsiteX22" fmla="*/ 903531 w 5153025"/>
                <a:gd name="connsiteY22" fmla="*/ 4673156 h 5305425"/>
                <a:gd name="connsiteX23" fmla="*/ 999733 w 5153025"/>
                <a:gd name="connsiteY23" fmla="*/ 4751928 h 5305425"/>
                <a:gd name="connsiteX24" fmla="*/ 997734 w 5153025"/>
                <a:gd name="connsiteY24" fmla="*/ 4754214 h 5305425"/>
                <a:gd name="connsiteX25" fmla="*/ 4435973 w 5153025"/>
                <a:gd name="connsiteY25" fmla="*/ 4502944 h 530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3025" h="5305425">
                  <a:moveTo>
                    <a:pt x="4441688" y="4497610"/>
                  </a:moveTo>
                  <a:cubicBezTo>
                    <a:pt x="4453753" y="4484910"/>
                    <a:pt x="4465722" y="4472051"/>
                    <a:pt x="4477597" y="4459034"/>
                  </a:cubicBezTo>
                  <a:lnTo>
                    <a:pt x="4489027" y="4446365"/>
                  </a:lnTo>
                  <a:cubicBezTo>
                    <a:pt x="4498361" y="4436015"/>
                    <a:pt x="4507632" y="4425538"/>
                    <a:pt x="4516840" y="4414933"/>
                  </a:cubicBezTo>
                  <a:lnTo>
                    <a:pt x="4527699" y="4402645"/>
                  </a:lnTo>
                  <a:cubicBezTo>
                    <a:pt x="4530175" y="4399788"/>
                    <a:pt x="4532461" y="4396835"/>
                    <a:pt x="4534938" y="4393978"/>
                  </a:cubicBezTo>
                  <a:cubicBezTo>
                    <a:pt x="4540938" y="4386930"/>
                    <a:pt x="4546844" y="4379786"/>
                    <a:pt x="4552845" y="4372642"/>
                  </a:cubicBezTo>
                  <a:cubicBezTo>
                    <a:pt x="4561798" y="4361974"/>
                    <a:pt x="4570656" y="4351306"/>
                    <a:pt x="4579325" y="4340448"/>
                  </a:cubicBezTo>
                  <a:lnTo>
                    <a:pt x="4584467" y="4334066"/>
                  </a:lnTo>
                  <a:cubicBezTo>
                    <a:pt x="5000786" y="3816409"/>
                    <a:pt x="5199784" y="3157296"/>
                    <a:pt x="5139489" y="2495741"/>
                  </a:cubicBezTo>
                  <a:lnTo>
                    <a:pt x="4989089" y="7144"/>
                  </a:lnTo>
                  <a:lnTo>
                    <a:pt x="2507637" y="157067"/>
                  </a:lnTo>
                  <a:cubicBezTo>
                    <a:pt x="1818994" y="175868"/>
                    <a:pt x="1166915" y="471113"/>
                    <a:pt x="698459" y="976217"/>
                  </a:cubicBezTo>
                  <a:lnTo>
                    <a:pt x="693600" y="981456"/>
                  </a:lnTo>
                  <a:cubicBezTo>
                    <a:pt x="683027" y="992886"/>
                    <a:pt x="672645" y="1004316"/>
                    <a:pt x="662263" y="1015937"/>
                  </a:cubicBezTo>
                  <a:lnTo>
                    <a:pt x="645023" y="1035844"/>
                  </a:lnTo>
                  <a:cubicBezTo>
                    <a:pt x="641117" y="1040321"/>
                    <a:pt x="637117" y="1044702"/>
                    <a:pt x="633212" y="1049274"/>
                  </a:cubicBezTo>
                  <a:cubicBezTo>
                    <a:pt x="630449" y="1052417"/>
                    <a:pt x="627877" y="1055561"/>
                    <a:pt x="625211" y="1058799"/>
                  </a:cubicBezTo>
                  <a:cubicBezTo>
                    <a:pt x="615686" y="1070039"/>
                    <a:pt x="606161" y="1081310"/>
                    <a:pt x="596636" y="1092613"/>
                  </a:cubicBezTo>
                  <a:lnTo>
                    <a:pt x="587111" y="1104233"/>
                  </a:lnTo>
                  <a:cubicBezTo>
                    <a:pt x="-247095" y="2123564"/>
                    <a:pt x="-173565" y="3609078"/>
                    <a:pt x="757227" y="4541044"/>
                  </a:cubicBezTo>
                  <a:lnTo>
                    <a:pt x="759132" y="4538949"/>
                  </a:lnTo>
                  <a:cubicBezTo>
                    <a:pt x="805106" y="4585049"/>
                    <a:pt x="853239" y="4629785"/>
                    <a:pt x="903531" y="4673156"/>
                  </a:cubicBezTo>
                  <a:cubicBezTo>
                    <a:pt x="935282" y="4700270"/>
                    <a:pt x="967348" y="4726527"/>
                    <a:pt x="999733" y="4751928"/>
                  </a:cubicBezTo>
                  <a:lnTo>
                    <a:pt x="997734" y="4754214"/>
                  </a:lnTo>
                  <a:cubicBezTo>
                    <a:pt x="2037645" y="5567933"/>
                    <a:pt x="3525414" y="5459205"/>
                    <a:pt x="4435973" y="45029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5" name="Forme libre : forme 253">
              <a:extLst>
                <a:ext uri="{FF2B5EF4-FFF2-40B4-BE49-F238E27FC236}">
                  <a16:creationId xmlns:a16="http://schemas.microsoft.com/office/drawing/2014/main" id="{C0113FC7-7B23-93C5-C7D2-4FBDFFA53852}"/>
                </a:ext>
              </a:extLst>
            </p:cNvPr>
            <p:cNvSpPr/>
            <p:nvPr/>
          </p:nvSpPr>
          <p:spPr>
            <a:xfrm>
              <a:off x="3793712" y="1615916"/>
              <a:ext cx="3886200" cy="4514850"/>
            </a:xfrm>
            <a:custGeom>
              <a:avLst/>
              <a:gdLst>
                <a:gd name="connsiteX0" fmla="*/ 3882962 w 3886200"/>
                <a:gd name="connsiteY0" fmla="*/ 7144 h 4514850"/>
                <a:gd name="connsiteX1" fmla="*/ 7144 w 3886200"/>
                <a:gd name="connsiteY1" fmla="*/ 4508850 h 451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86200" h="4514850">
                  <a:moveTo>
                    <a:pt x="3882962" y="7144"/>
                  </a:moveTo>
                  <a:lnTo>
                    <a:pt x="7144" y="450885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6" name="Forme libre : forme 254">
              <a:extLst>
                <a:ext uri="{FF2B5EF4-FFF2-40B4-BE49-F238E27FC236}">
                  <a16:creationId xmlns:a16="http://schemas.microsoft.com/office/drawing/2014/main" id="{B55D8638-6EF7-B151-B4B9-9BB0B66A6D79}"/>
                </a:ext>
              </a:extLst>
            </p:cNvPr>
            <p:cNvSpPr/>
            <p:nvPr/>
          </p:nvSpPr>
          <p:spPr>
            <a:xfrm>
              <a:off x="6451187" y="1671066"/>
              <a:ext cx="114300" cy="1247775"/>
            </a:xfrm>
            <a:custGeom>
              <a:avLst/>
              <a:gdLst>
                <a:gd name="connsiteX0" fmla="*/ 7144 w 114300"/>
                <a:gd name="connsiteY0" fmla="*/ 7144 h 1247775"/>
                <a:gd name="connsiteX1" fmla="*/ 111062 w 114300"/>
                <a:gd name="connsiteY1" fmla="*/ 1246346 h 124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" h="1247775">
                  <a:moveTo>
                    <a:pt x="7144" y="7144"/>
                  </a:moveTo>
                  <a:lnTo>
                    <a:pt x="111062" y="124634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7" name="Forme libre : forme 255">
              <a:extLst>
                <a:ext uri="{FF2B5EF4-FFF2-40B4-BE49-F238E27FC236}">
                  <a16:creationId xmlns:a16="http://schemas.microsoft.com/office/drawing/2014/main" id="{1E05A0FF-56C1-F3A5-E624-5888E27E6AED}"/>
                </a:ext>
              </a:extLst>
            </p:cNvPr>
            <p:cNvSpPr/>
            <p:nvPr/>
          </p:nvSpPr>
          <p:spPr>
            <a:xfrm>
              <a:off x="5638228" y="2071021"/>
              <a:ext cx="152400" cy="1743075"/>
            </a:xfrm>
            <a:custGeom>
              <a:avLst/>
              <a:gdLst>
                <a:gd name="connsiteX0" fmla="*/ 7144 w 152400"/>
                <a:gd name="connsiteY0" fmla="*/ 7144 h 1743075"/>
                <a:gd name="connsiteX1" fmla="*/ 152591 w 152400"/>
                <a:gd name="connsiteY1" fmla="*/ 1742408 h 174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00" h="1743075">
                  <a:moveTo>
                    <a:pt x="7144" y="7144"/>
                  </a:moveTo>
                  <a:lnTo>
                    <a:pt x="152591" y="1742408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8" name="Forme libre : forme 256">
              <a:extLst>
                <a:ext uri="{FF2B5EF4-FFF2-40B4-BE49-F238E27FC236}">
                  <a16:creationId xmlns:a16="http://schemas.microsoft.com/office/drawing/2014/main" id="{0B5B4484-4F96-17FB-74D6-45835447B27C}"/>
                </a:ext>
              </a:extLst>
            </p:cNvPr>
            <p:cNvSpPr/>
            <p:nvPr/>
          </p:nvSpPr>
          <p:spPr>
            <a:xfrm>
              <a:off x="4842700" y="2679764"/>
              <a:ext cx="180975" cy="2028825"/>
            </a:xfrm>
            <a:custGeom>
              <a:avLst/>
              <a:gdLst>
                <a:gd name="connsiteX0" fmla="*/ 7144 w 180975"/>
                <a:gd name="connsiteY0" fmla="*/ 7144 h 2028825"/>
                <a:gd name="connsiteX1" fmla="*/ 176689 w 180975"/>
                <a:gd name="connsiteY1" fmla="*/ 2029682 h 2028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975" h="2028825">
                  <a:moveTo>
                    <a:pt x="7144" y="7144"/>
                  </a:moveTo>
                  <a:lnTo>
                    <a:pt x="176689" y="2029682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9" name="Forme libre : forme 257">
              <a:extLst>
                <a:ext uri="{FF2B5EF4-FFF2-40B4-BE49-F238E27FC236}">
                  <a16:creationId xmlns:a16="http://schemas.microsoft.com/office/drawing/2014/main" id="{7C8CE638-906B-3363-C660-AB482D0A5400}"/>
                </a:ext>
              </a:extLst>
            </p:cNvPr>
            <p:cNvSpPr/>
            <p:nvPr/>
          </p:nvSpPr>
          <p:spPr>
            <a:xfrm>
              <a:off x="6557581" y="2825972"/>
              <a:ext cx="1247775" cy="95250"/>
            </a:xfrm>
            <a:custGeom>
              <a:avLst/>
              <a:gdLst>
                <a:gd name="connsiteX0" fmla="*/ 1248061 w 1247775"/>
                <a:gd name="connsiteY0" fmla="*/ 7144 h 95250"/>
                <a:gd name="connsiteX1" fmla="*/ 7144 w 1247775"/>
                <a:gd name="connsiteY1" fmla="*/ 8858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5" h="95250">
                  <a:moveTo>
                    <a:pt x="1248061" y="7144"/>
                  </a:moveTo>
                  <a:lnTo>
                    <a:pt x="7144" y="88583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0" name="Forme libre : forme 258">
              <a:extLst>
                <a:ext uri="{FF2B5EF4-FFF2-40B4-BE49-F238E27FC236}">
                  <a16:creationId xmlns:a16="http://schemas.microsoft.com/office/drawing/2014/main" id="{8024BAC6-A304-0A01-8771-C8BE2E924355}"/>
                </a:ext>
              </a:extLst>
            </p:cNvPr>
            <p:cNvSpPr/>
            <p:nvPr/>
          </p:nvSpPr>
          <p:spPr>
            <a:xfrm>
              <a:off x="5786151" y="3689413"/>
              <a:ext cx="1743075" cy="123825"/>
            </a:xfrm>
            <a:custGeom>
              <a:avLst/>
              <a:gdLst>
                <a:gd name="connsiteX0" fmla="*/ 1744790 w 1743075"/>
                <a:gd name="connsiteY0" fmla="*/ 7144 h 123825"/>
                <a:gd name="connsiteX1" fmla="*/ 7144 w 1743075"/>
                <a:gd name="connsiteY1" fmla="*/ 121158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3075" h="123825">
                  <a:moveTo>
                    <a:pt x="1744790" y="7144"/>
                  </a:moveTo>
                  <a:lnTo>
                    <a:pt x="7144" y="121158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1" name="Forme libre : forme 259">
              <a:extLst>
                <a:ext uri="{FF2B5EF4-FFF2-40B4-BE49-F238E27FC236}">
                  <a16:creationId xmlns:a16="http://schemas.microsoft.com/office/drawing/2014/main" id="{DA80E927-6753-8547-E9CD-4C48ED2CA29A}"/>
                </a:ext>
              </a:extLst>
            </p:cNvPr>
            <p:cNvSpPr/>
            <p:nvPr/>
          </p:nvSpPr>
          <p:spPr>
            <a:xfrm>
              <a:off x="5014722" y="4566571"/>
              <a:ext cx="2038350" cy="142875"/>
            </a:xfrm>
            <a:custGeom>
              <a:avLst/>
              <a:gdLst>
                <a:gd name="connsiteX0" fmla="*/ 2032444 w 2038350"/>
                <a:gd name="connsiteY0" fmla="*/ 7144 h 142875"/>
                <a:gd name="connsiteX1" fmla="*/ 7144 w 2038350"/>
                <a:gd name="connsiteY1" fmla="*/ 140018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38350" h="142875">
                  <a:moveTo>
                    <a:pt x="2032444" y="7144"/>
                  </a:moveTo>
                  <a:lnTo>
                    <a:pt x="7144" y="140018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52" name="Group 32">
            <a:extLst>
              <a:ext uri="{FF2B5EF4-FFF2-40B4-BE49-F238E27FC236}">
                <a16:creationId xmlns:a16="http://schemas.microsoft.com/office/drawing/2014/main" id="{6E0BB9EA-BD71-4439-395F-CCA675B8EDB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19496" y="1954121"/>
            <a:ext cx="543169" cy="346812"/>
            <a:chOff x="2454" y="1348"/>
            <a:chExt cx="852" cy="544"/>
          </a:xfrm>
        </p:grpSpPr>
        <p:sp>
          <p:nvSpPr>
            <p:cNvPr id="453" name="Line 33">
              <a:extLst>
                <a:ext uri="{FF2B5EF4-FFF2-40B4-BE49-F238E27FC236}">
                  <a16:creationId xmlns:a16="http://schemas.microsoft.com/office/drawing/2014/main" id="{C55362C3-BFDC-F5B9-C0EE-6510209C9E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54" y="1892"/>
              <a:ext cx="852" cy="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4" name="Line 34">
              <a:extLst>
                <a:ext uri="{FF2B5EF4-FFF2-40B4-BE49-F238E27FC236}">
                  <a16:creationId xmlns:a16="http://schemas.microsoft.com/office/drawing/2014/main" id="{78BFFB7E-92CE-03AF-F35B-1083F8045E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75" y="1755"/>
              <a:ext cx="0" cy="137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5" name="Line 35">
              <a:extLst>
                <a:ext uri="{FF2B5EF4-FFF2-40B4-BE49-F238E27FC236}">
                  <a16:creationId xmlns:a16="http://schemas.microsoft.com/office/drawing/2014/main" id="{DB2F5B7A-F4C5-21BC-0320-27596F0B3D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76" y="1755"/>
              <a:ext cx="0" cy="137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6" name="Line 36">
              <a:extLst>
                <a:ext uri="{FF2B5EF4-FFF2-40B4-BE49-F238E27FC236}">
                  <a16:creationId xmlns:a16="http://schemas.microsoft.com/office/drawing/2014/main" id="{C2F10C22-E288-C2E3-3A23-D7A060FE6E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77" y="1755"/>
              <a:ext cx="0" cy="137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7" name="Line 37">
              <a:extLst>
                <a:ext uri="{FF2B5EF4-FFF2-40B4-BE49-F238E27FC236}">
                  <a16:creationId xmlns:a16="http://schemas.microsoft.com/office/drawing/2014/main" id="{8625DE53-EE5D-D501-F30D-8CCCFD6A7B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24" y="1589"/>
              <a:ext cx="0" cy="303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8" name="Line 38">
              <a:extLst>
                <a:ext uri="{FF2B5EF4-FFF2-40B4-BE49-F238E27FC236}">
                  <a16:creationId xmlns:a16="http://schemas.microsoft.com/office/drawing/2014/main" id="{AAF8BF3F-5896-C3D3-D44E-B8BC93E2AD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25" y="1589"/>
              <a:ext cx="0" cy="303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9" name="Freeform 39">
              <a:extLst>
                <a:ext uri="{FF2B5EF4-FFF2-40B4-BE49-F238E27FC236}">
                  <a16:creationId xmlns:a16="http://schemas.microsoft.com/office/drawing/2014/main" id="{66C5B4D5-F81D-D7F0-AE0E-B925878F1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1371"/>
              <a:ext cx="528" cy="153"/>
            </a:xfrm>
            <a:custGeom>
              <a:avLst/>
              <a:gdLst>
                <a:gd name="T0" fmla="*/ 0 w 528"/>
                <a:gd name="T1" fmla="*/ 153 h 153"/>
                <a:gd name="T2" fmla="*/ 134 w 528"/>
                <a:gd name="T3" fmla="*/ 60 h 153"/>
                <a:gd name="T4" fmla="*/ 296 w 528"/>
                <a:gd name="T5" fmla="*/ 153 h 153"/>
                <a:gd name="T6" fmla="*/ 528 w 528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8" h="153">
                  <a:moveTo>
                    <a:pt x="0" y="153"/>
                  </a:moveTo>
                  <a:lnTo>
                    <a:pt x="134" y="60"/>
                  </a:lnTo>
                  <a:lnTo>
                    <a:pt x="296" y="153"/>
                  </a:lnTo>
                  <a:lnTo>
                    <a:pt x="528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0" name="Freeform 40">
              <a:extLst>
                <a:ext uri="{FF2B5EF4-FFF2-40B4-BE49-F238E27FC236}">
                  <a16:creationId xmlns:a16="http://schemas.microsoft.com/office/drawing/2014/main" id="{1A9D36DD-1162-C273-3E93-166C943156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6" y="1348"/>
              <a:ext cx="46" cy="46"/>
            </a:xfrm>
            <a:custGeom>
              <a:avLst/>
              <a:gdLst>
                <a:gd name="T0" fmla="*/ 0 w 46"/>
                <a:gd name="T1" fmla="*/ 0 h 46"/>
                <a:gd name="T2" fmla="*/ 46 w 46"/>
                <a:gd name="T3" fmla="*/ 0 h 46"/>
                <a:gd name="T4" fmla="*/ 36 w 46"/>
                <a:gd name="T5" fmla="*/ 46 h 46"/>
                <a:gd name="T6" fmla="*/ 0 w 46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46">
                  <a:moveTo>
                    <a:pt x="0" y="0"/>
                  </a:moveTo>
                  <a:lnTo>
                    <a:pt x="46" y="0"/>
                  </a:lnTo>
                  <a:lnTo>
                    <a:pt x="36" y="4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61" name="Graphique 169">
            <a:extLst>
              <a:ext uri="{FF2B5EF4-FFF2-40B4-BE49-F238E27FC236}">
                <a16:creationId xmlns:a16="http://schemas.microsoft.com/office/drawing/2014/main" id="{D6C4DFCF-CEDA-57B1-B938-A635EC9776C4}"/>
              </a:ext>
            </a:extLst>
          </p:cNvPr>
          <p:cNvGrpSpPr/>
          <p:nvPr/>
        </p:nvGrpSpPr>
        <p:grpSpPr>
          <a:xfrm>
            <a:off x="3119080" y="1933996"/>
            <a:ext cx="518240" cy="387063"/>
            <a:chOff x="1900237" y="295275"/>
            <a:chExt cx="8391525" cy="6267450"/>
          </a:xfrm>
        </p:grpSpPr>
        <p:sp>
          <p:nvSpPr>
            <p:cNvPr id="462" name="Forme libre : forme 114">
              <a:extLst>
                <a:ext uri="{FF2B5EF4-FFF2-40B4-BE49-F238E27FC236}">
                  <a16:creationId xmlns:a16="http://schemas.microsoft.com/office/drawing/2014/main" id="{DFB2BD85-219D-59F3-9126-E71C7EBB86DD}"/>
                </a:ext>
              </a:extLst>
            </p:cNvPr>
            <p:cNvSpPr/>
            <p:nvPr/>
          </p:nvSpPr>
          <p:spPr>
            <a:xfrm>
              <a:off x="1897856" y="292894"/>
              <a:ext cx="5934075" cy="5676900"/>
            </a:xfrm>
            <a:custGeom>
              <a:avLst/>
              <a:gdLst>
                <a:gd name="connsiteX0" fmla="*/ 5069777 w 5934075"/>
                <a:gd name="connsiteY0" fmla="*/ 7144 h 5676900"/>
                <a:gd name="connsiteX1" fmla="*/ 870490 w 5934075"/>
                <a:gd name="connsiteY1" fmla="*/ 7144 h 5676900"/>
                <a:gd name="connsiteX2" fmla="*/ 7144 w 5934075"/>
                <a:gd name="connsiteY2" fmla="*/ 866394 h 5676900"/>
                <a:gd name="connsiteX3" fmla="*/ 7144 w 5934075"/>
                <a:gd name="connsiteY3" fmla="*/ 3622929 h 5676900"/>
                <a:gd name="connsiteX4" fmla="*/ 870490 w 5934075"/>
                <a:gd name="connsiteY4" fmla="*/ 4482941 h 5676900"/>
                <a:gd name="connsiteX5" fmla="*/ 1384173 w 5934075"/>
                <a:gd name="connsiteY5" fmla="*/ 4482941 h 5676900"/>
                <a:gd name="connsiteX6" fmla="*/ 1027176 w 5934075"/>
                <a:gd name="connsiteY6" fmla="*/ 5468589 h 5676900"/>
                <a:gd name="connsiteX7" fmla="*/ 1257776 w 5934075"/>
                <a:gd name="connsiteY7" fmla="*/ 5661470 h 5676900"/>
                <a:gd name="connsiteX8" fmla="*/ 2464117 w 5934075"/>
                <a:gd name="connsiteY8" fmla="*/ 4957287 h 5676900"/>
                <a:gd name="connsiteX9" fmla="*/ 2893409 w 5934075"/>
                <a:gd name="connsiteY9" fmla="*/ 4482941 h 5676900"/>
                <a:gd name="connsiteX10" fmla="*/ 5069777 w 5934075"/>
                <a:gd name="connsiteY10" fmla="*/ 4482941 h 5676900"/>
                <a:gd name="connsiteX11" fmla="*/ 5933885 w 5934075"/>
                <a:gd name="connsiteY11" fmla="*/ 3622929 h 5676900"/>
                <a:gd name="connsiteX12" fmla="*/ 5933885 w 5934075"/>
                <a:gd name="connsiteY12" fmla="*/ 866394 h 5676900"/>
                <a:gd name="connsiteX13" fmla="*/ 5069777 w 5934075"/>
                <a:gd name="connsiteY13" fmla="*/ 7144 h 567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934075" h="5676900">
                  <a:moveTo>
                    <a:pt x="5069777" y="7144"/>
                  </a:moveTo>
                  <a:lnTo>
                    <a:pt x="870490" y="7144"/>
                  </a:lnTo>
                  <a:cubicBezTo>
                    <a:pt x="396145" y="7144"/>
                    <a:pt x="7144" y="393668"/>
                    <a:pt x="7144" y="866394"/>
                  </a:cubicBezTo>
                  <a:lnTo>
                    <a:pt x="7144" y="3622929"/>
                  </a:lnTo>
                  <a:cubicBezTo>
                    <a:pt x="7144" y="4096417"/>
                    <a:pt x="396145" y="4482941"/>
                    <a:pt x="870490" y="4482941"/>
                  </a:cubicBezTo>
                  <a:lnTo>
                    <a:pt x="1384173" y="4482941"/>
                  </a:lnTo>
                  <a:cubicBezTo>
                    <a:pt x="1384173" y="4727543"/>
                    <a:pt x="1206056" y="5260943"/>
                    <a:pt x="1027176" y="5468589"/>
                  </a:cubicBezTo>
                  <a:cubicBezTo>
                    <a:pt x="848297" y="5676234"/>
                    <a:pt x="1146239" y="5690997"/>
                    <a:pt x="1257776" y="5661470"/>
                  </a:cubicBezTo>
                  <a:cubicBezTo>
                    <a:pt x="1369314" y="5631942"/>
                    <a:pt x="2136743" y="5327428"/>
                    <a:pt x="2464117" y="4957287"/>
                  </a:cubicBezTo>
                  <a:cubicBezTo>
                    <a:pt x="2608612" y="4794028"/>
                    <a:pt x="2763679" y="4627436"/>
                    <a:pt x="2893409" y="4482941"/>
                  </a:cubicBezTo>
                  <a:lnTo>
                    <a:pt x="5069777" y="4482941"/>
                  </a:lnTo>
                  <a:cubicBezTo>
                    <a:pt x="5544884" y="4482941"/>
                    <a:pt x="5933885" y="4096417"/>
                    <a:pt x="5933885" y="3622929"/>
                  </a:cubicBezTo>
                  <a:lnTo>
                    <a:pt x="5933885" y="866394"/>
                  </a:lnTo>
                  <a:cubicBezTo>
                    <a:pt x="5933885" y="393668"/>
                    <a:pt x="5544884" y="7144"/>
                    <a:pt x="5069777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3" name="Forme libre : forme 115">
              <a:extLst>
                <a:ext uri="{FF2B5EF4-FFF2-40B4-BE49-F238E27FC236}">
                  <a16:creationId xmlns:a16="http://schemas.microsoft.com/office/drawing/2014/main" id="{E4034F9E-D234-1A9A-A238-7B8C4A3FDCAF}"/>
                </a:ext>
              </a:extLst>
            </p:cNvPr>
            <p:cNvSpPr/>
            <p:nvPr/>
          </p:nvSpPr>
          <p:spPr>
            <a:xfrm>
              <a:off x="3753802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1" y="464344"/>
                    <a:pt x="7144" y="361996"/>
                    <a:pt x="7144" y="235744"/>
                  </a:cubicBezTo>
                  <a:cubicBezTo>
                    <a:pt x="7144" y="109491"/>
                    <a:pt x="109491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4" name="Forme libre : forme 116">
              <a:extLst>
                <a:ext uri="{FF2B5EF4-FFF2-40B4-BE49-F238E27FC236}">
                  <a16:creationId xmlns:a16="http://schemas.microsoft.com/office/drawing/2014/main" id="{2807B322-0476-C35A-AE0B-AA6208A225C6}"/>
                </a:ext>
              </a:extLst>
            </p:cNvPr>
            <p:cNvSpPr/>
            <p:nvPr/>
          </p:nvSpPr>
          <p:spPr>
            <a:xfrm>
              <a:off x="4632674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5" name="Forme libre : forme 117">
              <a:extLst>
                <a:ext uri="{FF2B5EF4-FFF2-40B4-BE49-F238E27FC236}">
                  <a16:creationId xmlns:a16="http://schemas.microsoft.com/office/drawing/2014/main" id="{376C453F-4556-ABE4-092B-7E091E5D6448}"/>
                </a:ext>
              </a:extLst>
            </p:cNvPr>
            <p:cNvSpPr/>
            <p:nvPr/>
          </p:nvSpPr>
          <p:spPr>
            <a:xfrm>
              <a:off x="5511450" y="2327624"/>
              <a:ext cx="466725" cy="466725"/>
            </a:xfrm>
            <a:custGeom>
              <a:avLst/>
              <a:gdLst>
                <a:gd name="connsiteX0" fmla="*/ 464344 w 466725"/>
                <a:gd name="connsiteY0" fmla="*/ 235744 h 466725"/>
                <a:gd name="connsiteX1" fmla="*/ 235744 w 466725"/>
                <a:gd name="connsiteY1" fmla="*/ 464344 h 466725"/>
                <a:gd name="connsiteX2" fmla="*/ 7144 w 466725"/>
                <a:gd name="connsiteY2" fmla="*/ 235744 h 466725"/>
                <a:gd name="connsiteX3" fmla="*/ 235744 w 466725"/>
                <a:gd name="connsiteY3" fmla="*/ 7144 h 466725"/>
                <a:gd name="connsiteX4" fmla="*/ 464344 w 466725"/>
                <a:gd name="connsiteY4" fmla="*/ 235744 h 46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6725" h="466725">
                  <a:moveTo>
                    <a:pt x="464344" y="235744"/>
                  </a:moveTo>
                  <a:cubicBezTo>
                    <a:pt x="464344" y="361996"/>
                    <a:pt x="361996" y="464344"/>
                    <a:pt x="235744" y="464344"/>
                  </a:cubicBezTo>
                  <a:cubicBezTo>
                    <a:pt x="109492" y="464344"/>
                    <a:pt x="7144" y="361996"/>
                    <a:pt x="7144" y="235744"/>
                  </a:cubicBezTo>
                  <a:cubicBezTo>
                    <a:pt x="7144" y="109491"/>
                    <a:pt x="109492" y="7144"/>
                    <a:pt x="235744" y="7144"/>
                  </a:cubicBezTo>
                  <a:cubicBezTo>
                    <a:pt x="361996" y="7144"/>
                    <a:pt x="464344" y="109491"/>
                    <a:pt x="464344" y="2357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6" name="Forme libre : forme 118">
              <a:extLst>
                <a:ext uri="{FF2B5EF4-FFF2-40B4-BE49-F238E27FC236}">
                  <a16:creationId xmlns:a16="http://schemas.microsoft.com/office/drawing/2014/main" id="{60D9E279-FF02-EB2A-1388-30E1138552B0}"/>
                </a:ext>
              </a:extLst>
            </p:cNvPr>
            <p:cNvSpPr/>
            <p:nvPr/>
          </p:nvSpPr>
          <p:spPr>
            <a:xfrm>
              <a:off x="5511164" y="1992916"/>
              <a:ext cx="4772025" cy="4562475"/>
            </a:xfrm>
            <a:custGeom>
              <a:avLst/>
              <a:gdLst>
                <a:gd name="connsiteX0" fmla="*/ 2320576 w 4772025"/>
                <a:gd name="connsiteY0" fmla="*/ 7144 h 4562475"/>
                <a:gd name="connsiteX1" fmla="*/ 4079843 w 4772025"/>
                <a:gd name="connsiteY1" fmla="*/ 7144 h 4562475"/>
                <a:gd name="connsiteX2" fmla="*/ 4774216 w 4772025"/>
                <a:gd name="connsiteY2" fmla="*/ 698278 h 4562475"/>
                <a:gd name="connsiteX3" fmla="*/ 4774216 w 4772025"/>
                <a:gd name="connsiteY3" fmla="*/ 2915317 h 4562475"/>
                <a:gd name="connsiteX4" fmla="*/ 4079843 w 4772025"/>
                <a:gd name="connsiteY4" fmla="*/ 3607022 h 4562475"/>
                <a:gd name="connsiteX5" fmla="*/ 3666648 w 4772025"/>
                <a:gd name="connsiteY5" fmla="*/ 3607022 h 4562475"/>
                <a:gd name="connsiteX6" fmla="*/ 3953732 w 4772025"/>
                <a:gd name="connsiteY6" fmla="*/ 4399693 h 4562475"/>
                <a:gd name="connsiteX7" fmla="*/ 3768281 w 4772025"/>
                <a:gd name="connsiteY7" fmla="*/ 4554855 h 4562475"/>
                <a:gd name="connsiteX8" fmla="*/ 2798064 w 4772025"/>
                <a:gd name="connsiteY8" fmla="*/ 3988499 h 4562475"/>
                <a:gd name="connsiteX9" fmla="*/ 2452878 w 4772025"/>
                <a:gd name="connsiteY9" fmla="*/ 3607499 h 4562475"/>
                <a:gd name="connsiteX10" fmla="*/ 702469 w 4772025"/>
                <a:gd name="connsiteY10" fmla="*/ 3607499 h 4562475"/>
                <a:gd name="connsiteX11" fmla="*/ 7144 w 4772025"/>
                <a:gd name="connsiteY11" fmla="*/ 2915793 h 4562475"/>
                <a:gd name="connsiteX12" fmla="*/ 7144 w 4772025"/>
                <a:gd name="connsiteY12" fmla="*/ 2783396 h 456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772025" h="4562475">
                  <a:moveTo>
                    <a:pt x="2320576" y="7144"/>
                  </a:moveTo>
                  <a:lnTo>
                    <a:pt x="4079843" y="7144"/>
                  </a:lnTo>
                  <a:cubicBezTo>
                    <a:pt x="4460843" y="7144"/>
                    <a:pt x="4774216" y="318040"/>
                    <a:pt x="4774216" y="698278"/>
                  </a:cubicBezTo>
                  <a:lnTo>
                    <a:pt x="4774216" y="2915317"/>
                  </a:lnTo>
                  <a:cubicBezTo>
                    <a:pt x="4774216" y="3296317"/>
                    <a:pt x="4461320" y="3607022"/>
                    <a:pt x="4079843" y="3607022"/>
                  </a:cubicBezTo>
                  <a:lnTo>
                    <a:pt x="3666648" y="3607022"/>
                  </a:lnTo>
                  <a:cubicBezTo>
                    <a:pt x="3666648" y="3803714"/>
                    <a:pt x="3809523" y="4232720"/>
                    <a:pt x="3953732" y="4399693"/>
                  </a:cubicBezTo>
                  <a:cubicBezTo>
                    <a:pt x="4097941" y="4566666"/>
                    <a:pt x="3858482" y="4578573"/>
                    <a:pt x="3768281" y="4554855"/>
                  </a:cubicBezTo>
                  <a:cubicBezTo>
                    <a:pt x="3678079" y="4531138"/>
                    <a:pt x="3061431" y="4286155"/>
                    <a:pt x="2798064" y="3988499"/>
                  </a:cubicBezTo>
                  <a:cubicBezTo>
                    <a:pt x="2681860" y="3857149"/>
                    <a:pt x="2557177" y="3723228"/>
                    <a:pt x="2452878" y="3607499"/>
                  </a:cubicBezTo>
                  <a:lnTo>
                    <a:pt x="702469" y="3607499"/>
                  </a:lnTo>
                  <a:cubicBezTo>
                    <a:pt x="320230" y="3607499"/>
                    <a:pt x="7144" y="3296602"/>
                    <a:pt x="7144" y="2915793"/>
                  </a:cubicBezTo>
                  <a:lnTo>
                    <a:pt x="7144" y="278339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67" name="Group 43">
            <a:extLst>
              <a:ext uri="{FF2B5EF4-FFF2-40B4-BE49-F238E27FC236}">
                <a16:creationId xmlns:a16="http://schemas.microsoft.com/office/drawing/2014/main" id="{9529AA77-451F-9361-2ACD-64BDFB279C6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95580" y="2939029"/>
            <a:ext cx="416760" cy="555558"/>
            <a:chOff x="2317" y="802"/>
            <a:chExt cx="1129" cy="1505"/>
          </a:xfrm>
        </p:grpSpPr>
        <p:sp>
          <p:nvSpPr>
            <p:cNvPr id="468" name="Freeform 45">
              <a:extLst>
                <a:ext uri="{FF2B5EF4-FFF2-40B4-BE49-F238E27FC236}">
                  <a16:creationId xmlns:a16="http://schemas.microsoft.com/office/drawing/2014/main" id="{69E8F6FA-EAE7-D073-228C-9E1989C26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8" y="1282"/>
              <a:ext cx="154" cy="93"/>
            </a:xfrm>
            <a:custGeom>
              <a:avLst/>
              <a:gdLst>
                <a:gd name="T0" fmla="*/ 0 w 61"/>
                <a:gd name="T1" fmla="*/ 28 h 36"/>
                <a:gd name="T2" fmla="*/ 33 w 61"/>
                <a:gd name="T3" fmla="*/ 3 h 36"/>
                <a:gd name="T4" fmla="*/ 58 w 61"/>
                <a:gd name="T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36">
                  <a:moveTo>
                    <a:pt x="0" y="28"/>
                  </a:moveTo>
                  <a:cubicBezTo>
                    <a:pt x="2" y="12"/>
                    <a:pt x="17" y="0"/>
                    <a:pt x="33" y="3"/>
                  </a:cubicBezTo>
                  <a:cubicBezTo>
                    <a:pt x="49" y="5"/>
                    <a:pt x="61" y="20"/>
                    <a:pt x="58" y="36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9" name="Oval 46">
              <a:extLst>
                <a:ext uri="{FF2B5EF4-FFF2-40B4-BE49-F238E27FC236}">
                  <a16:creationId xmlns:a16="http://schemas.microsoft.com/office/drawing/2014/main" id="{AE82FF1F-A765-C6A3-CED9-A990C1F13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9" y="1032"/>
              <a:ext cx="150" cy="150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0" name="Oval 47">
              <a:extLst>
                <a:ext uri="{FF2B5EF4-FFF2-40B4-BE49-F238E27FC236}">
                  <a16:creationId xmlns:a16="http://schemas.microsoft.com/office/drawing/2014/main" id="{98EE6DAA-EFC3-38D1-110F-1F5E30AE4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" y="802"/>
              <a:ext cx="150" cy="152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1" name="Freeform 44">
              <a:extLst>
                <a:ext uri="{FF2B5EF4-FFF2-40B4-BE49-F238E27FC236}">
                  <a16:creationId xmlns:a16="http://schemas.microsoft.com/office/drawing/2014/main" id="{A0782030-EB6B-DE51-CA47-C85EBCA92B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7" y="1364"/>
              <a:ext cx="1129" cy="943"/>
            </a:xfrm>
            <a:custGeom>
              <a:avLst/>
              <a:gdLst>
                <a:gd name="T0" fmla="*/ 42 w 447"/>
                <a:gd name="T1" fmla="*/ 126 h 365"/>
                <a:gd name="T2" fmla="*/ 22 w 447"/>
                <a:gd name="T3" fmla="*/ 126 h 365"/>
                <a:gd name="T4" fmla="*/ 0 w 447"/>
                <a:gd name="T5" fmla="*/ 148 h 365"/>
                <a:gd name="T6" fmla="*/ 0 w 447"/>
                <a:gd name="T7" fmla="*/ 197 h 365"/>
                <a:gd name="T8" fmla="*/ 12 w 447"/>
                <a:gd name="T9" fmla="*/ 223 h 365"/>
                <a:gd name="T10" fmla="*/ 95 w 447"/>
                <a:gd name="T11" fmla="*/ 276 h 365"/>
                <a:gd name="T12" fmla="*/ 102 w 447"/>
                <a:gd name="T13" fmla="*/ 284 h 365"/>
                <a:gd name="T14" fmla="*/ 123 w 447"/>
                <a:gd name="T15" fmla="*/ 357 h 365"/>
                <a:gd name="T16" fmla="*/ 133 w 447"/>
                <a:gd name="T17" fmla="*/ 365 h 365"/>
                <a:gd name="T18" fmla="*/ 166 w 447"/>
                <a:gd name="T19" fmla="*/ 365 h 365"/>
                <a:gd name="T20" fmla="*/ 176 w 447"/>
                <a:gd name="T21" fmla="*/ 357 h 365"/>
                <a:gd name="T22" fmla="*/ 187 w 447"/>
                <a:gd name="T23" fmla="*/ 316 h 365"/>
                <a:gd name="T24" fmla="*/ 194 w 447"/>
                <a:gd name="T25" fmla="*/ 312 h 365"/>
                <a:gd name="T26" fmla="*/ 234 w 447"/>
                <a:gd name="T27" fmla="*/ 316 h 365"/>
                <a:gd name="T28" fmla="*/ 274 w 447"/>
                <a:gd name="T29" fmla="*/ 312 h 365"/>
                <a:gd name="T30" fmla="*/ 282 w 447"/>
                <a:gd name="T31" fmla="*/ 316 h 365"/>
                <a:gd name="T32" fmla="*/ 292 w 447"/>
                <a:gd name="T33" fmla="*/ 357 h 365"/>
                <a:gd name="T34" fmla="*/ 303 w 447"/>
                <a:gd name="T35" fmla="*/ 365 h 365"/>
                <a:gd name="T36" fmla="*/ 336 w 447"/>
                <a:gd name="T37" fmla="*/ 365 h 365"/>
                <a:gd name="T38" fmla="*/ 346 w 447"/>
                <a:gd name="T39" fmla="*/ 357 h 365"/>
                <a:gd name="T40" fmla="*/ 373 w 447"/>
                <a:gd name="T41" fmla="*/ 262 h 365"/>
                <a:gd name="T42" fmla="*/ 376 w 447"/>
                <a:gd name="T43" fmla="*/ 257 h 365"/>
                <a:gd name="T44" fmla="*/ 415 w 447"/>
                <a:gd name="T45" fmla="*/ 180 h 365"/>
                <a:gd name="T46" fmla="*/ 426 w 447"/>
                <a:gd name="T47" fmla="*/ 180 h 365"/>
                <a:gd name="T48" fmla="*/ 447 w 447"/>
                <a:gd name="T49" fmla="*/ 158 h 365"/>
                <a:gd name="T50" fmla="*/ 425 w 447"/>
                <a:gd name="T51" fmla="*/ 138 h 365"/>
                <a:gd name="T52" fmla="*/ 415 w 447"/>
                <a:gd name="T53" fmla="*/ 138 h 365"/>
                <a:gd name="T54" fmla="*/ 234 w 447"/>
                <a:gd name="T55" fmla="*/ 0 h 365"/>
                <a:gd name="T56" fmla="*/ 128 w 447"/>
                <a:gd name="T57" fmla="*/ 30 h 365"/>
                <a:gd name="T58" fmla="*/ 68 w 447"/>
                <a:gd name="T59" fmla="*/ 16 h 365"/>
                <a:gd name="T60" fmla="*/ 59 w 447"/>
                <a:gd name="T61" fmla="*/ 37 h 365"/>
                <a:gd name="T62" fmla="*/ 79 w 447"/>
                <a:gd name="T63" fmla="*/ 76 h 365"/>
                <a:gd name="T64" fmla="*/ 42 w 447"/>
                <a:gd name="T65" fmla="*/ 126 h 365"/>
                <a:gd name="T66" fmla="*/ 130 w 447"/>
                <a:gd name="T67" fmla="*/ 128 h 365"/>
                <a:gd name="T68" fmla="*/ 111 w 447"/>
                <a:gd name="T69" fmla="*/ 148 h 365"/>
                <a:gd name="T70" fmla="*/ 96 w 447"/>
                <a:gd name="T71" fmla="*/ 140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7" h="365">
                  <a:moveTo>
                    <a:pt x="42" y="126"/>
                  </a:moveTo>
                  <a:cubicBezTo>
                    <a:pt x="22" y="126"/>
                    <a:pt x="22" y="126"/>
                    <a:pt x="22" y="126"/>
                  </a:cubicBezTo>
                  <a:cubicBezTo>
                    <a:pt x="10" y="126"/>
                    <a:pt x="0" y="135"/>
                    <a:pt x="0" y="148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07"/>
                    <a:pt x="4" y="216"/>
                    <a:pt x="12" y="223"/>
                  </a:cubicBezTo>
                  <a:cubicBezTo>
                    <a:pt x="25" y="236"/>
                    <a:pt x="52" y="256"/>
                    <a:pt x="95" y="276"/>
                  </a:cubicBezTo>
                  <a:cubicBezTo>
                    <a:pt x="98" y="277"/>
                    <a:pt x="101" y="281"/>
                    <a:pt x="102" y="284"/>
                  </a:cubicBezTo>
                  <a:cubicBezTo>
                    <a:pt x="123" y="357"/>
                    <a:pt x="123" y="357"/>
                    <a:pt x="123" y="357"/>
                  </a:cubicBezTo>
                  <a:cubicBezTo>
                    <a:pt x="124" y="362"/>
                    <a:pt x="128" y="365"/>
                    <a:pt x="133" y="365"/>
                  </a:cubicBezTo>
                  <a:cubicBezTo>
                    <a:pt x="166" y="365"/>
                    <a:pt x="166" y="365"/>
                    <a:pt x="166" y="365"/>
                  </a:cubicBezTo>
                  <a:cubicBezTo>
                    <a:pt x="171" y="365"/>
                    <a:pt x="175" y="362"/>
                    <a:pt x="176" y="357"/>
                  </a:cubicBezTo>
                  <a:cubicBezTo>
                    <a:pt x="187" y="316"/>
                    <a:pt x="187" y="316"/>
                    <a:pt x="187" y="316"/>
                  </a:cubicBezTo>
                  <a:cubicBezTo>
                    <a:pt x="188" y="313"/>
                    <a:pt x="191" y="311"/>
                    <a:pt x="194" y="312"/>
                  </a:cubicBezTo>
                  <a:cubicBezTo>
                    <a:pt x="207" y="315"/>
                    <a:pt x="221" y="316"/>
                    <a:pt x="234" y="316"/>
                  </a:cubicBezTo>
                  <a:cubicBezTo>
                    <a:pt x="248" y="316"/>
                    <a:pt x="262" y="314"/>
                    <a:pt x="274" y="312"/>
                  </a:cubicBezTo>
                  <a:cubicBezTo>
                    <a:pt x="278" y="312"/>
                    <a:pt x="281" y="313"/>
                    <a:pt x="282" y="316"/>
                  </a:cubicBezTo>
                  <a:cubicBezTo>
                    <a:pt x="292" y="357"/>
                    <a:pt x="292" y="357"/>
                    <a:pt x="292" y="357"/>
                  </a:cubicBezTo>
                  <a:cubicBezTo>
                    <a:pt x="294" y="361"/>
                    <a:pt x="298" y="365"/>
                    <a:pt x="303" y="365"/>
                  </a:cubicBezTo>
                  <a:cubicBezTo>
                    <a:pt x="336" y="365"/>
                    <a:pt x="336" y="365"/>
                    <a:pt x="336" y="365"/>
                  </a:cubicBezTo>
                  <a:cubicBezTo>
                    <a:pt x="341" y="365"/>
                    <a:pt x="345" y="362"/>
                    <a:pt x="346" y="357"/>
                  </a:cubicBezTo>
                  <a:cubicBezTo>
                    <a:pt x="373" y="262"/>
                    <a:pt x="373" y="262"/>
                    <a:pt x="373" y="262"/>
                  </a:cubicBezTo>
                  <a:cubicBezTo>
                    <a:pt x="374" y="261"/>
                    <a:pt x="375" y="259"/>
                    <a:pt x="376" y="257"/>
                  </a:cubicBezTo>
                  <a:cubicBezTo>
                    <a:pt x="397" y="236"/>
                    <a:pt x="410" y="209"/>
                    <a:pt x="415" y="180"/>
                  </a:cubicBezTo>
                  <a:cubicBezTo>
                    <a:pt x="426" y="180"/>
                    <a:pt x="426" y="180"/>
                    <a:pt x="426" y="180"/>
                  </a:cubicBezTo>
                  <a:cubicBezTo>
                    <a:pt x="438" y="180"/>
                    <a:pt x="447" y="170"/>
                    <a:pt x="447" y="158"/>
                  </a:cubicBezTo>
                  <a:cubicBezTo>
                    <a:pt x="446" y="147"/>
                    <a:pt x="436" y="138"/>
                    <a:pt x="425" y="138"/>
                  </a:cubicBezTo>
                  <a:cubicBezTo>
                    <a:pt x="415" y="138"/>
                    <a:pt x="415" y="138"/>
                    <a:pt x="415" y="138"/>
                  </a:cubicBezTo>
                  <a:cubicBezTo>
                    <a:pt x="403" y="60"/>
                    <a:pt x="327" y="0"/>
                    <a:pt x="234" y="0"/>
                  </a:cubicBezTo>
                  <a:cubicBezTo>
                    <a:pt x="195" y="0"/>
                    <a:pt x="158" y="11"/>
                    <a:pt x="128" y="30"/>
                  </a:cubicBezTo>
                  <a:cubicBezTo>
                    <a:pt x="115" y="21"/>
                    <a:pt x="95" y="14"/>
                    <a:pt x="68" y="16"/>
                  </a:cubicBezTo>
                  <a:cubicBezTo>
                    <a:pt x="57" y="17"/>
                    <a:pt x="52" y="30"/>
                    <a:pt x="59" y="37"/>
                  </a:cubicBezTo>
                  <a:cubicBezTo>
                    <a:pt x="69" y="47"/>
                    <a:pt x="77" y="60"/>
                    <a:pt x="79" y="76"/>
                  </a:cubicBezTo>
                  <a:lnTo>
                    <a:pt x="42" y="126"/>
                  </a:lnTo>
                  <a:close/>
                  <a:moveTo>
                    <a:pt x="130" y="128"/>
                  </a:moveTo>
                  <a:cubicBezTo>
                    <a:pt x="130" y="139"/>
                    <a:pt x="122" y="148"/>
                    <a:pt x="111" y="148"/>
                  </a:cubicBezTo>
                  <a:cubicBezTo>
                    <a:pt x="105" y="148"/>
                    <a:pt x="100" y="145"/>
                    <a:pt x="96" y="14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72" name="Groupe 343">
            <a:extLst>
              <a:ext uri="{FF2B5EF4-FFF2-40B4-BE49-F238E27FC236}">
                <a16:creationId xmlns:a16="http://schemas.microsoft.com/office/drawing/2014/main" id="{7E69F17C-2A88-8146-ACA8-0C1CB230284A}"/>
              </a:ext>
            </a:extLst>
          </p:cNvPr>
          <p:cNvGrpSpPr/>
          <p:nvPr/>
        </p:nvGrpSpPr>
        <p:grpSpPr>
          <a:xfrm>
            <a:off x="7578720" y="1905586"/>
            <a:ext cx="295921" cy="443882"/>
            <a:chOff x="5857875" y="1195387"/>
            <a:chExt cx="247650" cy="371475"/>
          </a:xfrm>
        </p:grpSpPr>
        <p:sp>
          <p:nvSpPr>
            <p:cNvPr id="473" name="Forme libre : forme 344">
              <a:extLst>
                <a:ext uri="{FF2B5EF4-FFF2-40B4-BE49-F238E27FC236}">
                  <a16:creationId xmlns:a16="http://schemas.microsoft.com/office/drawing/2014/main" id="{B4AAC8CB-8390-54B2-92D3-0E4B91E21705}"/>
                </a:ext>
              </a:extLst>
            </p:cNvPr>
            <p:cNvSpPr/>
            <p:nvPr/>
          </p:nvSpPr>
          <p:spPr>
            <a:xfrm>
              <a:off x="5857875" y="1528762"/>
              <a:ext cx="247650" cy="38100"/>
            </a:xfrm>
            <a:custGeom>
              <a:avLst/>
              <a:gdLst>
                <a:gd name="connsiteX0" fmla="*/ 228467 w 247650"/>
                <a:gd name="connsiteY0" fmla="*/ 37987 h 38100"/>
                <a:gd name="connsiteX1" fmla="*/ 18917 w 247650"/>
                <a:gd name="connsiteY1" fmla="*/ 37987 h 38100"/>
                <a:gd name="connsiteX2" fmla="*/ -133 w 247650"/>
                <a:gd name="connsiteY2" fmla="*/ 18937 h 38100"/>
                <a:gd name="connsiteX3" fmla="*/ -133 w 247650"/>
                <a:gd name="connsiteY3" fmla="*/ 18937 h 38100"/>
                <a:gd name="connsiteX4" fmla="*/ 18917 w 247650"/>
                <a:gd name="connsiteY4" fmla="*/ -113 h 38100"/>
                <a:gd name="connsiteX5" fmla="*/ 228467 w 247650"/>
                <a:gd name="connsiteY5" fmla="*/ -113 h 38100"/>
                <a:gd name="connsiteX6" fmla="*/ 247517 w 247650"/>
                <a:gd name="connsiteY6" fmla="*/ 18937 h 38100"/>
                <a:gd name="connsiteX7" fmla="*/ 247517 w 247650"/>
                <a:gd name="connsiteY7" fmla="*/ 18937 h 38100"/>
                <a:gd name="connsiteX8" fmla="*/ 228467 w 247650"/>
                <a:gd name="connsiteY8" fmla="*/ 3798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650" h="38100">
                  <a:moveTo>
                    <a:pt x="228467" y="37987"/>
                  </a:moveTo>
                  <a:lnTo>
                    <a:pt x="18917" y="37987"/>
                  </a:lnTo>
                  <a:cubicBezTo>
                    <a:pt x="8392" y="37987"/>
                    <a:pt x="-133" y="29462"/>
                    <a:pt x="-133" y="18937"/>
                  </a:cubicBezTo>
                  <a:lnTo>
                    <a:pt x="-133" y="18937"/>
                  </a:lnTo>
                  <a:cubicBezTo>
                    <a:pt x="-133" y="8412"/>
                    <a:pt x="8392" y="-113"/>
                    <a:pt x="18917" y="-113"/>
                  </a:cubicBezTo>
                  <a:lnTo>
                    <a:pt x="228467" y="-113"/>
                  </a:lnTo>
                  <a:cubicBezTo>
                    <a:pt x="238992" y="-113"/>
                    <a:pt x="247517" y="8412"/>
                    <a:pt x="247517" y="18937"/>
                  </a:cubicBezTo>
                  <a:lnTo>
                    <a:pt x="247517" y="18937"/>
                  </a:lnTo>
                  <a:cubicBezTo>
                    <a:pt x="247517" y="29462"/>
                    <a:pt x="238992" y="37987"/>
                    <a:pt x="228467" y="37987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4" name="Forme libre : forme 345">
              <a:extLst>
                <a:ext uri="{FF2B5EF4-FFF2-40B4-BE49-F238E27FC236}">
                  <a16:creationId xmlns:a16="http://schemas.microsoft.com/office/drawing/2014/main" id="{5A19B892-4289-FD23-1112-7E51B6812614}"/>
                </a:ext>
              </a:extLst>
            </p:cNvPr>
            <p:cNvSpPr/>
            <p:nvPr/>
          </p:nvSpPr>
          <p:spPr>
            <a:xfrm>
              <a:off x="5857875" y="1195387"/>
              <a:ext cx="247650" cy="38100"/>
            </a:xfrm>
            <a:custGeom>
              <a:avLst/>
              <a:gdLst>
                <a:gd name="connsiteX0" fmla="*/ 228467 w 247650"/>
                <a:gd name="connsiteY0" fmla="*/ 37987 h 38100"/>
                <a:gd name="connsiteX1" fmla="*/ 18917 w 247650"/>
                <a:gd name="connsiteY1" fmla="*/ 37987 h 38100"/>
                <a:gd name="connsiteX2" fmla="*/ -133 w 247650"/>
                <a:gd name="connsiteY2" fmla="*/ 18937 h 38100"/>
                <a:gd name="connsiteX3" fmla="*/ -133 w 247650"/>
                <a:gd name="connsiteY3" fmla="*/ 18937 h 38100"/>
                <a:gd name="connsiteX4" fmla="*/ 18917 w 247650"/>
                <a:gd name="connsiteY4" fmla="*/ -113 h 38100"/>
                <a:gd name="connsiteX5" fmla="*/ 228467 w 247650"/>
                <a:gd name="connsiteY5" fmla="*/ -113 h 38100"/>
                <a:gd name="connsiteX6" fmla="*/ 247517 w 247650"/>
                <a:gd name="connsiteY6" fmla="*/ 18937 h 38100"/>
                <a:gd name="connsiteX7" fmla="*/ 247517 w 247650"/>
                <a:gd name="connsiteY7" fmla="*/ 18937 h 38100"/>
                <a:gd name="connsiteX8" fmla="*/ 228467 w 247650"/>
                <a:gd name="connsiteY8" fmla="*/ 37987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650" h="38100">
                  <a:moveTo>
                    <a:pt x="228467" y="37987"/>
                  </a:moveTo>
                  <a:lnTo>
                    <a:pt x="18917" y="37987"/>
                  </a:lnTo>
                  <a:cubicBezTo>
                    <a:pt x="8392" y="37987"/>
                    <a:pt x="-133" y="29462"/>
                    <a:pt x="-133" y="18937"/>
                  </a:cubicBezTo>
                  <a:lnTo>
                    <a:pt x="-133" y="18937"/>
                  </a:lnTo>
                  <a:cubicBezTo>
                    <a:pt x="-133" y="8412"/>
                    <a:pt x="8392" y="-113"/>
                    <a:pt x="18917" y="-113"/>
                  </a:cubicBezTo>
                  <a:lnTo>
                    <a:pt x="228467" y="-113"/>
                  </a:lnTo>
                  <a:cubicBezTo>
                    <a:pt x="238992" y="-113"/>
                    <a:pt x="247517" y="8412"/>
                    <a:pt x="247517" y="18937"/>
                  </a:cubicBezTo>
                  <a:lnTo>
                    <a:pt x="247517" y="18937"/>
                  </a:lnTo>
                  <a:cubicBezTo>
                    <a:pt x="247517" y="29462"/>
                    <a:pt x="238992" y="37987"/>
                    <a:pt x="228467" y="37987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5" name="Forme libre : forme 346">
              <a:extLst>
                <a:ext uri="{FF2B5EF4-FFF2-40B4-BE49-F238E27FC236}">
                  <a16:creationId xmlns:a16="http://schemas.microsoft.com/office/drawing/2014/main" id="{291A3379-2DDD-AD52-C6B3-3143751D7851}"/>
                </a:ext>
              </a:extLst>
            </p:cNvPr>
            <p:cNvSpPr/>
            <p:nvPr/>
          </p:nvSpPr>
          <p:spPr>
            <a:xfrm>
              <a:off x="5895975" y="1233487"/>
              <a:ext cx="171450" cy="142875"/>
            </a:xfrm>
            <a:custGeom>
              <a:avLst/>
              <a:gdLst>
                <a:gd name="connsiteX0" fmla="*/ 0 w 171450"/>
                <a:gd name="connsiteY0" fmla="*/ 0 h 142875"/>
                <a:gd name="connsiteX1" fmla="*/ 0 w 171450"/>
                <a:gd name="connsiteY1" fmla="*/ 76200 h 142875"/>
                <a:gd name="connsiteX2" fmla="*/ 85725 w 171450"/>
                <a:gd name="connsiteY2" fmla="*/ 142875 h 142875"/>
                <a:gd name="connsiteX3" fmla="*/ 171450 w 171450"/>
                <a:gd name="connsiteY3" fmla="*/ 76200 h 142875"/>
                <a:gd name="connsiteX4" fmla="*/ 171450 w 171450"/>
                <a:gd name="connsiteY4" fmla="*/ 0 h 142875"/>
                <a:gd name="connsiteX5" fmla="*/ 0 w 171450"/>
                <a:gd name="connsiteY5" fmla="*/ 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42875">
                  <a:moveTo>
                    <a:pt x="0" y="0"/>
                  </a:moveTo>
                  <a:lnTo>
                    <a:pt x="0" y="76200"/>
                  </a:lnTo>
                  <a:lnTo>
                    <a:pt x="85725" y="142875"/>
                  </a:lnTo>
                  <a:lnTo>
                    <a:pt x="171450" y="76200"/>
                  </a:lnTo>
                  <a:lnTo>
                    <a:pt x="17145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6" name="Forme libre : forme 347">
              <a:extLst>
                <a:ext uri="{FF2B5EF4-FFF2-40B4-BE49-F238E27FC236}">
                  <a16:creationId xmlns:a16="http://schemas.microsoft.com/office/drawing/2014/main" id="{6669FC22-0D1F-2C4E-EBB6-90266F855CA6}"/>
                </a:ext>
              </a:extLst>
            </p:cNvPr>
            <p:cNvSpPr/>
            <p:nvPr/>
          </p:nvSpPr>
          <p:spPr>
            <a:xfrm>
              <a:off x="5895975" y="1385887"/>
              <a:ext cx="171450" cy="142875"/>
            </a:xfrm>
            <a:custGeom>
              <a:avLst/>
              <a:gdLst>
                <a:gd name="connsiteX0" fmla="*/ 171450 w 171450"/>
                <a:gd name="connsiteY0" fmla="*/ 142875 h 142875"/>
                <a:gd name="connsiteX1" fmla="*/ 171450 w 171450"/>
                <a:gd name="connsiteY1" fmla="*/ 66675 h 142875"/>
                <a:gd name="connsiteX2" fmla="*/ 85725 w 171450"/>
                <a:gd name="connsiteY2" fmla="*/ 0 h 142875"/>
                <a:gd name="connsiteX3" fmla="*/ 0 w 171450"/>
                <a:gd name="connsiteY3" fmla="*/ 66675 h 142875"/>
                <a:gd name="connsiteX4" fmla="*/ 0 w 171450"/>
                <a:gd name="connsiteY4" fmla="*/ 142875 h 142875"/>
                <a:gd name="connsiteX5" fmla="*/ 171450 w 171450"/>
                <a:gd name="connsiteY5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1450" h="142875">
                  <a:moveTo>
                    <a:pt x="171450" y="142875"/>
                  </a:moveTo>
                  <a:lnTo>
                    <a:pt x="171450" y="66675"/>
                  </a:lnTo>
                  <a:lnTo>
                    <a:pt x="85725" y="0"/>
                  </a:lnTo>
                  <a:lnTo>
                    <a:pt x="0" y="66675"/>
                  </a:lnTo>
                  <a:lnTo>
                    <a:pt x="0" y="142875"/>
                  </a:lnTo>
                  <a:lnTo>
                    <a:pt x="171450" y="142875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7" name="Forme libre : forme 348">
              <a:extLst>
                <a:ext uri="{FF2B5EF4-FFF2-40B4-BE49-F238E27FC236}">
                  <a16:creationId xmlns:a16="http://schemas.microsoft.com/office/drawing/2014/main" id="{CA583D97-C992-5834-6C3E-34D35F1D786D}"/>
                </a:ext>
              </a:extLst>
            </p:cNvPr>
            <p:cNvSpPr/>
            <p:nvPr/>
          </p:nvSpPr>
          <p:spPr>
            <a:xfrm>
              <a:off x="5895975" y="1457017"/>
              <a:ext cx="171450" cy="71745"/>
            </a:xfrm>
            <a:custGeom>
              <a:avLst/>
              <a:gdLst>
                <a:gd name="connsiteX0" fmla="*/ -133 w 171450"/>
                <a:gd name="connsiteY0" fmla="*/ 71632 h 71745"/>
                <a:gd name="connsiteX1" fmla="*/ 41301 w 171450"/>
                <a:gd name="connsiteY1" fmla="*/ 20864 h 71745"/>
                <a:gd name="connsiteX2" fmla="*/ 121721 w 171450"/>
                <a:gd name="connsiteY2" fmla="*/ 12796 h 71745"/>
                <a:gd name="connsiteX3" fmla="*/ 129788 w 171450"/>
                <a:gd name="connsiteY3" fmla="*/ 20864 h 71745"/>
                <a:gd name="connsiteX4" fmla="*/ 171317 w 171450"/>
                <a:gd name="connsiteY4" fmla="*/ 71632 h 71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71745">
                  <a:moveTo>
                    <a:pt x="-133" y="71632"/>
                  </a:moveTo>
                  <a:lnTo>
                    <a:pt x="41301" y="20864"/>
                  </a:lnTo>
                  <a:cubicBezTo>
                    <a:pt x="61275" y="-3568"/>
                    <a:pt x="97289" y="-7187"/>
                    <a:pt x="121721" y="12796"/>
                  </a:cubicBezTo>
                  <a:cubicBezTo>
                    <a:pt x="124673" y="15206"/>
                    <a:pt x="127378" y="17911"/>
                    <a:pt x="129788" y="20864"/>
                  </a:cubicBezTo>
                  <a:lnTo>
                    <a:pt x="171317" y="71632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8" name="Forme libre : forme 349">
              <a:extLst>
                <a:ext uri="{FF2B5EF4-FFF2-40B4-BE49-F238E27FC236}">
                  <a16:creationId xmlns:a16="http://schemas.microsoft.com/office/drawing/2014/main" id="{33999D24-4E9E-4617-B52F-7B399F4772B3}"/>
                </a:ext>
              </a:extLst>
            </p:cNvPr>
            <p:cNvSpPr/>
            <p:nvPr/>
          </p:nvSpPr>
          <p:spPr>
            <a:xfrm>
              <a:off x="5895975" y="1281101"/>
              <a:ext cx="171450" cy="21166"/>
            </a:xfrm>
            <a:custGeom>
              <a:avLst/>
              <a:gdLst>
                <a:gd name="connsiteX0" fmla="*/ -133 w 171450"/>
                <a:gd name="connsiteY0" fmla="*/ 10470 h 21166"/>
                <a:gd name="connsiteX1" fmla="*/ 85592 w 171450"/>
                <a:gd name="connsiteY1" fmla="*/ 10470 h 21166"/>
                <a:gd name="connsiteX2" fmla="*/ 171317 w 171450"/>
                <a:gd name="connsiteY2" fmla="*/ 10470 h 21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1450" h="21166">
                  <a:moveTo>
                    <a:pt x="-133" y="10470"/>
                  </a:moveTo>
                  <a:cubicBezTo>
                    <a:pt x="-133" y="10470"/>
                    <a:pt x="43873" y="-13342"/>
                    <a:pt x="85592" y="10470"/>
                  </a:cubicBezTo>
                  <a:cubicBezTo>
                    <a:pt x="127312" y="34283"/>
                    <a:pt x="171317" y="10470"/>
                    <a:pt x="171317" y="1047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79" name="Group 193">
            <a:extLst>
              <a:ext uri="{FF2B5EF4-FFF2-40B4-BE49-F238E27FC236}">
                <a16:creationId xmlns:a16="http://schemas.microsoft.com/office/drawing/2014/main" id="{BE9244E9-1746-7D90-7E0C-17CC648BBDA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362879" y="4125170"/>
            <a:ext cx="379123" cy="361839"/>
            <a:chOff x="3285" y="1186"/>
            <a:chExt cx="1360" cy="1298"/>
          </a:xfrm>
        </p:grpSpPr>
        <p:sp>
          <p:nvSpPr>
            <p:cNvPr id="480" name="Freeform 194">
              <a:extLst>
                <a:ext uri="{FF2B5EF4-FFF2-40B4-BE49-F238E27FC236}">
                  <a16:creationId xmlns:a16="http://schemas.microsoft.com/office/drawing/2014/main" id="{B1124C62-434F-820D-1629-1E1994E67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2" y="1915"/>
              <a:ext cx="260" cy="204"/>
            </a:xfrm>
            <a:custGeom>
              <a:avLst/>
              <a:gdLst>
                <a:gd name="T0" fmla="*/ 67 w 103"/>
                <a:gd name="T1" fmla="*/ 0 h 79"/>
                <a:gd name="T2" fmla="*/ 98 w 103"/>
                <a:gd name="T3" fmla="*/ 45 h 79"/>
                <a:gd name="T4" fmla="*/ 63 w 103"/>
                <a:gd name="T5" fmla="*/ 79 h 79"/>
                <a:gd name="T6" fmla="*/ 0 w 103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79">
                  <a:moveTo>
                    <a:pt x="67" y="0"/>
                  </a:moveTo>
                  <a:cubicBezTo>
                    <a:pt x="86" y="0"/>
                    <a:pt x="103" y="19"/>
                    <a:pt x="98" y="45"/>
                  </a:cubicBezTo>
                  <a:cubicBezTo>
                    <a:pt x="92" y="71"/>
                    <a:pt x="79" y="79"/>
                    <a:pt x="63" y="79"/>
                  </a:cubicBezTo>
                  <a:cubicBezTo>
                    <a:pt x="47" y="79"/>
                    <a:pt x="0" y="79"/>
                    <a:pt x="0" y="79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1" name="Freeform 195">
              <a:extLst>
                <a:ext uri="{FF2B5EF4-FFF2-40B4-BE49-F238E27FC236}">
                  <a16:creationId xmlns:a16="http://schemas.microsoft.com/office/drawing/2014/main" id="{7E638D01-31B5-BB93-26A5-E1143105E5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2" y="2119"/>
              <a:ext cx="230" cy="205"/>
            </a:xfrm>
            <a:custGeom>
              <a:avLst/>
              <a:gdLst>
                <a:gd name="T0" fmla="*/ 63 w 91"/>
                <a:gd name="T1" fmla="*/ 0 h 79"/>
                <a:gd name="T2" fmla="*/ 54 w 91"/>
                <a:gd name="T3" fmla="*/ 79 h 79"/>
                <a:gd name="T4" fmla="*/ 0 w 91"/>
                <a:gd name="T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79">
                  <a:moveTo>
                    <a:pt x="63" y="0"/>
                  </a:moveTo>
                  <a:cubicBezTo>
                    <a:pt x="88" y="0"/>
                    <a:pt x="91" y="79"/>
                    <a:pt x="54" y="79"/>
                  </a:cubicBezTo>
                  <a:cubicBezTo>
                    <a:pt x="18" y="79"/>
                    <a:pt x="0" y="79"/>
                    <a:pt x="0" y="79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2" name="Freeform 196">
              <a:extLst>
                <a:ext uri="{FF2B5EF4-FFF2-40B4-BE49-F238E27FC236}">
                  <a16:creationId xmlns:a16="http://schemas.microsoft.com/office/drawing/2014/main" id="{01E00EDD-D2E1-4AEB-0411-747A64419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" y="1186"/>
              <a:ext cx="934" cy="1298"/>
            </a:xfrm>
            <a:custGeom>
              <a:avLst/>
              <a:gdLst>
                <a:gd name="T0" fmla="*/ 312 w 370"/>
                <a:gd name="T1" fmla="*/ 440 h 502"/>
                <a:gd name="T2" fmla="*/ 267 w 370"/>
                <a:gd name="T3" fmla="*/ 502 h 502"/>
                <a:gd name="T4" fmla="*/ 74 w 370"/>
                <a:gd name="T5" fmla="*/ 502 h 502"/>
                <a:gd name="T6" fmla="*/ 0 w 370"/>
                <a:gd name="T7" fmla="*/ 474 h 502"/>
                <a:gd name="T8" fmla="*/ 0 w 370"/>
                <a:gd name="T9" fmla="*/ 230 h 502"/>
                <a:gd name="T10" fmla="*/ 44 w 370"/>
                <a:gd name="T11" fmla="*/ 185 h 502"/>
                <a:gd name="T12" fmla="*/ 97 w 370"/>
                <a:gd name="T13" fmla="*/ 4 h 502"/>
                <a:gd name="T14" fmla="*/ 174 w 370"/>
                <a:gd name="T15" fmla="*/ 195 h 502"/>
                <a:gd name="T16" fmla="*/ 320 w 370"/>
                <a:gd name="T17" fmla="*/ 195 h 502"/>
                <a:gd name="T18" fmla="*/ 370 w 370"/>
                <a:gd name="T19" fmla="*/ 233 h 502"/>
                <a:gd name="T20" fmla="*/ 325 w 370"/>
                <a:gd name="T21" fmla="*/ 282 h 502"/>
                <a:gd name="T22" fmla="*/ 260 w 370"/>
                <a:gd name="T23" fmla="*/ 28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0" h="502">
                  <a:moveTo>
                    <a:pt x="312" y="440"/>
                  </a:moveTo>
                  <a:cubicBezTo>
                    <a:pt x="314" y="454"/>
                    <a:pt x="296" y="502"/>
                    <a:pt x="267" y="502"/>
                  </a:cubicBezTo>
                  <a:cubicBezTo>
                    <a:pt x="238" y="502"/>
                    <a:pt x="105" y="502"/>
                    <a:pt x="74" y="502"/>
                  </a:cubicBezTo>
                  <a:cubicBezTo>
                    <a:pt x="44" y="502"/>
                    <a:pt x="16" y="495"/>
                    <a:pt x="0" y="474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18" y="222"/>
                    <a:pt x="34" y="208"/>
                    <a:pt x="44" y="185"/>
                  </a:cubicBezTo>
                  <a:cubicBezTo>
                    <a:pt x="74" y="117"/>
                    <a:pt x="57" y="7"/>
                    <a:pt x="97" y="4"/>
                  </a:cubicBezTo>
                  <a:cubicBezTo>
                    <a:pt x="137" y="0"/>
                    <a:pt x="190" y="60"/>
                    <a:pt x="174" y="195"/>
                  </a:cubicBezTo>
                  <a:cubicBezTo>
                    <a:pt x="217" y="195"/>
                    <a:pt x="304" y="195"/>
                    <a:pt x="320" y="195"/>
                  </a:cubicBezTo>
                  <a:cubicBezTo>
                    <a:pt x="342" y="195"/>
                    <a:pt x="370" y="201"/>
                    <a:pt x="370" y="233"/>
                  </a:cubicBezTo>
                  <a:cubicBezTo>
                    <a:pt x="370" y="265"/>
                    <a:pt x="356" y="281"/>
                    <a:pt x="325" y="282"/>
                  </a:cubicBezTo>
                  <a:cubicBezTo>
                    <a:pt x="294" y="282"/>
                    <a:pt x="260" y="282"/>
                    <a:pt x="260" y="282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3" name="Freeform 197">
              <a:extLst>
                <a:ext uri="{FF2B5EF4-FFF2-40B4-BE49-F238E27FC236}">
                  <a16:creationId xmlns:a16="http://schemas.microsoft.com/office/drawing/2014/main" id="{52D5793D-A1B9-76B6-0527-47396A3B3F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" y="1737"/>
              <a:ext cx="426" cy="721"/>
            </a:xfrm>
            <a:custGeom>
              <a:avLst/>
              <a:gdLst>
                <a:gd name="T0" fmla="*/ 142 w 169"/>
                <a:gd name="T1" fmla="*/ 279 h 279"/>
                <a:gd name="T2" fmla="*/ 27 w 169"/>
                <a:gd name="T3" fmla="*/ 279 h 279"/>
                <a:gd name="T4" fmla="*/ 0 w 169"/>
                <a:gd name="T5" fmla="*/ 252 h 279"/>
                <a:gd name="T6" fmla="*/ 0 w 169"/>
                <a:gd name="T7" fmla="*/ 27 h 279"/>
                <a:gd name="T8" fmla="*/ 27 w 169"/>
                <a:gd name="T9" fmla="*/ 0 h 279"/>
                <a:gd name="T10" fmla="*/ 142 w 169"/>
                <a:gd name="T11" fmla="*/ 0 h 279"/>
                <a:gd name="T12" fmla="*/ 169 w 169"/>
                <a:gd name="T13" fmla="*/ 27 h 279"/>
                <a:gd name="T14" fmla="*/ 169 w 169"/>
                <a:gd name="T15" fmla="*/ 252 h 279"/>
                <a:gd name="T16" fmla="*/ 142 w 169"/>
                <a:gd name="T1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279">
                  <a:moveTo>
                    <a:pt x="142" y="279"/>
                  </a:moveTo>
                  <a:cubicBezTo>
                    <a:pt x="27" y="279"/>
                    <a:pt x="27" y="279"/>
                    <a:pt x="27" y="279"/>
                  </a:cubicBezTo>
                  <a:cubicBezTo>
                    <a:pt x="12" y="279"/>
                    <a:pt x="0" y="267"/>
                    <a:pt x="0" y="25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57" y="0"/>
                    <a:pt x="169" y="12"/>
                    <a:pt x="169" y="27"/>
                  </a:cubicBezTo>
                  <a:cubicBezTo>
                    <a:pt x="169" y="252"/>
                    <a:pt x="169" y="252"/>
                    <a:pt x="169" y="252"/>
                  </a:cubicBezTo>
                  <a:cubicBezTo>
                    <a:pt x="169" y="267"/>
                    <a:pt x="157" y="279"/>
                    <a:pt x="142" y="27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4" name="Oval 198">
              <a:extLst>
                <a:ext uri="{FF2B5EF4-FFF2-40B4-BE49-F238E27FC236}">
                  <a16:creationId xmlns:a16="http://schemas.microsoft.com/office/drawing/2014/main" id="{DAD9B5B0-4FDE-15B9-927B-7487585D7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2197"/>
              <a:ext cx="106" cy="109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85" name="Groupe 273">
            <a:extLst>
              <a:ext uri="{FF2B5EF4-FFF2-40B4-BE49-F238E27FC236}">
                <a16:creationId xmlns:a16="http://schemas.microsoft.com/office/drawing/2014/main" id="{5C90765E-25AA-0CA1-D620-003CCC91C829}"/>
              </a:ext>
            </a:extLst>
          </p:cNvPr>
          <p:cNvGrpSpPr/>
          <p:nvPr/>
        </p:nvGrpSpPr>
        <p:grpSpPr>
          <a:xfrm>
            <a:off x="4253279" y="3011759"/>
            <a:ext cx="424082" cy="410098"/>
            <a:chOff x="3755231" y="576262"/>
            <a:chExt cx="4679633" cy="4525327"/>
          </a:xfrm>
        </p:grpSpPr>
        <p:sp>
          <p:nvSpPr>
            <p:cNvPr id="486" name="Forme libre : forme 274">
              <a:extLst>
                <a:ext uri="{FF2B5EF4-FFF2-40B4-BE49-F238E27FC236}">
                  <a16:creationId xmlns:a16="http://schemas.microsoft.com/office/drawing/2014/main" id="{F19D3AA5-08BA-7F3C-E7C9-6F7D46BE63C3}"/>
                </a:ext>
              </a:extLst>
            </p:cNvPr>
            <p:cNvSpPr/>
            <p:nvPr/>
          </p:nvSpPr>
          <p:spPr>
            <a:xfrm>
              <a:off x="6377464" y="1391602"/>
              <a:ext cx="2057400" cy="2305050"/>
            </a:xfrm>
            <a:custGeom>
              <a:avLst/>
              <a:gdLst>
                <a:gd name="connsiteX0" fmla="*/ 1885474 w 2057400"/>
                <a:gd name="connsiteY0" fmla="*/ 2299811 h 2305050"/>
                <a:gd name="connsiteX1" fmla="*/ 2052161 w 2057400"/>
                <a:gd name="connsiteY1" fmla="*/ 1492091 h 2305050"/>
                <a:gd name="connsiteX2" fmla="*/ 1411129 w 2057400"/>
                <a:gd name="connsiteY2" fmla="*/ 7144 h 2305050"/>
                <a:gd name="connsiteX3" fmla="*/ 7144 w 2057400"/>
                <a:gd name="connsiteY3" fmla="*/ 1495901 h 2305050"/>
                <a:gd name="connsiteX4" fmla="*/ 1885474 w 2057400"/>
                <a:gd name="connsiteY4" fmla="*/ 2299811 h 2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57400" h="2305050">
                  <a:moveTo>
                    <a:pt x="1885474" y="2299811"/>
                  </a:moveTo>
                  <a:cubicBezTo>
                    <a:pt x="1993106" y="2051209"/>
                    <a:pt x="2052161" y="1781651"/>
                    <a:pt x="2052161" y="1492091"/>
                  </a:cubicBezTo>
                  <a:cubicBezTo>
                    <a:pt x="2052161" y="907256"/>
                    <a:pt x="1803559" y="376714"/>
                    <a:pt x="1411129" y="7144"/>
                  </a:cubicBezTo>
                  <a:lnTo>
                    <a:pt x="7144" y="1495901"/>
                  </a:lnTo>
                  <a:lnTo>
                    <a:pt x="1885474" y="2299811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7" name="Forme libre : forme 275">
              <a:extLst>
                <a:ext uri="{FF2B5EF4-FFF2-40B4-BE49-F238E27FC236}">
                  <a16:creationId xmlns:a16="http://schemas.microsoft.com/office/drawing/2014/main" id="{CE7CE033-A08E-79FD-4D88-89A2EB699948}"/>
                </a:ext>
              </a:extLst>
            </p:cNvPr>
            <p:cNvSpPr/>
            <p:nvPr/>
          </p:nvSpPr>
          <p:spPr>
            <a:xfrm>
              <a:off x="3755231" y="1005839"/>
              <a:ext cx="3933825" cy="4095750"/>
            </a:xfrm>
            <a:custGeom>
              <a:avLst/>
              <a:gdLst>
                <a:gd name="connsiteX0" fmla="*/ 2052161 w 3933825"/>
                <a:gd name="connsiteY0" fmla="*/ 2052161 h 4095750"/>
                <a:gd name="connsiteX1" fmla="*/ 2052161 w 3933825"/>
                <a:gd name="connsiteY1" fmla="*/ 7144 h 4095750"/>
                <a:gd name="connsiteX2" fmla="*/ 7144 w 3933825"/>
                <a:gd name="connsiteY2" fmla="*/ 2052161 h 4095750"/>
                <a:gd name="connsiteX3" fmla="*/ 2052161 w 3933825"/>
                <a:gd name="connsiteY3" fmla="*/ 4097179 h 4095750"/>
                <a:gd name="connsiteX4" fmla="*/ 3930491 w 3933825"/>
                <a:gd name="connsiteY4" fmla="*/ 2859881 h 4095750"/>
                <a:gd name="connsiteX5" fmla="*/ 2052161 w 3933825"/>
                <a:gd name="connsiteY5" fmla="*/ 2052161 h 409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33825" h="4095750">
                  <a:moveTo>
                    <a:pt x="2052161" y="2052161"/>
                  </a:moveTo>
                  <a:lnTo>
                    <a:pt x="2052161" y="7144"/>
                  </a:lnTo>
                  <a:cubicBezTo>
                    <a:pt x="922496" y="7144"/>
                    <a:pt x="7144" y="925354"/>
                    <a:pt x="7144" y="2052161"/>
                  </a:cubicBezTo>
                  <a:cubicBezTo>
                    <a:pt x="7144" y="3181826"/>
                    <a:pt x="922496" y="4097179"/>
                    <a:pt x="2052161" y="4097179"/>
                  </a:cubicBezTo>
                  <a:cubicBezTo>
                    <a:pt x="2897029" y="4097179"/>
                    <a:pt x="3619024" y="3585686"/>
                    <a:pt x="3930491" y="2859881"/>
                  </a:cubicBezTo>
                  <a:lnTo>
                    <a:pt x="2052161" y="2052161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8" name="Forme libre : forme 276">
              <a:extLst>
                <a:ext uri="{FF2B5EF4-FFF2-40B4-BE49-F238E27FC236}">
                  <a16:creationId xmlns:a16="http://schemas.microsoft.com/office/drawing/2014/main" id="{08E53B31-D9B4-48EB-54FB-07534038A8B3}"/>
                </a:ext>
              </a:extLst>
            </p:cNvPr>
            <p:cNvSpPr/>
            <p:nvPr/>
          </p:nvSpPr>
          <p:spPr>
            <a:xfrm>
              <a:off x="6173629" y="576262"/>
              <a:ext cx="1409700" cy="2057400"/>
            </a:xfrm>
            <a:custGeom>
              <a:avLst/>
              <a:gdLst>
                <a:gd name="connsiteX0" fmla="*/ 1411129 w 1409700"/>
                <a:gd name="connsiteY0" fmla="*/ 562451 h 2057400"/>
                <a:gd name="connsiteX1" fmla="*/ 7144 w 1409700"/>
                <a:gd name="connsiteY1" fmla="*/ 7144 h 2057400"/>
                <a:gd name="connsiteX2" fmla="*/ 7144 w 1409700"/>
                <a:gd name="connsiteY2" fmla="*/ 2052161 h 2057400"/>
                <a:gd name="connsiteX3" fmla="*/ 1411129 w 1409700"/>
                <a:gd name="connsiteY3" fmla="*/ 562451 h 205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0" h="2057400">
                  <a:moveTo>
                    <a:pt x="1411129" y="562451"/>
                  </a:moveTo>
                  <a:cubicBezTo>
                    <a:pt x="1044416" y="217646"/>
                    <a:pt x="551974" y="7144"/>
                    <a:pt x="7144" y="7144"/>
                  </a:cubicBezTo>
                  <a:lnTo>
                    <a:pt x="7144" y="2052161"/>
                  </a:lnTo>
                  <a:lnTo>
                    <a:pt x="1411129" y="562451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489" name="Groupe 201">
            <a:extLst>
              <a:ext uri="{FF2B5EF4-FFF2-40B4-BE49-F238E27FC236}">
                <a16:creationId xmlns:a16="http://schemas.microsoft.com/office/drawing/2014/main" id="{3F1660DC-98CB-2C3C-00E9-6249CDAB95D2}"/>
              </a:ext>
            </a:extLst>
          </p:cNvPr>
          <p:cNvGrpSpPr/>
          <p:nvPr/>
        </p:nvGrpSpPr>
        <p:grpSpPr>
          <a:xfrm>
            <a:off x="4236866" y="4072148"/>
            <a:ext cx="456908" cy="467883"/>
            <a:chOff x="8224040" y="946680"/>
            <a:chExt cx="377610" cy="386680"/>
          </a:xfrm>
        </p:grpSpPr>
        <p:grpSp>
          <p:nvGrpSpPr>
            <p:cNvPr id="490" name="Groupe 202">
              <a:extLst>
                <a:ext uri="{FF2B5EF4-FFF2-40B4-BE49-F238E27FC236}">
                  <a16:creationId xmlns:a16="http://schemas.microsoft.com/office/drawing/2014/main" id="{A5234227-7F78-DC5D-96A1-5B65B47A20C0}"/>
                </a:ext>
              </a:extLst>
            </p:cNvPr>
            <p:cNvGrpSpPr/>
            <p:nvPr/>
          </p:nvGrpSpPr>
          <p:grpSpPr>
            <a:xfrm>
              <a:off x="8224040" y="946680"/>
              <a:ext cx="377610" cy="386680"/>
              <a:chOff x="8224040" y="946680"/>
              <a:chExt cx="377610" cy="386680"/>
            </a:xfrm>
          </p:grpSpPr>
          <p:sp>
            <p:nvSpPr>
              <p:cNvPr id="494" name="Freeform 36">
                <a:extLst>
                  <a:ext uri="{FF2B5EF4-FFF2-40B4-BE49-F238E27FC236}">
                    <a16:creationId xmlns:a16="http://schemas.microsoft.com/office/drawing/2014/main" id="{6E53E873-3F43-F36D-DE88-431D005B3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1203" y="1070031"/>
                <a:ext cx="330447" cy="263329"/>
              </a:xfrm>
              <a:custGeom>
                <a:avLst/>
                <a:gdLst>
                  <a:gd name="T0" fmla="*/ 416 w 433"/>
                  <a:gd name="T1" fmla="*/ 0 h 337"/>
                  <a:gd name="T2" fmla="*/ 433 w 433"/>
                  <a:gd name="T3" fmla="*/ 89 h 337"/>
                  <a:gd name="T4" fmla="*/ 185 w 433"/>
                  <a:gd name="T5" fmla="*/ 337 h 337"/>
                  <a:gd name="T6" fmla="*/ 0 w 433"/>
                  <a:gd name="T7" fmla="*/ 254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3" h="337">
                    <a:moveTo>
                      <a:pt x="416" y="0"/>
                    </a:moveTo>
                    <a:cubicBezTo>
                      <a:pt x="427" y="28"/>
                      <a:pt x="433" y="58"/>
                      <a:pt x="433" y="89"/>
                    </a:cubicBezTo>
                    <a:cubicBezTo>
                      <a:pt x="433" y="226"/>
                      <a:pt x="322" y="337"/>
                      <a:pt x="185" y="337"/>
                    </a:cubicBezTo>
                    <a:cubicBezTo>
                      <a:pt x="112" y="337"/>
                      <a:pt x="46" y="305"/>
                      <a:pt x="0" y="254"/>
                    </a:cubicBez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95" name="Freeform 37">
                <a:extLst>
                  <a:ext uri="{FF2B5EF4-FFF2-40B4-BE49-F238E27FC236}">
                    <a16:creationId xmlns:a16="http://schemas.microsoft.com/office/drawing/2014/main" id="{421C2FED-C6F0-634F-EEBB-108E3AACAE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4040" y="946680"/>
                <a:ext cx="334981" cy="268771"/>
              </a:xfrm>
              <a:custGeom>
                <a:avLst/>
                <a:gdLst>
                  <a:gd name="T0" fmla="*/ 19 w 439"/>
                  <a:gd name="T1" fmla="*/ 344 h 344"/>
                  <a:gd name="T2" fmla="*/ 0 w 439"/>
                  <a:gd name="T3" fmla="*/ 247 h 344"/>
                  <a:gd name="T4" fmla="*/ 247 w 439"/>
                  <a:gd name="T5" fmla="*/ 0 h 344"/>
                  <a:gd name="T6" fmla="*/ 439 w 439"/>
                  <a:gd name="T7" fmla="*/ 91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9" h="344">
                    <a:moveTo>
                      <a:pt x="19" y="344"/>
                    </a:moveTo>
                    <a:cubicBezTo>
                      <a:pt x="7" y="314"/>
                      <a:pt x="0" y="282"/>
                      <a:pt x="0" y="247"/>
                    </a:cubicBezTo>
                    <a:cubicBezTo>
                      <a:pt x="0" y="111"/>
                      <a:pt x="111" y="0"/>
                      <a:pt x="247" y="0"/>
                    </a:cubicBezTo>
                    <a:cubicBezTo>
                      <a:pt x="325" y="0"/>
                      <a:pt x="394" y="36"/>
                      <a:pt x="439" y="91"/>
                    </a:cubicBez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96" name="Freeform 38">
                <a:extLst>
                  <a:ext uri="{FF2B5EF4-FFF2-40B4-BE49-F238E27FC236}">
                    <a16:creationId xmlns:a16="http://schemas.microsoft.com/office/drawing/2014/main" id="{F1DDAD87-8AD4-0296-4F3E-43A6C20ECB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9439" y="972378"/>
                <a:ext cx="49582" cy="47768"/>
              </a:xfrm>
              <a:custGeom>
                <a:avLst/>
                <a:gdLst>
                  <a:gd name="T0" fmla="*/ 0 w 164"/>
                  <a:gd name="T1" fmla="*/ 158 h 158"/>
                  <a:gd name="T2" fmla="*/ 164 w 164"/>
                  <a:gd name="T3" fmla="*/ 158 h 158"/>
                  <a:gd name="T4" fmla="*/ 164 w 164"/>
                  <a:gd name="T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158">
                    <a:moveTo>
                      <a:pt x="0" y="158"/>
                    </a:moveTo>
                    <a:lnTo>
                      <a:pt x="164" y="158"/>
                    </a:lnTo>
                    <a:lnTo>
                      <a:pt x="164" y="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97" name="Freeform 39">
                <a:extLst>
                  <a:ext uri="{FF2B5EF4-FFF2-40B4-BE49-F238E27FC236}">
                    <a16:creationId xmlns:a16="http://schemas.microsoft.com/office/drawing/2014/main" id="{A2D9BF50-ABA3-E9F5-A334-1BE99590E6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1203" y="1262312"/>
                <a:ext cx="49582" cy="50791"/>
              </a:xfrm>
              <a:custGeom>
                <a:avLst/>
                <a:gdLst>
                  <a:gd name="T0" fmla="*/ 164 w 164"/>
                  <a:gd name="T1" fmla="*/ 0 h 168"/>
                  <a:gd name="T2" fmla="*/ 0 w 164"/>
                  <a:gd name="T3" fmla="*/ 13 h 168"/>
                  <a:gd name="T4" fmla="*/ 13 w 164"/>
                  <a:gd name="T5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168">
                    <a:moveTo>
                      <a:pt x="164" y="0"/>
                    </a:moveTo>
                    <a:lnTo>
                      <a:pt x="0" y="13"/>
                    </a:lnTo>
                    <a:lnTo>
                      <a:pt x="13" y="168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491" name="Groupe 203">
              <a:extLst>
                <a:ext uri="{FF2B5EF4-FFF2-40B4-BE49-F238E27FC236}">
                  <a16:creationId xmlns:a16="http://schemas.microsoft.com/office/drawing/2014/main" id="{3342CA0E-BA04-139B-38BD-E7909E617580}"/>
                </a:ext>
              </a:extLst>
            </p:cNvPr>
            <p:cNvGrpSpPr/>
            <p:nvPr/>
          </p:nvGrpSpPr>
          <p:grpSpPr>
            <a:xfrm>
              <a:off x="8314357" y="1039171"/>
              <a:ext cx="196977" cy="201699"/>
              <a:chOff x="8280273" y="1004425"/>
              <a:chExt cx="264841" cy="271190"/>
            </a:xfrm>
          </p:grpSpPr>
          <p:sp>
            <p:nvSpPr>
              <p:cNvPr id="492" name="Freeform 40">
                <a:extLst>
                  <a:ext uri="{FF2B5EF4-FFF2-40B4-BE49-F238E27FC236}">
                    <a16:creationId xmlns:a16="http://schemas.microsoft.com/office/drawing/2014/main" id="{E3EE29F8-D218-EEF3-3B47-19B7B9F40E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0273" y="1004425"/>
                <a:ext cx="264841" cy="271190"/>
              </a:xfrm>
              <a:custGeom>
                <a:avLst/>
                <a:gdLst>
                  <a:gd name="T0" fmla="*/ 321 w 347"/>
                  <a:gd name="T1" fmla="*/ 131 h 347"/>
                  <a:gd name="T2" fmla="*/ 296 w 347"/>
                  <a:gd name="T3" fmla="*/ 131 h 347"/>
                  <a:gd name="T4" fmla="*/ 290 w 347"/>
                  <a:gd name="T5" fmla="*/ 116 h 347"/>
                  <a:gd name="T6" fmla="*/ 308 w 347"/>
                  <a:gd name="T7" fmla="*/ 99 h 347"/>
                  <a:gd name="T8" fmla="*/ 308 w 347"/>
                  <a:gd name="T9" fmla="*/ 62 h 347"/>
                  <a:gd name="T10" fmla="*/ 285 w 347"/>
                  <a:gd name="T11" fmla="*/ 39 h 347"/>
                  <a:gd name="T12" fmla="*/ 248 w 347"/>
                  <a:gd name="T13" fmla="*/ 39 h 347"/>
                  <a:gd name="T14" fmla="*/ 230 w 347"/>
                  <a:gd name="T15" fmla="*/ 57 h 347"/>
                  <a:gd name="T16" fmla="*/ 216 w 347"/>
                  <a:gd name="T17" fmla="*/ 50 h 347"/>
                  <a:gd name="T18" fmla="*/ 216 w 347"/>
                  <a:gd name="T19" fmla="*/ 26 h 347"/>
                  <a:gd name="T20" fmla="*/ 190 w 347"/>
                  <a:gd name="T21" fmla="*/ 0 h 347"/>
                  <a:gd name="T22" fmla="*/ 157 w 347"/>
                  <a:gd name="T23" fmla="*/ 0 h 347"/>
                  <a:gd name="T24" fmla="*/ 131 w 347"/>
                  <a:gd name="T25" fmla="*/ 26 h 347"/>
                  <a:gd name="T26" fmla="*/ 131 w 347"/>
                  <a:gd name="T27" fmla="*/ 50 h 347"/>
                  <a:gd name="T28" fmla="*/ 116 w 347"/>
                  <a:gd name="T29" fmla="*/ 57 h 347"/>
                  <a:gd name="T30" fmla="*/ 99 w 347"/>
                  <a:gd name="T31" fmla="*/ 39 h 347"/>
                  <a:gd name="T32" fmla="*/ 62 w 347"/>
                  <a:gd name="T33" fmla="*/ 39 h 347"/>
                  <a:gd name="T34" fmla="*/ 39 w 347"/>
                  <a:gd name="T35" fmla="*/ 62 h 347"/>
                  <a:gd name="T36" fmla="*/ 39 w 347"/>
                  <a:gd name="T37" fmla="*/ 99 h 347"/>
                  <a:gd name="T38" fmla="*/ 57 w 347"/>
                  <a:gd name="T39" fmla="*/ 116 h 347"/>
                  <a:gd name="T40" fmla="*/ 50 w 347"/>
                  <a:gd name="T41" fmla="*/ 131 h 347"/>
                  <a:gd name="T42" fmla="*/ 26 w 347"/>
                  <a:gd name="T43" fmla="*/ 131 h 347"/>
                  <a:gd name="T44" fmla="*/ 0 w 347"/>
                  <a:gd name="T45" fmla="*/ 157 h 347"/>
                  <a:gd name="T46" fmla="*/ 0 w 347"/>
                  <a:gd name="T47" fmla="*/ 190 h 347"/>
                  <a:gd name="T48" fmla="*/ 26 w 347"/>
                  <a:gd name="T49" fmla="*/ 216 h 347"/>
                  <a:gd name="T50" fmla="*/ 50 w 347"/>
                  <a:gd name="T51" fmla="*/ 216 h 347"/>
                  <a:gd name="T52" fmla="*/ 57 w 347"/>
                  <a:gd name="T53" fmla="*/ 230 h 347"/>
                  <a:gd name="T54" fmla="*/ 39 w 347"/>
                  <a:gd name="T55" fmla="*/ 248 h 347"/>
                  <a:gd name="T56" fmla="*/ 39 w 347"/>
                  <a:gd name="T57" fmla="*/ 285 h 347"/>
                  <a:gd name="T58" fmla="*/ 62 w 347"/>
                  <a:gd name="T59" fmla="*/ 308 h 347"/>
                  <a:gd name="T60" fmla="*/ 99 w 347"/>
                  <a:gd name="T61" fmla="*/ 308 h 347"/>
                  <a:gd name="T62" fmla="*/ 116 w 347"/>
                  <a:gd name="T63" fmla="*/ 290 h 347"/>
                  <a:gd name="T64" fmla="*/ 131 w 347"/>
                  <a:gd name="T65" fmla="*/ 296 h 347"/>
                  <a:gd name="T66" fmla="*/ 131 w 347"/>
                  <a:gd name="T67" fmla="*/ 321 h 347"/>
                  <a:gd name="T68" fmla="*/ 157 w 347"/>
                  <a:gd name="T69" fmla="*/ 347 h 347"/>
                  <a:gd name="T70" fmla="*/ 190 w 347"/>
                  <a:gd name="T71" fmla="*/ 347 h 347"/>
                  <a:gd name="T72" fmla="*/ 216 w 347"/>
                  <a:gd name="T73" fmla="*/ 321 h 347"/>
                  <a:gd name="T74" fmla="*/ 216 w 347"/>
                  <a:gd name="T75" fmla="*/ 296 h 347"/>
                  <a:gd name="T76" fmla="*/ 230 w 347"/>
                  <a:gd name="T77" fmla="*/ 290 h 347"/>
                  <a:gd name="T78" fmla="*/ 248 w 347"/>
                  <a:gd name="T79" fmla="*/ 308 h 347"/>
                  <a:gd name="T80" fmla="*/ 285 w 347"/>
                  <a:gd name="T81" fmla="*/ 308 h 347"/>
                  <a:gd name="T82" fmla="*/ 308 w 347"/>
                  <a:gd name="T83" fmla="*/ 285 h 347"/>
                  <a:gd name="T84" fmla="*/ 308 w 347"/>
                  <a:gd name="T85" fmla="*/ 248 h 347"/>
                  <a:gd name="T86" fmla="*/ 290 w 347"/>
                  <a:gd name="T87" fmla="*/ 230 h 347"/>
                  <a:gd name="T88" fmla="*/ 296 w 347"/>
                  <a:gd name="T89" fmla="*/ 216 h 347"/>
                  <a:gd name="T90" fmla="*/ 321 w 347"/>
                  <a:gd name="T91" fmla="*/ 216 h 347"/>
                  <a:gd name="T92" fmla="*/ 347 w 347"/>
                  <a:gd name="T93" fmla="*/ 190 h 347"/>
                  <a:gd name="T94" fmla="*/ 347 w 347"/>
                  <a:gd name="T95" fmla="*/ 157 h 347"/>
                  <a:gd name="T96" fmla="*/ 321 w 347"/>
                  <a:gd name="T97" fmla="*/ 131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7" h="347">
                    <a:moveTo>
                      <a:pt x="321" y="131"/>
                    </a:moveTo>
                    <a:cubicBezTo>
                      <a:pt x="296" y="131"/>
                      <a:pt x="296" y="131"/>
                      <a:pt x="296" y="131"/>
                    </a:cubicBezTo>
                    <a:cubicBezTo>
                      <a:pt x="295" y="126"/>
                      <a:pt x="293" y="121"/>
                      <a:pt x="290" y="116"/>
                    </a:cubicBezTo>
                    <a:cubicBezTo>
                      <a:pt x="308" y="99"/>
                      <a:pt x="308" y="99"/>
                      <a:pt x="308" y="99"/>
                    </a:cubicBezTo>
                    <a:cubicBezTo>
                      <a:pt x="318" y="89"/>
                      <a:pt x="318" y="72"/>
                      <a:pt x="308" y="62"/>
                    </a:cubicBezTo>
                    <a:cubicBezTo>
                      <a:pt x="285" y="39"/>
                      <a:pt x="285" y="39"/>
                      <a:pt x="285" y="39"/>
                    </a:cubicBezTo>
                    <a:cubicBezTo>
                      <a:pt x="275" y="29"/>
                      <a:pt x="258" y="29"/>
                      <a:pt x="248" y="39"/>
                    </a:cubicBezTo>
                    <a:cubicBezTo>
                      <a:pt x="230" y="57"/>
                      <a:pt x="230" y="57"/>
                      <a:pt x="230" y="57"/>
                    </a:cubicBezTo>
                    <a:cubicBezTo>
                      <a:pt x="226" y="54"/>
                      <a:pt x="221" y="52"/>
                      <a:pt x="216" y="50"/>
                    </a:cubicBezTo>
                    <a:cubicBezTo>
                      <a:pt x="216" y="26"/>
                      <a:pt x="216" y="26"/>
                      <a:pt x="216" y="26"/>
                    </a:cubicBezTo>
                    <a:cubicBezTo>
                      <a:pt x="216" y="11"/>
                      <a:pt x="204" y="0"/>
                      <a:pt x="190" y="0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43" y="0"/>
                      <a:pt x="131" y="11"/>
                      <a:pt x="131" y="26"/>
                    </a:cubicBezTo>
                    <a:cubicBezTo>
                      <a:pt x="131" y="50"/>
                      <a:pt x="131" y="50"/>
                      <a:pt x="131" y="50"/>
                    </a:cubicBezTo>
                    <a:cubicBezTo>
                      <a:pt x="126" y="52"/>
                      <a:pt x="121" y="54"/>
                      <a:pt x="116" y="57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89" y="29"/>
                      <a:pt x="72" y="29"/>
                      <a:pt x="62" y="39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29" y="72"/>
                      <a:pt x="29" y="89"/>
                      <a:pt x="39" y="99"/>
                    </a:cubicBezTo>
                    <a:cubicBezTo>
                      <a:pt x="57" y="116"/>
                      <a:pt x="57" y="116"/>
                      <a:pt x="57" y="116"/>
                    </a:cubicBezTo>
                    <a:cubicBezTo>
                      <a:pt x="54" y="121"/>
                      <a:pt x="52" y="126"/>
                      <a:pt x="50" y="131"/>
                    </a:cubicBezTo>
                    <a:cubicBezTo>
                      <a:pt x="26" y="131"/>
                      <a:pt x="26" y="131"/>
                      <a:pt x="26" y="131"/>
                    </a:cubicBezTo>
                    <a:cubicBezTo>
                      <a:pt x="11" y="131"/>
                      <a:pt x="0" y="143"/>
                      <a:pt x="0" y="157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204"/>
                      <a:pt x="11" y="216"/>
                      <a:pt x="26" y="216"/>
                    </a:cubicBezTo>
                    <a:cubicBezTo>
                      <a:pt x="50" y="216"/>
                      <a:pt x="50" y="216"/>
                      <a:pt x="50" y="216"/>
                    </a:cubicBezTo>
                    <a:cubicBezTo>
                      <a:pt x="52" y="221"/>
                      <a:pt x="54" y="226"/>
                      <a:pt x="57" y="230"/>
                    </a:cubicBezTo>
                    <a:cubicBezTo>
                      <a:pt x="39" y="248"/>
                      <a:pt x="39" y="248"/>
                      <a:pt x="39" y="248"/>
                    </a:cubicBezTo>
                    <a:cubicBezTo>
                      <a:pt x="29" y="258"/>
                      <a:pt x="29" y="275"/>
                      <a:pt x="39" y="285"/>
                    </a:cubicBezTo>
                    <a:cubicBezTo>
                      <a:pt x="62" y="308"/>
                      <a:pt x="62" y="308"/>
                      <a:pt x="62" y="308"/>
                    </a:cubicBezTo>
                    <a:cubicBezTo>
                      <a:pt x="72" y="318"/>
                      <a:pt x="89" y="318"/>
                      <a:pt x="99" y="308"/>
                    </a:cubicBezTo>
                    <a:cubicBezTo>
                      <a:pt x="116" y="290"/>
                      <a:pt x="116" y="290"/>
                      <a:pt x="116" y="290"/>
                    </a:cubicBezTo>
                    <a:cubicBezTo>
                      <a:pt x="121" y="293"/>
                      <a:pt x="126" y="295"/>
                      <a:pt x="131" y="296"/>
                    </a:cubicBezTo>
                    <a:cubicBezTo>
                      <a:pt x="131" y="321"/>
                      <a:pt x="131" y="321"/>
                      <a:pt x="131" y="321"/>
                    </a:cubicBezTo>
                    <a:cubicBezTo>
                      <a:pt x="131" y="336"/>
                      <a:pt x="143" y="347"/>
                      <a:pt x="157" y="347"/>
                    </a:cubicBezTo>
                    <a:cubicBezTo>
                      <a:pt x="190" y="347"/>
                      <a:pt x="190" y="347"/>
                      <a:pt x="190" y="347"/>
                    </a:cubicBezTo>
                    <a:cubicBezTo>
                      <a:pt x="204" y="347"/>
                      <a:pt x="216" y="336"/>
                      <a:pt x="216" y="321"/>
                    </a:cubicBezTo>
                    <a:cubicBezTo>
                      <a:pt x="216" y="296"/>
                      <a:pt x="216" y="296"/>
                      <a:pt x="216" y="296"/>
                    </a:cubicBezTo>
                    <a:cubicBezTo>
                      <a:pt x="221" y="295"/>
                      <a:pt x="226" y="293"/>
                      <a:pt x="230" y="290"/>
                    </a:cubicBezTo>
                    <a:cubicBezTo>
                      <a:pt x="248" y="308"/>
                      <a:pt x="248" y="308"/>
                      <a:pt x="248" y="308"/>
                    </a:cubicBezTo>
                    <a:cubicBezTo>
                      <a:pt x="258" y="318"/>
                      <a:pt x="275" y="318"/>
                      <a:pt x="285" y="308"/>
                    </a:cubicBezTo>
                    <a:cubicBezTo>
                      <a:pt x="308" y="285"/>
                      <a:pt x="308" y="285"/>
                      <a:pt x="308" y="285"/>
                    </a:cubicBezTo>
                    <a:cubicBezTo>
                      <a:pt x="318" y="275"/>
                      <a:pt x="318" y="258"/>
                      <a:pt x="308" y="248"/>
                    </a:cubicBezTo>
                    <a:cubicBezTo>
                      <a:pt x="290" y="230"/>
                      <a:pt x="290" y="230"/>
                      <a:pt x="290" y="230"/>
                    </a:cubicBezTo>
                    <a:cubicBezTo>
                      <a:pt x="293" y="226"/>
                      <a:pt x="295" y="221"/>
                      <a:pt x="296" y="216"/>
                    </a:cubicBezTo>
                    <a:cubicBezTo>
                      <a:pt x="321" y="216"/>
                      <a:pt x="321" y="216"/>
                      <a:pt x="321" y="216"/>
                    </a:cubicBezTo>
                    <a:cubicBezTo>
                      <a:pt x="336" y="216"/>
                      <a:pt x="347" y="204"/>
                      <a:pt x="347" y="190"/>
                    </a:cubicBezTo>
                    <a:cubicBezTo>
                      <a:pt x="347" y="157"/>
                      <a:pt x="347" y="157"/>
                      <a:pt x="347" y="157"/>
                    </a:cubicBezTo>
                    <a:cubicBezTo>
                      <a:pt x="347" y="143"/>
                      <a:pt x="336" y="131"/>
                      <a:pt x="321" y="131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493" name="Oval 41">
                <a:extLst>
                  <a:ext uri="{FF2B5EF4-FFF2-40B4-BE49-F238E27FC236}">
                    <a16:creationId xmlns:a16="http://schemas.microsoft.com/office/drawing/2014/main" id="{323BDB84-BB18-D4D7-62AA-8DFC685BF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0345" y="1106613"/>
                <a:ext cx="65001" cy="66513"/>
              </a:xfrm>
              <a:prstGeom prst="ellipse">
                <a:avLst/>
              </a:pr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98" name="Groupe 525">
            <a:extLst>
              <a:ext uri="{FF2B5EF4-FFF2-40B4-BE49-F238E27FC236}">
                <a16:creationId xmlns:a16="http://schemas.microsoft.com/office/drawing/2014/main" id="{72C65768-5964-64AE-9C21-7BB9762AEF3B}"/>
              </a:ext>
            </a:extLst>
          </p:cNvPr>
          <p:cNvGrpSpPr/>
          <p:nvPr/>
        </p:nvGrpSpPr>
        <p:grpSpPr>
          <a:xfrm>
            <a:off x="5319799" y="3014356"/>
            <a:ext cx="465282" cy="404904"/>
            <a:chOff x="6633876" y="5176265"/>
            <a:chExt cx="425884" cy="370618"/>
          </a:xfrm>
        </p:grpSpPr>
        <p:sp>
          <p:nvSpPr>
            <p:cNvPr id="499" name="Forme libre : forme 526">
              <a:extLst>
                <a:ext uri="{FF2B5EF4-FFF2-40B4-BE49-F238E27FC236}">
                  <a16:creationId xmlns:a16="http://schemas.microsoft.com/office/drawing/2014/main" id="{24B32A37-4D21-23C6-1D2C-3E5501AA9D7D}"/>
                </a:ext>
              </a:extLst>
            </p:cNvPr>
            <p:cNvSpPr/>
            <p:nvPr/>
          </p:nvSpPr>
          <p:spPr>
            <a:xfrm>
              <a:off x="6749795" y="5224556"/>
              <a:ext cx="111444" cy="111443"/>
            </a:xfrm>
            <a:custGeom>
              <a:avLst/>
              <a:gdLst>
                <a:gd name="connsiteX0" fmla="*/ 111429 w 111444"/>
                <a:gd name="connsiteY0" fmla="*/ 55302 h 111443"/>
                <a:gd name="connsiteX1" fmla="*/ 55994 w 111444"/>
                <a:gd name="connsiteY1" fmla="*/ 111309 h 111443"/>
                <a:gd name="connsiteX2" fmla="*/ -14 w 111444"/>
                <a:gd name="connsiteY2" fmla="*/ 55874 h 111443"/>
                <a:gd name="connsiteX3" fmla="*/ 55422 w 111444"/>
                <a:gd name="connsiteY3" fmla="*/ -133 h 111443"/>
                <a:gd name="connsiteX4" fmla="*/ 55803 w 111444"/>
                <a:gd name="connsiteY4" fmla="*/ -133 h 111443"/>
                <a:gd name="connsiteX5" fmla="*/ 55803 w 111444"/>
                <a:gd name="connsiteY5" fmla="*/ 55302 h 11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444" h="111443">
                  <a:moveTo>
                    <a:pt x="111429" y="55302"/>
                  </a:moveTo>
                  <a:cubicBezTo>
                    <a:pt x="111591" y="86078"/>
                    <a:pt x="86769" y="111148"/>
                    <a:pt x="55994" y="111309"/>
                  </a:cubicBezTo>
                  <a:cubicBezTo>
                    <a:pt x="25218" y="111461"/>
                    <a:pt x="148" y="86649"/>
                    <a:pt x="-14" y="55874"/>
                  </a:cubicBezTo>
                  <a:cubicBezTo>
                    <a:pt x="-166" y="25099"/>
                    <a:pt x="24647" y="29"/>
                    <a:pt x="55422" y="-133"/>
                  </a:cubicBezTo>
                  <a:cubicBezTo>
                    <a:pt x="55546" y="-133"/>
                    <a:pt x="55679" y="-133"/>
                    <a:pt x="55803" y="-133"/>
                  </a:cubicBezTo>
                  <a:lnTo>
                    <a:pt x="55803" y="55302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0" name="Forme libre : forme 527">
              <a:extLst>
                <a:ext uri="{FF2B5EF4-FFF2-40B4-BE49-F238E27FC236}">
                  <a16:creationId xmlns:a16="http://schemas.microsoft.com/office/drawing/2014/main" id="{8D2F66D2-4999-365D-3CAB-ACF3B8E70981}"/>
                </a:ext>
              </a:extLst>
            </p:cNvPr>
            <p:cNvSpPr/>
            <p:nvPr/>
          </p:nvSpPr>
          <p:spPr>
            <a:xfrm>
              <a:off x="6827520" y="5214173"/>
              <a:ext cx="44672" cy="44007"/>
            </a:xfrm>
            <a:custGeom>
              <a:avLst/>
              <a:gdLst>
                <a:gd name="connsiteX0" fmla="*/ 44658 w 44672"/>
                <a:gd name="connsiteY0" fmla="*/ 43874 h 44007"/>
                <a:gd name="connsiteX1" fmla="*/ -14 w 44672"/>
                <a:gd name="connsiteY1" fmla="*/ 43874 h 44007"/>
                <a:gd name="connsiteX2" fmla="*/ -14 w 44672"/>
                <a:gd name="connsiteY2" fmla="*/ -132 h 44007"/>
                <a:gd name="connsiteX3" fmla="*/ 44658 w 44672"/>
                <a:gd name="connsiteY3" fmla="*/ 43778 h 44007"/>
                <a:gd name="connsiteX4" fmla="*/ 44658 w 44672"/>
                <a:gd name="connsiteY4" fmla="*/ 43874 h 4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72" h="44007">
                  <a:moveTo>
                    <a:pt x="44658" y="43874"/>
                  </a:moveTo>
                  <a:lnTo>
                    <a:pt x="-14" y="43874"/>
                  </a:lnTo>
                  <a:lnTo>
                    <a:pt x="-14" y="-132"/>
                  </a:lnTo>
                  <a:cubicBezTo>
                    <a:pt x="24446" y="-342"/>
                    <a:pt x="44448" y="19318"/>
                    <a:pt x="44658" y="43778"/>
                  </a:cubicBezTo>
                  <a:cubicBezTo>
                    <a:pt x="44658" y="43807"/>
                    <a:pt x="44658" y="43845"/>
                    <a:pt x="44658" y="43874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1" name="Forme libre : forme 528">
              <a:extLst>
                <a:ext uri="{FF2B5EF4-FFF2-40B4-BE49-F238E27FC236}">
                  <a16:creationId xmlns:a16="http://schemas.microsoft.com/office/drawing/2014/main" id="{E7DDF030-9874-A24F-F776-756D59FE95DC}"/>
                </a:ext>
              </a:extLst>
            </p:cNvPr>
            <p:cNvSpPr/>
            <p:nvPr/>
          </p:nvSpPr>
          <p:spPr>
            <a:xfrm>
              <a:off x="6879907" y="5346477"/>
              <a:ext cx="42481" cy="46481"/>
            </a:xfrm>
            <a:custGeom>
              <a:avLst/>
              <a:gdLst>
                <a:gd name="connsiteX0" fmla="*/ 42482 w 42481"/>
                <a:gd name="connsiteY0" fmla="*/ 46482 h 46481"/>
                <a:gd name="connsiteX1" fmla="*/ 0 w 42481"/>
                <a:gd name="connsiteY1" fmla="*/ 0 h 4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81" h="46481">
                  <a:moveTo>
                    <a:pt x="42482" y="46482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2" name="Forme libre : forme 529">
              <a:extLst>
                <a:ext uri="{FF2B5EF4-FFF2-40B4-BE49-F238E27FC236}">
                  <a16:creationId xmlns:a16="http://schemas.microsoft.com/office/drawing/2014/main" id="{9A4B8FD9-ACE3-3545-BAB3-2632778C37BC}"/>
                </a:ext>
              </a:extLst>
            </p:cNvPr>
            <p:cNvSpPr/>
            <p:nvPr/>
          </p:nvSpPr>
          <p:spPr>
            <a:xfrm>
              <a:off x="6990778" y="5245702"/>
              <a:ext cx="42576" cy="46481"/>
            </a:xfrm>
            <a:custGeom>
              <a:avLst/>
              <a:gdLst>
                <a:gd name="connsiteX0" fmla="*/ 42577 w 42576"/>
                <a:gd name="connsiteY0" fmla="*/ 46482 h 46481"/>
                <a:gd name="connsiteX1" fmla="*/ 0 w 42576"/>
                <a:gd name="connsiteY1" fmla="*/ 0 h 4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76" h="46481">
                  <a:moveTo>
                    <a:pt x="42577" y="46482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3" name="Forme libre : forme 530">
              <a:extLst>
                <a:ext uri="{FF2B5EF4-FFF2-40B4-BE49-F238E27FC236}">
                  <a16:creationId xmlns:a16="http://schemas.microsoft.com/office/drawing/2014/main" id="{9BDA5964-CE36-92AD-B58E-F536FA91A0E2}"/>
                </a:ext>
              </a:extLst>
            </p:cNvPr>
            <p:cNvSpPr/>
            <p:nvPr/>
          </p:nvSpPr>
          <p:spPr>
            <a:xfrm>
              <a:off x="6857619" y="5222091"/>
              <a:ext cx="202141" cy="187346"/>
            </a:xfrm>
            <a:custGeom>
              <a:avLst/>
              <a:gdLst>
                <a:gd name="connsiteX0" fmla="*/ 154196 w 202141"/>
                <a:gd name="connsiteY0" fmla="*/ 4332 h 187346"/>
                <a:gd name="connsiteX1" fmla="*/ 178580 w 202141"/>
                <a:gd name="connsiteY1" fmla="*/ 5475 h 187346"/>
                <a:gd name="connsiteX2" fmla="*/ 197630 w 202141"/>
                <a:gd name="connsiteY2" fmla="*/ 26526 h 187346"/>
                <a:gd name="connsiteX3" fmla="*/ 196563 w 202141"/>
                <a:gd name="connsiteY3" fmla="*/ 50748 h 187346"/>
                <a:gd name="connsiteX4" fmla="*/ 196487 w 202141"/>
                <a:gd name="connsiteY4" fmla="*/ 50815 h 187346"/>
                <a:gd name="connsiteX5" fmla="*/ 58469 w 202141"/>
                <a:gd name="connsiteY5" fmla="*/ 176259 h 187346"/>
                <a:gd name="connsiteX6" fmla="*/ -14 w 202141"/>
                <a:gd name="connsiteY6" fmla="*/ 187213 h 187346"/>
                <a:gd name="connsiteX7" fmla="*/ 15892 w 202141"/>
                <a:gd name="connsiteY7" fmla="*/ 130063 h 187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141" h="187346">
                  <a:moveTo>
                    <a:pt x="154196" y="4332"/>
                  </a:moveTo>
                  <a:cubicBezTo>
                    <a:pt x="161263" y="-2040"/>
                    <a:pt x="172141" y="-1535"/>
                    <a:pt x="178580" y="5475"/>
                  </a:cubicBezTo>
                  <a:lnTo>
                    <a:pt x="197630" y="26526"/>
                  </a:lnTo>
                  <a:cubicBezTo>
                    <a:pt x="204021" y="33507"/>
                    <a:pt x="203545" y="44357"/>
                    <a:pt x="196563" y="50748"/>
                  </a:cubicBezTo>
                  <a:cubicBezTo>
                    <a:pt x="196534" y="50767"/>
                    <a:pt x="196515" y="50795"/>
                    <a:pt x="196487" y="50815"/>
                  </a:cubicBezTo>
                  <a:lnTo>
                    <a:pt x="58469" y="176259"/>
                  </a:lnTo>
                  <a:lnTo>
                    <a:pt x="-14" y="187213"/>
                  </a:lnTo>
                  <a:lnTo>
                    <a:pt x="15892" y="13006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4" name="Forme libre : forme 531">
              <a:extLst>
                <a:ext uri="{FF2B5EF4-FFF2-40B4-BE49-F238E27FC236}">
                  <a16:creationId xmlns:a16="http://schemas.microsoft.com/office/drawing/2014/main" id="{29B0C432-4813-CF7B-5FB7-C368A1D4191B}"/>
                </a:ext>
              </a:extLst>
            </p:cNvPr>
            <p:cNvSpPr/>
            <p:nvPr/>
          </p:nvSpPr>
          <p:spPr>
            <a:xfrm>
              <a:off x="6969347" y="5378005"/>
              <a:ext cx="9525" cy="106394"/>
            </a:xfrm>
            <a:custGeom>
              <a:avLst/>
              <a:gdLst>
                <a:gd name="connsiteX0" fmla="*/ 0 w 9525"/>
                <a:gd name="connsiteY0" fmla="*/ 106394 h 106394"/>
                <a:gd name="connsiteX1" fmla="*/ 0 w 9525"/>
                <a:gd name="connsiteY1" fmla="*/ 0 h 106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6394">
                  <a:moveTo>
                    <a:pt x="0" y="106394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5" name="Forme libre : forme 532">
              <a:extLst>
                <a:ext uri="{FF2B5EF4-FFF2-40B4-BE49-F238E27FC236}">
                  <a16:creationId xmlns:a16="http://schemas.microsoft.com/office/drawing/2014/main" id="{829E2CF9-6128-C0E2-E366-16B157598A60}"/>
                </a:ext>
              </a:extLst>
            </p:cNvPr>
            <p:cNvSpPr/>
            <p:nvPr/>
          </p:nvSpPr>
          <p:spPr>
            <a:xfrm>
              <a:off x="6671976" y="5176551"/>
              <a:ext cx="297370" cy="61150"/>
            </a:xfrm>
            <a:custGeom>
              <a:avLst/>
              <a:gdLst>
                <a:gd name="connsiteX0" fmla="*/ -14 w 297370"/>
                <a:gd name="connsiteY0" fmla="*/ -133 h 61150"/>
                <a:gd name="connsiteX1" fmla="*/ 259256 w 297370"/>
                <a:gd name="connsiteY1" fmla="*/ -133 h 61150"/>
                <a:gd name="connsiteX2" fmla="*/ 297356 w 297370"/>
                <a:gd name="connsiteY2" fmla="*/ 37967 h 61150"/>
                <a:gd name="connsiteX3" fmla="*/ 297356 w 297370"/>
                <a:gd name="connsiteY3" fmla="*/ 61017 h 6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370" h="61150">
                  <a:moveTo>
                    <a:pt x="-14" y="-133"/>
                  </a:moveTo>
                  <a:lnTo>
                    <a:pt x="259256" y="-133"/>
                  </a:lnTo>
                  <a:cubicBezTo>
                    <a:pt x="280297" y="-133"/>
                    <a:pt x="297356" y="16926"/>
                    <a:pt x="297356" y="37967"/>
                  </a:cubicBezTo>
                  <a:lnTo>
                    <a:pt x="297356" y="61017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6" name="Forme libre : forme 533">
              <a:extLst>
                <a:ext uri="{FF2B5EF4-FFF2-40B4-BE49-F238E27FC236}">
                  <a16:creationId xmlns:a16="http://schemas.microsoft.com/office/drawing/2014/main" id="{5E681D52-1B2B-B31B-5D9B-36EAE7DC5636}"/>
                </a:ext>
              </a:extLst>
            </p:cNvPr>
            <p:cNvSpPr/>
            <p:nvPr/>
          </p:nvSpPr>
          <p:spPr>
            <a:xfrm>
              <a:off x="6748271" y="5484113"/>
              <a:ext cx="277177" cy="62770"/>
            </a:xfrm>
            <a:custGeom>
              <a:avLst/>
              <a:gdLst>
                <a:gd name="connsiteX0" fmla="*/ -14 w 277177"/>
                <a:gd name="connsiteY0" fmla="*/ 62637 h 62770"/>
                <a:gd name="connsiteX1" fmla="*/ 38086 w 277177"/>
                <a:gd name="connsiteY1" fmla="*/ 24537 h 62770"/>
                <a:gd name="connsiteX2" fmla="*/ 38086 w 277177"/>
                <a:gd name="connsiteY2" fmla="*/ -133 h 62770"/>
                <a:gd name="connsiteX3" fmla="*/ 277163 w 277177"/>
                <a:gd name="connsiteY3" fmla="*/ -133 h 62770"/>
                <a:gd name="connsiteX4" fmla="*/ 277163 w 277177"/>
                <a:gd name="connsiteY4" fmla="*/ 24537 h 62770"/>
                <a:gd name="connsiteX5" fmla="*/ 266019 w 277177"/>
                <a:gd name="connsiteY5" fmla="*/ 51206 h 62770"/>
                <a:gd name="connsiteX6" fmla="*/ 239063 w 277177"/>
                <a:gd name="connsiteY6" fmla="*/ 62351 h 6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7177" h="62770">
                  <a:moveTo>
                    <a:pt x="-14" y="62637"/>
                  </a:moveTo>
                  <a:cubicBezTo>
                    <a:pt x="21027" y="62637"/>
                    <a:pt x="38086" y="45577"/>
                    <a:pt x="38086" y="24537"/>
                  </a:cubicBezTo>
                  <a:lnTo>
                    <a:pt x="38086" y="-133"/>
                  </a:lnTo>
                  <a:lnTo>
                    <a:pt x="277163" y="-133"/>
                  </a:lnTo>
                  <a:lnTo>
                    <a:pt x="277163" y="24537"/>
                  </a:lnTo>
                  <a:cubicBezTo>
                    <a:pt x="277097" y="34548"/>
                    <a:pt x="273096" y="44130"/>
                    <a:pt x="266019" y="51206"/>
                  </a:cubicBezTo>
                  <a:cubicBezTo>
                    <a:pt x="258866" y="58350"/>
                    <a:pt x="249169" y="62360"/>
                    <a:pt x="239063" y="62351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7" name="Forme libre : forme 534">
              <a:extLst>
                <a:ext uri="{FF2B5EF4-FFF2-40B4-BE49-F238E27FC236}">
                  <a16:creationId xmlns:a16="http://schemas.microsoft.com/office/drawing/2014/main" id="{2C352363-6751-CD50-8DE6-0A5D40075A4D}"/>
                </a:ext>
              </a:extLst>
            </p:cNvPr>
            <p:cNvSpPr/>
            <p:nvPr/>
          </p:nvSpPr>
          <p:spPr>
            <a:xfrm>
              <a:off x="6633876" y="5176265"/>
              <a:ext cx="353472" cy="370617"/>
            </a:xfrm>
            <a:custGeom>
              <a:avLst/>
              <a:gdLst>
                <a:gd name="connsiteX0" fmla="*/ 58374 w 353472"/>
                <a:gd name="connsiteY0" fmla="*/ 60064 h 370617"/>
                <a:gd name="connsiteX1" fmla="*/ -14 w 353472"/>
                <a:gd name="connsiteY1" fmla="*/ 60064 h 370617"/>
                <a:gd name="connsiteX2" fmla="*/ -14 w 353472"/>
                <a:gd name="connsiteY2" fmla="*/ 37967 h 370617"/>
                <a:gd name="connsiteX3" fmla="*/ 38086 w 353472"/>
                <a:gd name="connsiteY3" fmla="*/ -133 h 370617"/>
                <a:gd name="connsiteX4" fmla="*/ 76186 w 353472"/>
                <a:gd name="connsiteY4" fmla="*/ 37967 h 370617"/>
                <a:gd name="connsiteX5" fmla="*/ 76186 w 353472"/>
                <a:gd name="connsiteY5" fmla="*/ 332670 h 370617"/>
                <a:gd name="connsiteX6" fmla="*/ 87330 w 353472"/>
                <a:gd name="connsiteY6" fmla="*/ 359340 h 370617"/>
                <a:gd name="connsiteX7" fmla="*/ 114286 w 353472"/>
                <a:gd name="connsiteY7" fmla="*/ 370484 h 370617"/>
                <a:gd name="connsiteX8" fmla="*/ 353458 w 353472"/>
                <a:gd name="connsiteY8" fmla="*/ 370484 h 37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3472" h="370617">
                  <a:moveTo>
                    <a:pt x="58374" y="60064"/>
                  </a:moveTo>
                  <a:lnTo>
                    <a:pt x="-14" y="60064"/>
                  </a:lnTo>
                  <a:lnTo>
                    <a:pt x="-14" y="37967"/>
                  </a:lnTo>
                  <a:cubicBezTo>
                    <a:pt x="-14" y="16925"/>
                    <a:pt x="17045" y="-133"/>
                    <a:pt x="38086" y="-133"/>
                  </a:cubicBezTo>
                  <a:cubicBezTo>
                    <a:pt x="59126" y="-133"/>
                    <a:pt x="76186" y="16925"/>
                    <a:pt x="76186" y="37967"/>
                  </a:cubicBezTo>
                  <a:lnTo>
                    <a:pt x="76186" y="332670"/>
                  </a:lnTo>
                  <a:cubicBezTo>
                    <a:pt x="76252" y="342681"/>
                    <a:pt x="80253" y="352262"/>
                    <a:pt x="87330" y="359340"/>
                  </a:cubicBezTo>
                  <a:cubicBezTo>
                    <a:pt x="94540" y="366388"/>
                    <a:pt x="104199" y="370379"/>
                    <a:pt x="114286" y="370484"/>
                  </a:cubicBezTo>
                  <a:lnTo>
                    <a:pt x="353458" y="37048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8" name="Forme libre : forme 535">
              <a:extLst>
                <a:ext uri="{FF2B5EF4-FFF2-40B4-BE49-F238E27FC236}">
                  <a16:creationId xmlns:a16="http://schemas.microsoft.com/office/drawing/2014/main" id="{5F5E9F21-E689-CEB6-26F6-862BF0673011}"/>
                </a:ext>
              </a:extLst>
            </p:cNvPr>
            <p:cNvSpPr/>
            <p:nvPr/>
          </p:nvSpPr>
          <p:spPr>
            <a:xfrm>
              <a:off x="6751891" y="5449823"/>
              <a:ext cx="175736" cy="9525"/>
            </a:xfrm>
            <a:custGeom>
              <a:avLst/>
              <a:gdLst>
                <a:gd name="connsiteX0" fmla="*/ 175736 w 175736"/>
                <a:gd name="connsiteY0" fmla="*/ 0 h 9525"/>
                <a:gd name="connsiteX1" fmla="*/ 0 w 17573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736" h="9525">
                  <a:moveTo>
                    <a:pt x="175736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9" name="Forme libre : forme 536">
              <a:extLst>
                <a:ext uri="{FF2B5EF4-FFF2-40B4-BE49-F238E27FC236}">
                  <a16:creationId xmlns:a16="http://schemas.microsoft.com/office/drawing/2014/main" id="{B1138408-2C90-4357-3746-93311E5AA7B2}"/>
                </a:ext>
              </a:extLst>
            </p:cNvPr>
            <p:cNvSpPr/>
            <p:nvPr/>
          </p:nvSpPr>
          <p:spPr>
            <a:xfrm>
              <a:off x="6751891" y="5414390"/>
              <a:ext cx="73247" cy="9525"/>
            </a:xfrm>
            <a:custGeom>
              <a:avLst/>
              <a:gdLst>
                <a:gd name="connsiteX0" fmla="*/ 73247 w 73247"/>
                <a:gd name="connsiteY0" fmla="*/ 0 h 9525"/>
                <a:gd name="connsiteX1" fmla="*/ 0 w 732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247" h="9525">
                  <a:moveTo>
                    <a:pt x="73247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10" name="Forme libre : forme 537">
              <a:extLst>
                <a:ext uri="{FF2B5EF4-FFF2-40B4-BE49-F238E27FC236}">
                  <a16:creationId xmlns:a16="http://schemas.microsoft.com/office/drawing/2014/main" id="{F875670F-90A7-7C49-0AA3-442000F78D1D}"/>
                </a:ext>
              </a:extLst>
            </p:cNvPr>
            <p:cNvSpPr/>
            <p:nvPr/>
          </p:nvSpPr>
          <p:spPr>
            <a:xfrm>
              <a:off x="6751891" y="5378957"/>
              <a:ext cx="73247" cy="9525"/>
            </a:xfrm>
            <a:custGeom>
              <a:avLst/>
              <a:gdLst>
                <a:gd name="connsiteX0" fmla="*/ 73247 w 73247"/>
                <a:gd name="connsiteY0" fmla="*/ 0 h 9525"/>
                <a:gd name="connsiteX1" fmla="*/ 0 w 732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247" h="9525">
                  <a:moveTo>
                    <a:pt x="73247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530" name="Graphic 1024">
            <a:extLst>
              <a:ext uri="{FF2B5EF4-FFF2-40B4-BE49-F238E27FC236}">
                <a16:creationId xmlns:a16="http://schemas.microsoft.com/office/drawing/2014/main" id="{D668A48F-5F3C-9991-74B6-C6B03ECE0CEB}"/>
              </a:ext>
            </a:extLst>
          </p:cNvPr>
          <p:cNvGrpSpPr/>
          <p:nvPr/>
        </p:nvGrpSpPr>
        <p:grpSpPr>
          <a:xfrm>
            <a:off x="6403816" y="1907500"/>
            <a:ext cx="471488" cy="440055"/>
            <a:chOff x="6903761" y="3652125"/>
            <a:chExt cx="428625" cy="400050"/>
          </a:xfrm>
          <a:noFill/>
        </p:grpSpPr>
        <p:sp>
          <p:nvSpPr>
            <p:cNvPr id="531" name="Freeform: Shape 185">
              <a:extLst>
                <a:ext uri="{FF2B5EF4-FFF2-40B4-BE49-F238E27FC236}">
                  <a16:creationId xmlns:a16="http://schemas.microsoft.com/office/drawing/2014/main" id="{FE9017AB-86A9-4C8A-F1A3-6C9A920B4F2E}"/>
                </a:ext>
              </a:extLst>
            </p:cNvPr>
            <p:cNvSpPr/>
            <p:nvPr/>
          </p:nvSpPr>
          <p:spPr>
            <a:xfrm>
              <a:off x="7199036" y="3680700"/>
              <a:ext cx="57150" cy="142875"/>
            </a:xfrm>
            <a:custGeom>
              <a:avLst/>
              <a:gdLst>
                <a:gd name="connsiteX0" fmla="*/ 0 w 57150"/>
                <a:gd name="connsiteY0" fmla="*/ 0 h 142875"/>
                <a:gd name="connsiteX1" fmla="*/ 47625 w 57150"/>
                <a:gd name="connsiteY1" fmla="*/ 0 h 142875"/>
                <a:gd name="connsiteX2" fmla="*/ 57150 w 57150"/>
                <a:gd name="connsiteY2" fmla="*/ 9525 h 142875"/>
                <a:gd name="connsiteX3" fmla="*/ 57150 w 57150"/>
                <a:gd name="connsiteY3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42875">
                  <a:moveTo>
                    <a:pt x="0" y="0"/>
                  </a:moveTo>
                  <a:lnTo>
                    <a:pt x="47625" y="0"/>
                  </a:lnTo>
                  <a:cubicBezTo>
                    <a:pt x="53340" y="0"/>
                    <a:pt x="57150" y="3810"/>
                    <a:pt x="57150" y="9525"/>
                  </a:cubicBezTo>
                  <a:lnTo>
                    <a:pt x="57150" y="1428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32" name="Freeform: Shape 186">
              <a:extLst>
                <a:ext uri="{FF2B5EF4-FFF2-40B4-BE49-F238E27FC236}">
                  <a16:creationId xmlns:a16="http://schemas.microsoft.com/office/drawing/2014/main" id="{16F66CAD-5E67-BBAB-280B-87D9F4FEFCE1}"/>
                </a:ext>
              </a:extLst>
            </p:cNvPr>
            <p:cNvSpPr/>
            <p:nvPr/>
          </p:nvSpPr>
          <p:spPr>
            <a:xfrm>
              <a:off x="6903761" y="3680700"/>
              <a:ext cx="200025" cy="276225"/>
            </a:xfrm>
            <a:custGeom>
              <a:avLst/>
              <a:gdLst>
                <a:gd name="connsiteX0" fmla="*/ 200025 w 200025"/>
                <a:gd name="connsiteY0" fmla="*/ 276225 h 276225"/>
                <a:gd name="connsiteX1" fmla="*/ 9525 w 200025"/>
                <a:gd name="connsiteY1" fmla="*/ 276225 h 276225"/>
                <a:gd name="connsiteX2" fmla="*/ 0 w 200025"/>
                <a:gd name="connsiteY2" fmla="*/ 266700 h 276225"/>
                <a:gd name="connsiteX3" fmla="*/ 0 w 200025"/>
                <a:gd name="connsiteY3" fmla="*/ 9525 h 276225"/>
                <a:gd name="connsiteX4" fmla="*/ 9525 w 200025"/>
                <a:gd name="connsiteY4" fmla="*/ 0 h 276225"/>
                <a:gd name="connsiteX5" fmla="*/ 57150 w 200025"/>
                <a:gd name="connsiteY5" fmla="*/ 0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0025" h="276225">
                  <a:moveTo>
                    <a:pt x="200025" y="276225"/>
                  </a:moveTo>
                  <a:lnTo>
                    <a:pt x="9525" y="276225"/>
                  </a:lnTo>
                  <a:cubicBezTo>
                    <a:pt x="3810" y="276225"/>
                    <a:pt x="0" y="272415"/>
                    <a:pt x="0" y="266700"/>
                  </a:cubicBezTo>
                  <a:lnTo>
                    <a:pt x="0" y="9525"/>
                  </a:lnTo>
                  <a:cubicBezTo>
                    <a:pt x="0" y="3810"/>
                    <a:pt x="3810" y="0"/>
                    <a:pt x="9525" y="0"/>
                  </a:cubicBezTo>
                  <a:lnTo>
                    <a:pt x="5715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33" name="Freeform: Shape 187">
              <a:extLst>
                <a:ext uri="{FF2B5EF4-FFF2-40B4-BE49-F238E27FC236}">
                  <a16:creationId xmlns:a16="http://schemas.microsoft.com/office/drawing/2014/main" id="{2D0FF57F-81F4-367B-3F8C-DCAB42D1FF21}"/>
                </a:ext>
              </a:extLst>
            </p:cNvPr>
            <p:cNvSpPr/>
            <p:nvPr/>
          </p:nvSpPr>
          <p:spPr>
            <a:xfrm>
              <a:off x="7122836" y="3842625"/>
              <a:ext cx="209550" cy="209550"/>
            </a:xfrm>
            <a:custGeom>
              <a:avLst/>
              <a:gdLst>
                <a:gd name="connsiteX0" fmla="*/ 209550 w 209550"/>
                <a:gd name="connsiteY0" fmla="*/ 104775 h 209550"/>
                <a:gd name="connsiteX1" fmla="*/ 104775 w 209550"/>
                <a:gd name="connsiteY1" fmla="*/ 209550 h 209550"/>
                <a:gd name="connsiteX2" fmla="*/ 0 w 209550"/>
                <a:gd name="connsiteY2" fmla="*/ 104775 h 209550"/>
                <a:gd name="connsiteX3" fmla="*/ 104775 w 209550"/>
                <a:gd name="connsiteY3" fmla="*/ 0 h 209550"/>
                <a:gd name="connsiteX4" fmla="*/ 209550 w 209550"/>
                <a:gd name="connsiteY4" fmla="*/ 104775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09550">
                  <a:moveTo>
                    <a:pt x="209550" y="104775"/>
                  </a:moveTo>
                  <a:cubicBezTo>
                    <a:pt x="209550" y="162641"/>
                    <a:pt x="162641" y="209550"/>
                    <a:pt x="104775" y="209550"/>
                  </a:cubicBezTo>
                  <a:cubicBezTo>
                    <a:pt x="46909" y="209550"/>
                    <a:pt x="0" y="162641"/>
                    <a:pt x="0" y="104775"/>
                  </a:cubicBezTo>
                  <a:cubicBezTo>
                    <a:pt x="0" y="46909"/>
                    <a:pt x="46909" y="0"/>
                    <a:pt x="104775" y="0"/>
                  </a:cubicBezTo>
                  <a:cubicBezTo>
                    <a:pt x="162641" y="0"/>
                    <a:pt x="209550" y="46909"/>
                    <a:pt x="209550" y="1047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34" name="Freeform: Shape 188">
              <a:extLst>
                <a:ext uri="{FF2B5EF4-FFF2-40B4-BE49-F238E27FC236}">
                  <a16:creationId xmlns:a16="http://schemas.microsoft.com/office/drawing/2014/main" id="{010767EA-01BB-7AAE-55A2-413BEB81EEDD}"/>
                </a:ext>
              </a:extLst>
            </p:cNvPr>
            <p:cNvSpPr/>
            <p:nvPr/>
          </p:nvSpPr>
          <p:spPr>
            <a:xfrm>
              <a:off x="6903761" y="3756900"/>
              <a:ext cx="352425" cy="9525"/>
            </a:xfrm>
            <a:custGeom>
              <a:avLst/>
              <a:gdLst>
                <a:gd name="connsiteX0" fmla="*/ 0 w 352425"/>
                <a:gd name="connsiteY0" fmla="*/ 0 h 9525"/>
                <a:gd name="connsiteX1" fmla="*/ 352425 w 3524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2425" h="9525">
                  <a:moveTo>
                    <a:pt x="0" y="0"/>
                  </a:moveTo>
                  <a:lnTo>
                    <a:pt x="35242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35" name="Freeform: Shape 189">
              <a:extLst>
                <a:ext uri="{FF2B5EF4-FFF2-40B4-BE49-F238E27FC236}">
                  <a16:creationId xmlns:a16="http://schemas.microsoft.com/office/drawing/2014/main" id="{E19A9501-6133-3CEE-6E23-665A1D6AFE52}"/>
                </a:ext>
              </a:extLst>
            </p:cNvPr>
            <p:cNvSpPr/>
            <p:nvPr/>
          </p:nvSpPr>
          <p:spPr>
            <a:xfrm>
              <a:off x="7189511" y="3899775"/>
              <a:ext cx="85725" cy="57150"/>
            </a:xfrm>
            <a:custGeom>
              <a:avLst/>
              <a:gdLst>
                <a:gd name="connsiteX0" fmla="*/ 85725 w 85725"/>
                <a:gd name="connsiteY0" fmla="*/ 0 h 57150"/>
                <a:gd name="connsiteX1" fmla="*/ 38100 w 85725"/>
                <a:gd name="connsiteY1" fmla="*/ 57150 h 57150"/>
                <a:gd name="connsiteX2" fmla="*/ 0 w 85725"/>
                <a:gd name="connsiteY2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25" h="57150">
                  <a:moveTo>
                    <a:pt x="85725" y="0"/>
                  </a:moveTo>
                  <a:lnTo>
                    <a:pt x="38100" y="57150"/>
                  </a:lnTo>
                  <a:lnTo>
                    <a:pt x="0" y="285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36" name="Freeform: Shape 190">
              <a:extLst>
                <a:ext uri="{FF2B5EF4-FFF2-40B4-BE49-F238E27FC236}">
                  <a16:creationId xmlns:a16="http://schemas.microsoft.com/office/drawing/2014/main" id="{94B0D399-DE9D-8565-F613-F27FE8CE8410}"/>
                </a:ext>
              </a:extLst>
            </p:cNvPr>
            <p:cNvSpPr/>
            <p:nvPr/>
          </p:nvSpPr>
          <p:spPr>
            <a:xfrm>
              <a:off x="7179986" y="3652125"/>
              <a:ext cx="9525" cy="57150"/>
            </a:xfrm>
            <a:custGeom>
              <a:avLst/>
              <a:gdLst>
                <a:gd name="connsiteX0" fmla="*/ 0 w 9525"/>
                <a:gd name="connsiteY0" fmla="*/ 0 h 57150"/>
                <a:gd name="connsiteX1" fmla="*/ 0 w 952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37" name="Freeform: Shape 191">
              <a:extLst>
                <a:ext uri="{FF2B5EF4-FFF2-40B4-BE49-F238E27FC236}">
                  <a16:creationId xmlns:a16="http://schemas.microsoft.com/office/drawing/2014/main" id="{4075D54E-B979-D742-8BB2-01E675442E31}"/>
                </a:ext>
              </a:extLst>
            </p:cNvPr>
            <p:cNvSpPr/>
            <p:nvPr/>
          </p:nvSpPr>
          <p:spPr>
            <a:xfrm>
              <a:off x="6999011" y="3680700"/>
              <a:ext cx="161925" cy="9525"/>
            </a:xfrm>
            <a:custGeom>
              <a:avLst/>
              <a:gdLst>
                <a:gd name="connsiteX0" fmla="*/ 0 w 161925"/>
                <a:gd name="connsiteY0" fmla="*/ 0 h 9525"/>
                <a:gd name="connsiteX1" fmla="*/ 161925 w 1619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1925" h="9525">
                  <a:moveTo>
                    <a:pt x="0" y="0"/>
                  </a:moveTo>
                  <a:lnTo>
                    <a:pt x="16192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38" name="Freeform: Shape 192">
              <a:extLst>
                <a:ext uri="{FF2B5EF4-FFF2-40B4-BE49-F238E27FC236}">
                  <a16:creationId xmlns:a16="http://schemas.microsoft.com/office/drawing/2014/main" id="{E5D7E3C6-2250-B5C6-04AF-A2BFD098CD9F}"/>
                </a:ext>
              </a:extLst>
            </p:cNvPr>
            <p:cNvSpPr/>
            <p:nvPr/>
          </p:nvSpPr>
          <p:spPr>
            <a:xfrm>
              <a:off x="6979961" y="3652125"/>
              <a:ext cx="9525" cy="57150"/>
            </a:xfrm>
            <a:custGeom>
              <a:avLst/>
              <a:gdLst>
                <a:gd name="connsiteX0" fmla="*/ 0 w 9525"/>
                <a:gd name="connsiteY0" fmla="*/ 0 h 57150"/>
                <a:gd name="connsiteX1" fmla="*/ 0 w 952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39" name="Freeform: Shape 193">
              <a:extLst>
                <a:ext uri="{FF2B5EF4-FFF2-40B4-BE49-F238E27FC236}">
                  <a16:creationId xmlns:a16="http://schemas.microsoft.com/office/drawing/2014/main" id="{DEE7DFFA-7F36-F59B-BD5D-E6CE567B8889}"/>
                </a:ext>
              </a:extLst>
            </p:cNvPr>
            <p:cNvSpPr/>
            <p:nvPr/>
          </p:nvSpPr>
          <p:spPr>
            <a:xfrm>
              <a:off x="7008536" y="3804525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40" name="Freeform: Shape 194">
              <a:extLst>
                <a:ext uri="{FF2B5EF4-FFF2-40B4-BE49-F238E27FC236}">
                  <a16:creationId xmlns:a16="http://schemas.microsoft.com/office/drawing/2014/main" id="{AC580EE3-A484-C296-5ADD-8F163D2B6BBD}"/>
                </a:ext>
              </a:extLst>
            </p:cNvPr>
            <p:cNvSpPr/>
            <p:nvPr/>
          </p:nvSpPr>
          <p:spPr>
            <a:xfrm>
              <a:off x="7056161" y="3804525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41" name="Freeform: Shape 195">
              <a:extLst>
                <a:ext uri="{FF2B5EF4-FFF2-40B4-BE49-F238E27FC236}">
                  <a16:creationId xmlns:a16="http://schemas.microsoft.com/office/drawing/2014/main" id="{5C294399-27AA-B38C-1934-A1C60F6627C2}"/>
                </a:ext>
              </a:extLst>
            </p:cNvPr>
            <p:cNvSpPr/>
            <p:nvPr/>
          </p:nvSpPr>
          <p:spPr>
            <a:xfrm>
              <a:off x="7103786" y="3804525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42" name="Freeform: Shape 196">
              <a:extLst>
                <a:ext uri="{FF2B5EF4-FFF2-40B4-BE49-F238E27FC236}">
                  <a16:creationId xmlns:a16="http://schemas.microsoft.com/office/drawing/2014/main" id="{54749B65-ECD7-2633-EB5D-2D46FF2929FF}"/>
                </a:ext>
              </a:extLst>
            </p:cNvPr>
            <p:cNvSpPr/>
            <p:nvPr/>
          </p:nvSpPr>
          <p:spPr>
            <a:xfrm>
              <a:off x="7151411" y="3804525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43" name="Freeform: Shape 197">
              <a:extLst>
                <a:ext uri="{FF2B5EF4-FFF2-40B4-BE49-F238E27FC236}">
                  <a16:creationId xmlns:a16="http://schemas.microsoft.com/office/drawing/2014/main" id="{39B7A16F-A241-B56D-7D32-838048A26B32}"/>
                </a:ext>
              </a:extLst>
            </p:cNvPr>
            <p:cNvSpPr/>
            <p:nvPr/>
          </p:nvSpPr>
          <p:spPr>
            <a:xfrm>
              <a:off x="6960911" y="3852150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44" name="Freeform: Shape 198">
              <a:extLst>
                <a:ext uri="{FF2B5EF4-FFF2-40B4-BE49-F238E27FC236}">
                  <a16:creationId xmlns:a16="http://schemas.microsoft.com/office/drawing/2014/main" id="{69BD392B-6616-5CBC-7D5F-F63AB201E36A}"/>
                </a:ext>
              </a:extLst>
            </p:cNvPr>
            <p:cNvSpPr/>
            <p:nvPr/>
          </p:nvSpPr>
          <p:spPr>
            <a:xfrm>
              <a:off x="7008536" y="3852150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45" name="Freeform: Shape 199">
              <a:extLst>
                <a:ext uri="{FF2B5EF4-FFF2-40B4-BE49-F238E27FC236}">
                  <a16:creationId xmlns:a16="http://schemas.microsoft.com/office/drawing/2014/main" id="{49AAD673-9381-81ED-5470-67BC930861E0}"/>
                </a:ext>
              </a:extLst>
            </p:cNvPr>
            <p:cNvSpPr/>
            <p:nvPr/>
          </p:nvSpPr>
          <p:spPr>
            <a:xfrm>
              <a:off x="7056161" y="3852150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46" name="Freeform: Shape 200">
              <a:extLst>
                <a:ext uri="{FF2B5EF4-FFF2-40B4-BE49-F238E27FC236}">
                  <a16:creationId xmlns:a16="http://schemas.microsoft.com/office/drawing/2014/main" id="{F0B5E45D-B657-FB3B-D346-39A23E2F9F0A}"/>
                </a:ext>
              </a:extLst>
            </p:cNvPr>
            <p:cNvSpPr/>
            <p:nvPr/>
          </p:nvSpPr>
          <p:spPr>
            <a:xfrm>
              <a:off x="7103786" y="3852150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47" name="Freeform: Shape 201">
              <a:extLst>
                <a:ext uri="{FF2B5EF4-FFF2-40B4-BE49-F238E27FC236}">
                  <a16:creationId xmlns:a16="http://schemas.microsoft.com/office/drawing/2014/main" id="{A5E0CF16-7923-FC41-CDA3-F7BD71F60C40}"/>
                </a:ext>
              </a:extLst>
            </p:cNvPr>
            <p:cNvSpPr/>
            <p:nvPr/>
          </p:nvSpPr>
          <p:spPr>
            <a:xfrm>
              <a:off x="6960911" y="3899775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48" name="Freeform: Shape 202">
              <a:extLst>
                <a:ext uri="{FF2B5EF4-FFF2-40B4-BE49-F238E27FC236}">
                  <a16:creationId xmlns:a16="http://schemas.microsoft.com/office/drawing/2014/main" id="{3F48AB44-AF24-3B96-C80E-AD3E63EBBE8D}"/>
                </a:ext>
              </a:extLst>
            </p:cNvPr>
            <p:cNvSpPr/>
            <p:nvPr/>
          </p:nvSpPr>
          <p:spPr>
            <a:xfrm>
              <a:off x="7008536" y="3899775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49" name="Freeform: Shape 203">
              <a:extLst>
                <a:ext uri="{FF2B5EF4-FFF2-40B4-BE49-F238E27FC236}">
                  <a16:creationId xmlns:a16="http://schemas.microsoft.com/office/drawing/2014/main" id="{181F8130-866E-26FE-283C-B06D973FC318}"/>
                </a:ext>
              </a:extLst>
            </p:cNvPr>
            <p:cNvSpPr/>
            <p:nvPr/>
          </p:nvSpPr>
          <p:spPr>
            <a:xfrm>
              <a:off x="7056161" y="3899775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550" name="Graphic 637">
            <a:extLst>
              <a:ext uri="{FF2B5EF4-FFF2-40B4-BE49-F238E27FC236}">
                <a16:creationId xmlns:a16="http://schemas.microsoft.com/office/drawing/2014/main" id="{057BB6B1-13C0-EAF4-2C79-680FCC55447B}"/>
              </a:ext>
            </a:extLst>
          </p:cNvPr>
          <p:cNvGrpSpPr/>
          <p:nvPr/>
        </p:nvGrpSpPr>
        <p:grpSpPr>
          <a:xfrm>
            <a:off x="4250854" y="1906576"/>
            <a:ext cx="428933" cy="441902"/>
            <a:chOff x="2575756" y="4578607"/>
            <a:chExt cx="428933" cy="441902"/>
          </a:xfrm>
          <a:noFill/>
        </p:grpSpPr>
        <p:sp>
          <p:nvSpPr>
            <p:cNvPr id="551" name="Freeform: Shape 462">
              <a:extLst>
                <a:ext uri="{FF2B5EF4-FFF2-40B4-BE49-F238E27FC236}">
                  <a16:creationId xmlns:a16="http://schemas.microsoft.com/office/drawing/2014/main" id="{38C96AC1-3466-909C-9FE1-2C6BD50D68A7}"/>
                </a:ext>
              </a:extLst>
            </p:cNvPr>
            <p:cNvSpPr/>
            <p:nvPr/>
          </p:nvSpPr>
          <p:spPr>
            <a:xfrm>
              <a:off x="2787341" y="4769722"/>
              <a:ext cx="217348" cy="118577"/>
            </a:xfrm>
            <a:custGeom>
              <a:avLst/>
              <a:gdLst>
                <a:gd name="connsiteX0" fmla="*/ 0 w 217348"/>
                <a:gd name="connsiteY0" fmla="*/ 61778 h 118577"/>
                <a:gd name="connsiteX1" fmla="*/ 12369 w 217348"/>
                <a:gd name="connsiteY1" fmla="*/ 47008 h 118577"/>
                <a:gd name="connsiteX2" fmla="*/ 32062 w 217348"/>
                <a:gd name="connsiteY2" fmla="*/ 38482 h 118577"/>
                <a:gd name="connsiteX3" fmla="*/ 44430 w 217348"/>
                <a:gd name="connsiteY3" fmla="*/ 23712 h 118577"/>
                <a:gd name="connsiteX4" fmla="*/ 71449 w 217348"/>
                <a:gd name="connsiteY4" fmla="*/ 21311 h 118577"/>
                <a:gd name="connsiteX5" fmla="*/ 83817 w 217348"/>
                <a:gd name="connsiteY5" fmla="*/ 6540 h 118577"/>
                <a:gd name="connsiteX6" fmla="*/ 110836 w 217348"/>
                <a:gd name="connsiteY6" fmla="*/ 4139 h 118577"/>
                <a:gd name="connsiteX7" fmla="*/ 180123 w 217348"/>
                <a:gd name="connsiteY7" fmla="*/ 62259 h 118577"/>
                <a:gd name="connsiteX8" fmla="*/ 204620 w 217348"/>
                <a:gd name="connsiteY8" fmla="*/ 107890 h 118577"/>
                <a:gd name="connsiteX9" fmla="*/ 217349 w 217348"/>
                <a:gd name="connsiteY9" fmla="*/ 118577 h 11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7348" h="118577">
                  <a:moveTo>
                    <a:pt x="0" y="61778"/>
                  </a:moveTo>
                  <a:lnTo>
                    <a:pt x="12369" y="47008"/>
                  </a:lnTo>
                  <a:cubicBezTo>
                    <a:pt x="16211" y="42325"/>
                    <a:pt x="25337" y="37522"/>
                    <a:pt x="32062" y="38482"/>
                  </a:cubicBezTo>
                  <a:lnTo>
                    <a:pt x="44430" y="23712"/>
                  </a:lnTo>
                  <a:cubicBezTo>
                    <a:pt x="50194" y="16868"/>
                    <a:pt x="63163" y="14346"/>
                    <a:pt x="71449" y="21311"/>
                  </a:cubicBezTo>
                  <a:lnTo>
                    <a:pt x="83817" y="6540"/>
                  </a:lnTo>
                  <a:cubicBezTo>
                    <a:pt x="89581" y="-304"/>
                    <a:pt x="102550" y="-2826"/>
                    <a:pt x="110836" y="4139"/>
                  </a:cubicBezTo>
                  <a:lnTo>
                    <a:pt x="180123" y="62259"/>
                  </a:lnTo>
                  <a:cubicBezTo>
                    <a:pt x="195014" y="74747"/>
                    <a:pt x="194653" y="99484"/>
                    <a:pt x="204620" y="107890"/>
                  </a:cubicBezTo>
                  <a:cubicBezTo>
                    <a:pt x="206301" y="109331"/>
                    <a:pt x="212426" y="114494"/>
                    <a:pt x="217349" y="118577"/>
                  </a:cubicBezTo>
                </a:path>
              </a:pathLst>
            </a:custGeom>
            <a:noFill/>
            <a:ln w="1920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52" name="Freeform: Shape 463">
              <a:extLst>
                <a:ext uri="{FF2B5EF4-FFF2-40B4-BE49-F238E27FC236}">
                  <a16:creationId xmlns:a16="http://schemas.microsoft.com/office/drawing/2014/main" id="{5461C720-DED9-2D95-235F-545293CCB7CD}"/>
                </a:ext>
              </a:extLst>
            </p:cNvPr>
            <p:cNvSpPr/>
            <p:nvPr/>
          </p:nvSpPr>
          <p:spPr>
            <a:xfrm>
              <a:off x="2704303" y="4783647"/>
              <a:ext cx="214047" cy="220291"/>
            </a:xfrm>
            <a:custGeom>
              <a:avLst/>
              <a:gdLst>
                <a:gd name="connsiteX0" fmla="*/ 112457 w 214047"/>
                <a:gd name="connsiteY0" fmla="*/ 72470 h 220291"/>
                <a:gd name="connsiteX1" fmla="*/ 31522 w 214047"/>
                <a:gd name="connsiteY1" fmla="*/ 4504 h 220291"/>
                <a:gd name="connsiteX2" fmla="*/ 4504 w 214047"/>
                <a:gd name="connsiteY2" fmla="*/ 6905 h 220291"/>
                <a:gd name="connsiteX3" fmla="*/ 6905 w 214047"/>
                <a:gd name="connsiteY3" fmla="*/ 33924 h 220291"/>
                <a:gd name="connsiteX4" fmla="*/ 117261 w 214047"/>
                <a:gd name="connsiteY4" fmla="*/ 126507 h 220291"/>
                <a:gd name="connsiteX5" fmla="*/ 100810 w 214047"/>
                <a:gd name="connsiteY5" fmla="*/ 141998 h 220291"/>
                <a:gd name="connsiteX6" fmla="*/ 72470 w 214047"/>
                <a:gd name="connsiteY6" fmla="*/ 138395 h 220291"/>
                <a:gd name="connsiteX7" fmla="*/ 47493 w 214047"/>
                <a:gd name="connsiteY7" fmla="*/ 168176 h 220291"/>
                <a:gd name="connsiteX8" fmla="*/ 126027 w 214047"/>
                <a:gd name="connsiteY8" fmla="*/ 190631 h 220291"/>
                <a:gd name="connsiteX9" fmla="*/ 187629 w 214047"/>
                <a:gd name="connsiteY9" fmla="*/ 198076 h 220291"/>
                <a:gd name="connsiteX10" fmla="*/ 214047 w 214047"/>
                <a:gd name="connsiteY10" fmla="*/ 220291 h 220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047" h="220291">
                  <a:moveTo>
                    <a:pt x="112457" y="72470"/>
                  </a:moveTo>
                  <a:lnTo>
                    <a:pt x="31522" y="4504"/>
                  </a:lnTo>
                  <a:cubicBezTo>
                    <a:pt x="23357" y="-2341"/>
                    <a:pt x="11228" y="-1260"/>
                    <a:pt x="4504" y="6905"/>
                  </a:cubicBezTo>
                  <a:cubicBezTo>
                    <a:pt x="-2341" y="15071"/>
                    <a:pt x="-1260" y="27199"/>
                    <a:pt x="6905" y="33924"/>
                  </a:cubicBezTo>
                  <a:lnTo>
                    <a:pt x="117261" y="126507"/>
                  </a:lnTo>
                  <a:cubicBezTo>
                    <a:pt x="117861" y="135753"/>
                    <a:pt x="109936" y="143199"/>
                    <a:pt x="100810" y="141998"/>
                  </a:cubicBezTo>
                  <a:lnTo>
                    <a:pt x="72470" y="138395"/>
                  </a:lnTo>
                  <a:cubicBezTo>
                    <a:pt x="46412" y="136594"/>
                    <a:pt x="40288" y="162172"/>
                    <a:pt x="47493" y="168176"/>
                  </a:cubicBezTo>
                  <a:cubicBezTo>
                    <a:pt x="47493" y="168176"/>
                    <a:pt x="118342" y="189670"/>
                    <a:pt x="126027" y="190631"/>
                  </a:cubicBezTo>
                  <a:cubicBezTo>
                    <a:pt x="138395" y="192192"/>
                    <a:pt x="181385" y="192792"/>
                    <a:pt x="187629" y="198076"/>
                  </a:cubicBezTo>
                  <a:cubicBezTo>
                    <a:pt x="193873" y="203360"/>
                    <a:pt x="214047" y="220291"/>
                    <a:pt x="214047" y="220291"/>
                  </a:cubicBezTo>
                </a:path>
              </a:pathLst>
            </a:custGeom>
            <a:noFill/>
            <a:ln w="1920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53" name="Freeform: Shape 464">
              <a:extLst>
                <a:ext uri="{FF2B5EF4-FFF2-40B4-BE49-F238E27FC236}">
                  <a16:creationId xmlns:a16="http://schemas.microsoft.com/office/drawing/2014/main" id="{28F660BB-59D2-8965-3F1E-D391C0FE3AEF}"/>
                </a:ext>
              </a:extLst>
            </p:cNvPr>
            <p:cNvSpPr/>
            <p:nvPr/>
          </p:nvSpPr>
          <p:spPr>
            <a:xfrm>
              <a:off x="2819403" y="4808204"/>
              <a:ext cx="29420" cy="24736"/>
            </a:xfrm>
            <a:custGeom>
              <a:avLst/>
              <a:gdLst>
                <a:gd name="connsiteX0" fmla="*/ 0 w 29420"/>
                <a:gd name="connsiteY0" fmla="*/ 0 h 24736"/>
                <a:gd name="connsiteX1" fmla="*/ 29420 w 29420"/>
                <a:gd name="connsiteY1" fmla="*/ 24737 h 2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420" h="24736">
                  <a:moveTo>
                    <a:pt x="0" y="0"/>
                  </a:moveTo>
                  <a:lnTo>
                    <a:pt x="29420" y="24737"/>
                  </a:lnTo>
                </a:path>
              </a:pathLst>
            </a:custGeom>
            <a:ln w="1920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54" name="Freeform: Shape 465">
              <a:extLst>
                <a:ext uri="{FF2B5EF4-FFF2-40B4-BE49-F238E27FC236}">
                  <a16:creationId xmlns:a16="http://schemas.microsoft.com/office/drawing/2014/main" id="{8A599CFB-5B7F-D61D-FA41-EF046B1ACCFA}"/>
                </a:ext>
              </a:extLst>
            </p:cNvPr>
            <p:cNvSpPr/>
            <p:nvPr/>
          </p:nvSpPr>
          <p:spPr>
            <a:xfrm>
              <a:off x="2858790" y="4791153"/>
              <a:ext cx="22095" cy="18492"/>
            </a:xfrm>
            <a:custGeom>
              <a:avLst/>
              <a:gdLst>
                <a:gd name="connsiteX0" fmla="*/ 0 w 22095"/>
                <a:gd name="connsiteY0" fmla="*/ 0 h 18492"/>
                <a:gd name="connsiteX1" fmla="*/ 22095 w 22095"/>
                <a:gd name="connsiteY1" fmla="*/ 18493 h 18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095" h="18492">
                  <a:moveTo>
                    <a:pt x="0" y="0"/>
                  </a:moveTo>
                  <a:lnTo>
                    <a:pt x="22095" y="18493"/>
                  </a:lnTo>
                </a:path>
              </a:pathLst>
            </a:custGeom>
            <a:ln w="1920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55" name="Freeform: Shape 466">
              <a:extLst>
                <a:ext uri="{FF2B5EF4-FFF2-40B4-BE49-F238E27FC236}">
                  <a16:creationId xmlns:a16="http://schemas.microsoft.com/office/drawing/2014/main" id="{E25FF575-B7C6-44D5-575C-63E4DE722A65}"/>
                </a:ext>
              </a:extLst>
            </p:cNvPr>
            <p:cNvSpPr/>
            <p:nvPr/>
          </p:nvSpPr>
          <p:spPr>
            <a:xfrm>
              <a:off x="2575756" y="4578607"/>
              <a:ext cx="115278" cy="115278"/>
            </a:xfrm>
            <a:custGeom>
              <a:avLst/>
              <a:gdLst>
                <a:gd name="connsiteX0" fmla="*/ 115279 w 115278"/>
                <a:gd name="connsiteY0" fmla="*/ 67246 h 115278"/>
                <a:gd name="connsiteX1" fmla="*/ 115279 w 115278"/>
                <a:gd name="connsiteY1" fmla="*/ 115279 h 115278"/>
                <a:gd name="connsiteX2" fmla="*/ 0 w 115278"/>
                <a:gd name="connsiteY2" fmla="*/ 115279 h 115278"/>
                <a:gd name="connsiteX3" fmla="*/ 0 w 115278"/>
                <a:gd name="connsiteY3" fmla="*/ 0 h 115278"/>
                <a:gd name="connsiteX4" fmla="*/ 76853 w 115278"/>
                <a:gd name="connsiteY4" fmla="*/ 0 h 11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78" h="115278">
                  <a:moveTo>
                    <a:pt x="115279" y="67246"/>
                  </a:moveTo>
                  <a:lnTo>
                    <a:pt x="115279" y="115279"/>
                  </a:lnTo>
                  <a:lnTo>
                    <a:pt x="0" y="115279"/>
                  </a:lnTo>
                  <a:lnTo>
                    <a:pt x="0" y="0"/>
                  </a:lnTo>
                  <a:lnTo>
                    <a:pt x="76853" y="0"/>
                  </a:lnTo>
                </a:path>
              </a:pathLst>
            </a:custGeom>
            <a:noFill/>
            <a:ln w="1920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56" name="Freeform: Shape 467">
              <a:extLst>
                <a:ext uri="{FF2B5EF4-FFF2-40B4-BE49-F238E27FC236}">
                  <a16:creationId xmlns:a16="http://schemas.microsoft.com/office/drawing/2014/main" id="{0BABE93E-BC5F-BDDB-EA81-6FC6470F7523}"/>
                </a:ext>
              </a:extLst>
            </p:cNvPr>
            <p:cNvSpPr/>
            <p:nvPr/>
          </p:nvSpPr>
          <p:spPr>
            <a:xfrm>
              <a:off x="2604576" y="4578607"/>
              <a:ext cx="96065" cy="86459"/>
            </a:xfrm>
            <a:custGeom>
              <a:avLst/>
              <a:gdLst>
                <a:gd name="connsiteX0" fmla="*/ 0 w 96065"/>
                <a:gd name="connsiteY0" fmla="*/ 57639 h 86459"/>
                <a:gd name="connsiteX1" fmla="*/ 28820 w 96065"/>
                <a:gd name="connsiteY1" fmla="*/ 86459 h 86459"/>
                <a:gd name="connsiteX2" fmla="*/ 96066 w 96065"/>
                <a:gd name="connsiteY2" fmla="*/ 0 h 8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065" h="86459">
                  <a:moveTo>
                    <a:pt x="0" y="57639"/>
                  </a:moveTo>
                  <a:lnTo>
                    <a:pt x="28820" y="86459"/>
                  </a:lnTo>
                  <a:lnTo>
                    <a:pt x="96066" y="0"/>
                  </a:lnTo>
                </a:path>
              </a:pathLst>
            </a:custGeom>
            <a:noFill/>
            <a:ln w="1920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57" name="Freeform: Shape 468">
              <a:extLst>
                <a:ext uri="{FF2B5EF4-FFF2-40B4-BE49-F238E27FC236}">
                  <a16:creationId xmlns:a16="http://schemas.microsoft.com/office/drawing/2014/main" id="{FE42AEB5-CF72-075A-E8E7-45591EEE201D}"/>
                </a:ext>
              </a:extLst>
            </p:cNvPr>
            <p:cNvSpPr/>
            <p:nvPr/>
          </p:nvSpPr>
          <p:spPr>
            <a:xfrm>
              <a:off x="2575756" y="4741919"/>
              <a:ext cx="115278" cy="115278"/>
            </a:xfrm>
            <a:custGeom>
              <a:avLst/>
              <a:gdLst>
                <a:gd name="connsiteX0" fmla="*/ 115279 w 115278"/>
                <a:gd name="connsiteY0" fmla="*/ 15491 h 115278"/>
                <a:gd name="connsiteX1" fmla="*/ 115279 w 115278"/>
                <a:gd name="connsiteY1" fmla="*/ 0 h 115278"/>
                <a:gd name="connsiteX2" fmla="*/ 0 w 115278"/>
                <a:gd name="connsiteY2" fmla="*/ 0 h 115278"/>
                <a:gd name="connsiteX3" fmla="*/ 0 w 115278"/>
                <a:gd name="connsiteY3" fmla="*/ 115279 h 115278"/>
                <a:gd name="connsiteX4" fmla="*/ 115279 w 115278"/>
                <a:gd name="connsiteY4" fmla="*/ 115279 h 115278"/>
                <a:gd name="connsiteX5" fmla="*/ 115279 w 115278"/>
                <a:gd name="connsiteY5" fmla="*/ 102670 h 11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278" h="115278">
                  <a:moveTo>
                    <a:pt x="115279" y="15491"/>
                  </a:moveTo>
                  <a:lnTo>
                    <a:pt x="115279" y="0"/>
                  </a:lnTo>
                  <a:lnTo>
                    <a:pt x="0" y="0"/>
                  </a:lnTo>
                  <a:lnTo>
                    <a:pt x="0" y="115279"/>
                  </a:lnTo>
                  <a:lnTo>
                    <a:pt x="115279" y="115279"/>
                  </a:lnTo>
                  <a:lnTo>
                    <a:pt x="115279" y="102670"/>
                  </a:lnTo>
                </a:path>
              </a:pathLst>
            </a:custGeom>
            <a:noFill/>
            <a:ln w="19207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58" name="Freeform: Shape 469">
              <a:extLst>
                <a:ext uri="{FF2B5EF4-FFF2-40B4-BE49-F238E27FC236}">
                  <a16:creationId xmlns:a16="http://schemas.microsoft.com/office/drawing/2014/main" id="{ECA1418C-D868-9F09-4738-090A309CA658}"/>
                </a:ext>
              </a:extLst>
            </p:cNvPr>
            <p:cNvSpPr/>
            <p:nvPr/>
          </p:nvSpPr>
          <p:spPr>
            <a:xfrm>
              <a:off x="2575756" y="4905231"/>
              <a:ext cx="115278" cy="115278"/>
            </a:xfrm>
            <a:custGeom>
              <a:avLst/>
              <a:gdLst>
                <a:gd name="connsiteX0" fmla="*/ 0 w 115278"/>
                <a:gd name="connsiteY0" fmla="*/ 0 h 115278"/>
                <a:gd name="connsiteX1" fmla="*/ 115279 w 115278"/>
                <a:gd name="connsiteY1" fmla="*/ 0 h 115278"/>
                <a:gd name="connsiteX2" fmla="*/ 115279 w 115278"/>
                <a:gd name="connsiteY2" fmla="*/ 115279 h 115278"/>
                <a:gd name="connsiteX3" fmla="*/ 0 w 115278"/>
                <a:gd name="connsiteY3" fmla="*/ 115279 h 11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278" h="115278">
                  <a:moveTo>
                    <a:pt x="0" y="0"/>
                  </a:moveTo>
                  <a:lnTo>
                    <a:pt x="115279" y="0"/>
                  </a:lnTo>
                  <a:lnTo>
                    <a:pt x="115279" y="115279"/>
                  </a:lnTo>
                  <a:lnTo>
                    <a:pt x="0" y="115279"/>
                  </a:lnTo>
                  <a:close/>
                </a:path>
              </a:pathLst>
            </a:custGeom>
            <a:noFill/>
            <a:ln w="19207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559" name="Graphic 3">
            <a:extLst>
              <a:ext uri="{FF2B5EF4-FFF2-40B4-BE49-F238E27FC236}">
                <a16:creationId xmlns:a16="http://schemas.microsoft.com/office/drawing/2014/main" id="{C6AD5A7B-9C45-D614-23A8-06D4DCB198F8}"/>
              </a:ext>
            </a:extLst>
          </p:cNvPr>
          <p:cNvGrpSpPr/>
          <p:nvPr/>
        </p:nvGrpSpPr>
        <p:grpSpPr>
          <a:xfrm>
            <a:off x="6427557" y="2999564"/>
            <a:ext cx="424007" cy="434488"/>
            <a:chOff x="2208583" y="2276845"/>
            <a:chExt cx="424007" cy="434488"/>
          </a:xfrm>
          <a:noFill/>
        </p:grpSpPr>
        <p:sp>
          <p:nvSpPr>
            <p:cNvPr id="560" name="Freeform: Shape 860">
              <a:extLst>
                <a:ext uri="{FF2B5EF4-FFF2-40B4-BE49-F238E27FC236}">
                  <a16:creationId xmlns:a16="http://schemas.microsoft.com/office/drawing/2014/main" id="{D3668C0A-8B9B-33A5-50BB-81FC79E2BCF8}"/>
                </a:ext>
              </a:extLst>
            </p:cNvPr>
            <p:cNvSpPr/>
            <p:nvPr/>
          </p:nvSpPr>
          <p:spPr>
            <a:xfrm>
              <a:off x="2313394" y="2549354"/>
              <a:ext cx="47641" cy="161980"/>
            </a:xfrm>
            <a:custGeom>
              <a:avLst/>
              <a:gdLst>
                <a:gd name="connsiteX0" fmla="*/ 47641 w 47641"/>
                <a:gd name="connsiteY0" fmla="*/ 161980 h 161980"/>
                <a:gd name="connsiteX1" fmla="*/ 47641 w 47641"/>
                <a:gd name="connsiteY1" fmla="*/ 95283 h 161980"/>
                <a:gd name="connsiteX2" fmla="*/ 28585 w 47641"/>
                <a:gd name="connsiteY2" fmla="*/ 104811 h 161980"/>
                <a:gd name="connsiteX3" fmla="*/ 0 w 47641"/>
                <a:gd name="connsiteY3" fmla="*/ 76226 h 161980"/>
                <a:gd name="connsiteX4" fmla="*/ 28585 w 47641"/>
                <a:gd name="connsiteY4" fmla="*/ 47641 h 161980"/>
                <a:gd name="connsiteX5" fmla="*/ 47641 w 47641"/>
                <a:gd name="connsiteY5" fmla="*/ 57170 h 161980"/>
                <a:gd name="connsiteX6" fmla="*/ 47641 w 47641"/>
                <a:gd name="connsiteY6" fmla="*/ 0 h 161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641" h="161980">
                  <a:moveTo>
                    <a:pt x="47641" y="161980"/>
                  </a:moveTo>
                  <a:lnTo>
                    <a:pt x="47641" y="95283"/>
                  </a:lnTo>
                  <a:cubicBezTo>
                    <a:pt x="43830" y="100047"/>
                    <a:pt x="36207" y="104811"/>
                    <a:pt x="28585" y="104811"/>
                  </a:cubicBezTo>
                  <a:cubicBezTo>
                    <a:pt x="12387" y="104811"/>
                    <a:pt x="0" y="92424"/>
                    <a:pt x="0" y="76226"/>
                  </a:cubicBezTo>
                  <a:cubicBezTo>
                    <a:pt x="0" y="60028"/>
                    <a:pt x="12387" y="47641"/>
                    <a:pt x="28585" y="47641"/>
                  </a:cubicBezTo>
                  <a:cubicBezTo>
                    <a:pt x="36207" y="47641"/>
                    <a:pt x="43830" y="51453"/>
                    <a:pt x="47641" y="57170"/>
                  </a:cubicBezTo>
                  <a:lnTo>
                    <a:pt x="47641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61" name="Freeform: Shape 861">
              <a:extLst>
                <a:ext uri="{FF2B5EF4-FFF2-40B4-BE49-F238E27FC236}">
                  <a16:creationId xmlns:a16="http://schemas.microsoft.com/office/drawing/2014/main" id="{2B8EC138-7DA0-F3CA-B69B-1CB46B812F85}"/>
                </a:ext>
              </a:extLst>
            </p:cNvPr>
            <p:cNvSpPr/>
            <p:nvPr/>
          </p:nvSpPr>
          <p:spPr>
            <a:xfrm>
              <a:off x="2208583" y="2501712"/>
              <a:ext cx="152452" cy="47641"/>
            </a:xfrm>
            <a:custGeom>
              <a:avLst/>
              <a:gdLst>
                <a:gd name="connsiteX0" fmla="*/ 0 w 152452"/>
                <a:gd name="connsiteY0" fmla="*/ 47641 h 47641"/>
                <a:gd name="connsiteX1" fmla="*/ 57170 w 152452"/>
                <a:gd name="connsiteY1" fmla="*/ 47641 h 47641"/>
                <a:gd name="connsiteX2" fmla="*/ 47641 w 152452"/>
                <a:gd name="connsiteY2" fmla="*/ 28585 h 47641"/>
                <a:gd name="connsiteX3" fmla="*/ 76226 w 152452"/>
                <a:gd name="connsiteY3" fmla="*/ 0 h 47641"/>
                <a:gd name="connsiteX4" fmla="*/ 104811 w 152452"/>
                <a:gd name="connsiteY4" fmla="*/ 28585 h 47641"/>
                <a:gd name="connsiteX5" fmla="*/ 95283 w 152452"/>
                <a:gd name="connsiteY5" fmla="*/ 47641 h 47641"/>
                <a:gd name="connsiteX6" fmla="*/ 152452 w 152452"/>
                <a:gd name="connsiteY6" fmla="*/ 47641 h 4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452" h="47641">
                  <a:moveTo>
                    <a:pt x="0" y="47641"/>
                  </a:moveTo>
                  <a:lnTo>
                    <a:pt x="57170" y="47641"/>
                  </a:lnTo>
                  <a:cubicBezTo>
                    <a:pt x="51453" y="42877"/>
                    <a:pt x="47641" y="36207"/>
                    <a:pt x="47641" y="28585"/>
                  </a:cubicBezTo>
                  <a:cubicBezTo>
                    <a:pt x="47641" y="12387"/>
                    <a:pt x="60028" y="0"/>
                    <a:pt x="76226" y="0"/>
                  </a:cubicBezTo>
                  <a:cubicBezTo>
                    <a:pt x="92424" y="0"/>
                    <a:pt x="104811" y="12387"/>
                    <a:pt x="104811" y="28585"/>
                  </a:cubicBezTo>
                  <a:cubicBezTo>
                    <a:pt x="104811" y="36207"/>
                    <a:pt x="101000" y="42877"/>
                    <a:pt x="95283" y="47641"/>
                  </a:cubicBezTo>
                  <a:lnTo>
                    <a:pt x="152452" y="47641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62" name="Freeform: Shape 874">
              <a:extLst>
                <a:ext uri="{FF2B5EF4-FFF2-40B4-BE49-F238E27FC236}">
                  <a16:creationId xmlns:a16="http://schemas.microsoft.com/office/drawing/2014/main" id="{F78840CD-63E6-8289-6D8E-78843B7A6535}"/>
                </a:ext>
              </a:extLst>
            </p:cNvPr>
            <p:cNvSpPr/>
            <p:nvPr/>
          </p:nvSpPr>
          <p:spPr>
            <a:xfrm>
              <a:off x="2208583" y="2349260"/>
              <a:ext cx="304904" cy="362074"/>
            </a:xfrm>
            <a:custGeom>
              <a:avLst/>
              <a:gdLst>
                <a:gd name="connsiteX0" fmla="*/ 152452 w 304904"/>
                <a:gd name="connsiteY0" fmla="*/ 200094 h 362074"/>
                <a:gd name="connsiteX1" fmla="*/ 209622 w 304904"/>
                <a:gd name="connsiteY1" fmla="*/ 200094 h 362074"/>
                <a:gd name="connsiteX2" fmla="*/ 200093 w 304904"/>
                <a:gd name="connsiteY2" fmla="*/ 219150 h 362074"/>
                <a:gd name="connsiteX3" fmla="*/ 228678 w 304904"/>
                <a:gd name="connsiteY3" fmla="*/ 247735 h 362074"/>
                <a:gd name="connsiteX4" fmla="*/ 257263 w 304904"/>
                <a:gd name="connsiteY4" fmla="*/ 219150 h 362074"/>
                <a:gd name="connsiteX5" fmla="*/ 247735 w 304904"/>
                <a:gd name="connsiteY5" fmla="*/ 200094 h 362074"/>
                <a:gd name="connsiteX6" fmla="*/ 304904 w 304904"/>
                <a:gd name="connsiteY6" fmla="*/ 200094 h 362074"/>
                <a:gd name="connsiteX7" fmla="*/ 304904 w 304904"/>
                <a:gd name="connsiteY7" fmla="*/ 362074 h 362074"/>
                <a:gd name="connsiteX8" fmla="*/ 0 w 304904"/>
                <a:gd name="connsiteY8" fmla="*/ 362074 h 362074"/>
                <a:gd name="connsiteX9" fmla="*/ 0 w 304904"/>
                <a:gd name="connsiteY9" fmla="*/ 47641 h 362074"/>
                <a:gd name="connsiteX10" fmla="*/ 57170 w 304904"/>
                <a:gd name="connsiteY10" fmla="*/ 47641 h 362074"/>
                <a:gd name="connsiteX11" fmla="*/ 47641 w 304904"/>
                <a:gd name="connsiteY11" fmla="*/ 28585 h 362074"/>
                <a:gd name="connsiteX12" fmla="*/ 76226 w 304904"/>
                <a:gd name="connsiteY12" fmla="*/ 0 h 362074"/>
                <a:gd name="connsiteX13" fmla="*/ 104811 w 304904"/>
                <a:gd name="connsiteY13" fmla="*/ 28585 h 362074"/>
                <a:gd name="connsiteX14" fmla="*/ 95283 w 304904"/>
                <a:gd name="connsiteY14" fmla="*/ 47641 h 362074"/>
                <a:gd name="connsiteX15" fmla="*/ 152452 w 304904"/>
                <a:gd name="connsiteY15" fmla="*/ 47641 h 362074"/>
                <a:gd name="connsiteX16" fmla="*/ 152452 w 304904"/>
                <a:gd name="connsiteY16" fmla="*/ 104811 h 362074"/>
                <a:gd name="connsiteX17" fmla="*/ 182943 w 304904"/>
                <a:gd name="connsiteY17" fmla="*/ 98141 h 362074"/>
                <a:gd name="connsiteX18" fmla="*/ 200093 w 304904"/>
                <a:gd name="connsiteY18" fmla="*/ 123867 h 362074"/>
                <a:gd name="connsiteX19" fmla="*/ 171509 w 304904"/>
                <a:gd name="connsiteY19" fmla="*/ 151499 h 362074"/>
                <a:gd name="connsiteX20" fmla="*/ 152452 w 304904"/>
                <a:gd name="connsiteY20" fmla="*/ 141971 h 362074"/>
                <a:gd name="connsiteX21" fmla="*/ 152452 w 304904"/>
                <a:gd name="connsiteY21" fmla="*/ 200094 h 362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4904" h="362074">
                  <a:moveTo>
                    <a:pt x="152452" y="200094"/>
                  </a:moveTo>
                  <a:lnTo>
                    <a:pt x="209622" y="200094"/>
                  </a:lnTo>
                  <a:cubicBezTo>
                    <a:pt x="204858" y="209622"/>
                    <a:pt x="200093" y="211527"/>
                    <a:pt x="200093" y="219150"/>
                  </a:cubicBezTo>
                  <a:cubicBezTo>
                    <a:pt x="200093" y="235348"/>
                    <a:pt x="212480" y="247735"/>
                    <a:pt x="228678" y="247735"/>
                  </a:cubicBezTo>
                  <a:cubicBezTo>
                    <a:pt x="244876" y="247735"/>
                    <a:pt x="257263" y="235348"/>
                    <a:pt x="257263" y="219150"/>
                  </a:cubicBezTo>
                  <a:cubicBezTo>
                    <a:pt x="257263" y="211527"/>
                    <a:pt x="252499" y="204858"/>
                    <a:pt x="247735" y="200094"/>
                  </a:cubicBezTo>
                  <a:lnTo>
                    <a:pt x="304904" y="200094"/>
                  </a:lnTo>
                  <a:lnTo>
                    <a:pt x="304904" y="362074"/>
                  </a:lnTo>
                  <a:lnTo>
                    <a:pt x="0" y="362074"/>
                  </a:lnTo>
                  <a:lnTo>
                    <a:pt x="0" y="47641"/>
                  </a:lnTo>
                  <a:lnTo>
                    <a:pt x="57170" y="47641"/>
                  </a:lnTo>
                  <a:cubicBezTo>
                    <a:pt x="51453" y="42877"/>
                    <a:pt x="47641" y="36207"/>
                    <a:pt x="47641" y="28585"/>
                  </a:cubicBezTo>
                  <a:cubicBezTo>
                    <a:pt x="47641" y="12387"/>
                    <a:pt x="60028" y="0"/>
                    <a:pt x="76226" y="0"/>
                  </a:cubicBezTo>
                  <a:cubicBezTo>
                    <a:pt x="92424" y="0"/>
                    <a:pt x="104811" y="12387"/>
                    <a:pt x="104811" y="28585"/>
                  </a:cubicBezTo>
                  <a:cubicBezTo>
                    <a:pt x="104811" y="36207"/>
                    <a:pt x="101000" y="42877"/>
                    <a:pt x="95283" y="47641"/>
                  </a:cubicBezTo>
                  <a:lnTo>
                    <a:pt x="152452" y="47641"/>
                  </a:lnTo>
                  <a:lnTo>
                    <a:pt x="152452" y="104811"/>
                  </a:lnTo>
                  <a:cubicBezTo>
                    <a:pt x="160075" y="96235"/>
                    <a:pt x="170556" y="91471"/>
                    <a:pt x="182943" y="98141"/>
                  </a:cubicBezTo>
                  <a:cubicBezTo>
                    <a:pt x="192471" y="102905"/>
                    <a:pt x="200093" y="113386"/>
                    <a:pt x="200093" y="123867"/>
                  </a:cubicBezTo>
                  <a:cubicBezTo>
                    <a:pt x="200093" y="139113"/>
                    <a:pt x="186754" y="151499"/>
                    <a:pt x="171509" y="151499"/>
                  </a:cubicBezTo>
                  <a:cubicBezTo>
                    <a:pt x="163886" y="151499"/>
                    <a:pt x="157216" y="147688"/>
                    <a:pt x="152452" y="141971"/>
                  </a:cubicBezTo>
                  <a:lnTo>
                    <a:pt x="152452" y="20009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63" name="Freeform: Shape 875">
              <a:extLst>
                <a:ext uri="{FF2B5EF4-FFF2-40B4-BE49-F238E27FC236}">
                  <a16:creationId xmlns:a16="http://schemas.microsoft.com/office/drawing/2014/main" id="{A6B0E074-A782-A701-8248-9830CBE867E2}"/>
                </a:ext>
              </a:extLst>
            </p:cNvPr>
            <p:cNvSpPr/>
            <p:nvPr/>
          </p:nvSpPr>
          <p:spPr>
            <a:xfrm>
              <a:off x="2419157" y="2276845"/>
              <a:ext cx="213432" cy="214385"/>
            </a:xfrm>
            <a:custGeom>
              <a:avLst/>
              <a:gdLst>
                <a:gd name="connsiteX0" fmla="*/ 106716 w 213432"/>
                <a:gd name="connsiteY0" fmla="*/ 0 h 214385"/>
                <a:gd name="connsiteX1" fmla="*/ 146735 w 213432"/>
                <a:gd name="connsiteY1" fmla="*/ 40019 h 214385"/>
                <a:gd name="connsiteX2" fmla="*/ 153405 w 213432"/>
                <a:gd name="connsiteY2" fmla="*/ 20009 h 214385"/>
                <a:gd name="connsiteX3" fmla="*/ 193424 w 213432"/>
                <a:gd name="connsiteY3" fmla="*/ 20009 h 214385"/>
                <a:gd name="connsiteX4" fmla="*/ 193424 w 213432"/>
                <a:gd name="connsiteY4" fmla="*/ 60028 h 214385"/>
                <a:gd name="connsiteX5" fmla="*/ 173414 w 213432"/>
                <a:gd name="connsiteY5" fmla="*/ 66698 h 214385"/>
                <a:gd name="connsiteX6" fmla="*/ 213433 w 213432"/>
                <a:gd name="connsiteY6" fmla="*/ 106717 h 214385"/>
                <a:gd name="connsiteX7" fmla="*/ 173414 w 213432"/>
                <a:gd name="connsiteY7" fmla="*/ 146735 h 214385"/>
                <a:gd name="connsiteX8" fmla="*/ 200093 w 213432"/>
                <a:gd name="connsiteY8" fmla="*/ 163886 h 214385"/>
                <a:gd name="connsiteX9" fmla="*/ 193424 w 213432"/>
                <a:gd name="connsiteY9" fmla="*/ 194377 h 214385"/>
                <a:gd name="connsiteX10" fmla="*/ 153405 w 213432"/>
                <a:gd name="connsiteY10" fmla="*/ 194377 h 214385"/>
                <a:gd name="connsiteX11" fmla="*/ 146735 w 213432"/>
                <a:gd name="connsiteY11" fmla="*/ 174367 h 214385"/>
                <a:gd name="connsiteX12" fmla="*/ 106716 w 213432"/>
                <a:gd name="connsiteY12" fmla="*/ 214386 h 214385"/>
                <a:gd name="connsiteX13" fmla="*/ 66698 w 213432"/>
                <a:gd name="connsiteY13" fmla="*/ 174367 h 214385"/>
                <a:gd name="connsiteX14" fmla="*/ 86707 w 213432"/>
                <a:gd name="connsiteY14" fmla="*/ 167697 h 214385"/>
                <a:gd name="connsiteX15" fmla="*/ 86707 w 213432"/>
                <a:gd name="connsiteY15" fmla="*/ 127679 h 214385"/>
                <a:gd name="connsiteX16" fmla="*/ 46688 w 213432"/>
                <a:gd name="connsiteY16" fmla="*/ 127679 h 214385"/>
                <a:gd name="connsiteX17" fmla="*/ 40019 w 213432"/>
                <a:gd name="connsiteY17" fmla="*/ 147688 h 214385"/>
                <a:gd name="connsiteX18" fmla="*/ 0 w 213432"/>
                <a:gd name="connsiteY18" fmla="*/ 107669 h 214385"/>
                <a:gd name="connsiteX19" fmla="*/ 106716 w 213432"/>
                <a:gd name="connsiteY19" fmla="*/ 0 h 214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3432" h="214385">
                  <a:moveTo>
                    <a:pt x="106716" y="0"/>
                  </a:moveTo>
                  <a:lnTo>
                    <a:pt x="146735" y="40019"/>
                  </a:lnTo>
                  <a:cubicBezTo>
                    <a:pt x="145782" y="33349"/>
                    <a:pt x="148641" y="24773"/>
                    <a:pt x="153405" y="20009"/>
                  </a:cubicBezTo>
                  <a:cubicBezTo>
                    <a:pt x="164839" y="8575"/>
                    <a:pt x="182943" y="8575"/>
                    <a:pt x="193424" y="20009"/>
                  </a:cubicBezTo>
                  <a:cubicBezTo>
                    <a:pt x="204858" y="31443"/>
                    <a:pt x="204858" y="49547"/>
                    <a:pt x="193424" y="60028"/>
                  </a:cubicBezTo>
                  <a:cubicBezTo>
                    <a:pt x="188659" y="64792"/>
                    <a:pt x="180084" y="67651"/>
                    <a:pt x="173414" y="66698"/>
                  </a:cubicBezTo>
                  <a:lnTo>
                    <a:pt x="213433" y="106717"/>
                  </a:lnTo>
                  <a:lnTo>
                    <a:pt x="173414" y="146735"/>
                  </a:lnTo>
                  <a:cubicBezTo>
                    <a:pt x="184848" y="146735"/>
                    <a:pt x="195329" y="150547"/>
                    <a:pt x="200093" y="163886"/>
                  </a:cubicBezTo>
                  <a:cubicBezTo>
                    <a:pt x="202952" y="174367"/>
                    <a:pt x="201999" y="186754"/>
                    <a:pt x="193424" y="194377"/>
                  </a:cubicBezTo>
                  <a:cubicBezTo>
                    <a:pt x="181990" y="204858"/>
                    <a:pt x="164839" y="204858"/>
                    <a:pt x="153405" y="194377"/>
                  </a:cubicBezTo>
                  <a:cubicBezTo>
                    <a:pt x="148641" y="189612"/>
                    <a:pt x="145782" y="181990"/>
                    <a:pt x="146735" y="174367"/>
                  </a:cubicBezTo>
                  <a:lnTo>
                    <a:pt x="106716" y="214386"/>
                  </a:lnTo>
                  <a:lnTo>
                    <a:pt x="66698" y="174367"/>
                  </a:lnTo>
                  <a:cubicBezTo>
                    <a:pt x="74320" y="175320"/>
                    <a:pt x="81943" y="172462"/>
                    <a:pt x="86707" y="167697"/>
                  </a:cubicBezTo>
                  <a:cubicBezTo>
                    <a:pt x="98141" y="156264"/>
                    <a:pt x="98141" y="138160"/>
                    <a:pt x="86707" y="127679"/>
                  </a:cubicBezTo>
                  <a:cubicBezTo>
                    <a:pt x="75273" y="116245"/>
                    <a:pt x="57170" y="116245"/>
                    <a:pt x="46688" y="127679"/>
                  </a:cubicBezTo>
                  <a:cubicBezTo>
                    <a:pt x="41924" y="132443"/>
                    <a:pt x="39066" y="141018"/>
                    <a:pt x="40019" y="147688"/>
                  </a:cubicBezTo>
                  <a:lnTo>
                    <a:pt x="0" y="107669"/>
                  </a:lnTo>
                  <a:lnTo>
                    <a:pt x="106716" y="0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564" name="Graphic 3">
            <a:extLst>
              <a:ext uri="{FF2B5EF4-FFF2-40B4-BE49-F238E27FC236}">
                <a16:creationId xmlns:a16="http://schemas.microsoft.com/office/drawing/2014/main" id="{20DED373-235A-9D32-80CB-3669F08E5B93}"/>
              </a:ext>
            </a:extLst>
          </p:cNvPr>
          <p:cNvGrpSpPr/>
          <p:nvPr/>
        </p:nvGrpSpPr>
        <p:grpSpPr>
          <a:xfrm>
            <a:off x="6403816" y="4107017"/>
            <a:ext cx="471488" cy="398145"/>
            <a:chOff x="3767022" y="1554103"/>
            <a:chExt cx="428625" cy="361950"/>
          </a:xfrm>
          <a:noFill/>
        </p:grpSpPr>
        <p:sp>
          <p:nvSpPr>
            <p:cNvPr id="565" name="Freeform: Shape 1299">
              <a:extLst>
                <a:ext uri="{FF2B5EF4-FFF2-40B4-BE49-F238E27FC236}">
                  <a16:creationId xmlns:a16="http://schemas.microsoft.com/office/drawing/2014/main" id="{CF6344EB-9EE4-88B3-2E34-7EDAF1770836}"/>
                </a:ext>
              </a:extLst>
            </p:cNvPr>
            <p:cNvSpPr/>
            <p:nvPr/>
          </p:nvSpPr>
          <p:spPr>
            <a:xfrm>
              <a:off x="3767022" y="1554103"/>
              <a:ext cx="76200" cy="38100"/>
            </a:xfrm>
            <a:custGeom>
              <a:avLst/>
              <a:gdLst>
                <a:gd name="connsiteX0" fmla="*/ 0 w 76200"/>
                <a:gd name="connsiteY0" fmla="*/ 38100 h 38100"/>
                <a:gd name="connsiteX1" fmla="*/ 38100 w 76200"/>
                <a:gd name="connsiteY1" fmla="*/ 0 h 38100"/>
                <a:gd name="connsiteX2" fmla="*/ 76200 w 76200"/>
                <a:gd name="connsiteY2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38100">
                  <a:moveTo>
                    <a:pt x="0" y="38100"/>
                  </a:moveTo>
                  <a:lnTo>
                    <a:pt x="38100" y="0"/>
                  </a:lnTo>
                  <a:lnTo>
                    <a:pt x="76200" y="381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66" name="Freeform: Shape 1300">
              <a:extLst>
                <a:ext uri="{FF2B5EF4-FFF2-40B4-BE49-F238E27FC236}">
                  <a16:creationId xmlns:a16="http://schemas.microsoft.com/office/drawing/2014/main" id="{9D13E237-7F12-8223-82D9-E414D34232FA}"/>
                </a:ext>
              </a:extLst>
            </p:cNvPr>
            <p:cNvSpPr/>
            <p:nvPr/>
          </p:nvSpPr>
          <p:spPr>
            <a:xfrm>
              <a:off x="3805122" y="1554103"/>
              <a:ext cx="390525" cy="361950"/>
            </a:xfrm>
            <a:custGeom>
              <a:avLst/>
              <a:gdLst>
                <a:gd name="connsiteX0" fmla="*/ 390525 w 390525"/>
                <a:gd name="connsiteY0" fmla="*/ 361950 h 361950"/>
                <a:gd name="connsiteX1" fmla="*/ 0 w 390525"/>
                <a:gd name="connsiteY1" fmla="*/ 361950 h 361950"/>
                <a:gd name="connsiteX2" fmla="*/ 0 w 390525"/>
                <a:gd name="connsiteY2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0525" h="361950">
                  <a:moveTo>
                    <a:pt x="390525" y="361950"/>
                  </a:moveTo>
                  <a:lnTo>
                    <a:pt x="0" y="36195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67" name="Freeform: Shape 1301">
              <a:extLst>
                <a:ext uri="{FF2B5EF4-FFF2-40B4-BE49-F238E27FC236}">
                  <a16:creationId xmlns:a16="http://schemas.microsoft.com/office/drawing/2014/main" id="{671E4CD0-DF51-BACD-5FE2-64EAE39DC2A4}"/>
                </a:ext>
              </a:extLst>
            </p:cNvPr>
            <p:cNvSpPr/>
            <p:nvPr/>
          </p:nvSpPr>
          <p:spPr>
            <a:xfrm>
              <a:off x="3824172" y="1630303"/>
              <a:ext cx="238125" cy="57150"/>
            </a:xfrm>
            <a:custGeom>
              <a:avLst/>
              <a:gdLst>
                <a:gd name="connsiteX0" fmla="*/ 0 w 238125"/>
                <a:gd name="connsiteY0" fmla="*/ 0 h 57150"/>
                <a:gd name="connsiteX1" fmla="*/ 238125 w 238125"/>
                <a:gd name="connsiteY1" fmla="*/ 0 h 57150"/>
                <a:gd name="connsiteX2" fmla="*/ 238125 w 238125"/>
                <a:gd name="connsiteY2" fmla="*/ 57150 h 57150"/>
                <a:gd name="connsiteX3" fmla="*/ 0 w 238125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25" h="57150">
                  <a:moveTo>
                    <a:pt x="0" y="0"/>
                  </a:moveTo>
                  <a:lnTo>
                    <a:pt x="238125" y="0"/>
                  </a:lnTo>
                  <a:lnTo>
                    <a:pt x="238125" y="57150"/>
                  </a:lnTo>
                  <a:lnTo>
                    <a:pt x="0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68" name="Freeform: Shape 1302">
              <a:extLst>
                <a:ext uri="{FF2B5EF4-FFF2-40B4-BE49-F238E27FC236}">
                  <a16:creationId xmlns:a16="http://schemas.microsoft.com/office/drawing/2014/main" id="{5ECD0BB7-CE74-B125-96B9-9FD318380651}"/>
                </a:ext>
              </a:extLst>
            </p:cNvPr>
            <p:cNvSpPr/>
            <p:nvPr/>
          </p:nvSpPr>
          <p:spPr>
            <a:xfrm>
              <a:off x="3824172" y="1725553"/>
              <a:ext cx="323850" cy="57150"/>
            </a:xfrm>
            <a:custGeom>
              <a:avLst/>
              <a:gdLst>
                <a:gd name="connsiteX0" fmla="*/ 0 w 323850"/>
                <a:gd name="connsiteY0" fmla="*/ 0 h 57150"/>
                <a:gd name="connsiteX1" fmla="*/ 323850 w 323850"/>
                <a:gd name="connsiteY1" fmla="*/ 0 h 57150"/>
                <a:gd name="connsiteX2" fmla="*/ 323850 w 323850"/>
                <a:gd name="connsiteY2" fmla="*/ 57150 h 57150"/>
                <a:gd name="connsiteX3" fmla="*/ 0 w 3238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3850" h="57150">
                  <a:moveTo>
                    <a:pt x="0" y="0"/>
                  </a:moveTo>
                  <a:lnTo>
                    <a:pt x="323850" y="0"/>
                  </a:lnTo>
                  <a:lnTo>
                    <a:pt x="323850" y="57150"/>
                  </a:lnTo>
                  <a:lnTo>
                    <a:pt x="0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69" name="Freeform: Shape 1303">
              <a:extLst>
                <a:ext uri="{FF2B5EF4-FFF2-40B4-BE49-F238E27FC236}">
                  <a16:creationId xmlns:a16="http://schemas.microsoft.com/office/drawing/2014/main" id="{80D78A94-C3D5-AEA6-AEE9-E4DC41DC62DE}"/>
                </a:ext>
              </a:extLst>
            </p:cNvPr>
            <p:cNvSpPr/>
            <p:nvPr/>
          </p:nvSpPr>
          <p:spPr>
            <a:xfrm>
              <a:off x="3824172" y="1820803"/>
              <a:ext cx="171450" cy="57150"/>
            </a:xfrm>
            <a:custGeom>
              <a:avLst/>
              <a:gdLst>
                <a:gd name="connsiteX0" fmla="*/ 0 w 171450"/>
                <a:gd name="connsiteY0" fmla="*/ 0 h 57150"/>
                <a:gd name="connsiteX1" fmla="*/ 171450 w 171450"/>
                <a:gd name="connsiteY1" fmla="*/ 0 h 57150"/>
                <a:gd name="connsiteX2" fmla="*/ 171450 w 171450"/>
                <a:gd name="connsiteY2" fmla="*/ 57150 h 57150"/>
                <a:gd name="connsiteX3" fmla="*/ 0 w 1714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57150">
                  <a:moveTo>
                    <a:pt x="0" y="0"/>
                  </a:moveTo>
                  <a:lnTo>
                    <a:pt x="171450" y="0"/>
                  </a:lnTo>
                  <a:lnTo>
                    <a:pt x="171450" y="57150"/>
                  </a:lnTo>
                  <a:lnTo>
                    <a:pt x="0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578" name="Graphic 3">
            <a:extLst>
              <a:ext uri="{FF2B5EF4-FFF2-40B4-BE49-F238E27FC236}">
                <a16:creationId xmlns:a16="http://schemas.microsoft.com/office/drawing/2014/main" id="{7A17CD8D-E426-BC40-C896-39373189D621}"/>
              </a:ext>
            </a:extLst>
          </p:cNvPr>
          <p:cNvGrpSpPr/>
          <p:nvPr/>
        </p:nvGrpSpPr>
        <p:grpSpPr>
          <a:xfrm>
            <a:off x="5333365" y="1917977"/>
            <a:ext cx="438150" cy="419100"/>
            <a:chOff x="3768829" y="2578466"/>
            <a:chExt cx="438150" cy="419100"/>
          </a:xfrm>
          <a:noFill/>
        </p:grpSpPr>
        <p:sp>
          <p:nvSpPr>
            <p:cNvPr id="579" name="Freeform: Shape 1046">
              <a:extLst>
                <a:ext uri="{FF2B5EF4-FFF2-40B4-BE49-F238E27FC236}">
                  <a16:creationId xmlns:a16="http://schemas.microsoft.com/office/drawing/2014/main" id="{AD6AE9BB-289E-1A7F-502F-7BA28C65DB87}"/>
                </a:ext>
              </a:extLst>
            </p:cNvPr>
            <p:cNvSpPr/>
            <p:nvPr/>
          </p:nvSpPr>
          <p:spPr>
            <a:xfrm>
              <a:off x="3768829" y="2578466"/>
              <a:ext cx="266700" cy="266700"/>
            </a:xfrm>
            <a:custGeom>
              <a:avLst/>
              <a:gdLst>
                <a:gd name="connsiteX0" fmla="*/ 266700 w 266700"/>
                <a:gd name="connsiteY0" fmla="*/ 133350 h 266700"/>
                <a:gd name="connsiteX1" fmla="*/ 133350 w 266700"/>
                <a:gd name="connsiteY1" fmla="*/ 266700 h 266700"/>
                <a:gd name="connsiteX2" fmla="*/ 0 w 266700"/>
                <a:gd name="connsiteY2" fmla="*/ 133350 h 266700"/>
                <a:gd name="connsiteX3" fmla="*/ 133350 w 266700"/>
                <a:gd name="connsiteY3" fmla="*/ 0 h 266700"/>
                <a:gd name="connsiteX4" fmla="*/ 266700 w 266700"/>
                <a:gd name="connsiteY4" fmla="*/ 13335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0" h="266700">
                  <a:moveTo>
                    <a:pt x="266700" y="133350"/>
                  </a:moveTo>
                  <a:cubicBezTo>
                    <a:pt x="266700" y="206997"/>
                    <a:pt x="206997" y="266700"/>
                    <a:pt x="133350" y="266700"/>
                  </a:cubicBezTo>
                  <a:cubicBezTo>
                    <a:pt x="59703" y="266700"/>
                    <a:pt x="0" y="206997"/>
                    <a:pt x="0" y="133350"/>
                  </a:cubicBezTo>
                  <a:cubicBezTo>
                    <a:pt x="0" y="59703"/>
                    <a:pt x="59703" y="0"/>
                    <a:pt x="133350" y="0"/>
                  </a:cubicBezTo>
                  <a:cubicBezTo>
                    <a:pt x="206997" y="0"/>
                    <a:pt x="266700" y="59703"/>
                    <a:pt x="266700" y="13335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80" name="Freeform: Shape 1047">
              <a:extLst>
                <a:ext uri="{FF2B5EF4-FFF2-40B4-BE49-F238E27FC236}">
                  <a16:creationId xmlns:a16="http://schemas.microsoft.com/office/drawing/2014/main" id="{1D787C8C-3D5B-EE95-ACF9-D5D1690726C2}"/>
                </a:ext>
              </a:extLst>
            </p:cNvPr>
            <p:cNvSpPr/>
            <p:nvPr/>
          </p:nvSpPr>
          <p:spPr>
            <a:xfrm>
              <a:off x="3864079" y="2654666"/>
              <a:ext cx="9525" cy="38100"/>
            </a:xfrm>
            <a:custGeom>
              <a:avLst/>
              <a:gdLst>
                <a:gd name="connsiteX0" fmla="*/ 0 w 9525"/>
                <a:gd name="connsiteY0" fmla="*/ 0 h 38100"/>
                <a:gd name="connsiteX1" fmla="*/ 0 w 952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81" name="Freeform: Shape 1048">
              <a:extLst>
                <a:ext uri="{FF2B5EF4-FFF2-40B4-BE49-F238E27FC236}">
                  <a16:creationId xmlns:a16="http://schemas.microsoft.com/office/drawing/2014/main" id="{EC3C32CC-FF9B-FDC0-6CBA-45D6BC570481}"/>
                </a:ext>
              </a:extLst>
            </p:cNvPr>
            <p:cNvSpPr/>
            <p:nvPr/>
          </p:nvSpPr>
          <p:spPr>
            <a:xfrm>
              <a:off x="3940279" y="2654666"/>
              <a:ext cx="9525" cy="38100"/>
            </a:xfrm>
            <a:custGeom>
              <a:avLst/>
              <a:gdLst>
                <a:gd name="connsiteX0" fmla="*/ 0 w 9525"/>
                <a:gd name="connsiteY0" fmla="*/ 0 h 38100"/>
                <a:gd name="connsiteX1" fmla="*/ 0 w 952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82" name="Freeform: Shape 1049">
              <a:extLst>
                <a:ext uri="{FF2B5EF4-FFF2-40B4-BE49-F238E27FC236}">
                  <a16:creationId xmlns:a16="http://schemas.microsoft.com/office/drawing/2014/main" id="{46864DDD-9872-6006-2AF4-055C69B9F62F}"/>
                </a:ext>
              </a:extLst>
            </p:cNvPr>
            <p:cNvSpPr/>
            <p:nvPr/>
          </p:nvSpPr>
          <p:spPr>
            <a:xfrm>
              <a:off x="3940279" y="2730866"/>
              <a:ext cx="266700" cy="266700"/>
            </a:xfrm>
            <a:custGeom>
              <a:avLst/>
              <a:gdLst>
                <a:gd name="connsiteX0" fmla="*/ 114300 w 266700"/>
                <a:gd name="connsiteY0" fmla="*/ 953 h 266700"/>
                <a:gd name="connsiteX1" fmla="*/ 133350 w 266700"/>
                <a:gd name="connsiteY1" fmla="*/ 0 h 266700"/>
                <a:gd name="connsiteX2" fmla="*/ 266700 w 266700"/>
                <a:gd name="connsiteY2" fmla="*/ 133350 h 266700"/>
                <a:gd name="connsiteX3" fmla="*/ 133350 w 266700"/>
                <a:gd name="connsiteY3" fmla="*/ 266700 h 266700"/>
                <a:gd name="connsiteX4" fmla="*/ 0 w 266700"/>
                <a:gd name="connsiteY4" fmla="*/ 13335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0" h="266700">
                  <a:moveTo>
                    <a:pt x="114300" y="953"/>
                  </a:moveTo>
                  <a:cubicBezTo>
                    <a:pt x="120015" y="0"/>
                    <a:pt x="126682" y="0"/>
                    <a:pt x="133350" y="0"/>
                  </a:cubicBezTo>
                  <a:cubicBezTo>
                    <a:pt x="206693" y="0"/>
                    <a:pt x="266700" y="60007"/>
                    <a:pt x="266700" y="133350"/>
                  </a:cubicBezTo>
                  <a:cubicBezTo>
                    <a:pt x="266700" y="206693"/>
                    <a:pt x="206693" y="266700"/>
                    <a:pt x="133350" y="266700"/>
                  </a:cubicBezTo>
                  <a:cubicBezTo>
                    <a:pt x="60007" y="266700"/>
                    <a:pt x="0" y="206693"/>
                    <a:pt x="0" y="13335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83" name="Freeform: Shape 1050">
              <a:extLst>
                <a:ext uri="{FF2B5EF4-FFF2-40B4-BE49-F238E27FC236}">
                  <a16:creationId xmlns:a16="http://schemas.microsoft.com/office/drawing/2014/main" id="{ECEB4002-AD95-5014-B701-2DEA0BBE371C}"/>
                </a:ext>
              </a:extLst>
            </p:cNvPr>
            <p:cNvSpPr/>
            <p:nvPr/>
          </p:nvSpPr>
          <p:spPr>
            <a:xfrm>
              <a:off x="4035529" y="2807066"/>
              <a:ext cx="9525" cy="38100"/>
            </a:xfrm>
            <a:custGeom>
              <a:avLst/>
              <a:gdLst>
                <a:gd name="connsiteX0" fmla="*/ 0 w 9525"/>
                <a:gd name="connsiteY0" fmla="*/ 0 h 38100"/>
                <a:gd name="connsiteX1" fmla="*/ 0 w 952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84" name="Freeform: Shape 1051">
              <a:extLst>
                <a:ext uri="{FF2B5EF4-FFF2-40B4-BE49-F238E27FC236}">
                  <a16:creationId xmlns:a16="http://schemas.microsoft.com/office/drawing/2014/main" id="{EBA9D262-665A-66BC-1601-008B96F7D954}"/>
                </a:ext>
              </a:extLst>
            </p:cNvPr>
            <p:cNvSpPr/>
            <p:nvPr/>
          </p:nvSpPr>
          <p:spPr>
            <a:xfrm>
              <a:off x="4111729" y="2807066"/>
              <a:ext cx="9525" cy="38100"/>
            </a:xfrm>
            <a:custGeom>
              <a:avLst/>
              <a:gdLst>
                <a:gd name="connsiteX0" fmla="*/ 0 w 9525"/>
                <a:gd name="connsiteY0" fmla="*/ 0 h 38100"/>
                <a:gd name="connsiteX1" fmla="*/ 0 w 952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85" name="Freeform: Shape 1052">
              <a:extLst>
                <a:ext uri="{FF2B5EF4-FFF2-40B4-BE49-F238E27FC236}">
                  <a16:creationId xmlns:a16="http://schemas.microsoft.com/office/drawing/2014/main" id="{D481FB21-26C4-FE27-F185-8D696B477490}"/>
                </a:ext>
              </a:extLst>
            </p:cNvPr>
            <p:cNvSpPr/>
            <p:nvPr/>
          </p:nvSpPr>
          <p:spPr>
            <a:xfrm>
              <a:off x="4026004" y="2911841"/>
              <a:ext cx="95250" cy="19050"/>
            </a:xfrm>
            <a:custGeom>
              <a:avLst/>
              <a:gdLst>
                <a:gd name="connsiteX0" fmla="*/ 95250 w 95250"/>
                <a:gd name="connsiteY0" fmla="*/ 19050 h 19050"/>
                <a:gd name="connsiteX1" fmla="*/ 47625 w 95250"/>
                <a:gd name="connsiteY1" fmla="*/ 0 h 19050"/>
                <a:gd name="connsiteX2" fmla="*/ 0 w 95250"/>
                <a:gd name="connsiteY2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0" h="19050">
                  <a:moveTo>
                    <a:pt x="95250" y="19050"/>
                  </a:moveTo>
                  <a:cubicBezTo>
                    <a:pt x="82868" y="7620"/>
                    <a:pt x="65722" y="0"/>
                    <a:pt x="47625" y="0"/>
                  </a:cubicBezTo>
                  <a:cubicBezTo>
                    <a:pt x="29528" y="0"/>
                    <a:pt x="12382" y="7620"/>
                    <a:pt x="0" y="1905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586" name="Freeform: Shape 1053">
              <a:extLst>
                <a:ext uri="{FF2B5EF4-FFF2-40B4-BE49-F238E27FC236}">
                  <a16:creationId xmlns:a16="http://schemas.microsoft.com/office/drawing/2014/main" id="{C666372B-5EC5-1F6D-3FC4-B57D59207A78}"/>
                </a:ext>
              </a:extLst>
            </p:cNvPr>
            <p:cNvSpPr/>
            <p:nvPr/>
          </p:nvSpPr>
          <p:spPr>
            <a:xfrm>
              <a:off x="3845029" y="2759441"/>
              <a:ext cx="110490" cy="28575"/>
            </a:xfrm>
            <a:custGeom>
              <a:avLst/>
              <a:gdLst>
                <a:gd name="connsiteX0" fmla="*/ 110490 w 110490"/>
                <a:gd name="connsiteY0" fmla="*/ 0 h 28575"/>
                <a:gd name="connsiteX1" fmla="*/ 55245 w 110490"/>
                <a:gd name="connsiteY1" fmla="*/ 28575 h 28575"/>
                <a:gd name="connsiteX2" fmla="*/ 0 w 110490"/>
                <a:gd name="connsiteY2" fmla="*/ 0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490" h="28575">
                  <a:moveTo>
                    <a:pt x="110490" y="0"/>
                  </a:moveTo>
                  <a:cubicBezTo>
                    <a:pt x="96203" y="18097"/>
                    <a:pt x="76200" y="28575"/>
                    <a:pt x="55245" y="28575"/>
                  </a:cubicBezTo>
                  <a:cubicBezTo>
                    <a:pt x="34290" y="28575"/>
                    <a:pt x="15240" y="18097"/>
                    <a:pt x="0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587" name="Graphique 223">
            <a:extLst>
              <a:ext uri="{FF2B5EF4-FFF2-40B4-BE49-F238E27FC236}">
                <a16:creationId xmlns:a16="http://schemas.microsoft.com/office/drawing/2014/main" id="{222641C7-963B-F02A-E554-2A664A6ED9BB}"/>
              </a:ext>
            </a:extLst>
          </p:cNvPr>
          <p:cNvGrpSpPr/>
          <p:nvPr/>
        </p:nvGrpSpPr>
        <p:grpSpPr>
          <a:xfrm>
            <a:off x="998353" y="4109169"/>
            <a:ext cx="411215" cy="393840"/>
            <a:chOff x="5757862" y="3105150"/>
            <a:chExt cx="676275" cy="647700"/>
          </a:xfrm>
        </p:grpSpPr>
        <p:sp>
          <p:nvSpPr>
            <p:cNvPr id="588" name="Forme libre : forme 125">
              <a:extLst>
                <a:ext uri="{FF2B5EF4-FFF2-40B4-BE49-F238E27FC236}">
                  <a16:creationId xmlns:a16="http://schemas.microsoft.com/office/drawing/2014/main" id="{5AB06469-764A-9276-F75D-2D7BC82E6FB5}"/>
                </a:ext>
              </a:extLst>
            </p:cNvPr>
            <p:cNvSpPr/>
            <p:nvPr/>
          </p:nvSpPr>
          <p:spPr>
            <a:xfrm>
              <a:off x="5755386" y="3135535"/>
              <a:ext cx="142875" cy="619125"/>
            </a:xfrm>
            <a:custGeom>
              <a:avLst/>
              <a:gdLst>
                <a:gd name="connsiteX0" fmla="*/ 7144 w 142875"/>
                <a:gd name="connsiteY0" fmla="*/ 7144 h 619125"/>
                <a:gd name="connsiteX1" fmla="*/ 137351 w 142875"/>
                <a:gd name="connsiteY1" fmla="*/ 620173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875" h="619125">
                  <a:moveTo>
                    <a:pt x="7144" y="7144"/>
                  </a:moveTo>
                  <a:lnTo>
                    <a:pt x="137351" y="620173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89" name="Forme libre : forme 126">
              <a:extLst>
                <a:ext uri="{FF2B5EF4-FFF2-40B4-BE49-F238E27FC236}">
                  <a16:creationId xmlns:a16="http://schemas.microsoft.com/office/drawing/2014/main" id="{C844C212-967E-6A49-AA22-80243EDFB312}"/>
                </a:ext>
              </a:extLst>
            </p:cNvPr>
            <p:cNvSpPr/>
            <p:nvPr/>
          </p:nvSpPr>
          <p:spPr>
            <a:xfrm>
              <a:off x="5764720" y="3112372"/>
              <a:ext cx="438150" cy="447675"/>
            </a:xfrm>
            <a:custGeom>
              <a:avLst/>
              <a:gdLst>
                <a:gd name="connsiteX0" fmla="*/ 7144 w 438150"/>
                <a:gd name="connsiteY0" fmla="*/ 74407 h 447675"/>
                <a:gd name="connsiteX1" fmla="*/ 355759 w 438150"/>
                <a:gd name="connsiteY1" fmla="*/ 15828 h 447675"/>
                <a:gd name="connsiteX2" fmla="*/ 431959 w 438150"/>
                <a:gd name="connsiteY2" fmla="*/ 348060 h 447675"/>
                <a:gd name="connsiteX3" fmla="*/ 86106 w 438150"/>
                <a:gd name="connsiteY3" fmla="*/ 446358 h 447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8150" h="447675">
                  <a:moveTo>
                    <a:pt x="7144" y="74407"/>
                  </a:moveTo>
                  <a:cubicBezTo>
                    <a:pt x="33909" y="42022"/>
                    <a:pt x="176308" y="-14556"/>
                    <a:pt x="355759" y="15828"/>
                  </a:cubicBezTo>
                  <a:lnTo>
                    <a:pt x="431959" y="348060"/>
                  </a:lnTo>
                  <a:cubicBezTo>
                    <a:pt x="431959" y="348060"/>
                    <a:pt x="252222" y="292149"/>
                    <a:pt x="86106" y="446358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0" name="Forme libre : forme 127">
              <a:extLst>
                <a:ext uri="{FF2B5EF4-FFF2-40B4-BE49-F238E27FC236}">
                  <a16:creationId xmlns:a16="http://schemas.microsoft.com/office/drawing/2014/main" id="{B0F75B64-A1B6-8F6F-5CDB-F247094AA3BB}"/>
                </a:ext>
              </a:extLst>
            </p:cNvPr>
            <p:cNvSpPr/>
            <p:nvPr/>
          </p:nvSpPr>
          <p:spPr>
            <a:xfrm>
              <a:off x="6041898" y="3106674"/>
              <a:ext cx="390525" cy="457200"/>
            </a:xfrm>
            <a:custGeom>
              <a:avLst/>
              <a:gdLst>
                <a:gd name="connsiteX0" fmla="*/ 7144 w 390525"/>
                <a:gd name="connsiteY0" fmla="*/ 350044 h 457200"/>
                <a:gd name="connsiteX1" fmla="*/ 33528 w 390525"/>
                <a:gd name="connsiteY1" fmla="*/ 456248 h 457200"/>
                <a:gd name="connsiteX2" fmla="*/ 388144 w 390525"/>
                <a:gd name="connsiteY2" fmla="*/ 332423 h 457200"/>
                <a:gd name="connsiteX3" fmla="*/ 295275 w 390525"/>
                <a:gd name="connsiteY3" fmla="*/ 7144 h 457200"/>
                <a:gd name="connsiteX4" fmla="*/ 92488 w 390525"/>
                <a:gd name="connsiteY4" fmla="*/ 82296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0525" h="457200">
                  <a:moveTo>
                    <a:pt x="7144" y="350044"/>
                  </a:moveTo>
                  <a:lnTo>
                    <a:pt x="33528" y="456248"/>
                  </a:lnTo>
                  <a:cubicBezTo>
                    <a:pt x="33528" y="456248"/>
                    <a:pt x="279844" y="434816"/>
                    <a:pt x="388144" y="332423"/>
                  </a:cubicBezTo>
                  <a:lnTo>
                    <a:pt x="295275" y="7144"/>
                  </a:lnTo>
                  <a:cubicBezTo>
                    <a:pt x="278606" y="22669"/>
                    <a:pt x="205264" y="68104"/>
                    <a:pt x="92488" y="82296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1" name="Forme libre : forme 128">
              <a:extLst>
                <a:ext uri="{FF2B5EF4-FFF2-40B4-BE49-F238E27FC236}">
                  <a16:creationId xmlns:a16="http://schemas.microsoft.com/office/drawing/2014/main" id="{C2589D42-D061-F5C2-5FCB-60F572EB385E}"/>
                </a:ext>
              </a:extLst>
            </p:cNvPr>
            <p:cNvSpPr/>
            <p:nvPr/>
          </p:nvSpPr>
          <p:spPr>
            <a:xfrm>
              <a:off x="6068282" y="3453289"/>
              <a:ext cx="133350" cy="114300"/>
            </a:xfrm>
            <a:custGeom>
              <a:avLst/>
              <a:gdLst>
                <a:gd name="connsiteX0" fmla="*/ 7144 w 133350"/>
                <a:gd name="connsiteY0" fmla="*/ 109537 h 114300"/>
                <a:gd name="connsiteX1" fmla="*/ 128397 w 133350"/>
                <a:gd name="connsiteY1" fmla="*/ 7144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114300">
                  <a:moveTo>
                    <a:pt x="7144" y="109537"/>
                  </a:moveTo>
                  <a:lnTo>
                    <a:pt x="128397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592" name="Groupe 317">
            <a:extLst>
              <a:ext uri="{FF2B5EF4-FFF2-40B4-BE49-F238E27FC236}">
                <a16:creationId xmlns:a16="http://schemas.microsoft.com/office/drawing/2014/main" id="{8A55AC67-6C93-1133-AFF7-0CFF5D05EB02}"/>
              </a:ext>
            </a:extLst>
          </p:cNvPr>
          <p:cNvGrpSpPr/>
          <p:nvPr/>
        </p:nvGrpSpPr>
        <p:grpSpPr>
          <a:xfrm>
            <a:off x="9673049" y="4135186"/>
            <a:ext cx="455743" cy="341807"/>
            <a:chOff x="5262276" y="6032372"/>
            <a:chExt cx="381000" cy="285750"/>
          </a:xfrm>
        </p:grpSpPr>
        <p:sp>
          <p:nvSpPr>
            <p:cNvPr id="593" name="Forme libre : forme 318">
              <a:extLst>
                <a:ext uri="{FF2B5EF4-FFF2-40B4-BE49-F238E27FC236}">
                  <a16:creationId xmlns:a16="http://schemas.microsoft.com/office/drawing/2014/main" id="{F5B57A04-0210-EF7F-7193-5AFC777E2724}"/>
                </a:ext>
              </a:extLst>
            </p:cNvPr>
            <p:cNvSpPr/>
            <p:nvPr/>
          </p:nvSpPr>
          <p:spPr>
            <a:xfrm>
              <a:off x="5262276" y="6032372"/>
              <a:ext cx="381000" cy="285750"/>
            </a:xfrm>
            <a:custGeom>
              <a:avLst/>
              <a:gdLst>
                <a:gd name="connsiteX0" fmla="*/ 0 w 381000"/>
                <a:gd name="connsiteY0" fmla="*/ 76200 h 285750"/>
                <a:gd name="connsiteX1" fmla="*/ 209550 w 381000"/>
                <a:gd name="connsiteY1" fmla="*/ 285750 h 285750"/>
                <a:gd name="connsiteX2" fmla="*/ 381000 w 381000"/>
                <a:gd name="connsiteY2" fmla="*/ 0 h 285750"/>
                <a:gd name="connsiteX3" fmla="*/ 0 w 381000"/>
                <a:gd name="connsiteY3" fmla="*/ 76200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285750">
                  <a:moveTo>
                    <a:pt x="0" y="76200"/>
                  </a:moveTo>
                  <a:lnTo>
                    <a:pt x="209550" y="285750"/>
                  </a:lnTo>
                  <a:lnTo>
                    <a:pt x="381000" y="0"/>
                  </a:lnTo>
                  <a:lnTo>
                    <a:pt x="0" y="7620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4" name="Forme libre : forme 319">
              <a:extLst>
                <a:ext uri="{FF2B5EF4-FFF2-40B4-BE49-F238E27FC236}">
                  <a16:creationId xmlns:a16="http://schemas.microsoft.com/office/drawing/2014/main" id="{EB551A6C-4220-7417-6692-FDC7A7D743E8}"/>
                </a:ext>
              </a:extLst>
            </p:cNvPr>
            <p:cNvSpPr/>
            <p:nvPr/>
          </p:nvSpPr>
          <p:spPr>
            <a:xfrm>
              <a:off x="5357526" y="6032372"/>
              <a:ext cx="285750" cy="276225"/>
            </a:xfrm>
            <a:custGeom>
              <a:avLst/>
              <a:gdLst>
                <a:gd name="connsiteX0" fmla="*/ 285750 w 285750"/>
                <a:gd name="connsiteY0" fmla="*/ 0 h 276225"/>
                <a:gd name="connsiteX1" fmla="*/ 0 w 285750"/>
                <a:gd name="connsiteY1" fmla="*/ 171450 h 276225"/>
                <a:gd name="connsiteX2" fmla="*/ 0 w 285750"/>
                <a:gd name="connsiteY2" fmla="*/ 276225 h 276225"/>
                <a:gd name="connsiteX3" fmla="*/ 57150 w 285750"/>
                <a:gd name="connsiteY3" fmla="*/ 228600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0" h="276225">
                  <a:moveTo>
                    <a:pt x="285750" y="0"/>
                  </a:moveTo>
                  <a:lnTo>
                    <a:pt x="0" y="171450"/>
                  </a:lnTo>
                  <a:lnTo>
                    <a:pt x="0" y="276225"/>
                  </a:lnTo>
                  <a:lnTo>
                    <a:pt x="57150" y="2286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595" name="Groupe 395">
            <a:extLst>
              <a:ext uri="{FF2B5EF4-FFF2-40B4-BE49-F238E27FC236}">
                <a16:creationId xmlns:a16="http://schemas.microsoft.com/office/drawing/2014/main" id="{C672E251-1804-E370-7D59-D717C04BEBDD}"/>
              </a:ext>
            </a:extLst>
          </p:cNvPr>
          <p:cNvGrpSpPr/>
          <p:nvPr/>
        </p:nvGrpSpPr>
        <p:grpSpPr>
          <a:xfrm>
            <a:off x="2143912" y="4062356"/>
            <a:ext cx="294336" cy="487466"/>
            <a:chOff x="5153024" y="3779901"/>
            <a:chExt cx="247650" cy="410146"/>
          </a:xfrm>
        </p:grpSpPr>
        <p:sp>
          <p:nvSpPr>
            <p:cNvPr id="596" name="Forme libre : forme 396">
              <a:extLst>
                <a:ext uri="{FF2B5EF4-FFF2-40B4-BE49-F238E27FC236}">
                  <a16:creationId xmlns:a16="http://schemas.microsoft.com/office/drawing/2014/main" id="{5A394C6A-332F-ADC3-4DF6-7B2514E6BB84}"/>
                </a:ext>
              </a:extLst>
            </p:cNvPr>
            <p:cNvSpPr/>
            <p:nvPr/>
          </p:nvSpPr>
          <p:spPr>
            <a:xfrm>
              <a:off x="5153024" y="3779901"/>
              <a:ext cx="247650" cy="342900"/>
            </a:xfrm>
            <a:custGeom>
              <a:avLst/>
              <a:gdLst>
                <a:gd name="connsiteX0" fmla="*/ 247565 w 247650"/>
                <a:gd name="connsiteY0" fmla="*/ 123786 h 342900"/>
                <a:gd name="connsiteX1" fmla="*/ 247565 w 247650"/>
                <a:gd name="connsiteY1" fmla="*/ 123786 h 342900"/>
                <a:gd name="connsiteX2" fmla="*/ 123740 w 247650"/>
                <a:gd name="connsiteY2" fmla="*/ -39 h 342900"/>
                <a:gd name="connsiteX3" fmla="*/ -85 w 247650"/>
                <a:gd name="connsiteY3" fmla="*/ 123786 h 342900"/>
                <a:gd name="connsiteX4" fmla="*/ 123740 w 247650"/>
                <a:gd name="connsiteY4" fmla="*/ 342861 h 342900"/>
                <a:gd name="connsiteX5" fmla="*/ 247565 w 247650"/>
                <a:gd name="connsiteY5" fmla="*/ 123786 h 342900"/>
                <a:gd name="connsiteX6" fmla="*/ 123740 w 247650"/>
                <a:gd name="connsiteY6" fmla="*/ 532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342900">
                  <a:moveTo>
                    <a:pt x="247565" y="123786"/>
                  </a:moveTo>
                  <a:lnTo>
                    <a:pt x="247565" y="123786"/>
                  </a:lnTo>
                  <a:close/>
                  <a:moveTo>
                    <a:pt x="123740" y="-39"/>
                  </a:moveTo>
                  <a:cubicBezTo>
                    <a:pt x="55350" y="-39"/>
                    <a:pt x="-85" y="55396"/>
                    <a:pt x="-85" y="123786"/>
                  </a:cubicBezTo>
                  <a:cubicBezTo>
                    <a:pt x="-85" y="218560"/>
                    <a:pt x="92688" y="239800"/>
                    <a:pt x="123740" y="342861"/>
                  </a:cubicBezTo>
                  <a:cubicBezTo>
                    <a:pt x="154887" y="239705"/>
                    <a:pt x="247565" y="218179"/>
                    <a:pt x="247565" y="123786"/>
                  </a:cubicBezTo>
                  <a:cubicBezTo>
                    <a:pt x="247251" y="55625"/>
                    <a:pt x="191901" y="532"/>
                    <a:pt x="123740" y="532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7" name="Forme libre : forme 397">
              <a:extLst>
                <a:ext uri="{FF2B5EF4-FFF2-40B4-BE49-F238E27FC236}">
                  <a16:creationId xmlns:a16="http://schemas.microsoft.com/office/drawing/2014/main" id="{2B07B378-46A7-F9EF-F838-D00DB926146D}"/>
                </a:ext>
              </a:extLst>
            </p:cNvPr>
            <p:cNvSpPr/>
            <p:nvPr/>
          </p:nvSpPr>
          <p:spPr>
            <a:xfrm>
              <a:off x="5153024" y="4100322"/>
              <a:ext cx="247650" cy="89725"/>
            </a:xfrm>
            <a:custGeom>
              <a:avLst/>
              <a:gdLst>
                <a:gd name="connsiteX0" fmla="*/ 65828 w 247650"/>
                <a:gd name="connsiteY0" fmla="*/ -39 h 89725"/>
                <a:gd name="connsiteX1" fmla="*/ -85 w 247650"/>
                <a:gd name="connsiteY1" fmla="*/ 42061 h 89725"/>
                <a:gd name="connsiteX2" fmla="*/ 123740 w 247650"/>
                <a:gd name="connsiteY2" fmla="*/ 89686 h 89725"/>
                <a:gd name="connsiteX3" fmla="*/ 247565 w 247650"/>
                <a:gd name="connsiteY3" fmla="*/ 42061 h 89725"/>
                <a:gd name="connsiteX4" fmla="*/ 181747 w 247650"/>
                <a:gd name="connsiteY4" fmla="*/ -39 h 8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7650" h="89725">
                  <a:moveTo>
                    <a:pt x="65828" y="-39"/>
                  </a:moveTo>
                  <a:cubicBezTo>
                    <a:pt x="26585" y="7962"/>
                    <a:pt x="-85" y="23773"/>
                    <a:pt x="-85" y="42061"/>
                  </a:cubicBezTo>
                  <a:cubicBezTo>
                    <a:pt x="-85" y="68350"/>
                    <a:pt x="55350" y="89686"/>
                    <a:pt x="123740" y="89686"/>
                  </a:cubicBezTo>
                  <a:cubicBezTo>
                    <a:pt x="192129" y="89686"/>
                    <a:pt x="247565" y="68350"/>
                    <a:pt x="247565" y="42061"/>
                  </a:cubicBezTo>
                  <a:cubicBezTo>
                    <a:pt x="247565" y="23773"/>
                    <a:pt x="220895" y="7962"/>
                    <a:pt x="181747" y="-39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8" name="Forme libre : forme 398">
              <a:extLst>
                <a:ext uri="{FF2B5EF4-FFF2-40B4-BE49-F238E27FC236}">
                  <a16:creationId xmlns:a16="http://schemas.microsoft.com/office/drawing/2014/main" id="{61490E3D-13AF-8CDC-1A1A-6B4DBF13A172}"/>
                </a:ext>
              </a:extLst>
            </p:cNvPr>
            <p:cNvSpPr/>
            <p:nvPr/>
          </p:nvSpPr>
          <p:spPr>
            <a:xfrm>
              <a:off x="5229224" y="3923347"/>
              <a:ext cx="95250" cy="47625"/>
            </a:xfrm>
            <a:custGeom>
              <a:avLst/>
              <a:gdLst>
                <a:gd name="connsiteX0" fmla="*/ 95165 w 95250"/>
                <a:gd name="connsiteY0" fmla="*/ 47586 h 47625"/>
                <a:gd name="connsiteX1" fmla="*/ 95165 w 95250"/>
                <a:gd name="connsiteY1" fmla="*/ 28536 h 47625"/>
                <a:gd name="connsiteX2" fmla="*/ 47540 w 95250"/>
                <a:gd name="connsiteY2" fmla="*/ -39 h 47625"/>
                <a:gd name="connsiteX3" fmla="*/ -85 w 95250"/>
                <a:gd name="connsiteY3" fmla="*/ 28536 h 47625"/>
                <a:gd name="connsiteX4" fmla="*/ -85 w 95250"/>
                <a:gd name="connsiteY4" fmla="*/ 47586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47625">
                  <a:moveTo>
                    <a:pt x="95165" y="47586"/>
                  </a:moveTo>
                  <a:lnTo>
                    <a:pt x="95165" y="28536"/>
                  </a:lnTo>
                  <a:cubicBezTo>
                    <a:pt x="95165" y="17677"/>
                    <a:pt x="68971" y="-39"/>
                    <a:pt x="47540" y="-39"/>
                  </a:cubicBezTo>
                  <a:cubicBezTo>
                    <a:pt x="26109" y="-39"/>
                    <a:pt x="-85" y="17582"/>
                    <a:pt x="-85" y="28536"/>
                  </a:cubicBezTo>
                  <a:lnTo>
                    <a:pt x="-85" y="4758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99" name="Forme libre : forme 399">
              <a:extLst>
                <a:ext uri="{FF2B5EF4-FFF2-40B4-BE49-F238E27FC236}">
                  <a16:creationId xmlns:a16="http://schemas.microsoft.com/office/drawing/2014/main" id="{3A6C2844-2251-33F5-69A5-4192D96D4A7B}"/>
                </a:ext>
              </a:extLst>
            </p:cNvPr>
            <p:cNvSpPr/>
            <p:nvPr/>
          </p:nvSpPr>
          <p:spPr>
            <a:xfrm>
              <a:off x="5248150" y="3851243"/>
              <a:ext cx="57407" cy="72104"/>
            </a:xfrm>
            <a:custGeom>
              <a:avLst/>
              <a:gdLst>
                <a:gd name="connsiteX0" fmla="*/ 28614 w 57407"/>
                <a:gd name="connsiteY0" fmla="*/ 72065 h 72104"/>
                <a:gd name="connsiteX1" fmla="*/ -56 w 57407"/>
                <a:gd name="connsiteY1" fmla="*/ 40785 h 72104"/>
                <a:gd name="connsiteX2" fmla="*/ 39 w 57407"/>
                <a:gd name="connsiteY2" fmla="*/ 39394 h 72104"/>
                <a:gd name="connsiteX3" fmla="*/ 39 w 57407"/>
                <a:gd name="connsiteY3" fmla="*/ 28536 h 72104"/>
                <a:gd name="connsiteX4" fmla="*/ 28614 w 57407"/>
                <a:gd name="connsiteY4" fmla="*/ -39 h 72104"/>
                <a:gd name="connsiteX5" fmla="*/ 57189 w 57407"/>
                <a:gd name="connsiteY5" fmla="*/ 28536 h 72104"/>
                <a:gd name="connsiteX6" fmla="*/ 57189 w 57407"/>
                <a:gd name="connsiteY6" fmla="*/ 39394 h 72104"/>
                <a:gd name="connsiteX7" fmla="*/ 30195 w 57407"/>
                <a:gd name="connsiteY7" fmla="*/ 71961 h 72104"/>
                <a:gd name="connsiteX8" fmla="*/ 28614 w 57407"/>
                <a:gd name="connsiteY8" fmla="*/ 72065 h 72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407" h="72104">
                  <a:moveTo>
                    <a:pt x="28614" y="72065"/>
                  </a:moveTo>
                  <a:cubicBezTo>
                    <a:pt x="12060" y="71341"/>
                    <a:pt x="-780" y="57340"/>
                    <a:pt x="-56" y="40785"/>
                  </a:cubicBezTo>
                  <a:cubicBezTo>
                    <a:pt x="-37" y="40318"/>
                    <a:pt x="1" y="39852"/>
                    <a:pt x="39" y="39394"/>
                  </a:cubicBezTo>
                  <a:lnTo>
                    <a:pt x="39" y="28536"/>
                  </a:lnTo>
                  <a:cubicBezTo>
                    <a:pt x="39" y="12753"/>
                    <a:pt x="12831" y="-39"/>
                    <a:pt x="28614" y="-39"/>
                  </a:cubicBezTo>
                  <a:cubicBezTo>
                    <a:pt x="44397" y="-39"/>
                    <a:pt x="57189" y="12753"/>
                    <a:pt x="57189" y="28536"/>
                  </a:cubicBezTo>
                  <a:lnTo>
                    <a:pt x="57189" y="39394"/>
                  </a:lnTo>
                  <a:cubicBezTo>
                    <a:pt x="58732" y="55844"/>
                    <a:pt x="46645" y="70417"/>
                    <a:pt x="30195" y="71961"/>
                  </a:cubicBezTo>
                  <a:cubicBezTo>
                    <a:pt x="29672" y="72008"/>
                    <a:pt x="29138" y="72046"/>
                    <a:pt x="28614" y="7206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600" name="Graphique 169">
            <a:extLst>
              <a:ext uri="{FF2B5EF4-FFF2-40B4-BE49-F238E27FC236}">
                <a16:creationId xmlns:a16="http://schemas.microsoft.com/office/drawing/2014/main" id="{88F1DB31-F65F-F70A-C266-C696A734BAB9}"/>
              </a:ext>
            </a:extLst>
          </p:cNvPr>
          <p:cNvSpPr/>
          <p:nvPr/>
        </p:nvSpPr>
        <p:spPr>
          <a:xfrm>
            <a:off x="10777231" y="1907842"/>
            <a:ext cx="421618" cy="439370"/>
          </a:xfrm>
          <a:custGeom>
            <a:avLst/>
            <a:gdLst>
              <a:gd name="connsiteX0" fmla="*/ 97544 w 904875"/>
              <a:gd name="connsiteY0" fmla="*/ 412845 h 942975"/>
              <a:gd name="connsiteX1" fmla="*/ 208034 w 904875"/>
              <a:gd name="connsiteY1" fmla="*/ 458661 h 942975"/>
              <a:gd name="connsiteX2" fmla="*/ 178316 w 904875"/>
              <a:gd name="connsiteY2" fmla="*/ 555530 h 942975"/>
              <a:gd name="connsiteX3" fmla="*/ 174125 w 904875"/>
              <a:gd name="connsiteY3" fmla="*/ 574580 h 942975"/>
              <a:gd name="connsiteX4" fmla="*/ 332525 w 904875"/>
              <a:gd name="connsiteY4" fmla="*/ 733076 h 942975"/>
              <a:gd name="connsiteX5" fmla="*/ 351575 w 904875"/>
              <a:gd name="connsiteY5" fmla="*/ 728980 h 942975"/>
              <a:gd name="connsiteX6" fmla="*/ 448445 w 904875"/>
              <a:gd name="connsiteY6" fmla="*/ 699262 h 942975"/>
              <a:gd name="connsiteX7" fmla="*/ 494260 w 904875"/>
              <a:gd name="connsiteY7" fmla="*/ 809752 h 942975"/>
              <a:gd name="connsiteX8" fmla="*/ 503580 w 904875"/>
              <a:gd name="connsiteY8" fmla="*/ 813652 h 942975"/>
              <a:gd name="connsiteX9" fmla="*/ 505976 w 904875"/>
              <a:gd name="connsiteY9" fmla="*/ 812038 h 942975"/>
              <a:gd name="connsiteX10" fmla="*/ 575222 w 904875"/>
              <a:gd name="connsiteY10" fmla="*/ 742791 h 942975"/>
              <a:gd name="connsiteX11" fmla="*/ 608560 w 904875"/>
              <a:gd name="connsiteY11" fmla="*/ 656209 h 942975"/>
              <a:gd name="connsiteX12" fmla="*/ 606083 w 904875"/>
              <a:gd name="connsiteY12" fmla="*/ 611727 h 942975"/>
              <a:gd name="connsiteX13" fmla="*/ 899358 w 904875"/>
              <a:gd name="connsiteY13" fmla="*/ 61278 h 942975"/>
              <a:gd name="connsiteX14" fmla="*/ 858689 w 904875"/>
              <a:gd name="connsiteY14" fmla="*/ 7591 h 942975"/>
              <a:gd name="connsiteX15" fmla="*/ 845923 w 904875"/>
              <a:gd name="connsiteY15" fmla="*/ 7557 h 942975"/>
              <a:gd name="connsiteX16" fmla="*/ 295473 w 904875"/>
              <a:gd name="connsiteY16" fmla="*/ 300831 h 942975"/>
              <a:gd name="connsiteX17" fmla="*/ 251087 w 904875"/>
              <a:gd name="connsiteY17" fmla="*/ 298545 h 942975"/>
              <a:gd name="connsiteX18" fmla="*/ 164504 w 904875"/>
              <a:gd name="connsiteY18" fmla="*/ 331407 h 942975"/>
              <a:gd name="connsiteX19" fmla="*/ 95258 w 904875"/>
              <a:gd name="connsiteY19" fmla="*/ 400653 h 942975"/>
              <a:gd name="connsiteX20" fmla="*/ 94442 w 904875"/>
              <a:gd name="connsiteY20" fmla="*/ 410723 h 942975"/>
              <a:gd name="connsiteX21" fmla="*/ 97544 w 904875"/>
              <a:gd name="connsiteY21" fmla="*/ 412845 h 942975"/>
              <a:gd name="connsiteX22" fmla="*/ 541790 w 904875"/>
              <a:gd name="connsiteY22" fmla="*/ 244062 h 942975"/>
              <a:gd name="connsiteX23" fmla="*/ 663023 w 904875"/>
              <a:gd name="connsiteY23" fmla="*/ 244273 h 942975"/>
              <a:gd name="connsiteX24" fmla="*/ 662813 w 904875"/>
              <a:gd name="connsiteY24" fmla="*/ 365506 h 942975"/>
              <a:gd name="connsiteX25" fmla="*/ 541790 w 904875"/>
              <a:gd name="connsiteY25" fmla="*/ 365506 h 942975"/>
              <a:gd name="connsiteX26" fmla="*/ 541579 w 904875"/>
              <a:gd name="connsiteY26" fmla="*/ 244273 h 942975"/>
              <a:gd name="connsiteX27" fmla="*/ 541790 w 904875"/>
              <a:gd name="connsiteY27" fmla="*/ 244062 h 942975"/>
              <a:gd name="connsiteX28" fmla="*/ 76874 w 904875"/>
              <a:gd name="connsiteY28" fmla="*/ 745744 h 942975"/>
              <a:gd name="connsiteX29" fmla="*/ 19724 w 904875"/>
              <a:gd name="connsiteY29" fmla="*/ 741172 h 942975"/>
              <a:gd name="connsiteX30" fmla="*/ 10199 w 904875"/>
              <a:gd name="connsiteY30" fmla="*/ 738315 h 942975"/>
              <a:gd name="connsiteX31" fmla="*/ 8104 w 904875"/>
              <a:gd name="connsiteY31" fmla="*/ 726599 h 942975"/>
              <a:gd name="connsiteX32" fmla="*/ 179649 w 904875"/>
              <a:gd name="connsiteY32" fmla="*/ 666115 h 942975"/>
              <a:gd name="connsiteX33" fmla="*/ 180029 w 904875"/>
              <a:gd name="connsiteY33" fmla="*/ 672974 h 942975"/>
              <a:gd name="connsiteX34" fmla="*/ 179649 w 904875"/>
              <a:gd name="connsiteY34" fmla="*/ 673354 h 942975"/>
              <a:gd name="connsiteX35" fmla="*/ 139358 w 904875"/>
              <a:gd name="connsiteY35" fmla="*/ 760032 h 942975"/>
              <a:gd name="connsiteX36" fmla="*/ 146788 w 904875"/>
              <a:gd name="connsiteY36" fmla="*/ 767461 h 942975"/>
              <a:gd name="connsiteX37" fmla="*/ 233465 w 904875"/>
              <a:gd name="connsiteY37" fmla="*/ 728028 h 942975"/>
              <a:gd name="connsiteX38" fmla="*/ 240301 w 904875"/>
              <a:gd name="connsiteY38" fmla="*/ 727338 h 942975"/>
              <a:gd name="connsiteX39" fmla="*/ 240990 w 904875"/>
              <a:gd name="connsiteY39" fmla="*/ 728028 h 942975"/>
              <a:gd name="connsiteX40" fmla="*/ 250515 w 904875"/>
              <a:gd name="connsiteY40" fmla="*/ 847471 h 942975"/>
              <a:gd name="connsiteX41" fmla="*/ 178697 w 904875"/>
              <a:gd name="connsiteY41" fmla="*/ 885571 h 942975"/>
              <a:gd name="connsiteX42" fmla="*/ 34583 w 904875"/>
              <a:gd name="connsiteY42" fmla="*/ 937387 h 942975"/>
              <a:gd name="connsiteX43" fmla="*/ 19953 w 904875"/>
              <a:gd name="connsiteY43" fmla="*/ 938625 h 942975"/>
              <a:gd name="connsiteX44" fmla="*/ 16676 w 904875"/>
              <a:gd name="connsiteY44" fmla="*/ 933577 h 942975"/>
              <a:gd name="connsiteX45" fmla="*/ 76874 w 904875"/>
              <a:gd name="connsiteY45" fmla="*/ 745744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04875" h="942975">
                <a:moveTo>
                  <a:pt x="97544" y="412845"/>
                </a:moveTo>
                <a:lnTo>
                  <a:pt x="208034" y="458661"/>
                </a:lnTo>
                <a:cubicBezTo>
                  <a:pt x="195576" y="490112"/>
                  <a:pt x="185639" y="522504"/>
                  <a:pt x="178316" y="555530"/>
                </a:cubicBezTo>
                <a:lnTo>
                  <a:pt x="174125" y="574580"/>
                </a:lnTo>
                <a:lnTo>
                  <a:pt x="332525" y="733076"/>
                </a:lnTo>
                <a:lnTo>
                  <a:pt x="351575" y="728980"/>
                </a:lnTo>
                <a:cubicBezTo>
                  <a:pt x="384602" y="721657"/>
                  <a:pt x="416994" y="711720"/>
                  <a:pt x="448445" y="699262"/>
                </a:cubicBezTo>
                <a:lnTo>
                  <a:pt x="494260" y="809752"/>
                </a:lnTo>
                <a:cubicBezTo>
                  <a:pt x="495757" y="813403"/>
                  <a:pt x="499929" y="815148"/>
                  <a:pt x="503580" y="813652"/>
                </a:cubicBezTo>
                <a:cubicBezTo>
                  <a:pt x="504480" y="813283"/>
                  <a:pt x="505295" y="812733"/>
                  <a:pt x="505976" y="812038"/>
                </a:cubicBezTo>
                <a:lnTo>
                  <a:pt x="575222" y="742791"/>
                </a:lnTo>
                <a:cubicBezTo>
                  <a:pt x="598075" y="719941"/>
                  <a:pt x="610187" y="688485"/>
                  <a:pt x="608560" y="656209"/>
                </a:cubicBezTo>
                <a:lnTo>
                  <a:pt x="606083" y="611727"/>
                </a:lnTo>
                <a:cubicBezTo>
                  <a:pt x="734290" y="517049"/>
                  <a:pt x="864020" y="351028"/>
                  <a:pt x="899358" y="61278"/>
                </a:cubicBezTo>
                <a:cubicBezTo>
                  <a:pt x="902953" y="35222"/>
                  <a:pt x="884745" y="11185"/>
                  <a:pt x="858689" y="7591"/>
                </a:cubicBezTo>
                <a:cubicBezTo>
                  <a:pt x="854454" y="7006"/>
                  <a:pt x="850160" y="6995"/>
                  <a:pt x="845923" y="7557"/>
                </a:cubicBezTo>
                <a:cubicBezTo>
                  <a:pt x="556268" y="43180"/>
                  <a:pt x="390152" y="173006"/>
                  <a:pt x="295473" y="300831"/>
                </a:cubicBezTo>
                <a:lnTo>
                  <a:pt x="251087" y="298545"/>
                </a:lnTo>
                <a:cubicBezTo>
                  <a:pt x="218882" y="296793"/>
                  <a:pt x="187436" y="308728"/>
                  <a:pt x="164504" y="331407"/>
                </a:cubicBezTo>
                <a:lnTo>
                  <a:pt x="95258" y="400653"/>
                </a:lnTo>
                <a:cubicBezTo>
                  <a:pt x="92252" y="403209"/>
                  <a:pt x="91887" y="407717"/>
                  <a:pt x="94442" y="410723"/>
                </a:cubicBezTo>
                <a:cubicBezTo>
                  <a:pt x="95268" y="411695"/>
                  <a:pt x="96339" y="412427"/>
                  <a:pt x="97544" y="412845"/>
                </a:cubicBezTo>
                <a:close/>
                <a:moveTo>
                  <a:pt x="541790" y="244062"/>
                </a:moveTo>
                <a:cubicBezTo>
                  <a:pt x="575325" y="210643"/>
                  <a:pt x="629603" y="210737"/>
                  <a:pt x="663023" y="244273"/>
                </a:cubicBezTo>
                <a:cubicBezTo>
                  <a:pt x="696443" y="277809"/>
                  <a:pt x="696348" y="332087"/>
                  <a:pt x="662813" y="365506"/>
                </a:cubicBezTo>
                <a:cubicBezTo>
                  <a:pt x="629359" y="398844"/>
                  <a:pt x="575243" y="398844"/>
                  <a:pt x="541790" y="365506"/>
                </a:cubicBezTo>
                <a:cubicBezTo>
                  <a:pt x="508254" y="332087"/>
                  <a:pt x="508160" y="277809"/>
                  <a:pt x="541579" y="244273"/>
                </a:cubicBezTo>
                <a:cubicBezTo>
                  <a:pt x="541649" y="244203"/>
                  <a:pt x="541719" y="244132"/>
                  <a:pt x="541790" y="244062"/>
                </a:cubicBezTo>
                <a:close/>
                <a:moveTo>
                  <a:pt x="76874" y="745744"/>
                </a:moveTo>
                <a:cubicBezTo>
                  <a:pt x="58539" y="739310"/>
                  <a:pt x="38850" y="737734"/>
                  <a:pt x="19724" y="741172"/>
                </a:cubicBezTo>
                <a:cubicBezTo>
                  <a:pt x="16269" y="741919"/>
                  <a:pt x="12673" y="740840"/>
                  <a:pt x="10199" y="738315"/>
                </a:cubicBezTo>
                <a:cubicBezTo>
                  <a:pt x="7110" y="735237"/>
                  <a:pt x="6273" y="730557"/>
                  <a:pt x="8104" y="726599"/>
                </a:cubicBezTo>
                <a:cubicBezTo>
                  <a:pt x="28392" y="682974"/>
                  <a:pt x="82208" y="595249"/>
                  <a:pt x="179649" y="666115"/>
                </a:cubicBezTo>
                <a:cubicBezTo>
                  <a:pt x="181648" y="667904"/>
                  <a:pt x="181818" y="670975"/>
                  <a:pt x="180029" y="672974"/>
                </a:cubicBezTo>
                <a:cubicBezTo>
                  <a:pt x="179909" y="673108"/>
                  <a:pt x="179783" y="673235"/>
                  <a:pt x="179649" y="673354"/>
                </a:cubicBezTo>
                <a:cubicBezTo>
                  <a:pt x="153192" y="694190"/>
                  <a:pt x="138232" y="726374"/>
                  <a:pt x="139358" y="760032"/>
                </a:cubicBezTo>
                <a:cubicBezTo>
                  <a:pt x="139505" y="764072"/>
                  <a:pt x="142747" y="767314"/>
                  <a:pt x="146788" y="767461"/>
                </a:cubicBezTo>
                <a:cubicBezTo>
                  <a:pt x="180300" y="768808"/>
                  <a:pt x="212463" y="754176"/>
                  <a:pt x="233465" y="728028"/>
                </a:cubicBezTo>
                <a:cubicBezTo>
                  <a:pt x="235162" y="725950"/>
                  <a:pt x="238223" y="725641"/>
                  <a:pt x="240301" y="727338"/>
                </a:cubicBezTo>
                <a:cubicBezTo>
                  <a:pt x="240553" y="727544"/>
                  <a:pt x="240784" y="727775"/>
                  <a:pt x="240990" y="728028"/>
                </a:cubicBezTo>
                <a:cubicBezTo>
                  <a:pt x="254516" y="744125"/>
                  <a:pt x="291758" y="796703"/>
                  <a:pt x="250515" y="847471"/>
                </a:cubicBezTo>
                <a:cubicBezTo>
                  <a:pt x="232510" y="869112"/>
                  <a:pt x="206711" y="882798"/>
                  <a:pt x="178697" y="885571"/>
                </a:cubicBezTo>
                <a:cubicBezTo>
                  <a:pt x="138692" y="889857"/>
                  <a:pt x="64778" y="902907"/>
                  <a:pt x="34583" y="937387"/>
                </a:cubicBezTo>
                <a:cubicBezTo>
                  <a:pt x="30885" y="941769"/>
                  <a:pt x="24335" y="942323"/>
                  <a:pt x="19953" y="938625"/>
                </a:cubicBezTo>
                <a:cubicBezTo>
                  <a:pt x="18386" y="937303"/>
                  <a:pt x="17246" y="935546"/>
                  <a:pt x="16676" y="933577"/>
                </a:cubicBezTo>
                <a:cubicBezTo>
                  <a:pt x="6008" y="897192"/>
                  <a:pt x="-10565" y="815848"/>
                  <a:pt x="76874" y="745744"/>
                </a:cubicBezTo>
                <a:close/>
              </a:path>
            </a:pathLst>
          </a:custGeom>
          <a:noFill/>
          <a:ln w="19050" cap="rnd">
            <a:solidFill>
              <a:schemeClr val="accent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601" name="Graphique 191">
            <a:extLst>
              <a:ext uri="{FF2B5EF4-FFF2-40B4-BE49-F238E27FC236}">
                <a16:creationId xmlns:a16="http://schemas.microsoft.com/office/drawing/2014/main" id="{AC82793E-A746-93FD-2CB1-05FEFD07B44F}"/>
              </a:ext>
            </a:extLst>
          </p:cNvPr>
          <p:cNvGrpSpPr/>
          <p:nvPr/>
        </p:nvGrpSpPr>
        <p:grpSpPr>
          <a:xfrm>
            <a:off x="9673583" y="1901094"/>
            <a:ext cx="454675" cy="452867"/>
            <a:chOff x="3700462" y="1042987"/>
            <a:chExt cx="4791075" cy="4772025"/>
          </a:xfrm>
        </p:grpSpPr>
        <p:sp>
          <p:nvSpPr>
            <p:cNvPr id="602" name="Forme libre : forme 239">
              <a:extLst>
                <a:ext uri="{FF2B5EF4-FFF2-40B4-BE49-F238E27FC236}">
                  <a16:creationId xmlns:a16="http://schemas.microsoft.com/office/drawing/2014/main" id="{CAA24637-4239-4978-6579-2262EF54420C}"/>
                </a:ext>
              </a:extLst>
            </p:cNvPr>
            <p:cNvSpPr/>
            <p:nvPr/>
          </p:nvSpPr>
          <p:spPr>
            <a:xfrm>
              <a:off x="5789390" y="1662303"/>
              <a:ext cx="2076450" cy="2057400"/>
            </a:xfrm>
            <a:custGeom>
              <a:avLst/>
              <a:gdLst>
                <a:gd name="connsiteX0" fmla="*/ 7144 w 2076450"/>
                <a:gd name="connsiteY0" fmla="*/ 2053971 h 2057400"/>
                <a:gd name="connsiteX1" fmla="*/ 2072640 w 2076450"/>
                <a:gd name="connsiteY1" fmla="*/ 7144 h 205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76450" h="2057400">
                  <a:moveTo>
                    <a:pt x="7144" y="2053971"/>
                  </a:moveTo>
                  <a:lnTo>
                    <a:pt x="2072640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3" name="Forme libre : forme 240">
              <a:extLst>
                <a:ext uri="{FF2B5EF4-FFF2-40B4-BE49-F238E27FC236}">
                  <a16:creationId xmlns:a16="http://schemas.microsoft.com/office/drawing/2014/main" id="{8ED94DB2-4E23-F6FA-B93C-505667F75FDB}"/>
                </a:ext>
              </a:extLst>
            </p:cNvPr>
            <p:cNvSpPr/>
            <p:nvPr/>
          </p:nvSpPr>
          <p:spPr>
            <a:xfrm>
              <a:off x="6822090" y="1046702"/>
              <a:ext cx="1666875" cy="1666875"/>
            </a:xfrm>
            <a:custGeom>
              <a:avLst/>
              <a:gdLst>
                <a:gd name="connsiteX0" fmla="*/ 7144 w 1666875"/>
                <a:gd name="connsiteY0" fmla="*/ 1646206 h 1666875"/>
                <a:gd name="connsiteX1" fmla="*/ 7144 w 1666875"/>
                <a:gd name="connsiteY1" fmla="*/ 894302 h 1666875"/>
                <a:gd name="connsiteX2" fmla="*/ 884587 w 1666875"/>
                <a:gd name="connsiteY2" fmla="*/ 7144 h 1666875"/>
                <a:gd name="connsiteX3" fmla="*/ 933164 w 1666875"/>
                <a:gd name="connsiteY3" fmla="*/ 728567 h 1666875"/>
                <a:gd name="connsiteX4" fmla="*/ 1661160 w 1666875"/>
                <a:gd name="connsiteY4" fmla="*/ 722852 h 1666875"/>
                <a:gd name="connsiteX5" fmla="*/ 779812 w 1666875"/>
                <a:gd name="connsiteY5" fmla="*/ 1665827 h 1666875"/>
                <a:gd name="connsiteX6" fmla="*/ 7144 w 1666875"/>
                <a:gd name="connsiteY6" fmla="*/ 1646206 h 1666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6875" h="1666875">
                  <a:moveTo>
                    <a:pt x="7144" y="1646206"/>
                  </a:moveTo>
                  <a:lnTo>
                    <a:pt x="7144" y="894302"/>
                  </a:lnTo>
                  <a:lnTo>
                    <a:pt x="884587" y="7144"/>
                  </a:lnTo>
                  <a:lnTo>
                    <a:pt x="933164" y="728567"/>
                  </a:lnTo>
                  <a:lnTo>
                    <a:pt x="1661160" y="722852"/>
                  </a:lnTo>
                  <a:lnTo>
                    <a:pt x="779812" y="1665827"/>
                  </a:lnTo>
                  <a:lnTo>
                    <a:pt x="7144" y="1646206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4" name="Forme libre : forme 241">
              <a:extLst>
                <a:ext uri="{FF2B5EF4-FFF2-40B4-BE49-F238E27FC236}">
                  <a16:creationId xmlns:a16="http://schemas.microsoft.com/office/drawing/2014/main" id="{E17F17B8-721A-464E-C3EC-095EBA2964D9}"/>
                </a:ext>
              </a:extLst>
            </p:cNvPr>
            <p:cNvSpPr/>
            <p:nvPr/>
          </p:nvSpPr>
          <p:spPr>
            <a:xfrm>
              <a:off x="5045773" y="2884550"/>
              <a:ext cx="1581150" cy="1581150"/>
            </a:xfrm>
            <a:custGeom>
              <a:avLst/>
              <a:gdLst>
                <a:gd name="connsiteX0" fmla="*/ 1575340 w 1581150"/>
                <a:gd name="connsiteY0" fmla="*/ 791147 h 1581150"/>
                <a:gd name="connsiteX1" fmla="*/ 791337 w 1581150"/>
                <a:gd name="connsiteY1" fmla="*/ 1575340 h 1581150"/>
                <a:gd name="connsiteX2" fmla="*/ 7144 w 1581150"/>
                <a:gd name="connsiteY2" fmla="*/ 791337 h 1581150"/>
                <a:gd name="connsiteX3" fmla="*/ 791147 w 1581150"/>
                <a:gd name="connsiteY3" fmla="*/ 7144 h 1581150"/>
                <a:gd name="connsiteX4" fmla="*/ 791242 w 1581150"/>
                <a:gd name="connsiteY4" fmla="*/ 7144 h 158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1150" h="1581150">
                  <a:moveTo>
                    <a:pt x="1575340" y="791147"/>
                  </a:moveTo>
                  <a:cubicBezTo>
                    <a:pt x="1575392" y="1224192"/>
                    <a:pt x="1224382" y="1575287"/>
                    <a:pt x="791337" y="1575340"/>
                  </a:cubicBezTo>
                  <a:cubicBezTo>
                    <a:pt x="358292" y="1575392"/>
                    <a:pt x="7197" y="1224382"/>
                    <a:pt x="7144" y="791337"/>
                  </a:cubicBezTo>
                  <a:cubicBezTo>
                    <a:pt x="7091" y="358292"/>
                    <a:pt x="358101" y="7196"/>
                    <a:pt x="791147" y="7144"/>
                  </a:cubicBezTo>
                  <a:cubicBezTo>
                    <a:pt x="791178" y="7144"/>
                    <a:pt x="791210" y="7144"/>
                    <a:pt x="791242" y="7144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5" name="Forme libre : forme 242">
              <a:extLst>
                <a:ext uri="{FF2B5EF4-FFF2-40B4-BE49-F238E27FC236}">
                  <a16:creationId xmlns:a16="http://schemas.microsoft.com/office/drawing/2014/main" id="{A701DB41-7658-8BC5-BA7F-01C3F64520E4}"/>
                </a:ext>
              </a:extLst>
            </p:cNvPr>
            <p:cNvSpPr/>
            <p:nvPr/>
          </p:nvSpPr>
          <p:spPr>
            <a:xfrm>
              <a:off x="4386259" y="2223002"/>
              <a:ext cx="2905125" cy="2905125"/>
            </a:xfrm>
            <a:custGeom>
              <a:avLst/>
              <a:gdLst>
                <a:gd name="connsiteX0" fmla="*/ 2768825 w 2905125"/>
                <a:gd name="connsiteY0" fmla="*/ 846048 h 2905125"/>
                <a:gd name="connsiteX1" fmla="*/ 2064188 w 2905125"/>
                <a:gd name="connsiteY1" fmla="*/ 2768477 h 2905125"/>
                <a:gd name="connsiteX2" fmla="*/ 141758 w 2905125"/>
                <a:gd name="connsiteY2" fmla="*/ 2063840 h 2905125"/>
                <a:gd name="connsiteX3" fmla="*/ 846396 w 2905125"/>
                <a:gd name="connsiteY3" fmla="*/ 141410 h 2905125"/>
                <a:gd name="connsiteX4" fmla="*/ 2067214 w 2905125"/>
                <a:gd name="connsiteY4" fmla="*/ 142817 h 2905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5125" h="2905125">
                  <a:moveTo>
                    <a:pt x="2768825" y="846048"/>
                  </a:moveTo>
                  <a:cubicBezTo>
                    <a:pt x="3105110" y="1571492"/>
                    <a:pt x="2789632" y="2432193"/>
                    <a:pt x="2064188" y="2768477"/>
                  </a:cubicBezTo>
                  <a:cubicBezTo>
                    <a:pt x="1338743" y="3104762"/>
                    <a:pt x="478042" y="2789284"/>
                    <a:pt x="141758" y="2063840"/>
                  </a:cubicBezTo>
                  <a:cubicBezTo>
                    <a:pt x="-194526" y="1338395"/>
                    <a:pt x="120951" y="477694"/>
                    <a:pt x="846396" y="141410"/>
                  </a:cubicBezTo>
                  <a:cubicBezTo>
                    <a:pt x="1233647" y="-38102"/>
                    <a:pt x="1680377" y="-37587"/>
                    <a:pt x="2067214" y="142817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6" name="Forme libre : forme 243">
              <a:extLst>
                <a:ext uri="{FF2B5EF4-FFF2-40B4-BE49-F238E27FC236}">
                  <a16:creationId xmlns:a16="http://schemas.microsoft.com/office/drawing/2014/main" id="{75C77198-5374-4C58-7301-7BA165E9CC0A}"/>
                </a:ext>
              </a:extLst>
            </p:cNvPr>
            <p:cNvSpPr/>
            <p:nvPr/>
          </p:nvSpPr>
          <p:spPr>
            <a:xfrm>
              <a:off x="3698081" y="1536857"/>
              <a:ext cx="4276725" cy="4276725"/>
            </a:xfrm>
            <a:custGeom>
              <a:avLst/>
              <a:gdLst>
                <a:gd name="connsiteX0" fmla="*/ 4176807 w 4276725"/>
                <a:gd name="connsiteY0" fmla="*/ 1511523 h 4276725"/>
                <a:gd name="connsiteX1" fmla="*/ 4270534 w 4276725"/>
                <a:gd name="connsiteY1" fmla="*/ 2138840 h 4276725"/>
                <a:gd name="connsiteX2" fmla="*/ 2138839 w 4276725"/>
                <a:gd name="connsiteY2" fmla="*/ 4270630 h 4276725"/>
                <a:gd name="connsiteX3" fmla="*/ 7144 w 4276725"/>
                <a:gd name="connsiteY3" fmla="*/ 2138840 h 4276725"/>
                <a:gd name="connsiteX4" fmla="*/ 2138934 w 4276725"/>
                <a:gd name="connsiteY4" fmla="*/ 7145 h 4276725"/>
                <a:gd name="connsiteX5" fmla="*/ 2772823 w 4276725"/>
                <a:gd name="connsiteY5" fmla="*/ 102966 h 4276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6725" h="4276725">
                  <a:moveTo>
                    <a:pt x="4176807" y="1511523"/>
                  </a:moveTo>
                  <a:cubicBezTo>
                    <a:pt x="4239201" y="1714775"/>
                    <a:pt x="4270794" y="1926227"/>
                    <a:pt x="4270534" y="2138840"/>
                  </a:cubicBezTo>
                  <a:cubicBezTo>
                    <a:pt x="4270534" y="3316225"/>
                    <a:pt x="3316129" y="4270630"/>
                    <a:pt x="2138839" y="4270630"/>
                  </a:cubicBezTo>
                  <a:cubicBezTo>
                    <a:pt x="961548" y="4270630"/>
                    <a:pt x="7144" y="3316225"/>
                    <a:pt x="7144" y="2138840"/>
                  </a:cubicBezTo>
                  <a:cubicBezTo>
                    <a:pt x="7144" y="961455"/>
                    <a:pt x="961548" y="7145"/>
                    <a:pt x="2138934" y="7145"/>
                  </a:cubicBezTo>
                  <a:cubicBezTo>
                    <a:pt x="2353854" y="6934"/>
                    <a:pt x="2567568" y="39240"/>
                    <a:pt x="2772823" y="102966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607" name="Groupe 441">
            <a:extLst>
              <a:ext uri="{FF2B5EF4-FFF2-40B4-BE49-F238E27FC236}">
                <a16:creationId xmlns:a16="http://schemas.microsoft.com/office/drawing/2014/main" id="{1E9A33BA-3722-03E5-F40A-85D38A4C11B7}"/>
              </a:ext>
            </a:extLst>
          </p:cNvPr>
          <p:cNvGrpSpPr/>
          <p:nvPr/>
        </p:nvGrpSpPr>
        <p:grpSpPr>
          <a:xfrm>
            <a:off x="7506227" y="4085677"/>
            <a:ext cx="440906" cy="440825"/>
            <a:chOff x="4150042" y="2728912"/>
            <a:chExt cx="533497" cy="533399"/>
          </a:xfrm>
        </p:grpSpPr>
        <p:sp>
          <p:nvSpPr>
            <p:cNvPr id="608" name="Forme libre : forme 442">
              <a:extLst>
                <a:ext uri="{FF2B5EF4-FFF2-40B4-BE49-F238E27FC236}">
                  <a16:creationId xmlns:a16="http://schemas.microsoft.com/office/drawing/2014/main" id="{5F625DE2-FA22-4453-4424-4564BE1188EA}"/>
                </a:ext>
              </a:extLst>
            </p:cNvPr>
            <p:cNvSpPr/>
            <p:nvPr/>
          </p:nvSpPr>
          <p:spPr>
            <a:xfrm>
              <a:off x="4416456" y="2817780"/>
              <a:ext cx="9525" cy="133349"/>
            </a:xfrm>
            <a:custGeom>
              <a:avLst/>
              <a:gdLst>
                <a:gd name="connsiteX0" fmla="*/ 0 w 9525"/>
                <a:gd name="connsiteY0" fmla="*/ 133350 h 133349"/>
                <a:gd name="connsiteX1" fmla="*/ 0 w 9525"/>
                <a:gd name="connsiteY1" fmla="*/ 0 h 13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3349">
                  <a:moveTo>
                    <a:pt x="0" y="13335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09" name="Forme libre : forme 443">
              <a:extLst>
                <a:ext uri="{FF2B5EF4-FFF2-40B4-BE49-F238E27FC236}">
                  <a16:creationId xmlns:a16="http://schemas.microsoft.com/office/drawing/2014/main" id="{5CE83334-74C3-2265-ECCE-6C23EB0AA3BC}"/>
                </a:ext>
              </a:extLst>
            </p:cNvPr>
            <p:cNvSpPr/>
            <p:nvPr/>
          </p:nvSpPr>
          <p:spPr>
            <a:xfrm>
              <a:off x="4290726" y="2869882"/>
              <a:ext cx="94202" cy="94297"/>
            </a:xfrm>
            <a:custGeom>
              <a:avLst/>
              <a:gdLst>
                <a:gd name="connsiteX0" fmla="*/ 94202 w 94202"/>
                <a:gd name="connsiteY0" fmla="*/ 94298 h 94297"/>
                <a:gd name="connsiteX1" fmla="*/ 0 w 94202"/>
                <a:gd name="connsiteY1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2" h="94297">
                  <a:moveTo>
                    <a:pt x="94202" y="94298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0" name="Forme libre : forme 444">
              <a:extLst>
                <a:ext uri="{FF2B5EF4-FFF2-40B4-BE49-F238E27FC236}">
                  <a16:creationId xmlns:a16="http://schemas.microsoft.com/office/drawing/2014/main" id="{630B8994-B03B-04DC-A876-DABDBD204E06}"/>
                </a:ext>
              </a:extLst>
            </p:cNvPr>
            <p:cNvSpPr/>
            <p:nvPr/>
          </p:nvSpPr>
          <p:spPr>
            <a:xfrm>
              <a:off x="4238625" y="2995612"/>
              <a:ext cx="133350" cy="9525"/>
            </a:xfrm>
            <a:custGeom>
              <a:avLst/>
              <a:gdLst>
                <a:gd name="connsiteX0" fmla="*/ 133350 w 133350"/>
                <a:gd name="connsiteY0" fmla="*/ 0 h 9525"/>
                <a:gd name="connsiteX1" fmla="*/ 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133350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1" name="Forme libre : forme 445">
              <a:extLst>
                <a:ext uri="{FF2B5EF4-FFF2-40B4-BE49-F238E27FC236}">
                  <a16:creationId xmlns:a16="http://schemas.microsoft.com/office/drawing/2014/main" id="{3EED1FCC-28BB-3E02-CE77-B37939E0D03D}"/>
                </a:ext>
              </a:extLst>
            </p:cNvPr>
            <p:cNvSpPr/>
            <p:nvPr/>
          </p:nvSpPr>
          <p:spPr>
            <a:xfrm>
              <a:off x="4290726" y="3027044"/>
              <a:ext cx="94202" cy="94297"/>
            </a:xfrm>
            <a:custGeom>
              <a:avLst/>
              <a:gdLst>
                <a:gd name="connsiteX0" fmla="*/ 94202 w 94202"/>
                <a:gd name="connsiteY0" fmla="*/ 0 h 94297"/>
                <a:gd name="connsiteX1" fmla="*/ 0 w 94202"/>
                <a:gd name="connsiteY1" fmla="*/ 94298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2" h="94297">
                  <a:moveTo>
                    <a:pt x="94202" y="0"/>
                  </a:moveTo>
                  <a:lnTo>
                    <a:pt x="0" y="94298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2" name="Forme libre : forme 446">
              <a:extLst>
                <a:ext uri="{FF2B5EF4-FFF2-40B4-BE49-F238E27FC236}">
                  <a16:creationId xmlns:a16="http://schemas.microsoft.com/office/drawing/2014/main" id="{FE077156-7ADA-CD31-299D-BE8DDD7272A2}"/>
                </a:ext>
              </a:extLst>
            </p:cNvPr>
            <p:cNvSpPr/>
            <p:nvPr/>
          </p:nvSpPr>
          <p:spPr>
            <a:xfrm>
              <a:off x="4416456" y="3040093"/>
              <a:ext cx="9525" cy="133350"/>
            </a:xfrm>
            <a:custGeom>
              <a:avLst/>
              <a:gdLst>
                <a:gd name="connsiteX0" fmla="*/ 0 w 9525"/>
                <a:gd name="connsiteY0" fmla="*/ 133350 h 133350"/>
                <a:gd name="connsiteX1" fmla="*/ 0 w 9525"/>
                <a:gd name="connsiteY1" fmla="*/ 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3350">
                  <a:moveTo>
                    <a:pt x="0" y="13335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3" name="Forme libre : forme 447">
              <a:extLst>
                <a:ext uri="{FF2B5EF4-FFF2-40B4-BE49-F238E27FC236}">
                  <a16:creationId xmlns:a16="http://schemas.microsoft.com/office/drawing/2014/main" id="{AF1A022E-2B12-0130-DF93-5FD34C515AD3}"/>
                </a:ext>
              </a:extLst>
            </p:cNvPr>
            <p:cNvSpPr/>
            <p:nvPr/>
          </p:nvSpPr>
          <p:spPr>
            <a:xfrm>
              <a:off x="4447889" y="3027044"/>
              <a:ext cx="94202" cy="94297"/>
            </a:xfrm>
            <a:custGeom>
              <a:avLst/>
              <a:gdLst>
                <a:gd name="connsiteX0" fmla="*/ 94202 w 94202"/>
                <a:gd name="connsiteY0" fmla="*/ 94298 h 94297"/>
                <a:gd name="connsiteX1" fmla="*/ 0 w 94202"/>
                <a:gd name="connsiteY1" fmla="*/ 0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2" h="94297">
                  <a:moveTo>
                    <a:pt x="94202" y="94298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4" name="Forme libre : forme 448">
              <a:extLst>
                <a:ext uri="{FF2B5EF4-FFF2-40B4-BE49-F238E27FC236}">
                  <a16:creationId xmlns:a16="http://schemas.microsoft.com/office/drawing/2014/main" id="{B67C93B0-EDF0-7955-EB00-FB8599F083A1}"/>
                </a:ext>
              </a:extLst>
            </p:cNvPr>
            <p:cNvSpPr/>
            <p:nvPr/>
          </p:nvSpPr>
          <p:spPr>
            <a:xfrm>
              <a:off x="4460843" y="2995612"/>
              <a:ext cx="133350" cy="9525"/>
            </a:xfrm>
            <a:custGeom>
              <a:avLst/>
              <a:gdLst>
                <a:gd name="connsiteX0" fmla="*/ 133350 w 133350"/>
                <a:gd name="connsiteY0" fmla="*/ 0 h 9525"/>
                <a:gd name="connsiteX1" fmla="*/ 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133350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5" name="Forme libre : forme 449">
              <a:extLst>
                <a:ext uri="{FF2B5EF4-FFF2-40B4-BE49-F238E27FC236}">
                  <a16:creationId xmlns:a16="http://schemas.microsoft.com/office/drawing/2014/main" id="{57EEDD5C-8E61-CE32-4A5C-8A1EB2DDEC2D}"/>
                </a:ext>
              </a:extLst>
            </p:cNvPr>
            <p:cNvSpPr/>
            <p:nvPr/>
          </p:nvSpPr>
          <p:spPr>
            <a:xfrm>
              <a:off x="4447889" y="2869882"/>
              <a:ext cx="94202" cy="94297"/>
            </a:xfrm>
            <a:custGeom>
              <a:avLst/>
              <a:gdLst>
                <a:gd name="connsiteX0" fmla="*/ 94202 w 94202"/>
                <a:gd name="connsiteY0" fmla="*/ 0 h 94297"/>
                <a:gd name="connsiteX1" fmla="*/ 0 w 94202"/>
                <a:gd name="connsiteY1" fmla="*/ 94298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4202" h="94297">
                  <a:moveTo>
                    <a:pt x="94202" y="0"/>
                  </a:moveTo>
                  <a:lnTo>
                    <a:pt x="0" y="94298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6" name="Forme libre : forme 450">
              <a:extLst>
                <a:ext uri="{FF2B5EF4-FFF2-40B4-BE49-F238E27FC236}">
                  <a16:creationId xmlns:a16="http://schemas.microsoft.com/office/drawing/2014/main" id="{86473CFB-1840-3A4A-40CC-A8111C82B7E2}"/>
                </a:ext>
              </a:extLst>
            </p:cNvPr>
            <p:cNvSpPr/>
            <p:nvPr/>
          </p:nvSpPr>
          <p:spPr>
            <a:xfrm>
              <a:off x="4371975" y="2728912"/>
              <a:ext cx="88963" cy="88963"/>
            </a:xfrm>
            <a:custGeom>
              <a:avLst/>
              <a:gdLst>
                <a:gd name="connsiteX0" fmla="*/ 88964 w 88963"/>
                <a:gd name="connsiteY0" fmla="*/ 44482 h 88963"/>
                <a:gd name="connsiteX1" fmla="*/ 44482 w 88963"/>
                <a:gd name="connsiteY1" fmla="*/ 88964 h 88963"/>
                <a:gd name="connsiteX2" fmla="*/ 0 w 88963"/>
                <a:gd name="connsiteY2" fmla="*/ 44482 h 88963"/>
                <a:gd name="connsiteX3" fmla="*/ 44482 w 88963"/>
                <a:gd name="connsiteY3" fmla="*/ 0 h 88963"/>
                <a:gd name="connsiteX4" fmla="*/ 88964 w 88963"/>
                <a:gd name="connsiteY4" fmla="*/ 44482 h 8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963" h="88963">
                  <a:moveTo>
                    <a:pt x="88964" y="44482"/>
                  </a:moveTo>
                  <a:cubicBezTo>
                    <a:pt x="88964" y="69048"/>
                    <a:pt x="69048" y="88964"/>
                    <a:pt x="44482" y="88964"/>
                  </a:cubicBezTo>
                  <a:cubicBezTo>
                    <a:pt x="19915" y="88964"/>
                    <a:pt x="0" y="69048"/>
                    <a:pt x="0" y="44482"/>
                  </a:cubicBezTo>
                  <a:cubicBezTo>
                    <a:pt x="0" y="19915"/>
                    <a:pt x="19915" y="0"/>
                    <a:pt x="44482" y="0"/>
                  </a:cubicBezTo>
                  <a:cubicBezTo>
                    <a:pt x="69048" y="0"/>
                    <a:pt x="88964" y="19915"/>
                    <a:pt x="88964" y="44482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7" name="Forme libre : forme 451">
              <a:extLst>
                <a:ext uri="{FF2B5EF4-FFF2-40B4-BE49-F238E27FC236}">
                  <a16:creationId xmlns:a16="http://schemas.microsoft.com/office/drawing/2014/main" id="{BB009912-2BB1-7CF4-077B-A4E0698D2509}"/>
                </a:ext>
              </a:extLst>
            </p:cNvPr>
            <p:cNvSpPr/>
            <p:nvPr/>
          </p:nvSpPr>
          <p:spPr>
            <a:xfrm>
              <a:off x="4214770" y="2793967"/>
              <a:ext cx="89042" cy="88963"/>
            </a:xfrm>
            <a:custGeom>
              <a:avLst/>
              <a:gdLst>
                <a:gd name="connsiteX0" fmla="*/ 75898 w 89042"/>
                <a:gd name="connsiteY0" fmla="*/ 12995 h 88963"/>
                <a:gd name="connsiteX1" fmla="*/ 12991 w 89042"/>
                <a:gd name="connsiteY1" fmla="*/ 12953 h 88963"/>
                <a:gd name="connsiteX2" fmla="*/ 12950 w 89042"/>
                <a:gd name="connsiteY2" fmla="*/ 75860 h 88963"/>
                <a:gd name="connsiteX3" fmla="*/ 75856 w 89042"/>
                <a:gd name="connsiteY3" fmla="*/ 75902 h 88963"/>
                <a:gd name="connsiteX4" fmla="*/ 75898 w 89042"/>
                <a:gd name="connsiteY4" fmla="*/ 75860 h 88963"/>
                <a:gd name="connsiteX5" fmla="*/ 76126 w 89042"/>
                <a:gd name="connsiteY5" fmla="*/ 13223 h 88963"/>
                <a:gd name="connsiteX6" fmla="*/ 75898 w 89042"/>
                <a:gd name="connsiteY6" fmla="*/ 12995 h 8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042" h="88963">
                  <a:moveTo>
                    <a:pt x="75898" y="12995"/>
                  </a:moveTo>
                  <a:cubicBezTo>
                    <a:pt x="58539" y="-4388"/>
                    <a:pt x="30375" y="-4406"/>
                    <a:pt x="12991" y="12953"/>
                  </a:cubicBezTo>
                  <a:cubicBezTo>
                    <a:pt x="-4391" y="30313"/>
                    <a:pt x="-4410" y="58477"/>
                    <a:pt x="12950" y="75860"/>
                  </a:cubicBezTo>
                  <a:cubicBezTo>
                    <a:pt x="30310" y="93243"/>
                    <a:pt x="58474" y="93261"/>
                    <a:pt x="75856" y="75902"/>
                  </a:cubicBezTo>
                  <a:cubicBezTo>
                    <a:pt x="75871" y="75887"/>
                    <a:pt x="75884" y="75874"/>
                    <a:pt x="75898" y="75860"/>
                  </a:cubicBezTo>
                  <a:cubicBezTo>
                    <a:pt x="93258" y="58626"/>
                    <a:pt x="93360" y="30583"/>
                    <a:pt x="76126" y="13223"/>
                  </a:cubicBezTo>
                  <a:cubicBezTo>
                    <a:pt x="76051" y="13146"/>
                    <a:pt x="75975" y="13071"/>
                    <a:pt x="75898" y="1299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8" name="Forme libre : forme 452">
              <a:extLst>
                <a:ext uri="{FF2B5EF4-FFF2-40B4-BE49-F238E27FC236}">
                  <a16:creationId xmlns:a16="http://schemas.microsoft.com/office/drawing/2014/main" id="{3057ECF9-31BB-09FD-863D-BFF44DDCDBF3}"/>
                </a:ext>
              </a:extLst>
            </p:cNvPr>
            <p:cNvSpPr/>
            <p:nvPr/>
          </p:nvSpPr>
          <p:spPr>
            <a:xfrm>
              <a:off x="4150042" y="2951130"/>
              <a:ext cx="88963" cy="88963"/>
            </a:xfrm>
            <a:custGeom>
              <a:avLst/>
              <a:gdLst>
                <a:gd name="connsiteX0" fmla="*/ 44424 w 88963"/>
                <a:gd name="connsiteY0" fmla="*/ -55 h 88963"/>
                <a:gd name="connsiteX1" fmla="*/ -58 w 88963"/>
                <a:gd name="connsiteY1" fmla="*/ 44427 h 88963"/>
                <a:gd name="connsiteX2" fmla="*/ 44424 w 88963"/>
                <a:gd name="connsiteY2" fmla="*/ 88909 h 88963"/>
                <a:gd name="connsiteX3" fmla="*/ 88906 w 88963"/>
                <a:gd name="connsiteY3" fmla="*/ 44427 h 88963"/>
                <a:gd name="connsiteX4" fmla="*/ 44424 w 88963"/>
                <a:gd name="connsiteY4" fmla="*/ -55 h 8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963" h="88963">
                  <a:moveTo>
                    <a:pt x="44424" y="-55"/>
                  </a:moveTo>
                  <a:cubicBezTo>
                    <a:pt x="19857" y="-55"/>
                    <a:pt x="-58" y="19860"/>
                    <a:pt x="-58" y="44427"/>
                  </a:cubicBezTo>
                  <a:cubicBezTo>
                    <a:pt x="-58" y="68994"/>
                    <a:pt x="19857" y="88909"/>
                    <a:pt x="44424" y="88909"/>
                  </a:cubicBezTo>
                  <a:cubicBezTo>
                    <a:pt x="68991" y="88909"/>
                    <a:pt x="88906" y="68994"/>
                    <a:pt x="88906" y="44427"/>
                  </a:cubicBezTo>
                  <a:cubicBezTo>
                    <a:pt x="88906" y="19860"/>
                    <a:pt x="68991" y="-55"/>
                    <a:pt x="44424" y="-5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19" name="Forme libre : forme 453">
              <a:extLst>
                <a:ext uri="{FF2B5EF4-FFF2-40B4-BE49-F238E27FC236}">
                  <a16:creationId xmlns:a16="http://schemas.microsoft.com/office/drawing/2014/main" id="{5C38BD49-D1AF-1BFD-6D7C-1C245696A375}"/>
                </a:ext>
              </a:extLst>
            </p:cNvPr>
            <p:cNvSpPr/>
            <p:nvPr/>
          </p:nvSpPr>
          <p:spPr>
            <a:xfrm>
              <a:off x="4214812" y="3108239"/>
              <a:ext cx="88963" cy="88960"/>
            </a:xfrm>
            <a:custGeom>
              <a:avLst/>
              <a:gdLst>
                <a:gd name="connsiteX0" fmla="*/ 12992 w 88963"/>
                <a:gd name="connsiteY0" fmla="*/ 12953 h 88960"/>
                <a:gd name="connsiteX1" fmla="*/ 12950 w 88963"/>
                <a:gd name="connsiteY1" fmla="*/ 75856 h 88960"/>
                <a:gd name="connsiteX2" fmla="*/ 75857 w 88963"/>
                <a:gd name="connsiteY2" fmla="*/ 75904 h 88960"/>
                <a:gd name="connsiteX3" fmla="*/ 75899 w 88963"/>
                <a:gd name="connsiteY3" fmla="*/ 12995 h 88960"/>
                <a:gd name="connsiteX4" fmla="*/ 75857 w 88963"/>
                <a:gd name="connsiteY4" fmla="*/ 12953 h 88960"/>
                <a:gd name="connsiteX5" fmla="*/ 12992 w 88963"/>
                <a:gd name="connsiteY5" fmla="*/ 12953 h 88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63" h="88960">
                  <a:moveTo>
                    <a:pt x="12992" y="12953"/>
                  </a:moveTo>
                  <a:cubicBezTo>
                    <a:pt x="-4391" y="30312"/>
                    <a:pt x="-4409" y="58473"/>
                    <a:pt x="12950" y="75856"/>
                  </a:cubicBezTo>
                  <a:cubicBezTo>
                    <a:pt x="30310" y="93239"/>
                    <a:pt x="58474" y="93258"/>
                    <a:pt x="75857" y="75904"/>
                  </a:cubicBezTo>
                  <a:cubicBezTo>
                    <a:pt x="93240" y="58540"/>
                    <a:pt x="93258" y="30377"/>
                    <a:pt x="75899" y="12995"/>
                  </a:cubicBezTo>
                  <a:cubicBezTo>
                    <a:pt x="75884" y="12980"/>
                    <a:pt x="75871" y="12967"/>
                    <a:pt x="75857" y="12953"/>
                  </a:cubicBezTo>
                  <a:cubicBezTo>
                    <a:pt x="58490" y="-4390"/>
                    <a:pt x="30358" y="-4390"/>
                    <a:pt x="12992" y="1295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20" name="Forme libre : forme 454">
              <a:extLst>
                <a:ext uri="{FF2B5EF4-FFF2-40B4-BE49-F238E27FC236}">
                  <a16:creationId xmlns:a16="http://schemas.microsoft.com/office/drawing/2014/main" id="{F7BD282E-DB3F-552A-D735-D24725E9A23A}"/>
                </a:ext>
              </a:extLst>
            </p:cNvPr>
            <p:cNvSpPr/>
            <p:nvPr/>
          </p:nvSpPr>
          <p:spPr>
            <a:xfrm>
              <a:off x="4372070" y="3173348"/>
              <a:ext cx="88963" cy="88963"/>
            </a:xfrm>
            <a:custGeom>
              <a:avLst/>
              <a:gdLst>
                <a:gd name="connsiteX0" fmla="*/ -58 w 88963"/>
                <a:gd name="connsiteY0" fmla="*/ 44427 h 88963"/>
                <a:gd name="connsiteX1" fmla="*/ 44424 w 88963"/>
                <a:gd name="connsiteY1" fmla="*/ 88909 h 88963"/>
                <a:gd name="connsiteX2" fmla="*/ 88906 w 88963"/>
                <a:gd name="connsiteY2" fmla="*/ 44427 h 88963"/>
                <a:gd name="connsiteX3" fmla="*/ 44424 w 88963"/>
                <a:gd name="connsiteY3" fmla="*/ -55 h 88963"/>
                <a:gd name="connsiteX4" fmla="*/ 44329 w 88963"/>
                <a:gd name="connsiteY4" fmla="*/ -55 h 88963"/>
                <a:gd name="connsiteX5" fmla="*/ -58 w 88963"/>
                <a:gd name="connsiteY5" fmla="*/ 44332 h 88963"/>
                <a:gd name="connsiteX6" fmla="*/ -58 w 88963"/>
                <a:gd name="connsiteY6" fmla="*/ 44427 h 8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963" h="88963">
                  <a:moveTo>
                    <a:pt x="-58" y="44427"/>
                  </a:moveTo>
                  <a:cubicBezTo>
                    <a:pt x="-58" y="68992"/>
                    <a:pt x="19857" y="88909"/>
                    <a:pt x="44424" y="88909"/>
                  </a:cubicBezTo>
                  <a:cubicBezTo>
                    <a:pt x="68991" y="88909"/>
                    <a:pt x="88906" y="68992"/>
                    <a:pt x="88906" y="44427"/>
                  </a:cubicBezTo>
                  <a:cubicBezTo>
                    <a:pt x="88906" y="19862"/>
                    <a:pt x="68991" y="-55"/>
                    <a:pt x="44424" y="-55"/>
                  </a:cubicBezTo>
                  <a:cubicBezTo>
                    <a:pt x="44393" y="-55"/>
                    <a:pt x="44360" y="-55"/>
                    <a:pt x="44329" y="-55"/>
                  </a:cubicBezTo>
                  <a:cubicBezTo>
                    <a:pt x="19815" y="-55"/>
                    <a:pt x="-58" y="19815"/>
                    <a:pt x="-58" y="44332"/>
                  </a:cubicBezTo>
                  <a:cubicBezTo>
                    <a:pt x="-58" y="44361"/>
                    <a:pt x="-58" y="44399"/>
                    <a:pt x="-58" y="44427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21" name="Forme libre : forme 455">
              <a:extLst>
                <a:ext uri="{FF2B5EF4-FFF2-40B4-BE49-F238E27FC236}">
                  <a16:creationId xmlns:a16="http://schemas.microsoft.com/office/drawing/2014/main" id="{2B676497-81A4-F21A-7C4B-7964C560773A}"/>
                </a:ext>
              </a:extLst>
            </p:cNvPr>
            <p:cNvSpPr/>
            <p:nvPr/>
          </p:nvSpPr>
          <p:spPr>
            <a:xfrm>
              <a:off x="4529099" y="3108197"/>
              <a:ext cx="89041" cy="88963"/>
            </a:xfrm>
            <a:custGeom>
              <a:avLst/>
              <a:gdLst>
                <a:gd name="connsiteX0" fmla="*/ 13030 w 89041"/>
                <a:gd name="connsiteY0" fmla="*/ 75860 h 88963"/>
                <a:gd name="connsiteX1" fmla="*/ 75933 w 89041"/>
                <a:gd name="connsiteY1" fmla="*/ 75898 h 88963"/>
                <a:gd name="connsiteX2" fmla="*/ 75981 w 89041"/>
                <a:gd name="connsiteY2" fmla="*/ 12995 h 88963"/>
                <a:gd name="connsiteX3" fmla="*/ 13068 w 89041"/>
                <a:gd name="connsiteY3" fmla="*/ 12953 h 88963"/>
                <a:gd name="connsiteX4" fmla="*/ 13030 w 89041"/>
                <a:gd name="connsiteY4" fmla="*/ 12995 h 88963"/>
                <a:gd name="connsiteX5" fmla="*/ 12801 w 89041"/>
                <a:gd name="connsiteY5" fmla="*/ 75631 h 88963"/>
                <a:gd name="connsiteX6" fmla="*/ 13030 w 89041"/>
                <a:gd name="connsiteY6" fmla="*/ 75860 h 8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9041" h="88963">
                  <a:moveTo>
                    <a:pt x="13030" y="75860"/>
                  </a:moveTo>
                  <a:cubicBezTo>
                    <a:pt x="30394" y="93243"/>
                    <a:pt x="58550" y="93262"/>
                    <a:pt x="75933" y="75898"/>
                  </a:cubicBezTo>
                  <a:cubicBezTo>
                    <a:pt x="93316" y="58543"/>
                    <a:pt x="93335" y="30378"/>
                    <a:pt x="75981" y="12995"/>
                  </a:cubicBezTo>
                  <a:cubicBezTo>
                    <a:pt x="58617" y="-4388"/>
                    <a:pt x="30451" y="-4406"/>
                    <a:pt x="13068" y="12953"/>
                  </a:cubicBezTo>
                  <a:cubicBezTo>
                    <a:pt x="13059" y="12967"/>
                    <a:pt x="13040" y="12981"/>
                    <a:pt x="13030" y="12995"/>
                  </a:cubicBezTo>
                  <a:cubicBezTo>
                    <a:pt x="-4334" y="30228"/>
                    <a:pt x="-4429" y="58277"/>
                    <a:pt x="12801" y="75631"/>
                  </a:cubicBezTo>
                  <a:cubicBezTo>
                    <a:pt x="12878" y="75707"/>
                    <a:pt x="12954" y="75784"/>
                    <a:pt x="13030" y="7586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22" name="Forme libre : forme 456">
              <a:extLst>
                <a:ext uri="{FF2B5EF4-FFF2-40B4-BE49-F238E27FC236}">
                  <a16:creationId xmlns:a16="http://schemas.microsoft.com/office/drawing/2014/main" id="{5EDF74B8-2577-2916-AE82-B4CFC76D2316}"/>
                </a:ext>
              </a:extLst>
            </p:cNvPr>
            <p:cNvSpPr/>
            <p:nvPr/>
          </p:nvSpPr>
          <p:spPr>
            <a:xfrm>
              <a:off x="4594574" y="2951036"/>
              <a:ext cx="88965" cy="88963"/>
            </a:xfrm>
            <a:custGeom>
              <a:avLst/>
              <a:gdLst>
                <a:gd name="connsiteX0" fmla="*/ 44043 w 88965"/>
                <a:gd name="connsiteY0" fmla="*/ 88908 h 88963"/>
                <a:gd name="connsiteX1" fmla="*/ 88906 w 88965"/>
                <a:gd name="connsiteY1" fmla="*/ 44809 h 88963"/>
                <a:gd name="connsiteX2" fmla="*/ 44805 w 88965"/>
                <a:gd name="connsiteY2" fmla="*/ -53 h 88963"/>
                <a:gd name="connsiteX3" fmla="*/ -58 w 88965"/>
                <a:gd name="connsiteY3" fmla="*/ 44047 h 88963"/>
                <a:gd name="connsiteX4" fmla="*/ -58 w 88965"/>
                <a:gd name="connsiteY4" fmla="*/ 44521 h 88963"/>
                <a:gd name="connsiteX5" fmla="*/ 44043 w 88965"/>
                <a:gd name="connsiteY5" fmla="*/ 88908 h 8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65" h="88963">
                  <a:moveTo>
                    <a:pt x="44043" y="88908"/>
                  </a:moveTo>
                  <a:cubicBezTo>
                    <a:pt x="68608" y="89118"/>
                    <a:pt x="88696" y="69374"/>
                    <a:pt x="88906" y="44809"/>
                  </a:cubicBezTo>
                  <a:cubicBezTo>
                    <a:pt x="89115" y="20243"/>
                    <a:pt x="69370" y="158"/>
                    <a:pt x="44805" y="-53"/>
                  </a:cubicBezTo>
                  <a:cubicBezTo>
                    <a:pt x="20240" y="-262"/>
                    <a:pt x="152" y="19481"/>
                    <a:pt x="-58" y="44047"/>
                  </a:cubicBezTo>
                  <a:cubicBezTo>
                    <a:pt x="-58" y="44205"/>
                    <a:pt x="-58" y="44363"/>
                    <a:pt x="-58" y="44521"/>
                  </a:cubicBezTo>
                  <a:cubicBezTo>
                    <a:pt x="-10" y="68902"/>
                    <a:pt x="19659" y="88699"/>
                    <a:pt x="44043" y="8890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23" name="Forme libre : forme 457">
              <a:extLst>
                <a:ext uri="{FF2B5EF4-FFF2-40B4-BE49-F238E27FC236}">
                  <a16:creationId xmlns:a16="http://schemas.microsoft.com/office/drawing/2014/main" id="{AAF769FB-EDC0-C233-4FFC-5E89BB2E4708}"/>
                </a:ext>
              </a:extLst>
            </p:cNvPr>
            <p:cNvSpPr/>
            <p:nvPr/>
          </p:nvSpPr>
          <p:spPr>
            <a:xfrm>
              <a:off x="4529137" y="2793926"/>
              <a:ext cx="88963" cy="88963"/>
            </a:xfrm>
            <a:custGeom>
              <a:avLst/>
              <a:gdLst>
                <a:gd name="connsiteX0" fmla="*/ 75857 w 88963"/>
                <a:gd name="connsiteY0" fmla="*/ 75901 h 88963"/>
                <a:gd name="connsiteX1" fmla="*/ 75895 w 88963"/>
                <a:gd name="connsiteY1" fmla="*/ 12994 h 88963"/>
                <a:gd name="connsiteX2" fmla="*/ 12992 w 88963"/>
                <a:gd name="connsiteY2" fmla="*/ 12953 h 88963"/>
                <a:gd name="connsiteX3" fmla="*/ 12954 w 88963"/>
                <a:gd name="connsiteY3" fmla="*/ 75859 h 88963"/>
                <a:gd name="connsiteX4" fmla="*/ 12992 w 88963"/>
                <a:gd name="connsiteY4" fmla="*/ 75901 h 88963"/>
                <a:gd name="connsiteX5" fmla="*/ 75857 w 88963"/>
                <a:gd name="connsiteY5" fmla="*/ 75901 h 8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63" h="88963">
                  <a:moveTo>
                    <a:pt x="75857" y="75901"/>
                  </a:moveTo>
                  <a:cubicBezTo>
                    <a:pt x="93240" y="58542"/>
                    <a:pt x="93259" y="30378"/>
                    <a:pt x="75895" y="12994"/>
                  </a:cubicBezTo>
                  <a:cubicBezTo>
                    <a:pt x="58540" y="-4388"/>
                    <a:pt x="30375" y="-4407"/>
                    <a:pt x="12992" y="12953"/>
                  </a:cubicBezTo>
                  <a:cubicBezTo>
                    <a:pt x="-4391" y="30313"/>
                    <a:pt x="-4411" y="58477"/>
                    <a:pt x="12954" y="75859"/>
                  </a:cubicBezTo>
                  <a:cubicBezTo>
                    <a:pt x="12963" y="75874"/>
                    <a:pt x="12982" y="75887"/>
                    <a:pt x="12992" y="75901"/>
                  </a:cubicBezTo>
                  <a:cubicBezTo>
                    <a:pt x="30356" y="93245"/>
                    <a:pt x="58493" y="93245"/>
                    <a:pt x="75857" y="75901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624" name="Forme libre : forme 458">
              <a:extLst>
                <a:ext uri="{FF2B5EF4-FFF2-40B4-BE49-F238E27FC236}">
                  <a16:creationId xmlns:a16="http://schemas.microsoft.com/office/drawing/2014/main" id="{0FFF143F-AB26-D8CC-CD0B-36278EE7D7D2}"/>
                </a:ext>
              </a:extLst>
            </p:cNvPr>
            <p:cNvSpPr/>
            <p:nvPr/>
          </p:nvSpPr>
          <p:spPr>
            <a:xfrm>
              <a:off x="4371975" y="2951130"/>
              <a:ext cx="88963" cy="88963"/>
            </a:xfrm>
            <a:custGeom>
              <a:avLst/>
              <a:gdLst>
                <a:gd name="connsiteX0" fmla="*/ 88964 w 88963"/>
                <a:gd name="connsiteY0" fmla="*/ 44482 h 88963"/>
                <a:gd name="connsiteX1" fmla="*/ 44482 w 88963"/>
                <a:gd name="connsiteY1" fmla="*/ 88963 h 88963"/>
                <a:gd name="connsiteX2" fmla="*/ 0 w 88963"/>
                <a:gd name="connsiteY2" fmla="*/ 44482 h 88963"/>
                <a:gd name="connsiteX3" fmla="*/ 44482 w 88963"/>
                <a:gd name="connsiteY3" fmla="*/ 0 h 88963"/>
                <a:gd name="connsiteX4" fmla="*/ 88964 w 88963"/>
                <a:gd name="connsiteY4" fmla="*/ 44482 h 88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963" h="88963">
                  <a:moveTo>
                    <a:pt x="88964" y="44482"/>
                  </a:moveTo>
                  <a:cubicBezTo>
                    <a:pt x="88964" y="69048"/>
                    <a:pt x="69048" y="88963"/>
                    <a:pt x="44482" y="88963"/>
                  </a:cubicBezTo>
                  <a:cubicBezTo>
                    <a:pt x="19915" y="88963"/>
                    <a:pt x="0" y="69048"/>
                    <a:pt x="0" y="44482"/>
                  </a:cubicBezTo>
                  <a:cubicBezTo>
                    <a:pt x="0" y="19915"/>
                    <a:pt x="19915" y="0"/>
                    <a:pt x="44482" y="0"/>
                  </a:cubicBezTo>
                  <a:cubicBezTo>
                    <a:pt x="69048" y="0"/>
                    <a:pt x="88964" y="19915"/>
                    <a:pt x="88964" y="44482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630" name="Graphic 1172">
            <a:extLst>
              <a:ext uri="{FF2B5EF4-FFF2-40B4-BE49-F238E27FC236}">
                <a16:creationId xmlns:a16="http://schemas.microsoft.com/office/drawing/2014/main" id="{060F9196-1872-D51D-28D2-041FD5CBE69F}"/>
              </a:ext>
            </a:extLst>
          </p:cNvPr>
          <p:cNvGrpSpPr/>
          <p:nvPr/>
        </p:nvGrpSpPr>
        <p:grpSpPr>
          <a:xfrm>
            <a:off x="962978" y="5186868"/>
            <a:ext cx="481965" cy="417005"/>
            <a:chOff x="10567640" y="5977708"/>
            <a:chExt cx="438150" cy="379095"/>
          </a:xfrm>
          <a:noFill/>
        </p:grpSpPr>
        <p:sp>
          <p:nvSpPr>
            <p:cNvPr id="631" name="Freeform: Shape 111">
              <a:extLst>
                <a:ext uri="{FF2B5EF4-FFF2-40B4-BE49-F238E27FC236}">
                  <a16:creationId xmlns:a16="http://schemas.microsoft.com/office/drawing/2014/main" id="{C173EEA0-1D75-2BDE-0D9C-6E72EEFD24AA}"/>
                </a:ext>
              </a:extLst>
            </p:cNvPr>
            <p:cNvSpPr/>
            <p:nvPr/>
          </p:nvSpPr>
          <p:spPr>
            <a:xfrm>
              <a:off x="10567640" y="6167255"/>
              <a:ext cx="66675" cy="9525"/>
            </a:xfrm>
            <a:custGeom>
              <a:avLst/>
              <a:gdLst>
                <a:gd name="connsiteX0" fmla="*/ 0 w 66675"/>
                <a:gd name="connsiteY0" fmla="*/ 0 h 9525"/>
                <a:gd name="connsiteX1" fmla="*/ 66675 w 666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5" h="9525">
                  <a:moveTo>
                    <a:pt x="0" y="0"/>
                  </a:moveTo>
                  <a:lnTo>
                    <a:pt x="666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32" name="Freeform: Shape 112">
              <a:extLst>
                <a:ext uri="{FF2B5EF4-FFF2-40B4-BE49-F238E27FC236}">
                  <a16:creationId xmlns:a16="http://schemas.microsoft.com/office/drawing/2014/main" id="{377BA964-1691-59D4-A45C-6D188B093494}"/>
                </a:ext>
              </a:extLst>
            </p:cNvPr>
            <p:cNvSpPr/>
            <p:nvPr/>
          </p:nvSpPr>
          <p:spPr>
            <a:xfrm>
              <a:off x="10597167" y="6243455"/>
              <a:ext cx="57150" cy="33337"/>
            </a:xfrm>
            <a:custGeom>
              <a:avLst/>
              <a:gdLst>
                <a:gd name="connsiteX0" fmla="*/ 0 w 57150"/>
                <a:gd name="connsiteY0" fmla="*/ 33337 h 33337"/>
                <a:gd name="connsiteX1" fmla="*/ 57150 w 57150"/>
                <a:gd name="connsiteY1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33337">
                  <a:moveTo>
                    <a:pt x="0" y="33337"/>
                  </a:moveTo>
                  <a:lnTo>
                    <a:pt x="571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33" name="Freeform: Shape 113">
              <a:extLst>
                <a:ext uri="{FF2B5EF4-FFF2-40B4-BE49-F238E27FC236}">
                  <a16:creationId xmlns:a16="http://schemas.microsoft.com/office/drawing/2014/main" id="{95B5E5EB-7310-C9C9-52E0-077D2DA266C0}"/>
                </a:ext>
              </a:extLst>
            </p:cNvPr>
            <p:cNvSpPr/>
            <p:nvPr/>
          </p:nvSpPr>
          <p:spPr>
            <a:xfrm>
              <a:off x="10862915" y="6298700"/>
              <a:ext cx="33337" cy="58102"/>
            </a:xfrm>
            <a:custGeom>
              <a:avLst/>
              <a:gdLst>
                <a:gd name="connsiteX0" fmla="*/ 33338 w 33337"/>
                <a:gd name="connsiteY0" fmla="*/ 58102 h 58102"/>
                <a:gd name="connsiteX1" fmla="*/ 0 w 33337"/>
                <a:gd name="connsiteY1" fmla="*/ 0 h 58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" h="58102">
                  <a:moveTo>
                    <a:pt x="33338" y="58102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34" name="Freeform: Shape 114">
              <a:extLst>
                <a:ext uri="{FF2B5EF4-FFF2-40B4-BE49-F238E27FC236}">
                  <a16:creationId xmlns:a16="http://schemas.microsoft.com/office/drawing/2014/main" id="{5E09A7C7-AC7D-0FE8-00B2-3C3140FCCBE6}"/>
                </a:ext>
              </a:extLst>
            </p:cNvPr>
            <p:cNvSpPr/>
            <p:nvPr/>
          </p:nvSpPr>
          <p:spPr>
            <a:xfrm>
              <a:off x="10919112" y="6243455"/>
              <a:ext cx="57150" cy="33337"/>
            </a:xfrm>
            <a:custGeom>
              <a:avLst/>
              <a:gdLst>
                <a:gd name="connsiteX0" fmla="*/ 57150 w 57150"/>
                <a:gd name="connsiteY0" fmla="*/ 33337 h 33337"/>
                <a:gd name="connsiteX1" fmla="*/ 0 w 57150"/>
                <a:gd name="connsiteY1" fmla="*/ 0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33337">
                  <a:moveTo>
                    <a:pt x="57150" y="33337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35" name="Freeform: Shape 115">
              <a:extLst>
                <a:ext uri="{FF2B5EF4-FFF2-40B4-BE49-F238E27FC236}">
                  <a16:creationId xmlns:a16="http://schemas.microsoft.com/office/drawing/2014/main" id="{1090CBFB-7D8E-B7C0-CF53-DAEEBF91380B}"/>
                </a:ext>
              </a:extLst>
            </p:cNvPr>
            <p:cNvSpPr/>
            <p:nvPr/>
          </p:nvSpPr>
          <p:spPr>
            <a:xfrm>
              <a:off x="10939115" y="6167255"/>
              <a:ext cx="66675" cy="9525"/>
            </a:xfrm>
            <a:custGeom>
              <a:avLst/>
              <a:gdLst>
                <a:gd name="connsiteX0" fmla="*/ 66675 w 66675"/>
                <a:gd name="connsiteY0" fmla="*/ 0 h 9525"/>
                <a:gd name="connsiteX1" fmla="*/ 0 w 666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5" h="9525">
                  <a:moveTo>
                    <a:pt x="66675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36" name="Freeform: Shape 116">
              <a:extLst>
                <a:ext uri="{FF2B5EF4-FFF2-40B4-BE49-F238E27FC236}">
                  <a16:creationId xmlns:a16="http://schemas.microsoft.com/office/drawing/2014/main" id="{BAD88A90-1B36-DA96-815E-F8B5B807729D}"/>
                </a:ext>
              </a:extLst>
            </p:cNvPr>
            <p:cNvSpPr/>
            <p:nvPr/>
          </p:nvSpPr>
          <p:spPr>
            <a:xfrm>
              <a:off x="10919112" y="6057718"/>
              <a:ext cx="57150" cy="33337"/>
            </a:xfrm>
            <a:custGeom>
              <a:avLst/>
              <a:gdLst>
                <a:gd name="connsiteX0" fmla="*/ 57150 w 57150"/>
                <a:gd name="connsiteY0" fmla="*/ 0 h 33337"/>
                <a:gd name="connsiteX1" fmla="*/ 0 w 57150"/>
                <a:gd name="connsiteY1" fmla="*/ 33337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33337">
                  <a:moveTo>
                    <a:pt x="57150" y="0"/>
                  </a:moveTo>
                  <a:lnTo>
                    <a:pt x="0" y="33337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37" name="Freeform: Shape 117">
              <a:extLst>
                <a:ext uri="{FF2B5EF4-FFF2-40B4-BE49-F238E27FC236}">
                  <a16:creationId xmlns:a16="http://schemas.microsoft.com/office/drawing/2014/main" id="{B48434DA-FE4E-6B9B-7F32-8101B424A58D}"/>
                </a:ext>
              </a:extLst>
            </p:cNvPr>
            <p:cNvSpPr/>
            <p:nvPr/>
          </p:nvSpPr>
          <p:spPr>
            <a:xfrm>
              <a:off x="10677177" y="5977708"/>
              <a:ext cx="33337" cy="57150"/>
            </a:xfrm>
            <a:custGeom>
              <a:avLst/>
              <a:gdLst>
                <a:gd name="connsiteX0" fmla="*/ 0 w 33337"/>
                <a:gd name="connsiteY0" fmla="*/ 0 h 57150"/>
                <a:gd name="connsiteX1" fmla="*/ 33338 w 33337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337" h="57150">
                  <a:moveTo>
                    <a:pt x="0" y="0"/>
                  </a:moveTo>
                  <a:lnTo>
                    <a:pt x="33338" y="571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38" name="Freeform: Shape 118">
              <a:extLst>
                <a:ext uri="{FF2B5EF4-FFF2-40B4-BE49-F238E27FC236}">
                  <a16:creationId xmlns:a16="http://schemas.microsoft.com/office/drawing/2014/main" id="{DEF2167B-B441-C427-1AE4-97975B3D17DA}"/>
                </a:ext>
              </a:extLst>
            </p:cNvPr>
            <p:cNvSpPr/>
            <p:nvPr/>
          </p:nvSpPr>
          <p:spPr>
            <a:xfrm>
              <a:off x="10597167" y="6057718"/>
              <a:ext cx="57150" cy="33337"/>
            </a:xfrm>
            <a:custGeom>
              <a:avLst/>
              <a:gdLst>
                <a:gd name="connsiteX0" fmla="*/ 0 w 57150"/>
                <a:gd name="connsiteY0" fmla="*/ 0 h 33337"/>
                <a:gd name="connsiteX1" fmla="*/ 57150 w 57150"/>
                <a:gd name="connsiteY1" fmla="*/ 33337 h 33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33337">
                  <a:moveTo>
                    <a:pt x="0" y="0"/>
                  </a:moveTo>
                  <a:lnTo>
                    <a:pt x="57150" y="33337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39" name="Freeform: Shape 119">
              <a:extLst>
                <a:ext uri="{FF2B5EF4-FFF2-40B4-BE49-F238E27FC236}">
                  <a16:creationId xmlns:a16="http://schemas.microsoft.com/office/drawing/2014/main" id="{5174B30F-8AEC-119D-CBA5-2B9258E9FF41}"/>
                </a:ext>
              </a:extLst>
            </p:cNvPr>
            <p:cNvSpPr/>
            <p:nvPr/>
          </p:nvSpPr>
          <p:spPr>
            <a:xfrm>
              <a:off x="10679082" y="5990090"/>
              <a:ext cx="215264" cy="363854"/>
            </a:xfrm>
            <a:custGeom>
              <a:avLst/>
              <a:gdLst>
                <a:gd name="connsiteX0" fmla="*/ 123825 w 215264"/>
                <a:gd name="connsiteY0" fmla="*/ 150495 h 363854"/>
                <a:gd name="connsiteX1" fmla="*/ 150495 w 215264"/>
                <a:gd name="connsiteY1" fmla="*/ 0 h 363854"/>
                <a:gd name="connsiteX2" fmla="*/ 0 w 215264"/>
                <a:gd name="connsiteY2" fmla="*/ 225742 h 363854"/>
                <a:gd name="connsiteX3" fmla="*/ 91440 w 215264"/>
                <a:gd name="connsiteY3" fmla="*/ 212408 h 363854"/>
                <a:gd name="connsiteX4" fmla="*/ 64770 w 215264"/>
                <a:gd name="connsiteY4" fmla="*/ 363855 h 363854"/>
                <a:gd name="connsiteX5" fmla="*/ 215265 w 215264"/>
                <a:gd name="connsiteY5" fmla="*/ 138112 h 363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5264" h="363854">
                  <a:moveTo>
                    <a:pt x="123825" y="150495"/>
                  </a:moveTo>
                  <a:lnTo>
                    <a:pt x="150495" y="0"/>
                  </a:lnTo>
                  <a:lnTo>
                    <a:pt x="0" y="225742"/>
                  </a:lnTo>
                  <a:lnTo>
                    <a:pt x="91440" y="212408"/>
                  </a:lnTo>
                  <a:lnTo>
                    <a:pt x="64770" y="363855"/>
                  </a:lnTo>
                  <a:lnTo>
                    <a:pt x="215265" y="138112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640" name="Graphic 3">
            <a:extLst>
              <a:ext uri="{FF2B5EF4-FFF2-40B4-BE49-F238E27FC236}">
                <a16:creationId xmlns:a16="http://schemas.microsoft.com/office/drawing/2014/main" id="{ECCF087F-055B-1E96-26D8-BA2B3FB5822B}"/>
              </a:ext>
            </a:extLst>
          </p:cNvPr>
          <p:cNvGrpSpPr/>
          <p:nvPr/>
        </p:nvGrpSpPr>
        <p:grpSpPr>
          <a:xfrm>
            <a:off x="8595202" y="4084157"/>
            <a:ext cx="437197" cy="443865"/>
            <a:chOff x="1461302" y="3032383"/>
            <a:chExt cx="437197" cy="443865"/>
          </a:xfrm>
          <a:noFill/>
        </p:grpSpPr>
        <p:sp>
          <p:nvSpPr>
            <p:cNvPr id="641" name="Freeform: Shape 1021">
              <a:extLst>
                <a:ext uri="{FF2B5EF4-FFF2-40B4-BE49-F238E27FC236}">
                  <a16:creationId xmlns:a16="http://schemas.microsoft.com/office/drawing/2014/main" id="{CAE2E9A6-FC62-C1CC-E486-9AC6F635E691}"/>
                </a:ext>
              </a:extLst>
            </p:cNvPr>
            <p:cNvSpPr/>
            <p:nvPr/>
          </p:nvSpPr>
          <p:spPr>
            <a:xfrm>
              <a:off x="1597011" y="3213358"/>
              <a:ext cx="72888" cy="108585"/>
            </a:xfrm>
            <a:custGeom>
              <a:avLst/>
              <a:gdLst>
                <a:gd name="connsiteX0" fmla="*/ 72889 w 72888"/>
                <a:gd name="connsiteY0" fmla="*/ 108585 h 108585"/>
                <a:gd name="connsiteX1" fmla="*/ 5261 w 72888"/>
                <a:gd name="connsiteY1" fmla="*/ 40958 h 108585"/>
                <a:gd name="connsiteX2" fmla="*/ 6214 w 72888"/>
                <a:gd name="connsiteY2" fmla="*/ 13335 h 108585"/>
                <a:gd name="connsiteX3" fmla="*/ 19549 w 72888"/>
                <a:gd name="connsiteY3" fmla="*/ 0 h 108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88" h="108585">
                  <a:moveTo>
                    <a:pt x="72889" y="108585"/>
                  </a:moveTo>
                  <a:lnTo>
                    <a:pt x="5261" y="40958"/>
                  </a:lnTo>
                  <a:cubicBezTo>
                    <a:pt x="-2359" y="33338"/>
                    <a:pt x="-1406" y="20955"/>
                    <a:pt x="6214" y="13335"/>
                  </a:cubicBezTo>
                  <a:lnTo>
                    <a:pt x="19549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42" name="Freeform: Shape 1022">
              <a:extLst>
                <a:ext uri="{FF2B5EF4-FFF2-40B4-BE49-F238E27FC236}">
                  <a16:creationId xmlns:a16="http://schemas.microsoft.com/office/drawing/2014/main" id="{C2493BA7-20E2-5463-85E1-56444675FF2B}"/>
                </a:ext>
              </a:extLst>
            </p:cNvPr>
            <p:cNvSpPr/>
            <p:nvPr/>
          </p:nvSpPr>
          <p:spPr>
            <a:xfrm>
              <a:off x="1603225" y="3174305"/>
              <a:ext cx="120014" cy="120015"/>
            </a:xfrm>
            <a:custGeom>
              <a:avLst/>
              <a:gdLst>
                <a:gd name="connsiteX0" fmla="*/ 120015 w 120014"/>
                <a:gd name="connsiteY0" fmla="*/ 93345 h 120015"/>
                <a:gd name="connsiteX1" fmla="*/ 32385 w 120014"/>
                <a:gd name="connsiteY1" fmla="*/ 5715 h 120015"/>
                <a:gd name="connsiteX2" fmla="*/ 5715 w 120014"/>
                <a:gd name="connsiteY2" fmla="*/ 5715 h 120015"/>
                <a:gd name="connsiteX3" fmla="*/ 5715 w 120014"/>
                <a:gd name="connsiteY3" fmla="*/ 5715 h 120015"/>
                <a:gd name="connsiteX4" fmla="*/ 5715 w 120014"/>
                <a:gd name="connsiteY4" fmla="*/ 32385 h 120015"/>
                <a:gd name="connsiteX5" fmla="*/ 93345 w 120014"/>
                <a:gd name="connsiteY5" fmla="*/ 120015 h 120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0014" h="120015">
                  <a:moveTo>
                    <a:pt x="120015" y="93345"/>
                  </a:moveTo>
                  <a:lnTo>
                    <a:pt x="32385" y="5715"/>
                  </a:lnTo>
                  <a:cubicBezTo>
                    <a:pt x="24765" y="-1905"/>
                    <a:pt x="13335" y="-1905"/>
                    <a:pt x="5715" y="5715"/>
                  </a:cubicBezTo>
                  <a:lnTo>
                    <a:pt x="5715" y="5715"/>
                  </a:lnTo>
                  <a:cubicBezTo>
                    <a:pt x="-1905" y="13335"/>
                    <a:pt x="-1905" y="25718"/>
                    <a:pt x="5715" y="32385"/>
                  </a:cubicBezTo>
                  <a:lnTo>
                    <a:pt x="93345" y="12001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43" name="Freeform: Shape 1023">
              <a:extLst>
                <a:ext uri="{FF2B5EF4-FFF2-40B4-BE49-F238E27FC236}">
                  <a16:creationId xmlns:a16="http://schemas.microsoft.com/office/drawing/2014/main" id="{F958C967-2DB5-C7D3-69FA-0CD8CFAE96C1}"/>
                </a:ext>
              </a:extLst>
            </p:cNvPr>
            <p:cNvSpPr/>
            <p:nvPr/>
          </p:nvSpPr>
          <p:spPr>
            <a:xfrm>
              <a:off x="1597011" y="3267650"/>
              <a:ext cx="160518" cy="168592"/>
            </a:xfrm>
            <a:custGeom>
              <a:avLst/>
              <a:gdLst>
                <a:gd name="connsiteX0" fmla="*/ 160519 w 160518"/>
                <a:gd name="connsiteY0" fmla="*/ 168593 h 168592"/>
                <a:gd name="connsiteX1" fmla="*/ 140516 w 160518"/>
                <a:gd name="connsiteY1" fmla="*/ 148590 h 168592"/>
                <a:gd name="connsiteX2" fmla="*/ 86224 w 160518"/>
                <a:gd name="connsiteY2" fmla="*/ 121920 h 168592"/>
                <a:gd name="connsiteX3" fmla="*/ 5261 w 160518"/>
                <a:gd name="connsiteY3" fmla="*/ 40958 h 168592"/>
                <a:gd name="connsiteX4" fmla="*/ 6214 w 160518"/>
                <a:gd name="connsiteY4" fmla="*/ 13335 h 168592"/>
                <a:gd name="connsiteX5" fmla="*/ 19549 w 160518"/>
                <a:gd name="connsiteY5" fmla="*/ 0 h 168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518" h="168592">
                  <a:moveTo>
                    <a:pt x="160519" y="168593"/>
                  </a:moveTo>
                  <a:lnTo>
                    <a:pt x="140516" y="148590"/>
                  </a:lnTo>
                  <a:cubicBezTo>
                    <a:pt x="129086" y="137160"/>
                    <a:pt x="101464" y="137160"/>
                    <a:pt x="86224" y="121920"/>
                  </a:cubicBezTo>
                  <a:lnTo>
                    <a:pt x="5261" y="40958"/>
                  </a:lnTo>
                  <a:cubicBezTo>
                    <a:pt x="-2359" y="33338"/>
                    <a:pt x="-1406" y="20955"/>
                    <a:pt x="6214" y="13335"/>
                  </a:cubicBezTo>
                  <a:lnTo>
                    <a:pt x="19549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44" name="Freeform: Shape 1024">
              <a:extLst>
                <a:ext uri="{FF2B5EF4-FFF2-40B4-BE49-F238E27FC236}">
                  <a16:creationId xmlns:a16="http://schemas.microsoft.com/office/drawing/2014/main" id="{D36D1B6C-1F2C-FF8F-7424-1691947CD861}"/>
                </a:ext>
              </a:extLst>
            </p:cNvPr>
            <p:cNvSpPr/>
            <p:nvPr/>
          </p:nvSpPr>
          <p:spPr>
            <a:xfrm>
              <a:off x="1642277" y="3167513"/>
              <a:ext cx="115252" cy="80135"/>
            </a:xfrm>
            <a:custGeom>
              <a:avLst/>
              <a:gdLst>
                <a:gd name="connsiteX0" fmla="*/ 115253 w 115252"/>
                <a:gd name="connsiteY0" fmla="*/ 80135 h 80135"/>
                <a:gd name="connsiteX1" fmla="*/ 40958 w 115252"/>
                <a:gd name="connsiteY1" fmla="*/ 5840 h 80135"/>
                <a:gd name="connsiteX2" fmla="*/ 14288 w 115252"/>
                <a:gd name="connsiteY2" fmla="*/ 4887 h 80135"/>
                <a:gd name="connsiteX3" fmla="*/ 0 w 115252"/>
                <a:gd name="connsiteY3" fmla="*/ 19175 h 8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252" h="80135">
                  <a:moveTo>
                    <a:pt x="115253" y="80135"/>
                  </a:moveTo>
                  <a:cubicBezTo>
                    <a:pt x="111443" y="76325"/>
                    <a:pt x="40958" y="5840"/>
                    <a:pt x="40958" y="5840"/>
                  </a:cubicBezTo>
                  <a:cubicBezTo>
                    <a:pt x="33338" y="-1780"/>
                    <a:pt x="21908" y="-1780"/>
                    <a:pt x="14288" y="4887"/>
                  </a:cubicBezTo>
                  <a:lnTo>
                    <a:pt x="0" y="191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45" name="Freeform: Shape 1025">
              <a:extLst>
                <a:ext uri="{FF2B5EF4-FFF2-40B4-BE49-F238E27FC236}">
                  <a16:creationId xmlns:a16="http://schemas.microsoft.com/office/drawing/2014/main" id="{3BC39D5D-7141-4187-5B72-638ED379D6A7}"/>
                </a:ext>
              </a:extLst>
            </p:cNvPr>
            <p:cNvSpPr/>
            <p:nvPr/>
          </p:nvSpPr>
          <p:spPr>
            <a:xfrm>
              <a:off x="1724192" y="3194469"/>
              <a:ext cx="134302" cy="140809"/>
            </a:xfrm>
            <a:custGeom>
              <a:avLst/>
              <a:gdLst>
                <a:gd name="connsiteX0" fmla="*/ 134302 w 134302"/>
                <a:gd name="connsiteY0" fmla="*/ 140809 h 140809"/>
                <a:gd name="connsiteX1" fmla="*/ 114300 w 134302"/>
                <a:gd name="connsiteY1" fmla="*/ 120807 h 140809"/>
                <a:gd name="connsiteX2" fmla="*/ 96202 w 134302"/>
                <a:gd name="connsiteY2" fmla="*/ 81754 h 140809"/>
                <a:gd name="connsiteX3" fmla="*/ 73342 w 134302"/>
                <a:gd name="connsiteY3" fmla="*/ 39844 h 140809"/>
                <a:gd name="connsiteX4" fmla="*/ 40005 w 134302"/>
                <a:gd name="connsiteY4" fmla="*/ 6507 h 140809"/>
                <a:gd name="connsiteX5" fmla="*/ 13335 w 134302"/>
                <a:gd name="connsiteY5" fmla="*/ 6507 h 140809"/>
                <a:gd name="connsiteX6" fmla="*/ 0 w 134302"/>
                <a:gd name="connsiteY6" fmla="*/ 19842 h 140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302" h="140809">
                  <a:moveTo>
                    <a:pt x="134302" y="140809"/>
                  </a:moveTo>
                  <a:lnTo>
                    <a:pt x="114300" y="120807"/>
                  </a:lnTo>
                  <a:cubicBezTo>
                    <a:pt x="102870" y="109377"/>
                    <a:pt x="99060" y="96042"/>
                    <a:pt x="96202" y="81754"/>
                  </a:cubicBezTo>
                  <a:cubicBezTo>
                    <a:pt x="92392" y="60799"/>
                    <a:pt x="81915" y="48417"/>
                    <a:pt x="73342" y="39844"/>
                  </a:cubicBezTo>
                  <a:cubicBezTo>
                    <a:pt x="64770" y="31272"/>
                    <a:pt x="56197" y="22699"/>
                    <a:pt x="40005" y="6507"/>
                  </a:cubicBezTo>
                  <a:cubicBezTo>
                    <a:pt x="29527" y="-3971"/>
                    <a:pt x="20002" y="-161"/>
                    <a:pt x="13335" y="6507"/>
                  </a:cubicBezTo>
                  <a:lnTo>
                    <a:pt x="0" y="19842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46" name="Freeform: Shape 1026">
              <a:extLst>
                <a:ext uri="{FF2B5EF4-FFF2-40B4-BE49-F238E27FC236}">
                  <a16:creationId xmlns:a16="http://schemas.microsoft.com/office/drawing/2014/main" id="{BE7963FC-4FCC-20D5-DEA9-C67BD0F77C4B}"/>
                </a:ext>
              </a:extLst>
            </p:cNvPr>
            <p:cNvSpPr/>
            <p:nvPr/>
          </p:nvSpPr>
          <p:spPr>
            <a:xfrm>
              <a:off x="1750862" y="3328611"/>
              <a:ext cx="147637" cy="147637"/>
            </a:xfrm>
            <a:custGeom>
              <a:avLst/>
              <a:gdLst>
                <a:gd name="connsiteX0" fmla="*/ 33338 w 147637"/>
                <a:gd name="connsiteY0" fmla="*/ 147638 h 147637"/>
                <a:gd name="connsiteX1" fmla="*/ 0 w 147637"/>
                <a:gd name="connsiteY1" fmla="*/ 114300 h 147637"/>
                <a:gd name="connsiteX2" fmla="*/ 114300 w 147637"/>
                <a:gd name="connsiteY2" fmla="*/ 0 h 147637"/>
                <a:gd name="connsiteX3" fmla="*/ 147638 w 147637"/>
                <a:gd name="connsiteY3" fmla="*/ 33338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637" h="147637">
                  <a:moveTo>
                    <a:pt x="33338" y="147638"/>
                  </a:moveTo>
                  <a:lnTo>
                    <a:pt x="0" y="114300"/>
                  </a:lnTo>
                  <a:lnTo>
                    <a:pt x="114300" y="0"/>
                  </a:lnTo>
                  <a:lnTo>
                    <a:pt x="147638" y="33338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47" name="Freeform: Shape 1027">
              <a:extLst>
                <a:ext uri="{FF2B5EF4-FFF2-40B4-BE49-F238E27FC236}">
                  <a16:creationId xmlns:a16="http://schemas.microsoft.com/office/drawing/2014/main" id="{255B334E-E9FD-1E9E-B71D-86CC42990FB1}"/>
                </a:ext>
              </a:extLst>
            </p:cNvPr>
            <p:cNvSpPr/>
            <p:nvPr/>
          </p:nvSpPr>
          <p:spPr>
            <a:xfrm>
              <a:off x="1501307" y="3180020"/>
              <a:ext cx="73342" cy="100965"/>
            </a:xfrm>
            <a:custGeom>
              <a:avLst/>
              <a:gdLst>
                <a:gd name="connsiteX0" fmla="*/ 0 w 73342"/>
                <a:gd name="connsiteY0" fmla="*/ 0 h 100965"/>
                <a:gd name="connsiteX1" fmla="*/ 20002 w 73342"/>
                <a:gd name="connsiteY1" fmla="*/ 20003 h 100965"/>
                <a:gd name="connsiteX2" fmla="*/ 46673 w 73342"/>
                <a:gd name="connsiteY2" fmla="*/ 74295 h 100965"/>
                <a:gd name="connsiteX3" fmla="*/ 73342 w 73342"/>
                <a:gd name="connsiteY3" fmla="*/ 100965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342" h="100965">
                  <a:moveTo>
                    <a:pt x="0" y="0"/>
                  </a:moveTo>
                  <a:lnTo>
                    <a:pt x="20002" y="20003"/>
                  </a:lnTo>
                  <a:cubicBezTo>
                    <a:pt x="31432" y="31433"/>
                    <a:pt x="31432" y="59055"/>
                    <a:pt x="46673" y="74295"/>
                  </a:cubicBezTo>
                  <a:lnTo>
                    <a:pt x="73342" y="10096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48" name="Freeform: Shape 1028">
              <a:extLst>
                <a:ext uri="{FF2B5EF4-FFF2-40B4-BE49-F238E27FC236}">
                  <a16:creationId xmlns:a16="http://schemas.microsoft.com/office/drawing/2014/main" id="{FCA70C4B-3DF1-57B5-4169-A93934011832}"/>
                </a:ext>
              </a:extLst>
            </p:cNvPr>
            <p:cNvSpPr/>
            <p:nvPr/>
          </p:nvSpPr>
          <p:spPr>
            <a:xfrm>
              <a:off x="1602272" y="3079056"/>
              <a:ext cx="134302" cy="94297"/>
            </a:xfrm>
            <a:custGeom>
              <a:avLst/>
              <a:gdLst>
                <a:gd name="connsiteX0" fmla="*/ 0 w 134302"/>
                <a:gd name="connsiteY0" fmla="*/ 0 h 94297"/>
                <a:gd name="connsiteX1" fmla="*/ 20002 w 134302"/>
                <a:gd name="connsiteY1" fmla="*/ 20002 h 94297"/>
                <a:gd name="connsiteX2" fmla="*/ 59055 w 134302"/>
                <a:gd name="connsiteY2" fmla="*/ 38100 h 94297"/>
                <a:gd name="connsiteX3" fmla="*/ 100965 w 134302"/>
                <a:gd name="connsiteY3" fmla="*/ 60960 h 94297"/>
                <a:gd name="connsiteX4" fmla="*/ 134302 w 134302"/>
                <a:gd name="connsiteY4" fmla="*/ 94297 h 9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02" h="94297">
                  <a:moveTo>
                    <a:pt x="0" y="0"/>
                  </a:moveTo>
                  <a:lnTo>
                    <a:pt x="20002" y="20002"/>
                  </a:lnTo>
                  <a:cubicBezTo>
                    <a:pt x="31433" y="31432"/>
                    <a:pt x="44767" y="35242"/>
                    <a:pt x="59055" y="38100"/>
                  </a:cubicBezTo>
                  <a:cubicBezTo>
                    <a:pt x="80010" y="41910"/>
                    <a:pt x="92392" y="52388"/>
                    <a:pt x="100965" y="60960"/>
                  </a:cubicBezTo>
                  <a:cubicBezTo>
                    <a:pt x="109538" y="69532"/>
                    <a:pt x="118110" y="78105"/>
                    <a:pt x="134302" y="9429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49" name="Freeform: Shape 1029">
              <a:extLst>
                <a:ext uri="{FF2B5EF4-FFF2-40B4-BE49-F238E27FC236}">
                  <a16:creationId xmlns:a16="http://schemas.microsoft.com/office/drawing/2014/main" id="{4D44C176-1BD3-6644-CFCC-8436E5705070}"/>
                </a:ext>
              </a:extLst>
            </p:cNvPr>
            <p:cNvSpPr/>
            <p:nvPr/>
          </p:nvSpPr>
          <p:spPr>
            <a:xfrm>
              <a:off x="1461302" y="3039050"/>
              <a:ext cx="147637" cy="147637"/>
            </a:xfrm>
            <a:custGeom>
              <a:avLst/>
              <a:gdLst>
                <a:gd name="connsiteX0" fmla="*/ 0 w 147637"/>
                <a:gd name="connsiteY0" fmla="*/ 114300 h 147637"/>
                <a:gd name="connsiteX1" fmla="*/ 33338 w 147637"/>
                <a:gd name="connsiteY1" fmla="*/ 147638 h 147637"/>
                <a:gd name="connsiteX2" fmla="*/ 147638 w 147637"/>
                <a:gd name="connsiteY2" fmla="*/ 33338 h 147637"/>
                <a:gd name="connsiteX3" fmla="*/ 114300 w 147637"/>
                <a:gd name="connsiteY3" fmla="*/ 0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637" h="147637">
                  <a:moveTo>
                    <a:pt x="0" y="114300"/>
                  </a:moveTo>
                  <a:lnTo>
                    <a:pt x="33338" y="147638"/>
                  </a:lnTo>
                  <a:lnTo>
                    <a:pt x="147638" y="33338"/>
                  </a:lnTo>
                  <a:lnTo>
                    <a:pt x="11430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50" name="Freeform: Shape 1030">
              <a:extLst>
                <a:ext uri="{FF2B5EF4-FFF2-40B4-BE49-F238E27FC236}">
                  <a16:creationId xmlns:a16="http://schemas.microsoft.com/office/drawing/2014/main" id="{74F94746-B18B-3E24-3CB0-8C76EEB9E18B}"/>
                </a:ext>
              </a:extLst>
            </p:cNvPr>
            <p:cNvSpPr/>
            <p:nvPr/>
          </p:nvSpPr>
          <p:spPr>
            <a:xfrm>
              <a:off x="1602272" y="3393381"/>
              <a:ext cx="57150" cy="36194"/>
            </a:xfrm>
            <a:custGeom>
              <a:avLst/>
              <a:gdLst>
                <a:gd name="connsiteX0" fmla="*/ 0 w 57150"/>
                <a:gd name="connsiteY0" fmla="*/ 36195 h 36194"/>
                <a:gd name="connsiteX1" fmla="*/ 20002 w 57150"/>
                <a:gd name="connsiteY1" fmla="*/ 16192 h 36194"/>
                <a:gd name="connsiteX2" fmla="*/ 57150 w 57150"/>
                <a:gd name="connsiteY2" fmla="*/ 0 h 36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36194">
                  <a:moveTo>
                    <a:pt x="0" y="36195"/>
                  </a:moveTo>
                  <a:lnTo>
                    <a:pt x="20002" y="16192"/>
                  </a:lnTo>
                  <a:cubicBezTo>
                    <a:pt x="28575" y="7620"/>
                    <a:pt x="43815" y="5715"/>
                    <a:pt x="57150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51" name="Freeform: Shape 1031">
              <a:extLst>
                <a:ext uri="{FF2B5EF4-FFF2-40B4-BE49-F238E27FC236}">
                  <a16:creationId xmlns:a16="http://schemas.microsoft.com/office/drawing/2014/main" id="{1D890730-0020-4303-A5D5-1F5D90E5964D}"/>
                </a:ext>
              </a:extLst>
            </p:cNvPr>
            <p:cNvSpPr/>
            <p:nvPr/>
          </p:nvSpPr>
          <p:spPr>
            <a:xfrm>
              <a:off x="1501307" y="3272413"/>
              <a:ext cx="37147" cy="56197"/>
            </a:xfrm>
            <a:custGeom>
              <a:avLst/>
              <a:gdLst>
                <a:gd name="connsiteX0" fmla="*/ 0 w 37147"/>
                <a:gd name="connsiteY0" fmla="*/ 56198 h 56197"/>
                <a:gd name="connsiteX1" fmla="*/ 20002 w 37147"/>
                <a:gd name="connsiteY1" fmla="*/ 36195 h 56197"/>
                <a:gd name="connsiteX2" fmla="*/ 37148 w 37147"/>
                <a:gd name="connsiteY2" fmla="*/ 0 h 56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147" h="56197">
                  <a:moveTo>
                    <a:pt x="0" y="56198"/>
                  </a:moveTo>
                  <a:lnTo>
                    <a:pt x="20002" y="36195"/>
                  </a:lnTo>
                  <a:cubicBezTo>
                    <a:pt x="30480" y="25718"/>
                    <a:pt x="34290" y="13335"/>
                    <a:pt x="37148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52" name="Freeform: Shape 1032">
              <a:extLst>
                <a:ext uri="{FF2B5EF4-FFF2-40B4-BE49-F238E27FC236}">
                  <a16:creationId xmlns:a16="http://schemas.microsoft.com/office/drawing/2014/main" id="{D15BDD96-2965-C2CA-D1F6-152F7E522BBC}"/>
                </a:ext>
              </a:extLst>
            </p:cNvPr>
            <p:cNvSpPr/>
            <p:nvPr/>
          </p:nvSpPr>
          <p:spPr>
            <a:xfrm>
              <a:off x="1461302" y="3321943"/>
              <a:ext cx="147637" cy="147637"/>
            </a:xfrm>
            <a:custGeom>
              <a:avLst/>
              <a:gdLst>
                <a:gd name="connsiteX0" fmla="*/ 114300 w 147637"/>
                <a:gd name="connsiteY0" fmla="*/ 147638 h 147637"/>
                <a:gd name="connsiteX1" fmla="*/ 147638 w 147637"/>
                <a:gd name="connsiteY1" fmla="*/ 114300 h 147637"/>
                <a:gd name="connsiteX2" fmla="*/ 33338 w 147637"/>
                <a:gd name="connsiteY2" fmla="*/ 0 h 147637"/>
                <a:gd name="connsiteX3" fmla="*/ 0 w 147637"/>
                <a:gd name="connsiteY3" fmla="*/ 33338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637" h="147637">
                  <a:moveTo>
                    <a:pt x="114300" y="147638"/>
                  </a:moveTo>
                  <a:lnTo>
                    <a:pt x="147638" y="114300"/>
                  </a:lnTo>
                  <a:lnTo>
                    <a:pt x="33338" y="0"/>
                  </a:lnTo>
                  <a:lnTo>
                    <a:pt x="0" y="33338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53" name="Freeform: Shape 1033">
              <a:extLst>
                <a:ext uri="{FF2B5EF4-FFF2-40B4-BE49-F238E27FC236}">
                  <a16:creationId xmlns:a16="http://schemas.microsoft.com/office/drawing/2014/main" id="{0B3FEEBD-EFD8-77E6-82BA-296E3AF6BCFE}"/>
                </a:ext>
              </a:extLst>
            </p:cNvPr>
            <p:cNvSpPr/>
            <p:nvPr/>
          </p:nvSpPr>
          <p:spPr>
            <a:xfrm>
              <a:off x="1822299" y="3173353"/>
              <a:ext cx="36195" cy="57150"/>
            </a:xfrm>
            <a:custGeom>
              <a:avLst/>
              <a:gdLst>
                <a:gd name="connsiteX0" fmla="*/ 36195 w 36195"/>
                <a:gd name="connsiteY0" fmla="*/ 0 h 57150"/>
                <a:gd name="connsiteX1" fmla="*/ 16193 w 36195"/>
                <a:gd name="connsiteY1" fmla="*/ 20003 h 57150"/>
                <a:gd name="connsiteX2" fmla="*/ 0 w 3619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195" h="57150">
                  <a:moveTo>
                    <a:pt x="36195" y="0"/>
                  </a:moveTo>
                  <a:lnTo>
                    <a:pt x="16193" y="20003"/>
                  </a:lnTo>
                  <a:cubicBezTo>
                    <a:pt x="7620" y="28575"/>
                    <a:pt x="5715" y="43815"/>
                    <a:pt x="0" y="5715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54" name="Freeform: Shape 1034">
              <a:extLst>
                <a:ext uri="{FF2B5EF4-FFF2-40B4-BE49-F238E27FC236}">
                  <a16:creationId xmlns:a16="http://schemas.microsoft.com/office/drawing/2014/main" id="{358B78F2-BAFA-058C-E8CC-93A42B937D5E}"/>
                </a:ext>
              </a:extLst>
            </p:cNvPr>
            <p:cNvSpPr/>
            <p:nvPr/>
          </p:nvSpPr>
          <p:spPr>
            <a:xfrm>
              <a:off x="1701332" y="3072388"/>
              <a:ext cx="56197" cy="37147"/>
            </a:xfrm>
            <a:custGeom>
              <a:avLst/>
              <a:gdLst>
                <a:gd name="connsiteX0" fmla="*/ 56198 w 56197"/>
                <a:gd name="connsiteY0" fmla="*/ 0 h 37147"/>
                <a:gd name="connsiteX1" fmla="*/ 36195 w 56197"/>
                <a:gd name="connsiteY1" fmla="*/ 20003 h 37147"/>
                <a:gd name="connsiteX2" fmla="*/ 0 w 56197"/>
                <a:gd name="connsiteY2" fmla="*/ 37148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6197" h="37147">
                  <a:moveTo>
                    <a:pt x="56198" y="0"/>
                  </a:moveTo>
                  <a:lnTo>
                    <a:pt x="36195" y="20003"/>
                  </a:lnTo>
                  <a:cubicBezTo>
                    <a:pt x="25717" y="30480"/>
                    <a:pt x="13335" y="34290"/>
                    <a:pt x="0" y="37148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55" name="Freeform: Shape 1035">
              <a:extLst>
                <a:ext uri="{FF2B5EF4-FFF2-40B4-BE49-F238E27FC236}">
                  <a16:creationId xmlns:a16="http://schemas.microsoft.com/office/drawing/2014/main" id="{B4D71E5C-B982-B03B-E408-EF8B9E65DA52}"/>
                </a:ext>
              </a:extLst>
            </p:cNvPr>
            <p:cNvSpPr/>
            <p:nvPr/>
          </p:nvSpPr>
          <p:spPr>
            <a:xfrm>
              <a:off x="1750862" y="3032383"/>
              <a:ext cx="147637" cy="147637"/>
            </a:xfrm>
            <a:custGeom>
              <a:avLst/>
              <a:gdLst>
                <a:gd name="connsiteX0" fmla="*/ 147638 w 147637"/>
                <a:gd name="connsiteY0" fmla="*/ 114300 h 147637"/>
                <a:gd name="connsiteX1" fmla="*/ 114300 w 147637"/>
                <a:gd name="connsiteY1" fmla="*/ 147638 h 147637"/>
                <a:gd name="connsiteX2" fmla="*/ 0 w 147637"/>
                <a:gd name="connsiteY2" fmla="*/ 33338 h 147637"/>
                <a:gd name="connsiteX3" fmla="*/ 33338 w 147637"/>
                <a:gd name="connsiteY3" fmla="*/ 0 h 147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637" h="147637">
                  <a:moveTo>
                    <a:pt x="147638" y="114300"/>
                  </a:moveTo>
                  <a:lnTo>
                    <a:pt x="114300" y="147638"/>
                  </a:lnTo>
                  <a:lnTo>
                    <a:pt x="0" y="33338"/>
                  </a:lnTo>
                  <a:lnTo>
                    <a:pt x="33338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pic>
        <p:nvPicPr>
          <p:cNvPr id="656" name="Graphic 477">
            <a:extLst>
              <a:ext uri="{FF2B5EF4-FFF2-40B4-BE49-F238E27FC236}">
                <a16:creationId xmlns:a16="http://schemas.microsoft.com/office/drawing/2014/main" id="{A1D9C026-EA37-DF73-2C8A-4D347C0CF9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72320" y="3050121"/>
            <a:ext cx="457200" cy="333375"/>
          </a:xfrm>
          <a:prstGeom prst="rect">
            <a:avLst/>
          </a:prstGeom>
        </p:spPr>
      </p:pic>
      <p:grpSp>
        <p:nvGrpSpPr>
          <p:cNvPr id="665" name="Graphic 2">
            <a:extLst>
              <a:ext uri="{FF2B5EF4-FFF2-40B4-BE49-F238E27FC236}">
                <a16:creationId xmlns:a16="http://schemas.microsoft.com/office/drawing/2014/main" id="{9C7EA7C9-5BFD-7733-A286-FA62A1658D92}"/>
              </a:ext>
            </a:extLst>
          </p:cNvPr>
          <p:cNvGrpSpPr/>
          <p:nvPr/>
        </p:nvGrpSpPr>
        <p:grpSpPr>
          <a:xfrm>
            <a:off x="6430069" y="5176357"/>
            <a:ext cx="418982" cy="438026"/>
            <a:chOff x="11295179" y="695325"/>
            <a:chExt cx="418982" cy="438026"/>
          </a:xfrm>
          <a:noFill/>
        </p:grpSpPr>
        <p:sp>
          <p:nvSpPr>
            <p:cNvPr id="666" name="Freeform: Shape 802">
              <a:extLst>
                <a:ext uri="{FF2B5EF4-FFF2-40B4-BE49-F238E27FC236}">
                  <a16:creationId xmlns:a16="http://schemas.microsoft.com/office/drawing/2014/main" id="{A6438D0B-EEBF-3544-D2E2-B92B7BC20C66}"/>
                </a:ext>
              </a:extLst>
            </p:cNvPr>
            <p:cNvSpPr/>
            <p:nvPr/>
          </p:nvSpPr>
          <p:spPr>
            <a:xfrm>
              <a:off x="11390312" y="695325"/>
              <a:ext cx="304800" cy="240982"/>
            </a:xfrm>
            <a:custGeom>
              <a:avLst/>
              <a:gdLst>
                <a:gd name="connsiteX0" fmla="*/ 28575 w 304800"/>
                <a:gd name="connsiteY0" fmla="*/ 240983 h 240982"/>
                <a:gd name="connsiteX1" fmla="*/ 0 w 304800"/>
                <a:gd name="connsiteY1" fmla="*/ 152400 h 240982"/>
                <a:gd name="connsiteX2" fmla="*/ 152400 w 304800"/>
                <a:gd name="connsiteY2" fmla="*/ 0 h 240982"/>
                <a:gd name="connsiteX3" fmla="*/ 304800 w 304800"/>
                <a:gd name="connsiteY3" fmla="*/ 152400 h 240982"/>
                <a:gd name="connsiteX4" fmla="*/ 293370 w 304800"/>
                <a:gd name="connsiteY4" fmla="*/ 209550 h 240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0" h="240982">
                  <a:moveTo>
                    <a:pt x="28575" y="240983"/>
                  </a:moveTo>
                  <a:cubicBezTo>
                    <a:pt x="10478" y="216218"/>
                    <a:pt x="0" y="185738"/>
                    <a:pt x="0" y="152400"/>
                  </a:cubicBezTo>
                  <a:cubicBezTo>
                    <a:pt x="0" y="68580"/>
                    <a:pt x="68580" y="0"/>
                    <a:pt x="152400" y="0"/>
                  </a:cubicBezTo>
                  <a:cubicBezTo>
                    <a:pt x="236220" y="0"/>
                    <a:pt x="304800" y="68580"/>
                    <a:pt x="304800" y="152400"/>
                  </a:cubicBezTo>
                  <a:cubicBezTo>
                    <a:pt x="304800" y="172403"/>
                    <a:pt x="300990" y="191453"/>
                    <a:pt x="293370" y="20955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67" name="Freeform: Shape 803">
              <a:extLst>
                <a:ext uri="{FF2B5EF4-FFF2-40B4-BE49-F238E27FC236}">
                  <a16:creationId xmlns:a16="http://schemas.microsoft.com/office/drawing/2014/main" id="{03C9BA47-9ACB-1A0C-2A07-61A93EBEFCE2}"/>
                </a:ext>
              </a:extLst>
            </p:cNvPr>
            <p:cNvSpPr/>
            <p:nvPr/>
          </p:nvSpPr>
          <p:spPr>
            <a:xfrm>
              <a:off x="11437937" y="903662"/>
              <a:ext cx="276225" cy="163137"/>
            </a:xfrm>
            <a:custGeom>
              <a:avLst/>
              <a:gdLst>
                <a:gd name="connsiteX0" fmla="*/ 0 w 276225"/>
                <a:gd name="connsiteY0" fmla="*/ 163138 h 163137"/>
                <a:gd name="connsiteX1" fmla="*/ 19050 w 276225"/>
                <a:gd name="connsiteY1" fmla="*/ 153613 h 163137"/>
                <a:gd name="connsiteX2" fmla="*/ 152400 w 276225"/>
                <a:gd name="connsiteY2" fmla="*/ 153613 h 163137"/>
                <a:gd name="connsiteX3" fmla="*/ 228600 w 276225"/>
                <a:gd name="connsiteY3" fmla="*/ 86938 h 163137"/>
                <a:gd name="connsiteX4" fmla="*/ 276225 w 276225"/>
                <a:gd name="connsiteY4" fmla="*/ 10738 h 163137"/>
                <a:gd name="connsiteX5" fmla="*/ 238125 w 276225"/>
                <a:gd name="connsiteY5" fmla="*/ 1213 h 163137"/>
                <a:gd name="connsiteX6" fmla="*/ 200025 w 276225"/>
                <a:gd name="connsiteY6" fmla="*/ 39313 h 163137"/>
                <a:gd name="connsiteX7" fmla="*/ 156210 w 276225"/>
                <a:gd name="connsiteY7" fmla="*/ 62173 h 163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76225" h="163137">
                  <a:moveTo>
                    <a:pt x="0" y="163138"/>
                  </a:moveTo>
                  <a:cubicBezTo>
                    <a:pt x="3810" y="159328"/>
                    <a:pt x="7620" y="153613"/>
                    <a:pt x="19050" y="153613"/>
                  </a:cubicBezTo>
                  <a:cubicBezTo>
                    <a:pt x="30480" y="153613"/>
                    <a:pt x="140970" y="153613"/>
                    <a:pt x="152400" y="153613"/>
                  </a:cubicBezTo>
                  <a:cubicBezTo>
                    <a:pt x="162878" y="153613"/>
                    <a:pt x="220980" y="95510"/>
                    <a:pt x="228600" y="86938"/>
                  </a:cubicBezTo>
                  <a:cubicBezTo>
                    <a:pt x="235268" y="79318"/>
                    <a:pt x="267653" y="31693"/>
                    <a:pt x="276225" y="10738"/>
                  </a:cubicBezTo>
                  <a:cubicBezTo>
                    <a:pt x="270510" y="3118"/>
                    <a:pt x="256222" y="-2597"/>
                    <a:pt x="238125" y="1213"/>
                  </a:cubicBezTo>
                  <a:cubicBezTo>
                    <a:pt x="220980" y="5023"/>
                    <a:pt x="211455" y="17405"/>
                    <a:pt x="200025" y="39313"/>
                  </a:cubicBezTo>
                  <a:lnTo>
                    <a:pt x="156210" y="6217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68" name="Freeform: Shape 804">
              <a:extLst>
                <a:ext uri="{FF2B5EF4-FFF2-40B4-BE49-F238E27FC236}">
                  <a16:creationId xmlns:a16="http://schemas.microsoft.com/office/drawing/2014/main" id="{B507340F-035A-67D0-4C64-59ABA2665C86}"/>
                </a:ext>
              </a:extLst>
            </p:cNvPr>
            <p:cNvSpPr/>
            <p:nvPr/>
          </p:nvSpPr>
          <p:spPr>
            <a:xfrm>
              <a:off x="11361737" y="933450"/>
              <a:ext cx="238125" cy="66675"/>
            </a:xfrm>
            <a:custGeom>
              <a:avLst/>
              <a:gdLst>
                <a:gd name="connsiteX0" fmla="*/ 133350 w 238125"/>
                <a:gd name="connsiteY0" fmla="*/ 66675 h 66675"/>
                <a:gd name="connsiteX1" fmla="*/ 209550 w 238125"/>
                <a:gd name="connsiteY1" fmla="*/ 66675 h 66675"/>
                <a:gd name="connsiteX2" fmla="*/ 209550 w 238125"/>
                <a:gd name="connsiteY2" fmla="*/ 19050 h 66675"/>
                <a:gd name="connsiteX3" fmla="*/ 159068 w 238125"/>
                <a:gd name="connsiteY3" fmla="*/ 19050 h 66675"/>
                <a:gd name="connsiteX4" fmla="*/ 123825 w 238125"/>
                <a:gd name="connsiteY4" fmla="*/ 0 h 66675"/>
                <a:gd name="connsiteX5" fmla="*/ 76200 w 238125"/>
                <a:gd name="connsiteY5" fmla="*/ 0 h 66675"/>
                <a:gd name="connsiteX6" fmla="*/ 38100 w 238125"/>
                <a:gd name="connsiteY6" fmla="*/ 19050 h 66675"/>
                <a:gd name="connsiteX7" fmla="*/ 0 w 238125"/>
                <a:gd name="connsiteY7" fmla="*/ 5715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8125" h="66675">
                  <a:moveTo>
                    <a:pt x="133350" y="66675"/>
                  </a:moveTo>
                  <a:cubicBezTo>
                    <a:pt x="133350" y="66675"/>
                    <a:pt x="200025" y="66675"/>
                    <a:pt x="209550" y="66675"/>
                  </a:cubicBezTo>
                  <a:cubicBezTo>
                    <a:pt x="247650" y="66675"/>
                    <a:pt x="247650" y="19050"/>
                    <a:pt x="209550" y="19050"/>
                  </a:cubicBezTo>
                  <a:cubicBezTo>
                    <a:pt x="200025" y="19050"/>
                    <a:pt x="185738" y="19050"/>
                    <a:pt x="159068" y="19050"/>
                  </a:cubicBezTo>
                  <a:cubicBezTo>
                    <a:pt x="151447" y="19050"/>
                    <a:pt x="136207" y="0"/>
                    <a:pt x="123825" y="0"/>
                  </a:cubicBezTo>
                  <a:cubicBezTo>
                    <a:pt x="118110" y="0"/>
                    <a:pt x="89535" y="0"/>
                    <a:pt x="76200" y="0"/>
                  </a:cubicBezTo>
                  <a:cubicBezTo>
                    <a:pt x="62865" y="0"/>
                    <a:pt x="47625" y="10478"/>
                    <a:pt x="38100" y="19050"/>
                  </a:cubicBezTo>
                  <a:cubicBezTo>
                    <a:pt x="23813" y="33338"/>
                    <a:pt x="0" y="57150"/>
                    <a:pt x="0" y="5715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69" name="Freeform: Shape 805">
              <a:extLst>
                <a:ext uri="{FF2B5EF4-FFF2-40B4-BE49-F238E27FC236}">
                  <a16:creationId xmlns:a16="http://schemas.microsoft.com/office/drawing/2014/main" id="{7666101A-965C-D29B-8CDF-A3C649E7F7C4}"/>
                </a:ext>
              </a:extLst>
            </p:cNvPr>
            <p:cNvSpPr/>
            <p:nvPr/>
          </p:nvSpPr>
          <p:spPr>
            <a:xfrm rot="-2700000">
              <a:off x="11342524" y="971231"/>
              <a:ext cx="67626" cy="161923"/>
            </a:xfrm>
            <a:custGeom>
              <a:avLst/>
              <a:gdLst>
                <a:gd name="connsiteX0" fmla="*/ 0 w 67626"/>
                <a:gd name="connsiteY0" fmla="*/ 0 h 161923"/>
                <a:gd name="connsiteX1" fmla="*/ 67627 w 67626"/>
                <a:gd name="connsiteY1" fmla="*/ 0 h 161923"/>
                <a:gd name="connsiteX2" fmla="*/ 67627 w 67626"/>
                <a:gd name="connsiteY2" fmla="*/ 161923 h 161923"/>
                <a:gd name="connsiteX3" fmla="*/ 0 w 67626"/>
                <a:gd name="connsiteY3" fmla="*/ 161923 h 161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626" h="161923">
                  <a:moveTo>
                    <a:pt x="0" y="0"/>
                  </a:moveTo>
                  <a:lnTo>
                    <a:pt x="67627" y="0"/>
                  </a:lnTo>
                  <a:lnTo>
                    <a:pt x="67627" y="161923"/>
                  </a:lnTo>
                  <a:lnTo>
                    <a:pt x="0" y="16192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70" name="Freeform: Shape 806">
              <a:extLst>
                <a:ext uri="{FF2B5EF4-FFF2-40B4-BE49-F238E27FC236}">
                  <a16:creationId xmlns:a16="http://schemas.microsoft.com/office/drawing/2014/main" id="{7BBDB594-3EEB-991F-6D91-32B0867210D3}"/>
                </a:ext>
              </a:extLst>
            </p:cNvPr>
            <p:cNvSpPr/>
            <p:nvPr/>
          </p:nvSpPr>
          <p:spPr>
            <a:xfrm>
              <a:off x="11342687" y="1019175"/>
              <a:ext cx="19050" cy="19050"/>
            </a:xfrm>
            <a:custGeom>
              <a:avLst/>
              <a:gdLst>
                <a:gd name="connsiteX0" fmla="*/ 0 w 19050"/>
                <a:gd name="connsiteY0" fmla="*/ 0 h 19050"/>
                <a:gd name="connsiteX1" fmla="*/ 19050 w 19050"/>
                <a:gd name="connsiteY1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19050">
                  <a:moveTo>
                    <a:pt x="0" y="0"/>
                  </a:moveTo>
                  <a:lnTo>
                    <a:pt x="19050" y="190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71" name="Freeform: Shape 807">
              <a:extLst>
                <a:ext uri="{FF2B5EF4-FFF2-40B4-BE49-F238E27FC236}">
                  <a16:creationId xmlns:a16="http://schemas.microsoft.com/office/drawing/2014/main" id="{947C747F-136F-E5CA-C17D-B1D3023560DC}"/>
                </a:ext>
              </a:extLst>
            </p:cNvPr>
            <p:cNvSpPr/>
            <p:nvPr/>
          </p:nvSpPr>
          <p:spPr>
            <a:xfrm>
              <a:off x="11533187" y="742950"/>
              <a:ext cx="161925" cy="104775"/>
            </a:xfrm>
            <a:custGeom>
              <a:avLst/>
              <a:gdLst>
                <a:gd name="connsiteX0" fmla="*/ 161925 w 161925"/>
                <a:gd name="connsiteY0" fmla="*/ 104775 h 104775"/>
                <a:gd name="connsiteX1" fmla="*/ 104775 w 161925"/>
                <a:gd name="connsiteY1" fmla="*/ 104775 h 104775"/>
                <a:gd name="connsiteX2" fmla="*/ 104775 w 161925"/>
                <a:gd name="connsiteY2" fmla="*/ 104775 h 104775"/>
                <a:gd name="connsiteX3" fmla="*/ 66675 w 161925"/>
                <a:gd name="connsiteY3" fmla="*/ 66675 h 104775"/>
                <a:gd name="connsiteX4" fmla="*/ 0 w 161925"/>
                <a:gd name="connsiteY4" fmla="*/ 66675 h 104775"/>
                <a:gd name="connsiteX5" fmla="*/ 0 w 161925"/>
                <a:gd name="connsiteY5" fmla="*/ 47625 h 104775"/>
                <a:gd name="connsiteX6" fmla="*/ 28575 w 161925"/>
                <a:gd name="connsiteY6" fmla="*/ 19050 h 104775"/>
                <a:gd name="connsiteX7" fmla="*/ 57150 w 161925"/>
                <a:gd name="connsiteY7" fmla="*/ 19050 h 104775"/>
                <a:gd name="connsiteX8" fmla="*/ 76200 w 161925"/>
                <a:gd name="connsiteY8" fmla="*/ 0 h 104775"/>
                <a:gd name="connsiteX9" fmla="*/ 114300 w 161925"/>
                <a:gd name="connsiteY9" fmla="*/ 0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925" h="104775">
                  <a:moveTo>
                    <a:pt x="161925" y="104775"/>
                  </a:moveTo>
                  <a:lnTo>
                    <a:pt x="104775" y="104775"/>
                  </a:lnTo>
                  <a:lnTo>
                    <a:pt x="104775" y="104775"/>
                  </a:lnTo>
                  <a:lnTo>
                    <a:pt x="66675" y="66675"/>
                  </a:lnTo>
                  <a:lnTo>
                    <a:pt x="0" y="66675"/>
                  </a:lnTo>
                  <a:lnTo>
                    <a:pt x="0" y="47625"/>
                  </a:lnTo>
                  <a:cubicBezTo>
                    <a:pt x="0" y="31433"/>
                    <a:pt x="12382" y="19050"/>
                    <a:pt x="28575" y="19050"/>
                  </a:cubicBezTo>
                  <a:lnTo>
                    <a:pt x="57150" y="19050"/>
                  </a:lnTo>
                  <a:lnTo>
                    <a:pt x="76200" y="0"/>
                  </a:lnTo>
                  <a:lnTo>
                    <a:pt x="11430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72" name="Freeform: Shape 808">
              <a:extLst>
                <a:ext uri="{FF2B5EF4-FFF2-40B4-BE49-F238E27FC236}">
                  <a16:creationId xmlns:a16="http://schemas.microsoft.com/office/drawing/2014/main" id="{C4F1B0AB-58C2-CBFE-3843-0EF6066B7037}"/>
                </a:ext>
              </a:extLst>
            </p:cNvPr>
            <p:cNvSpPr/>
            <p:nvPr/>
          </p:nvSpPr>
          <p:spPr>
            <a:xfrm>
              <a:off x="11533187" y="847725"/>
              <a:ext cx="104775" cy="85725"/>
            </a:xfrm>
            <a:custGeom>
              <a:avLst/>
              <a:gdLst>
                <a:gd name="connsiteX0" fmla="*/ 47625 w 104775"/>
                <a:gd name="connsiteY0" fmla="*/ 85725 h 85725"/>
                <a:gd name="connsiteX1" fmla="*/ 47625 w 104775"/>
                <a:gd name="connsiteY1" fmla="*/ 76200 h 85725"/>
                <a:gd name="connsiteX2" fmla="*/ 28575 w 104775"/>
                <a:gd name="connsiteY2" fmla="*/ 57150 h 85725"/>
                <a:gd name="connsiteX3" fmla="*/ 9525 w 104775"/>
                <a:gd name="connsiteY3" fmla="*/ 57150 h 85725"/>
                <a:gd name="connsiteX4" fmla="*/ 0 w 104775"/>
                <a:gd name="connsiteY4" fmla="*/ 47625 h 85725"/>
                <a:gd name="connsiteX5" fmla="*/ 0 w 104775"/>
                <a:gd name="connsiteY5" fmla="*/ 28575 h 85725"/>
                <a:gd name="connsiteX6" fmla="*/ 28575 w 104775"/>
                <a:gd name="connsiteY6" fmla="*/ 0 h 85725"/>
                <a:gd name="connsiteX7" fmla="*/ 66675 w 104775"/>
                <a:gd name="connsiteY7" fmla="*/ 0 h 85725"/>
                <a:gd name="connsiteX8" fmla="*/ 104775 w 104775"/>
                <a:gd name="connsiteY8" fmla="*/ 38100 h 85725"/>
                <a:gd name="connsiteX9" fmla="*/ 104775 w 104775"/>
                <a:gd name="connsiteY9" fmla="*/ 5715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4775" h="85725">
                  <a:moveTo>
                    <a:pt x="47625" y="85725"/>
                  </a:moveTo>
                  <a:lnTo>
                    <a:pt x="47625" y="76200"/>
                  </a:lnTo>
                  <a:lnTo>
                    <a:pt x="28575" y="57150"/>
                  </a:lnTo>
                  <a:lnTo>
                    <a:pt x="9525" y="57150"/>
                  </a:lnTo>
                  <a:cubicBezTo>
                    <a:pt x="3810" y="57150"/>
                    <a:pt x="0" y="53340"/>
                    <a:pt x="0" y="47625"/>
                  </a:cubicBezTo>
                  <a:lnTo>
                    <a:pt x="0" y="28575"/>
                  </a:lnTo>
                  <a:cubicBezTo>
                    <a:pt x="0" y="12382"/>
                    <a:pt x="12382" y="0"/>
                    <a:pt x="28575" y="0"/>
                  </a:cubicBezTo>
                  <a:lnTo>
                    <a:pt x="66675" y="0"/>
                  </a:lnTo>
                  <a:lnTo>
                    <a:pt x="104775" y="38100"/>
                  </a:lnTo>
                  <a:lnTo>
                    <a:pt x="104775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73" name="Freeform: Shape 809">
              <a:extLst>
                <a:ext uri="{FF2B5EF4-FFF2-40B4-BE49-F238E27FC236}">
                  <a16:creationId xmlns:a16="http://schemas.microsoft.com/office/drawing/2014/main" id="{41ADCE2F-4519-8107-5CC8-E8EF85FD5C81}"/>
                </a:ext>
              </a:extLst>
            </p:cNvPr>
            <p:cNvSpPr/>
            <p:nvPr/>
          </p:nvSpPr>
          <p:spPr>
            <a:xfrm>
              <a:off x="11390312" y="762000"/>
              <a:ext cx="76200" cy="95250"/>
            </a:xfrm>
            <a:custGeom>
              <a:avLst/>
              <a:gdLst>
                <a:gd name="connsiteX0" fmla="*/ 0 w 76200"/>
                <a:gd name="connsiteY0" fmla="*/ 95250 h 95250"/>
                <a:gd name="connsiteX1" fmla="*/ 19050 w 76200"/>
                <a:gd name="connsiteY1" fmla="*/ 95250 h 95250"/>
                <a:gd name="connsiteX2" fmla="*/ 38100 w 76200"/>
                <a:gd name="connsiteY2" fmla="*/ 76200 h 95250"/>
                <a:gd name="connsiteX3" fmla="*/ 38100 w 76200"/>
                <a:gd name="connsiteY3" fmla="*/ 66675 h 95250"/>
                <a:gd name="connsiteX4" fmla="*/ 57150 w 76200"/>
                <a:gd name="connsiteY4" fmla="*/ 47625 h 95250"/>
                <a:gd name="connsiteX5" fmla="*/ 76200 w 76200"/>
                <a:gd name="connsiteY5" fmla="*/ 47625 h 95250"/>
                <a:gd name="connsiteX6" fmla="*/ 76200 w 76200"/>
                <a:gd name="connsiteY6" fmla="*/ 19050 h 95250"/>
                <a:gd name="connsiteX7" fmla="*/ 57150 w 76200"/>
                <a:gd name="connsiteY7" fmla="*/ 0 h 95250"/>
                <a:gd name="connsiteX8" fmla="*/ 28575 w 76200"/>
                <a:gd name="connsiteY8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95250">
                  <a:moveTo>
                    <a:pt x="0" y="95250"/>
                  </a:moveTo>
                  <a:lnTo>
                    <a:pt x="19050" y="95250"/>
                  </a:lnTo>
                  <a:lnTo>
                    <a:pt x="38100" y="76200"/>
                  </a:lnTo>
                  <a:lnTo>
                    <a:pt x="38100" y="66675"/>
                  </a:lnTo>
                  <a:lnTo>
                    <a:pt x="57150" y="47625"/>
                  </a:lnTo>
                  <a:lnTo>
                    <a:pt x="76200" y="47625"/>
                  </a:lnTo>
                  <a:lnTo>
                    <a:pt x="76200" y="19050"/>
                  </a:lnTo>
                  <a:cubicBezTo>
                    <a:pt x="76200" y="8572"/>
                    <a:pt x="67628" y="0"/>
                    <a:pt x="57150" y="0"/>
                  </a:cubicBezTo>
                  <a:lnTo>
                    <a:pt x="2857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74" name="Freeform: Shape 810">
              <a:extLst>
                <a:ext uri="{FF2B5EF4-FFF2-40B4-BE49-F238E27FC236}">
                  <a16:creationId xmlns:a16="http://schemas.microsoft.com/office/drawing/2014/main" id="{2F1A0EE5-60B1-4571-F06D-36E6F948F9A0}"/>
                </a:ext>
              </a:extLst>
            </p:cNvPr>
            <p:cNvSpPr/>
            <p:nvPr/>
          </p:nvSpPr>
          <p:spPr>
            <a:xfrm>
              <a:off x="11418887" y="866775"/>
              <a:ext cx="47625" cy="47625"/>
            </a:xfrm>
            <a:custGeom>
              <a:avLst/>
              <a:gdLst>
                <a:gd name="connsiteX0" fmla="*/ 28575 w 47625"/>
                <a:gd name="connsiteY0" fmla="*/ 47625 h 47625"/>
                <a:gd name="connsiteX1" fmla="*/ 47625 w 47625"/>
                <a:gd name="connsiteY1" fmla="*/ 28575 h 47625"/>
                <a:gd name="connsiteX2" fmla="*/ 47625 w 47625"/>
                <a:gd name="connsiteY2" fmla="*/ 19050 h 47625"/>
                <a:gd name="connsiteX3" fmla="*/ 28575 w 47625"/>
                <a:gd name="connsiteY3" fmla="*/ 0 h 47625"/>
                <a:gd name="connsiteX4" fmla="*/ 19050 w 47625"/>
                <a:gd name="connsiteY4" fmla="*/ 0 h 47625"/>
                <a:gd name="connsiteX5" fmla="*/ 0 w 47625"/>
                <a:gd name="connsiteY5" fmla="*/ 190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" h="47625">
                  <a:moveTo>
                    <a:pt x="28575" y="47625"/>
                  </a:moveTo>
                  <a:lnTo>
                    <a:pt x="47625" y="28575"/>
                  </a:lnTo>
                  <a:lnTo>
                    <a:pt x="47625" y="19050"/>
                  </a:lnTo>
                  <a:lnTo>
                    <a:pt x="28575" y="0"/>
                  </a:lnTo>
                  <a:lnTo>
                    <a:pt x="19050" y="0"/>
                  </a:lnTo>
                  <a:lnTo>
                    <a:pt x="0" y="190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684" name="Graphic 406">
            <a:extLst>
              <a:ext uri="{FF2B5EF4-FFF2-40B4-BE49-F238E27FC236}">
                <a16:creationId xmlns:a16="http://schemas.microsoft.com/office/drawing/2014/main" id="{033B8944-29F0-CD33-5A3E-E55F5674C99C}"/>
              </a:ext>
            </a:extLst>
          </p:cNvPr>
          <p:cNvGrpSpPr/>
          <p:nvPr/>
        </p:nvGrpSpPr>
        <p:grpSpPr>
          <a:xfrm>
            <a:off x="8599488" y="3016307"/>
            <a:ext cx="428625" cy="401002"/>
            <a:chOff x="8088064" y="2930642"/>
            <a:chExt cx="428625" cy="401002"/>
          </a:xfrm>
          <a:noFill/>
        </p:grpSpPr>
        <p:sp>
          <p:nvSpPr>
            <p:cNvPr id="685" name="Freeform: Shape 419">
              <a:extLst>
                <a:ext uri="{FF2B5EF4-FFF2-40B4-BE49-F238E27FC236}">
                  <a16:creationId xmlns:a16="http://schemas.microsoft.com/office/drawing/2014/main" id="{A92BDF77-83B1-ACED-480B-FC67A8FC3218}"/>
                </a:ext>
              </a:extLst>
            </p:cNvPr>
            <p:cNvSpPr/>
            <p:nvPr/>
          </p:nvSpPr>
          <p:spPr>
            <a:xfrm>
              <a:off x="8164264" y="2959217"/>
              <a:ext cx="47625" cy="95250"/>
            </a:xfrm>
            <a:custGeom>
              <a:avLst/>
              <a:gdLst>
                <a:gd name="connsiteX0" fmla="*/ 47625 w 47625"/>
                <a:gd name="connsiteY0" fmla="*/ 47625 h 95250"/>
                <a:gd name="connsiteX1" fmla="*/ 47625 w 47625"/>
                <a:gd name="connsiteY1" fmla="*/ 0 h 95250"/>
                <a:gd name="connsiteX2" fmla="*/ 0 w 47625"/>
                <a:gd name="connsiteY2" fmla="*/ 0 h 95250"/>
                <a:gd name="connsiteX3" fmla="*/ 0 w 47625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95250">
                  <a:moveTo>
                    <a:pt x="47625" y="47625"/>
                  </a:moveTo>
                  <a:lnTo>
                    <a:pt x="47625" y="0"/>
                  </a:lnTo>
                  <a:lnTo>
                    <a:pt x="0" y="0"/>
                  </a:lnTo>
                  <a:lnTo>
                    <a:pt x="0" y="952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86" name="Freeform: Shape 420">
              <a:extLst>
                <a:ext uri="{FF2B5EF4-FFF2-40B4-BE49-F238E27FC236}">
                  <a16:creationId xmlns:a16="http://schemas.microsoft.com/office/drawing/2014/main" id="{70AF8386-2DCE-90FE-3421-55527F97303C}"/>
                </a:ext>
              </a:extLst>
            </p:cNvPr>
            <p:cNvSpPr/>
            <p:nvPr/>
          </p:nvSpPr>
          <p:spPr>
            <a:xfrm>
              <a:off x="8135689" y="3159242"/>
              <a:ext cx="228600" cy="171450"/>
            </a:xfrm>
            <a:custGeom>
              <a:avLst/>
              <a:gdLst>
                <a:gd name="connsiteX0" fmla="*/ 228600 w 228600"/>
                <a:gd name="connsiteY0" fmla="*/ 171450 h 171450"/>
                <a:gd name="connsiteX1" fmla="*/ 0 w 228600"/>
                <a:gd name="connsiteY1" fmla="*/ 171450 h 171450"/>
                <a:gd name="connsiteX2" fmla="*/ 0 w 228600"/>
                <a:gd name="connsiteY2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600" h="171450">
                  <a:moveTo>
                    <a:pt x="228600" y="171450"/>
                  </a:moveTo>
                  <a:lnTo>
                    <a:pt x="0" y="171450"/>
                  </a:ln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87" name="Freeform: Shape 421">
              <a:extLst>
                <a:ext uri="{FF2B5EF4-FFF2-40B4-BE49-F238E27FC236}">
                  <a16:creationId xmlns:a16="http://schemas.microsoft.com/office/drawing/2014/main" id="{7864DFA0-A7C8-F94E-3DD0-23B190D03637}"/>
                </a:ext>
              </a:extLst>
            </p:cNvPr>
            <p:cNvSpPr/>
            <p:nvPr/>
          </p:nvSpPr>
          <p:spPr>
            <a:xfrm>
              <a:off x="8088064" y="2930642"/>
              <a:ext cx="276225" cy="238125"/>
            </a:xfrm>
            <a:custGeom>
              <a:avLst/>
              <a:gdLst>
                <a:gd name="connsiteX0" fmla="*/ 276225 w 276225"/>
                <a:gd name="connsiteY0" fmla="*/ 76200 h 238125"/>
                <a:gd name="connsiteX1" fmla="*/ 200025 w 276225"/>
                <a:gd name="connsiteY1" fmla="*/ 0 h 238125"/>
                <a:gd name="connsiteX2" fmla="*/ 0 w 276225"/>
                <a:gd name="connsiteY2" fmla="*/ 200025 h 238125"/>
                <a:gd name="connsiteX3" fmla="*/ 38100 w 276225"/>
                <a:gd name="connsiteY3" fmla="*/ 238125 h 238125"/>
                <a:gd name="connsiteX4" fmla="*/ 200025 w 276225"/>
                <a:gd name="connsiteY4" fmla="*/ 76200 h 238125"/>
                <a:gd name="connsiteX5" fmla="*/ 219075 w 276225"/>
                <a:gd name="connsiteY5" fmla="*/ 9525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225" h="238125">
                  <a:moveTo>
                    <a:pt x="276225" y="76200"/>
                  </a:moveTo>
                  <a:lnTo>
                    <a:pt x="200025" y="0"/>
                  </a:lnTo>
                  <a:lnTo>
                    <a:pt x="0" y="200025"/>
                  </a:lnTo>
                  <a:lnTo>
                    <a:pt x="38100" y="238125"/>
                  </a:lnTo>
                  <a:lnTo>
                    <a:pt x="200025" y="76200"/>
                  </a:lnTo>
                  <a:lnTo>
                    <a:pt x="219075" y="952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88" name="Freeform: Shape 422">
              <a:extLst>
                <a:ext uri="{FF2B5EF4-FFF2-40B4-BE49-F238E27FC236}">
                  <a16:creationId xmlns:a16="http://schemas.microsoft.com/office/drawing/2014/main" id="{637893A4-CA76-685E-53AD-A432E09FFA43}"/>
                </a:ext>
              </a:extLst>
            </p:cNvPr>
            <p:cNvSpPr/>
            <p:nvPr/>
          </p:nvSpPr>
          <p:spPr>
            <a:xfrm>
              <a:off x="8192839" y="3197342"/>
              <a:ext cx="66675" cy="76200"/>
            </a:xfrm>
            <a:custGeom>
              <a:avLst/>
              <a:gdLst>
                <a:gd name="connsiteX0" fmla="*/ 0 w 66675"/>
                <a:gd name="connsiteY0" fmla="*/ 0 h 76200"/>
                <a:gd name="connsiteX1" fmla="*/ 66675 w 66675"/>
                <a:gd name="connsiteY1" fmla="*/ 0 h 76200"/>
                <a:gd name="connsiteX2" fmla="*/ 66675 w 66675"/>
                <a:gd name="connsiteY2" fmla="*/ 76200 h 76200"/>
                <a:gd name="connsiteX3" fmla="*/ 0 w 66675"/>
                <a:gd name="connsiteY3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76200">
                  <a:moveTo>
                    <a:pt x="0" y="0"/>
                  </a:moveTo>
                  <a:lnTo>
                    <a:pt x="66675" y="0"/>
                  </a:lnTo>
                  <a:lnTo>
                    <a:pt x="66675" y="76200"/>
                  </a:lnTo>
                  <a:lnTo>
                    <a:pt x="0" y="76200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89" name="Freeform: Shape 423">
              <a:extLst>
                <a:ext uri="{FF2B5EF4-FFF2-40B4-BE49-F238E27FC236}">
                  <a16:creationId xmlns:a16="http://schemas.microsoft.com/office/drawing/2014/main" id="{D49C711D-0D15-F2AB-C58A-5F9E84457C0E}"/>
                </a:ext>
              </a:extLst>
            </p:cNvPr>
            <p:cNvSpPr/>
            <p:nvPr/>
          </p:nvSpPr>
          <p:spPr>
            <a:xfrm>
              <a:off x="8364289" y="3102092"/>
              <a:ext cx="76200" cy="76200"/>
            </a:xfrm>
            <a:custGeom>
              <a:avLst/>
              <a:gdLst>
                <a:gd name="connsiteX0" fmla="*/ 38100 w 76200"/>
                <a:gd name="connsiteY0" fmla="*/ 0 h 76200"/>
                <a:gd name="connsiteX1" fmla="*/ 38100 w 76200"/>
                <a:gd name="connsiteY1" fmla="*/ 0 h 76200"/>
                <a:gd name="connsiteX2" fmla="*/ 38100 w 76200"/>
                <a:gd name="connsiteY2" fmla="*/ 0 h 76200"/>
                <a:gd name="connsiteX3" fmla="*/ 76200 w 76200"/>
                <a:gd name="connsiteY3" fmla="*/ 38100 h 76200"/>
                <a:gd name="connsiteX4" fmla="*/ 38100 w 76200"/>
                <a:gd name="connsiteY4" fmla="*/ 76200 h 76200"/>
                <a:gd name="connsiteX5" fmla="*/ 38100 w 76200"/>
                <a:gd name="connsiteY5" fmla="*/ 76200 h 76200"/>
                <a:gd name="connsiteX6" fmla="*/ 38100 w 76200"/>
                <a:gd name="connsiteY6" fmla="*/ 76200 h 76200"/>
                <a:gd name="connsiteX7" fmla="*/ 0 w 76200"/>
                <a:gd name="connsiteY7" fmla="*/ 38100 h 76200"/>
                <a:gd name="connsiteX8" fmla="*/ 38100 w 76200"/>
                <a:gd name="connsiteY8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76200">
                  <a:moveTo>
                    <a:pt x="38100" y="0"/>
                  </a:moveTo>
                  <a:cubicBezTo>
                    <a:pt x="38100" y="0"/>
                    <a:pt x="38100" y="0"/>
                    <a:pt x="38100" y="0"/>
                  </a:cubicBezTo>
                  <a:cubicBezTo>
                    <a:pt x="38100" y="0"/>
                    <a:pt x="38100" y="0"/>
                    <a:pt x="38100" y="0"/>
                  </a:cubicBezTo>
                  <a:cubicBezTo>
                    <a:pt x="59055" y="0"/>
                    <a:pt x="76200" y="16193"/>
                    <a:pt x="76200" y="38100"/>
                  </a:cubicBezTo>
                  <a:cubicBezTo>
                    <a:pt x="76200" y="60007"/>
                    <a:pt x="59055" y="76200"/>
                    <a:pt x="38100" y="76200"/>
                  </a:cubicBezTo>
                  <a:cubicBezTo>
                    <a:pt x="38100" y="76200"/>
                    <a:pt x="38100" y="76200"/>
                    <a:pt x="38100" y="76200"/>
                  </a:cubicBezTo>
                  <a:cubicBezTo>
                    <a:pt x="38100" y="76200"/>
                    <a:pt x="38100" y="76200"/>
                    <a:pt x="38100" y="76200"/>
                  </a:cubicBezTo>
                  <a:cubicBezTo>
                    <a:pt x="17145" y="76200"/>
                    <a:pt x="0" y="60007"/>
                    <a:pt x="0" y="38100"/>
                  </a:cubicBezTo>
                  <a:cubicBezTo>
                    <a:pt x="0" y="16193"/>
                    <a:pt x="17145" y="0"/>
                    <a:pt x="38100" y="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90" name="Freeform: Shape 424">
              <a:extLst>
                <a:ext uri="{FF2B5EF4-FFF2-40B4-BE49-F238E27FC236}">
                  <a16:creationId xmlns:a16="http://schemas.microsoft.com/office/drawing/2014/main" id="{9874BEA6-AED8-43D9-FAFA-8989287DAD7A}"/>
                </a:ext>
              </a:extLst>
            </p:cNvPr>
            <p:cNvSpPr/>
            <p:nvPr/>
          </p:nvSpPr>
          <p:spPr>
            <a:xfrm>
              <a:off x="8288089" y="3025892"/>
              <a:ext cx="228600" cy="305752"/>
            </a:xfrm>
            <a:custGeom>
              <a:avLst/>
              <a:gdLst>
                <a:gd name="connsiteX0" fmla="*/ 114300 w 228600"/>
                <a:gd name="connsiteY0" fmla="*/ 0 h 305752"/>
                <a:gd name="connsiteX1" fmla="*/ 228600 w 228600"/>
                <a:gd name="connsiteY1" fmla="*/ 107632 h 305752"/>
                <a:gd name="connsiteX2" fmla="*/ 208597 w 228600"/>
                <a:gd name="connsiteY2" fmla="*/ 174308 h 305752"/>
                <a:gd name="connsiteX3" fmla="*/ 114300 w 228600"/>
                <a:gd name="connsiteY3" fmla="*/ 305753 h 305752"/>
                <a:gd name="connsiteX4" fmla="*/ 20003 w 228600"/>
                <a:gd name="connsiteY4" fmla="*/ 174308 h 305752"/>
                <a:gd name="connsiteX5" fmla="*/ 0 w 228600"/>
                <a:gd name="connsiteY5" fmla="*/ 107632 h 305752"/>
                <a:gd name="connsiteX6" fmla="*/ 114300 w 228600"/>
                <a:gd name="connsiteY6" fmla="*/ 0 h 305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600" h="305752">
                  <a:moveTo>
                    <a:pt x="114300" y="0"/>
                  </a:moveTo>
                  <a:cubicBezTo>
                    <a:pt x="177165" y="0"/>
                    <a:pt x="228600" y="47625"/>
                    <a:pt x="228600" y="107632"/>
                  </a:cubicBezTo>
                  <a:cubicBezTo>
                    <a:pt x="228600" y="133350"/>
                    <a:pt x="224790" y="151448"/>
                    <a:pt x="208597" y="174308"/>
                  </a:cubicBezTo>
                  <a:cubicBezTo>
                    <a:pt x="193358" y="197168"/>
                    <a:pt x="114300" y="305753"/>
                    <a:pt x="114300" y="305753"/>
                  </a:cubicBezTo>
                  <a:cubicBezTo>
                    <a:pt x="114300" y="305753"/>
                    <a:pt x="35242" y="198120"/>
                    <a:pt x="20003" y="174308"/>
                  </a:cubicBezTo>
                  <a:cubicBezTo>
                    <a:pt x="4763" y="151448"/>
                    <a:pt x="0" y="133350"/>
                    <a:pt x="0" y="107632"/>
                  </a:cubicBezTo>
                  <a:cubicBezTo>
                    <a:pt x="0" y="47625"/>
                    <a:pt x="51435" y="0"/>
                    <a:pt x="114300" y="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691" name="Graphic 3">
            <a:extLst>
              <a:ext uri="{FF2B5EF4-FFF2-40B4-BE49-F238E27FC236}">
                <a16:creationId xmlns:a16="http://schemas.microsoft.com/office/drawing/2014/main" id="{55B9CD5B-D39A-4A37-065F-C089B617B10E}"/>
              </a:ext>
            </a:extLst>
          </p:cNvPr>
          <p:cNvGrpSpPr/>
          <p:nvPr/>
        </p:nvGrpSpPr>
        <p:grpSpPr>
          <a:xfrm>
            <a:off x="10747058" y="3055806"/>
            <a:ext cx="481965" cy="322004"/>
            <a:chOff x="3476625" y="1228540"/>
            <a:chExt cx="438150" cy="292731"/>
          </a:xfrm>
          <a:noFill/>
        </p:grpSpPr>
        <p:sp>
          <p:nvSpPr>
            <p:cNvPr id="692" name="Freeform: Shape 24">
              <a:extLst>
                <a:ext uri="{FF2B5EF4-FFF2-40B4-BE49-F238E27FC236}">
                  <a16:creationId xmlns:a16="http://schemas.microsoft.com/office/drawing/2014/main" id="{A66658A0-28B1-71DA-D926-0F650CCE8C29}"/>
                </a:ext>
              </a:extLst>
            </p:cNvPr>
            <p:cNvSpPr/>
            <p:nvPr/>
          </p:nvSpPr>
          <p:spPr>
            <a:xfrm>
              <a:off x="3813809" y="1402826"/>
              <a:ext cx="96202" cy="51456"/>
            </a:xfrm>
            <a:custGeom>
              <a:avLst/>
              <a:gdLst>
                <a:gd name="connsiteX0" fmla="*/ 59055 w 96202"/>
                <a:gd name="connsiteY0" fmla="*/ 51457 h 51456"/>
                <a:gd name="connsiteX1" fmla="*/ 96203 w 96202"/>
                <a:gd name="connsiteY1" fmla="*/ 9547 h 51456"/>
                <a:gd name="connsiteX2" fmla="*/ 0 w 96202"/>
                <a:gd name="connsiteY2" fmla="*/ 43837 h 5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202" h="51456">
                  <a:moveTo>
                    <a:pt x="59055" y="51457"/>
                  </a:moveTo>
                  <a:cubicBezTo>
                    <a:pt x="73343" y="45742"/>
                    <a:pt x="83820" y="32407"/>
                    <a:pt x="96203" y="9547"/>
                  </a:cubicBezTo>
                  <a:cubicBezTo>
                    <a:pt x="61913" y="-10456"/>
                    <a:pt x="24765" y="974"/>
                    <a:pt x="0" y="4383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93" name="Freeform: Shape 25">
              <a:extLst>
                <a:ext uri="{FF2B5EF4-FFF2-40B4-BE49-F238E27FC236}">
                  <a16:creationId xmlns:a16="http://schemas.microsoft.com/office/drawing/2014/main" id="{FF9ADD8B-56F8-3079-A0E4-6B001983E986}"/>
                </a:ext>
              </a:extLst>
            </p:cNvPr>
            <p:cNvSpPr/>
            <p:nvPr/>
          </p:nvSpPr>
          <p:spPr>
            <a:xfrm>
              <a:off x="3765232" y="1470671"/>
              <a:ext cx="104775" cy="50601"/>
            </a:xfrm>
            <a:custGeom>
              <a:avLst/>
              <a:gdLst>
                <a:gd name="connsiteX0" fmla="*/ 0 w 104775"/>
                <a:gd name="connsiteY0" fmla="*/ 28379 h 50601"/>
                <a:gd name="connsiteX1" fmla="*/ 104775 w 104775"/>
                <a:gd name="connsiteY1" fmla="*/ 19807 h 50601"/>
                <a:gd name="connsiteX2" fmla="*/ 0 w 104775"/>
                <a:gd name="connsiteY2" fmla="*/ 28379 h 5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50601">
                  <a:moveTo>
                    <a:pt x="0" y="28379"/>
                  </a:moveTo>
                  <a:cubicBezTo>
                    <a:pt x="23813" y="51239"/>
                    <a:pt x="60008" y="67432"/>
                    <a:pt x="104775" y="19807"/>
                  </a:cubicBezTo>
                  <a:cubicBezTo>
                    <a:pt x="75248" y="-8768"/>
                    <a:pt x="34290" y="-6863"/>
                    <a:pt x="0" y="28379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94" name="Freeform: Shape 26">
              <a:extLst>
                <a:ext uri="{FF2B5EF4-FFF2-40B4-BE49-F238E27FC236}">
                  <a16:creationId xmlns:a16="http://schemas.microsoft.com/office/drawing/2014/main" id="{383565B5-063F-ED6A-2063-44F8E5FE233D}"/>
                </a:ext>
              </a:extLst>
            </p:cNvPr>
            <p:cNvSpPr/>
            <p:nvPr/>
          </p:nvSpPr>
          <p:spPr>
            <a:xfrm>
              <a:off x="3839527" y="1315016"/>
              <a:ext cx="75247" cy="74496"/>
            </a:xfrm>
            <a:custGeom>
              <a:avLst/>
              <a:gdLst>
                <a:gd name="connsiteX0" fmla="*/ 46672 w 75247"/>
                <a:gd name="connsiteY0" fmla="*/ 64019 h 74496"/>
                <a:gd name="connsiteX1" fmla="*/ 75247 w 75247"/>
                <a:gd name="connsiteY1" fmla="*/ 202 h 74496"/>
                <a:gd name="connsiteX2" fmla="*/ 0 w 75247"/>
                <a:gd name="connsiteY2" fmla="*/ 74497 h 7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7" h="74496">
                  <a:moveTo>
                    <a:pt x="46672" y="64019"/>
                  </a:moveTo>
                  <a:cubicBezTo>
                    <a:pt x="61913" y="53542"/>
                    <a:pt x="72390" y="34492"/>
                    <a:pt x="75247" y="202"/>
                  </a:cubicBezTo>
                  <a:cubicBezTo>
                    <a:pt x="34290" y="-2656"/>
                    <a:pt x="3810" y="24967"/>
                    <a:pt x="0" y="7449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95" name="Freeform: Shape 27">
              <a:extLst>
                <a:ext uri="{FF2B5EF4-FFF2-40B4-BE49-F238E27FC236}">
                  <a16:creationId xmlns:a16="http://schemas.microsoft.com/office/drawing/2014/main" id="{B2A82991-4079-6AE8-6196-05C29BDF604B}"/>
                </a:ext>
              </a:extLst>
            </p:cNvPr>
            <p:cNvSpPr/>
            <p:nvPr/>
          </p:nvSpPr>
          <p:spPr>
            <a:xfrm>
              <a:off x="3831811" y="1228540"/>
              <a:ext cx="54294" cy="96202"/>
            </a:xfrm>
            <a:custGeom>
              <a:avLst/>
              <a:gdLst>
                <a:gd name="connsiteX0" fmla="*/ 44863 w 54294"/>
                <a:gd name="connsiteY0" fmla="*/ 69533 h 96202"/>
                <a:gd name="connsiteX1" fmla="*/ 47720 w 54294"/>
                <a:gd name="connsiteY1" fmla="*/ 0 h 96202"/>
                <a:gd name="connsiteX2" fmla="*/ 4858 w 54294"/>
                <a:gd name="connsiteY2" fmla="*/ 96203 h 9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4" h="96202">
                  <a:moveTo>
                    <a:pt x="44863" y="69533"/>
                  </a:moveTo>
                  <a:cubicBezTo>
                    <a:pt x="55341" y="54293"/>
                    <a:pt x="58198" y="32385"/>
                    <a:pt x="47720" y="0"/>
                  </a:cubicBezTo>
                  <a:cubicBezTo>
                    <a:pt x="8668" y="12383"/>
                    <a:pt x="-9430" y="49530"/>
                    <a:pt x="4858" y="9620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96" name="Freeform: Shape 28">
              <a:extLst>
                <a:ext uri="{FF2B5EF4-FFF2-40B4-BE49-F238E27FC236}">
                  <a16:creationId xmlns:a16="http://schemas.microsoft.com/office/drawing/2014/main" id="{AECCCFE0-2650-8285-739F-98D6E0D0EFCE}"/>
                </a:ext>
              </a:extLst>
            </p:cNvPr>
            <p:cNvSpPr/>
            <p:nvPr/>
          </p:nvSpPr>
          <p:spPr>
            <a:xfrm>
              <a:off x="3481387" y="1402826"/>
              <a:ext cx="96202" cy="51456"/>
            </a:xfrm>
            <a:custGeom>
              <a:avLst/>
              <a:gdLst>
                <a:gd name="connsiteX0" fmla="*/ 37147 w 96202"/>
                <a:gd name="connsiteY0" fmla="*/ 51457 h 51456"/>
                <a:gd name="connsiteX1" fmla="*/ 0 w 96202"/>
                <a:gd name="connsiteY1" fmla="*/ 9547 h 51456"/>
                <a:gd name="connsiteX2" fmla="*/ 96203 w 96202"/>
                <a:gd name="connsiteY2" fmla="*/ 43837 h 5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202" h="51456">
                  <a:moveTo>
                    <a:pt x="37147" y="51457"/>
                  </a:moveTo>
                  <a:cubicBezTo>
                    <a:pt x="22860" y="45742"/>
                    <a:pt x="12382" y="32407"/>
                    <a:pt x="0" y="9547"/>
                  </a:cubicBezTo>
                  <a:cubicBezTo>
                    <a:pt x="34290" y="-10456"/>
                    <a:pt x="71438" y="974"/>
                    <a:pt x="96203" y="4383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97" name="Freeform: Shape 29">
              <a:extLst>
                <a:ext uri="{FF2B5EF4-FFF2-40B4-BE49-F238E27FC236}">
                  <a16:creationId xmlns:a16="http://schemas.microsoft.com/office/drawing/2014/main" id="{0BD7EEF8-9E39-6C29-D65E-99747B98A9AB}"/>
                </a:ext>
              </a:extLst>
            </p:cNvPr>
            <p:cNvSpPr/>
            <p:nvPr/>
          </p:nvSpPr>
          <p:spPr>
            <a:xfrm>
              <a:off x="3521392" y="1470671"/>
              <a:ext cx="104775" cy="50601"/>
            </a:xfrm>
            <a:custGeom>
              <a:avLst/>
              <a:gdLst>
                <a:gd name="connsiteX0" fmla="*/ 104775 w 104775"/>
                <a:gd name="connsiteY0" fmla="*/ 28379 h 50601"/>
                <a:gd name="connsiteX1" fmla="*/ 0 w 104775"/>
                <a:gd name="connsiteY1" fmla="*/ 19807 h 50601"/>
                <a:gd name="connsiteX2" fmla="*/ 104775 w 104775"/>
                <a:gd name="connsiteY2" fmla="*/ 28379 h 50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50601">
                  <a:moveTo>
                    <a:pt x="104775" y="28379"/>
                  </a:moveTo>
                  <a:cubicBezTo>
                    <a:pt x="80963" y="51239"/>
                    <a:pt x="44767" y="67432"/>
                    <a:pt x="0" y="19807"/>
                  </a:cubicBezTo>
                  <a:cubicBezTo>
                    <a:pt x="29527" y="-8768"/>
                    <a:pt x="70485" y="-6863"/>
                    <a:pt x="104775" y="28379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98" name="Freeform: Shape 30">
              <a:extLst>
                <a:ext uri="{FF2B5EF4-FFF2-40B4-BE49-F238E27FC236}">
                  <a16:creationId xmlns:a16="http://schemas.microsoft.com/office/drawing/2014/main" id="{45BDC80F-96D5-8CF7-E7D9-D84AB4183CE9}"/>
                </a:ext>
              </a:extLst>
            </p:cNvPr>
            <p:cNvSpPr/>
            <p:nvPr/>
          </p:nvSpPr>
          <p:spPr>
            <a:xfrm>
              <a:off x="3476625" y="1315016"/>
              <a:ext cx="75247" cy="74496"/>
            </a:xfrm>
            <a:custGeom>
              <a:avLst/>
              <a:gdLst>
                <a:gd name="connsiteX0" fmla="*/ 28575 w 75247"/>
                <a:gd name="connsiteY0" fmla="*/ 64019 h 74496"/>
                <a:gd name="connsiteX1" fmla="*/ 0 w 75247"/>
                <a:gd name="connsiteY1" fmla="*/ 202 h 74496"/>
                <a:gd name="connsiteX2" fmla="*/ 75247 w 75247"/>
                <a:gd name="connsiteY2" fmla="*/ 74497 h 74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247" h="74496">
                  <a:moveTo>
                    <a:pt x="28575" y="64019"/>
                  </a:moveTo>
                  <a:cubicBezTo>
                    <a:pt x="13335" y="53542"/>
                    <a:pt x="2857" y="34492"/>
                    <a:pt x="0" y="202"/>
                  </a:cubicBezTo>
                  <a:cubicBezTo>
                    <a:pt x="40957" y="-2656"/>
                    <a:pt x="71438" y="24967"/>
                    <a:pt x="75247" y="7449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699" name="Freeform: Shape 31">
              <a:extLst>
                <a:ext uri="{FF2B5EF4-FFF2-40B4-BE49-F238E27FC236}">
                  <a16:creationId xmlns:a16="http://schemas.microsoft.com/office/drawing/2014/main" id="{C65533AE-776C-B33C-0AAE-45C6AF2C9D27}"/>
                </a:ext>
              </a:extLst>
            </p:cNvPr>
            <p:cNvSpPr/>
            <p:nvPr/>
          </p:nvSpPr>
          <p:spPr>
            <a:xfrm>
              <a:off x="3505293" y="1228540"/>
              <a:ext cx="54294" cy="96202"/>
            </a:xfrm>
            <a:custGeom>
              <a:avLst/>
              <a:gdLst>
                <a:gd name="connsiteX0" fmla="*/ 9431 w 54294"/>
                <a:gd name="connsiteY0" fmla="*/ 69533 h 96202"/>
                <a:gd name="connsiteX1" fmla="*/ 6574 w 54294"/>
                <a:gd name="connsiteY1" fmla="*/ 0 h 96202"/>
                <a:gd name="connsiteX2" fmla="*/ 49436 w 54294"/>
                <a:gd name="connsiteY2" fmla="*/ 96203 h 96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294" h="96202">
                  <a:moveTo>
                    <a:pt x="9431" y="69533"/>
                  </a:moveTo>
                  <a:cubicBezTo>
                    <a:pt x="-1046" y="54293"/>
                    <a:pt x="-3904" y="32385"/>
                    <a:pt x="6574" y="0"/>
                  </a:cubicBezTo>
                  <a:cubicBezTo>
                    <a:pt x="45626" y="12383"/>
                    <a:pt x="63724" y="49530"/>
                    <a:pt x="49436" y="9620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00" name="Freeform: Shape 32">
              <a:extLst>
                <a:ext uri="{FF2B5EF4-FFF2-40B4-BE49-F238E27FC236}">
                  <a16:creationId xmlns:a16="http://schemas.microsoft.com/office/drawing/2014/main" id="{16147C3C-C5E7-7B8A-10EF-0FACCCF44F16}"/>
                </a:ext>
              </a:extLst>
            </p:cNvPr>
            <p:cNvSpPr/>
            <p:nvPr/>
          </p:nvSpPr>
          <p:spPr>
            <a:xfrm>
              <a:off x="3608069" y="1278070"/>
              <a:ext cx="175260" cy="164782"/>
            </a:xfrm>
            <a:custGeom>
              <a:avLst/>
              <a:gdLst>
                <a:gd name="connsiteX0" fmla="*/ 87630 w 175260"/>
                <a:gd name="connsiteY0" fmla="*/ 0 h 164782"/>
                <a:gd name="connsiteX1" fmla="*/ 113348 w 175260"/>
                <a:gd name="connsiteY1" fmla="*/ 58102 h 164782"/>
                <a:gd name="connsiteX2" fmla="*/ 175260 w 175260"/>
                <a:gd name="connsiteY2" fmla="*/ 63818 h 164782"/>
                <a:gd name="connsiteX3" fmla="*/ 129540 w 175260"/>
                <a:gd name="connsiteY3" fmla="*/ 106680 h 164782"/>
                <a:gd name="connsiteX4" fmla="*/ 141923 w 175260"/>
                <a:gd name="connsiteY4" fmla="*/ 164783 h 164782"/>
                <a:gd name="connsiteX5" fmla="*/ 87630 w 175260"/>
                <a:gd name="connsiteY5" fmla="*/ 137160 h 164782"/>
                <a:gd name="connsiteX6" fmla="*/ 33338 w 175260"/>
                <a:gd name="connsiteY6" fmla="*/ 164783 h 164782"/>
                <a:gd name="connsiteX7" fmla="*/ 45720 w 175260"/>
                <a:gd name="connsiteY7" fmla="*/ 107633 h 164782"/>
                <a:gd name="connsiteX8" fmla="*/ 0 w 175260"/>
                <a:gd name="connsiteY8" fmla="*/ 63818 h 164782"/>
                <a:gd name="connsiteX9" fmla="*/ 61913 w 175260"/>
                <a:gd name="connsiteY9" fmla="*/ 58102 h 164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5260" h="164782">
                  <a:moveTo>
                    <a:pt x="87630" y="0"/>
                  </a:moveTo>
                  <a:lnTo>
                    <a:pt x="113348" y="58102"/>
                  </a:lnTo>
                  <a:lnTo>
                    <a:pt x="175260" y="63818"/>
                  </a:lnTo>
                  <a:lnTo>
                    <a:pt x="129540" y="106680"/>
                  </a:lnTo>
                  <a:lnTo>
                    <a:pt x="141923" y="164783"/>
                  </a:lnTo>
                  <a:lnTo>
                    <a:pt x="87630" y="137160"/>
                  </a:lnTo>
                  <a:lnTo>
                    <a:pt x="33338" y="164783"/>
                  </a:lnTo>
                  <a:lnTo>
                    <a:pt x="45720" y="107633"/>
                  </a:lnTo>
                  <a:lnTo>
                    <a:pt x="0" y="63818"/>
                  </a:lnTo>
                  <a:lnTo>
                    <a:pt x="61913" y="58102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701" name="Graphic 422">
            <a:extLst>
              <a:ext uri="{FF2B5EF4-FFF2-40B4-BE49-F238E27FC236}">
                <a16:creationId xmlns:a16="http://schemas.microsoft.com/office/drawing/2014/main" id="{4CF7340E-6A23-0E8D-985C-DC66716D8094}"/>
              </a:ext>
            </a:extLst>
          </p:cNvPr>
          <p:cNvGrpSpPr/>
          <p:nvPr/>
        </p:nvGrpSpPr>
        <p:grpSpPr>
          <a:xfrm>
            <a:off x="10778490" y="4114161"/>
            <a:ext cx="419100" cy="383857"/>
            <a:chOff x="2253895" y="3251945"/>
            <a:chExt cx="419100" cy="383857"/>
          </a:xfrm>
          <a:noFill/>
        </p:grpSpPr>
        <p:sp>
          <p:nvSpPr>
            <p:cNvPr id="702" name="Freeform: Shape 425">
              <a:extLst>
                <a:ext uri="{FF2B5EF4-FFF2-40B4-BE49-F238E27FC236}">
                  <a16:creationId xmlns:a16="http://schemas.microsoft.com/office/drawing/2014/main" id="{0F4BD93E-302A-4109-A854-821D0BE4B1F5}"/>
                </a:ext>
              </a:extLst>
            </p:cNvPr>
            <p:cNvSpPr/>
            <p:nvPr/>
          </p:nvSpPr>
          <p:spPr>
            <a:xfrm>
              <a:off x="2532025" y="3438635"/>
              <a:ext cx="74294" cy="32384"/>
            </a:xfrm>
            <a:custGeom>
              <a:avLst/>
              <a:gdLst>
                <a:gd name="connsiteX0" fmla="*/ 74295 w 74294"/>
                <a:gd name="connsiteY0" fmla="*/ 32385 h 32384"/>
                <a:gd name="connsiteX1" fmla="*/ 64770 w 74294"/>
                <a:gd name="connsiteY1" fmla="*/ 32385 h 32384"/>
                <a:gd name="connsiteX2" fmla="*/ 0 w 74294"/>
                <a:gd name="connsiteY2" fmla="*/ 0 h 3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294" h="32384">
                  <a:moveTo>
                    <a:pt x="74295" y="32385"/>
                  </a:moveTo>
                  <a:lnTo>
                    <a:pt x="64770" y="32385"/>
                  </a:lnTo>
                  <a:cubicBezTo>
                    <a:pt x="40957" y="32385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03" name="Freeform: Shape 426">
              <a:extLst>
                <a:ext uri="{FF2B5EF4-FFF2-40B4-BE49-F238E27FC236}">
                  <a16:creationId xmlns:a16="http://schemas.microsoft.com/office/drawing/2014/main" id="{44DDAB2B-DF84-B405-54B3-09F73B6D826F}"/>
                </a:ext>
              </a:extLst>
            </p:cNvPr>
            <p:cNvSpPr/>
            <p:nvPr/>
          </p:nvSpPr>
          <p:spPr>
            <a:xfrm>
              <a:off x="2320570" y="3423395"/>
              <a:ext cx="164782" cy="158843"/>
            </a:xfrm>
            <a:custGeom>
              <a:avLst/>
              <a:gdLst>
                <a:gd name="connsiteX0" fmla="*/ 50483 w 164782"/>
                <a:gd name="connsiteY0" fmla="*/ 156210 h 158843"/>
                <a:gd name="connsiteX1" fmla="*/ 0 w 164782"/>
                <a:gd name="connsiteY1" fmla="*/ 142875 h 158843"/>
                <a:gd name="connsiteX2" fmla="*/ 47625 w 164782"/>
                <a:gd name="connsiteY2" fmla="*/ 57150 h 158843"/>
                <a:gd name="connsiteX3" fmla="*/ 133350 w 164782"/>
                <a:gd name="connsiteY3" fmla="*/ 0 h 158843"/>
                <a:gd name="connsiteX4" fmla="*/ 164783 w 164782"/>
                <a:gd name="connsiteY4" fmla="*/ 2857 h 158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782" h="158843">
                  <a:moveTo>
                    <a:pt x="50483" y="156210"/>
                  </a:moveTo>
                  <a:cubicBezTo>
                    <a:pt x="50483" y="156210"/>
                    <a:pt x="17145" y="167640"/>
                    <a:pt x="0" y="142875"/>
                  </a:cubicBezTo>
                  <a:cubicBezTo>
                    <a:pt x="9525" y="126682"/>
                    <a:pt x="47625" y="57150"/>
                    <a:pt x="47625" y="57150"/>
                  </a:cubicBezTo>
                  <a:lnTo>
                    <a:pt x="133350" y="0"/>
                  </a:lnTo>
                  <a:lnTo>
                    <a:pt x="164783" y="2857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04" name="Freeform: Shape 427">
              <a:extLst>
                <a:ext uri="{FF2B5EF4-FFF2-40B4-BE49-F238E27FC236}">
                  <a16:creationId xmlns:a16="http://schemas.microsoft.com/office/drawing/2014/main" id="{1F8C0E57-3589-01CF-9A8E-0A0C11E87BE6}"/>
                </a:ext>
              </a:extLst>
            </p:cNvPr>
            <p:cNvSpPr/>
            <p:nvPr/>
          </p:nvSpPr>
          <p:spPr>
            <a:xfrm>
              <a:off x="2331999" y="3594845"/>
              <a:ext cx="72390" cy="40957"/>
            </a:xfrm>
            <a:custGeom>
              <a:avLst/>
              <a:gdLst>
                <a:gd name="connsiteX0" fmla="*/ 0 w 72390"/>
                <a:gd name="connsiteY0" fmla="*/ 40957 h 40957"/>
                <a:gd name="connsiteX1" fmla="*/ 51435 w 72390"/>
                <a:gd name="connsiteY1" fmla="*/ 15240 h 40957"/>
                <a:gd name="connsiteX2" fmla="*/ 72390 w 72390"/>
                <a:gd name="connsiteY2" fmla="*/ 0 h 40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390" h="40957">
                  <a:moveTo>
                    <a:pt x="0" y="40957"/>
                  </a:moveTo>
                  <a:lnTo>
                    <a:pt x="51435" y="15240"/>
                  </a:lnTo>
                  <a:lnTo>
                    <a:pt x="7239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05" name="Freeform: Shape 428">
              <a:extLst>
                <a:ext uri="{FF2B5EF4-FFF2-40B4-BE49-F238E27FC236}">
                  <a16:creationId xmlns:a16="http://schemas.microsoft.com/office/drawing/2014/main" id="{167EAC28-DEB8-8540-A4F1-962EF933C280}"/>
                </a:ext>
              </a:extLst>
            </p:cNvPr>
            <p:cNvSpPr/>
            <p:nvPr/>
          </p:nvSpPr>
          <p:spPr>
            <a:xfrm>
              <a:off x="2383435" y="3342174"/>
              <a:ext cx="206817" cy="200282"/>
            </a:xfrm>
            <a:custGeom>
              <a:avLst/>
              <a:gdLst>
                <a:gd name="connsiteX0" fmla="*/ 60960 w 206817"/>
                <a:gd name="connsiteY0" fmla="*/ 195520 h 200282"/>
                <a:gd name="connsiteX1" fmla="*/ 201930 w 206817"/>
                <a:gd name="connsiteY1" fmla="*/ 33595 h 200282"/>
                <a:gd name="connsiteX2" fmla="*/ 200978 w 206817"/>
                <a:gd name="connsiteY2" fmla="*/ 5973 h 200282"/>
                <a:gd name="connsiteX3" fmla="*/ 200978 w 206817"/>
                <a:gd name="connsiteY3" fmla="*/ 5973 h 200282"/>
                <a:gd name="connsiteX4" fmla="*/ 171450 w 206817"/>
                <a:gd name="connsiteY4" fmla="*/ 6925 h 200282"/>
                <a:gd name="connsiteX5" fmla="*/ 0 w 206817"/>
                <a:gd name="connsiteY5" fmla="*/ 200283 h 200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817" h="200282">
                  <a:moveTo>
                    <a:pt x="60960" y="195520"/>
                  </a:moveTo>
                  <a:lnTo>
                    <a:pt x="201930" y="33595"/>
                  </a:lnTo>
                  <a:cubicBezTo>
                    <a:pt x="208598" y="25975"/>
                    <a:pt x="208598" y="13593"/>
                    <a:pt x="200978" y="5973"/>
                  </a:cubicBezTo>
                  <a:lnTo>
                    <a:pt x="200978" y="5973"/>
                  </a:lnTo>
                  <a:cubicBezTo>
                    <a:pt x="192405" y="-2600"/>
                    <a:pt x="179070" y="-1647"/>
                    <a:pt x="171450" y="6925"/>
                  </a:cubicBezTo>
                  <a:lnTo>
                    <a:pt x="0" y="200283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06" name="Freeform: Shape 429">
              <a:extLst>
                <a:ext uri="{FF2B5EF4-FFF2-40B4-BE49-F238E27FC236}">
                  <a16:creationId xmlns:a16="http://schemas.microsoft.com/office/drawing/2014/main" id="{77D60EDA-AE55-4269-6539-2BE56EEC5B15}"/>
                </a:ext>
              </a:extLst>
            </p:cNvPr>
            <p:cNvSpPr/>
            <p:nvPr/>
          </p:nvSpPr>
          <p:spPr>
            <a:xfrm>
              <a:off x="2368195" y="3490070"/>
              <a:ext cx="238125" cy="123825"/>
            </a:xfrm>
            <a:custGeom>
              <a:avLst/>
              <a:gdLst>
                <a:gd name="connsiteX0" fmla="*/ 133350 w 238125"/>
                <a:gd name="connsiteY0" fmla="*/ 0 h 123825"/>
                <a:gd name="connsiteX1" fmla="*/ 133350 w 238125"/>
                <a:gd name="connsiteY1" fmla="*/ 19050 h 123825"/>
                <a:gd name="connsiteX2" fmla="*/ 104775 w 238125"/>
                <a:gd name="connsiteY2" fmla="*/ 47625 h 123825"/>
                <a:gd name="connsiteX3" fmla="*/ 28575 w 238125"/>
                <a:gd name="connsiteY3" fmla="*/ 47625 h 123825"/>
                <a:gd name="connsiteX4" fmla="*/ 0 w 238125"/>
                <a:gd name="connsiteY4" fmla="*/ 76200 h 123825"/>
                <a:gd name="connsiteX5" fmla="*/ 28575 w 238125"/>
                <a:gd name="connsiteY5" fmla="*/ 104775 h 123825"/>
                <a:gd name="connsiteX6" fmla="*/ 66675 w 238125"/>
                <a:gd name="connsiteY6" fmla="*/ 104775 h 123825"/>
                <a:gd name="connsiteX7" fmla="*/ 95250 w 238125"/>
                <a:gd name="connsiteY7" fmla="*/ 104775 h 123825"/>
                <a:gd name="connsiteX8" fmla="*/ 142875 w 238125"/>
                <a:gd name="connsiteY8" fmla="*/ 123825 h 123825"/>
                <a:gd name="connsiteX9" fmla="*/ 171450 w 238125"/>
                <a:gd name="connsiteY9" fmla="*/ 123825 h 123825"/>
                <a:gd name="connsiteX10" fmla="*/ 201930 w 238125"/>
                <a:gd name="connsiteY10" fmla="*/ 117157 h 123825"/>
                <a:gd name="connsiteX11" fmla="*/ 201930 w 238125"/>
                <a:gd name="connsiteY11" fmla="*/ 117157 h 123825"/>
                <a:gd name="connsiteX12" fmla="*/ 228600 w 238125"/>
                <a:gd name="connsiteY12" fmla="*/ 114300 h 123825"/>
                <a:gd name="connsiteX13" fmla="*/ 238125 w 238125"/>
                <a:gd name="connsiteY13" fmla="*/ 114300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8125" h="123825">
                  <a:moveTo>
                    <a:pt x="133350" y="0"/>
                  </a:moveTo>
                  <a:lnTo>
                    <a:pt x="133350" y="19050"/>
                  </a:lnTo>
                  <a:cubicBezTo>
                    <a:pt x="133350" y="33338"/>
                    <a:pt x="119063" y="47625"/>
                    <a:pt x="104775" y="47625"/>
                  </a:cubicBezTo>
                  <a:lnTo>
                    <a:pt x="28575" y="47625"/>
                  </a:lnTo>
                  <a:cubicBezTo>
                    <a:pt x="16192" y="47625"/>
                    <a:pt x="0" y="60007"/>
                    <a:pt x="0" y="76200"/>
                  </a:cubicBezTo>
                  <a:cubicBezTo>
                    <a:pt x="0" y="92393"/>
                    <a:pt x="9525" y="104775"/>
                    <a:pt x="28575" y="104775"/>
                  </a:cubicBezTo>
                  <a:lnTo>
                    <a:pt x="66675" y="104775"/>
                  </a:lnTo>
                  <a:lnTo>
                    <a:pt x="95250" y="104775"/>
                  </a:lnTo>
                  <a:cubicBezTo>
                    <a:pt x="112395" y="119063"/>
                    <a:pt x="121920" y="123825"/>
                    <a:pt x="142875" y="123825"/>
                  </a:cubicBezTo>
                  <a:lnTo>
                    <a:pt x="171450" y="123825"/>
                  </a:lnTo>
                  <a:cubicBezTo>
                    <a:pt x="180023" y="123825"/>
                    <a:pt x="193358" y="119063"/>
                    <a:pt x="201930" y="117157"/>
                  </a:cubicBezTo>
                  <a:lnTo>
                    <a:pt x="201930" y="117157"/>
                  </a:lnTo>
                  <a:cubicBezTo>
                    <a:pt x="210502" y="114300"/>
                    <a:pt x="220027" y="114300"/>
                    <a:pt x="228600" y="114300"/>
                  </a:cubicBezTo>
                  <a:lnTo>
                    <a:pt x="238125" y="1143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07" name="Freeform: Shape 430">
              <a:extLst>
                <a:ext uri="{FF2B5EF4-FFF2-40B4-BE49-F238E27FC236}">
                  <a16:creationId xmlns:a16="http://schemas.microsoft.com/office/drawing/2014/main" id="{EF733CF6-EEF1-4C97-61B8-37958EB6B092}"/>
                </a:ext>
              </a:extLst>
            </p:cNvPr>
            <p:cNvSpPr/>
            <p:nvPr/>
          </p:nvSpPr>
          <p:spPr>
            <a:xfrm>
              <a:off x="2606320" y="3451970"/>
              <a:ext cx="66675" cy="161925"/>
            </a:xfrm>
            <a:custGeom>
              <a:avLst/>
              <a:gdLst>
                <a:gd name="connsiteX0" fmla="*/ 0 w 66675"/>
                <a:gd name="connsiteY0" fmla="*/ 0 h 161925"/>
                <a:gd name="connsiteX1" fmla="*/ 66675 w 66675"/>
                <a:gd name="connsiteY1" fmla="*/ 0 h 161925"/>
                <a:gd name="connsiteX2" fmla="*/ 66675 w 66675"/>
                <a:gd name="connsiteY2" fmla="*/ 161925 h 161925"/>
                <a:gd name="connsiteX3" fmla="*/ 0 w 66675"/>
                <a:gd name="connsiteY3" fmla="*/ 161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61925">
                  <a:moveTo>
                    <a:pt x="0" y="0"/>
                  </a:moveTo>
                  <a:lnTo>
                    <a:pt x="66675" y="0"/>
                  </a:lnTo>
                  <a:lnTo>
                    <a:pt x="66675" y="161925"/>
                  </a:lnTo>
                  <a:lnTo>
                    <a:pt x="0" y="161925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08" name="Freeform: Shape 431">
              <a:extLst>
                <a:ext uri="{FF2B5EF4-FFF2-40B4-BE49-F238E27FC236}">
                  <a16:creationId xmlns:a16="http://schemas.microsoft.com/office/drawing/2014/main" id="{D4D8E006-3579-00C5-3D1E-F3EACAE71F7C}"/>
                </a:ext>
              </a:extLst>
            </p:cNvPr>
            <p:cNvSpPr/>
            <p:nvPr/>
          </p:nvSpPr>
          <p:spPr>
            <a:xfrm>
              <a:off x="2634895" y="3566270"/>
              <a:ext cx="9525" cy="19050"/>
            </a:xfrm>
            <a:custGeom>
              <a:avLst/>
              <a:gdLst>
                <a:gd name="connsiteX0" fmla="*/ 0 w 9525"/>
                <a:gd name="connsiteY0" fmla="*/ 0 h 19050"/>
                <a:gd name="connsiteX1" fmla="*/ 0 w 9525"/>
                <a:gd name="connsiteY1" fmla="*/ 19050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9050">
                  <a:moveTo>
                    <a:pt x="0" y="0"/>
                  </a:moveTo>
                  <a:lnTo>
                    <a:pt x="0" y="190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09" name="Freeform: Shape 432">
              <a:extLst>
                <a:ext uri="{FF2B5EF4-FFF2-40B4-BE49-F238E27FC236}">
                  <a16:creationId xmlns:a16="http://schemas.microsoft.com/office/drawing/2014/main" id="{5F64F9B8-C078-44FB-D505-ECB3812B348A}"/>
                </a:ext>
              </a:extLst>
            </p:cNvPr>
            <p:cNvSpPr/>
            <p:nvPr/>
          </p:nvSpPr>
          <p:spPr>
            <a:xfrm>
              <a:off x="2331999" y="3582462"/>
              <a:ext cx="16192" cy="53339"/>
            </a:xfrm>
            <a:custGeom>
              <a:avLst/>
              <a:gdLst>
                <a:gd name="connsiteX0" fmla="*/ 16192 w 16192"/>
                <a:gd name="connsiteY0" fmla="*/ 0 h 53339"/>
                <a:gd name="connsiteX1" fmla="*/ 9525 w 16192"/>
                <a:gd name="connsiteY1" fmla="*/ 7620 h 53339"/>
                <a:gd name="connsiteX2" fmla="*/ 0 w 16192"/>
                <a:gd name="connsiteY2" fmla="*/ 53340 h 53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2" h="53339">
                  <a:moveTo>
                    <a:pt x="16192" y="0"/>
                  </a:moveTo>
                  <a:lnTo>
                    <a:pt x="9525" y="7620"/>
                  </a:lnTo>
                  <a:lnTo>
                    <a:pt x="0" y="5334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10" name="Freeform: Shape 433">
              <a:extLst>
                <a:ext uri="{FF2B5EF4-FFF2-40B4-BE49-F238E27FC236}">
                  <a16:creationId xmlns:a16="http://schemas.microsoft.com/office/drawing/2014/main" id="{9FFDAA89-485A-F17E-04CC-A69B6B205AE3}"/>
                </a:ext>
              </a:extLst>
            </p:cNvPr>
            <p:cNvSpPr/>
            <p:nvPr/>
          </p:nvSpPr>
          <p:spPr>
            <a:xfrm>
              <a:off x="2272945" y="3318620"/>
              <a:ext cx="95250" cy="95250"/>
            </a:xfrm>
            <a:custGeom>
              <a:avLst/>
              <a:gdLst>
                <a:gd name="connsiteX0" fmla="*/ 47625 w 95250"/>
                <a:gd name="connsiteY0" fmla="*/ 0 h 95250"/>
                <a:gd name="connsiteX1" fmla="*/ 63818 w 95250"/>
                <a:gd name="connsiteY1" fmla="*/ 31433 h 95250"/>
                <a:gd name="connsiteX2" fmla="*/ 95250 w 95250"/>
                <a:gd name="connsiteY2" fmla="*/ 47625 h 95250"/>
                <a:gd name="connsiteX3" fmla="*/ 63818 w 95250"/>
                <a:gd name="connsiteY3" fmla="*/ 63818 h 95250"/>
                <a:gd name="connsiteX4" fmla="*/ 47625 w 95250"/>
                <a:gd name="connsiteY4" fmla="*/ 95250 h 95250"/>
                <a:gd name="connsiteX5" fmla="*/ 31433 w 95250"/>
                <a:gd name="connsiteY5" fmla="*/ 63818 h 95250"/>
                <a:gd name="connsiteX6" fmla="*/ 0 w 95250"/>
                <a:gd name="connsiteY6" fmla="*/ 47625 h 95250"/>
                <a:gd name="connsiteX7" fmla="*/ 31433 w 95250"/>
                <a:gd name="connsiteY7" fmla="*/ 3143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50" h="95250">
                  <a:moveTo>
                    <a:pt x="47625" y="0"/>
                  </a:moveTo>
                  <a:lnTo>
                    <a:pt x="63818" y="31433"/>
                  </a:lnTo>
                  <a:lnTo>
                    <a:pt x="95250" y="47625"/>
                  </a:lnTo>
                  <a:lnTo>
                    <a:pt x="63818" y="63818"/>
                  </a:lnTo>
                  <a:lnTo>
                    <a:pt x="47625" y="95250"/>
                  </a:lnTo>
                  <a:lnTo>
                    <a:pt x="31433" y="63818"/>
                  </a:lnTo>
                  <a:lnTo>
                    <a:pt x="0" y="47625"/>
                  </a:lnTo>
                  <a:lnTo>
                    <a:pt x="31433" y="3143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11" name="Freeform: Shape 434">
              <a:extLst>
                <a:ext uri="{FF2B5EF4-FFF2-40B4-BE49-F238E27FC236}">
                  <a16:creationId xmlns:a16="http://schemas.microsoft.com/office/drawing/2014/main" id="{39D324B0-A9D6-D1EB-7B83-4744849A92D5}"/>
                </a:ext>
              </a:extLst>
            </p:cNvPr>
            <p:cNvSpPr/>
            <p:nvPr/>
          </p:nvSpPr>
          <p:spPr>
            <a:xfrm>
              <a:off x="2387245" y="3251945"/>
              <a:ext cx="114300" cy="114300"/>
            </a:xfrm>
            <a:custGeom>
              <a:avLst/>
              <a:gdLst>
                <a:gd name="connsiteX0" fmla="*/ 57150 w 114300"/>
                <a:gd name="connsiteY0" fmla="*/ 0 h 114300"/>
                <a:gd name="connsiteX1" fmla="*/ 76200 w 114300"/>
                <a:gd name="connsiteY1" fmla="*/ 38100 h 114300"/>
                <a:gd name="connsiteX2" fmla="*/ 114300 w 114300"/>
                <a:gd name="connsiteY2" fmla="*/ 57150 h 114300"/>
                <a:gd name="connsiteX3" fmla="*/ 76200 w 114300"/>
                <a:gd name="connsiteY3" fmla="*/ 76200 h 114300"/>
                <a:gd name="connsiteX4" fmla="*/ 57150 w 114300"/>
                <a:gd name="connsiteY4" fmla="*/ 114300 h 114300"/>
                <a:gd name="connsiteX5" fmla="*/ 38100 w 114300"/>
                <a:gd name="connsiteY5" fmla="*/ 76200 h 114300"/>
                <a:gd name="connsiteX6" fmla="*/ 0 w 114300"/>
                <a:gd name="connsiteY6" fmla="*/ 57150 h 114300"/>
                <a:gd name="connsiteX7" fmla="*/ 38100 w 114300"/>
                <a:gd name="connsiteY7" fmla="*/ 381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300" h="114300">
                  <a:moveTo>
                    <a:pt x="57150" y="0"/>
                  </a:moveTo>
                  <a:lnTo>
                    <a:pt x="76200" y="38100"/>
                  </a:lnTo>
                  <a:lnTo>
                    <a:pt x="114300" y="57150"/>
                  </a:lnTo>
                  <a:lnTo>
                    <a:pt x="76200" y="76200"/>
                  </a:lnTo>
                  <a:lnTo>
                    <a:pt x="57150" y="114300"/>
                  </a:lnTo>
                  <a:lnTo>
                    <a:pt x="38100" y="76200"/>
                  </a:lnTo>
                  <a:lnTo>
                    <a:pt x="0" y="57150"/>
                  </a:lnTo>
                  <a:lnTo>
                    <a:pt x="38100" y="38100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12" name="Freeform: Shape 435">
              <a:extLst>
                <a:ext uri="{FF2B5EF4-FFF2-40B4-BE49-F238E27FC236}">
                  <a16:creationId xmlns:a16="http://schemas.microsoft.com/office/drawing/2014/main" id="{B97B6730-6FB5-50AF-7797-3F90E14783D8}"/>
                </a:ext>
              </a:extLst>
            </p:cNvPr>
            <p:cNvSpPr/>
            <p:nvPr/>
          </p:nvSpPr>
          <p:spPr>
            <a:xfrm>
              <a:off x="2282470" y="3451970"/>
              <a:ext cx="9525" cy="57150"/>
            </a:xfrm>
            <a:custGeom>
              <a:avLst/>
              <a:gdLst>
                <a:gd name="connsiteX0" fmla="*/ 0 w 9525"/>
                <a:gd name="connsiteY0" fmla="*/ 0 h 57150"/>
                <a:gd name="connsiteX1" fmla="*/ 0 w 952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13" name="Freeform: Shape 436">
              <a:extLst>
                <a:ext uri="{FF2B5EF4-FFF2-40B4-BE49-F238E27FC236}">
                  <a16:creationId xmlns:a16="http://schemas.microsoft.com/office/drawing/2014/main" id="{FD4CA07C-3D5F-3420-D930-D54F98D34AD1}"/>
                </a:ext>
              </a:extLst>
            </p:cNvPr>
            <p:cNvSpPr/>
            <p:nvPr/>
          </p:nvSpPr>
          <p:spPr>
            <a:xfrm>
              <a:off x="2253895" y="3480545"/>
              <a:ext cx="57150" cy="9525"/>
            </a:xfrm>
            <a:custGeom>
              <a:avLst/>
              <a:gdLst>
                <a:gd name="connsiteX0" fmla="*/ 57150 w 57150"/>
                <a:gd name="connsiteY0" fmla="*/ 0 h 9525"/>
                <a:gd name="connsiteX1" fmla="*/ 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571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714" name="Graphique 478">
            <a:extLst>
              <a:ext uri="{FF2B5EF4-FFF2-40B4-BE49-F238E27FC236}">
                <a16:creationId xmlns:a16="http://schemas.microsoft.com/office/drawing/2014/main" id="{19029A1D-4BE0-D40C-5F4D-D56BC0B3B650}"/>
              </a:ext>
            </a:extLst>
          </p:cNvPr>
          <p:cNvGrpSpPr/>
          <p:nvPr/>
        </p:nvGrpSpPr>
        <p:grpSpPr>
          <a:xfrm>
            <a:off x="3153284" y="5179345"/>
            <a:ext cx="449832" cy="432050"/>
            <a:chOff x="4127539" y="1541216"/>
            <a:chExt cx="3930205" cy="3774852"/>
          </a:xfrm>
        </p:grpSpPr>
        <p:sp>
          <p:nvSpPr>
            <p:cNvPr id="715" name="Forme libre : forme 714">
              <a:extLst>
                <a:ext uri="{FF2B5EF4-FFF2-40B4-BE49-F238E27FC236}">
                  <a16:creationId xmlns:a16="http://schemas.microsoft.com/office/drawing/2014/main" id="{C4B58872-D717-61AD-AD8F-AF9509580787}"/>
                </a:ext>
              </a:extLst>
            </p:cNvPr>
            <p:cNvSpPr/>
            <p:nvPr/>
          </p:nvSpPr>
          <p:spPr>
            <a:xfrm>
              <a:off x="4127539" y="4182880"/>
              <a:ext cx="2486025" cy="704850"/>
            </a:xfrm>
            <a:custGeom>
              <a:avLst/>
              <a:gdLst>
                <a:gd name="connsiteX0" fmla="*/ 2488621 w 2486025"/>
                <a:gd name="connsiteY0" fmla="*/ 5358 h 704850"/>
                <a:gd name="connsiteX1" fmla="*/ 2267165 w 2486025"/>
                <a:gd name="connsiteY1" fmla="*/ 84415 h 704850"/>
                <a:gd name="connsiteX2" fmla="*/ 2045708 w 2486025"/>
                <a:gd name="connsiteY2" fmla="*/ 5358 h 704850"/>
                <a:gd name="connsiteX3" fmla="*/ 353306 w 2486025"/>
                <a:gd name="connsiteY3" fmla="*/ 5358 h 704850"/>
                <a:gd name="connsiteX4" fmla="*/ 5358 w 2486025"/>
                <a:gd name="connsiteY4" fmla="*/ 353401 h 704850"/>
                <a:gd name="connsiteX5" fmla="*/ 5358 w 2486025"/>
                <a:gd name="connsiteY5" fmla="*/ 353401 h 704850"/>
                <a:gd name="connsiteX6" fmla="*/ 353306 w 2486025"/>
                <a:gd name="connsiteY6" fmla="*/ 701350 h 704850"/>
                <a:gd name="connsiteX7" fmla="*/ 2045899 w 2486025"/>
                <a:gd name="connsiteY7" fmla="*/ 701349 h 704850"/>
                <a:gd name="connsiteX8" fmla="*/ 2393847 w 2486025"/>
                <a:gd name="connsiteY8" fmla="*/ 353401 h 704850"/>
                <a:gd name="connsiteX9" fmla="*/ 2393847 w 2486025"/>
                <a:gd name="connsiteY9" fmla="*/ 353401 h 704850"/>
                <a:gd name="connsiteX10" fmla="*/ 2378035 w 2486025"/>
                <a:gd name="connsiteY10" fmla="*/ 226814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86025" h="704850">
                  <a:moveTo>
                    <a:pt x="2488621" y="5358"/>
                  </a:moveTo>
                  <a:lnTo>
                    <a:pt x="2267165" y="84415"/>
                  </a:lnTo>
                  <a:cubicBezTo>
                    <a:pt x="2203919" y="36790"/>
                    <a:pt x="2124290" y="5358"/>
                    <a:pt x="2045708" y="5358"/>
                  </a:cubicBezTo>
                  <a:lnTo>
                    <a:pt x="353306" y="5358"/>
                  </a:lnTo>
                  <a:cubicBezTo>
                    <a:pt x="161815" y="7065"/>
                    <a:pt x="7013" y="161909"/>
                    <a:pt x="5358" y="353401"/>
                  </a:cubicBezTo>
                  <a:lnTo>
                    <a:pt x="5358" y="353401"/>
                  </a:lnTo>
                  <a:cubicBezTo>
                    <a:pt x="7014" y="544878"/>
                    <a:pt x="161830" y="699694"/>
                    <a:pt x="353306" y="701350"/>
                  </a:cubicBezTo>
                  <a:lnTo>
                    <a:pt x="2045899" y="701349"/>
                  </a:lnTo>
                  <a:cubicBezTo>
                    <a:pt x="2237375" y="699694"/>
                    <a:pt x="2392191" y="544878"/>
                    <a:pt x="2393847" y="353401"/>
                  </a:cubicBezTo>
                  <a:lnTo>
                    <a:pt x="2393847" y="353401"/>
                  </a:lnTo>
                  <a:cubicBezTo>
                    <a:pt x="2393847" y="305776"/>
                    <a:pt x="2393847" y="258151"/>
                    <a:pt x="2378035" y="22681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16" name="Forme libre : forme 715">
              <a:extLst>
                <a:ext uri="{FF2B5EF4-FFF2-40B4-BE49-F238E27FC236}">
                  <a16:creationId xmlns:a16="http://schemas.microsoft.com/office/drawing/2014/main" id="{34884CAC-A63A-0308-9146-4347F7A8A20D}"/>
                </a:ext>
              </a:extLst>
            </p:cNvPr>
            <p:cNvSpPr/>
            <p:nvPr/>
          </p:nvSpPr>
          <p:spPr>
            <a:xfrm>
              <a:off x="4978920" y="4482916"/>
              <a:ext cx="104772" cy="104773"/>
            </a:xfrm>
            <a:custGeom>
              <a:avLst/>
              <a:gdLst>
                <a:gd name="connsiteX0" fmla="*/ 100608 w 104775"/>
                <a:gd name="connsiteY0" fmla="*/ 52983 h 104775"/>
                <a:gd name="connsiteX1" fmla="*/ 52983 w 104775"/>
                <a:gd name="connsiteY1" fmla="*/ 100608 h 104775"/>
                <a:gd name="connsiteX2" fmla="*/ 5358 w 104775"/>
                <a:gd name="connsiteY2" fmla="*/ 52983 h 104775"/>
                <a:gd name="connsiteX3" fmla="*/ 52983 w 104775"/>
                <a:gd name="connsiteY3" fmla="*/ 5358 h 104775"/>
                <a:gd name="connsiteX4" fmla="*/ 100608 w 104775"/>
                <a:gd name="connsiteY4" fmla="*/ 52983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100608" y="52983"/>
                  </a:moveTo>
                  <a:cubicBezTo>
                    <a:pt x="100608" y="84733"/>
                    <a:pt x="84733" y="100608"/>
                    <a:pt x="52983" y="100608"/>
                  </a:cubicBezTo>
                  <a:cubicBezTo>
                    <a:pt x="21233" y="100608"/>
                    <a:pt x="5358" y="84733"/>
                    <a:pt x="5358" y="52983"/>
                  </a:cubicBezTo>
                  <a:cubicBezTo>
                    <a:pt x="5358" y="21233"/>
                    <a:pt x="21232" y="5358"/>
                    <a:pt x="52983" y="5358"/>
                  </a:cubicBezTo>
                  <a:cubicBezTo>
                    <a:pt x="84733" y="5358"/>
                    <a:pt x="100608" y="21233"/>
                    <a:pt x="100608" y="5298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17" name="Forme libre : forme 716">
              <a:extLst>
                <a:ext uri="{FF2B5EF4-FFF2-40B4-BE49-F238E27FC236}">
                  <a16:creationId xmlns:a16="http://schemas.microsoft.com/office/drawing/2014/main" id="{97107AC4-7F63-3F09-2581-34C579AE173A}"/>
                </a:ext>
              </a:extLst>
            </p:cNvPr>
            <p:cNvSpPr/>
            <p:nvPr/>
          </p:nvSpPr>
          <p:spPr>
            <a:xfrm>
              <a:off x="5303202" y="4483296"/>
              <a:ext cx="104772" cy="104773"/>
            </a:xfrm>
            <a:custGeom>
              <a:avLst/>
              <a:gdLst>
                <a:gd name="connsiteX0" fmla="*/ 100608 w 104775"/>
                <a:gd name="connsiteY0" fmla="*/ 52983 h 104775"/>
                <a:gd name="connsiteX1" fmla="*/ 52983 w 104775"/>
                <a:gd name="connsiteY1" fmla="*/ 100608 h 104775"/>
                <a:gd name="connsiteX2" fmla="*/ 5358 w 104775"/>
                <a:gd name="connsiteY2" fmla="*/ 52983 h 104775"/>
                <a:gd name="connsiteX3" fmla="*/ 52983 w 104775"/>
                <a:gd name="connsiteY3" fmla="*/ 5358 h 104775"/>
                <a:gd name="connsiteX4" fmla="*/ 100608 w 104775"/>
                <a:gd name="connsiteY4" fmla="*/ 52983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100608" y="52983"/>
                  </a:moveTo>
                  <a:cubicBezTo>
                    <a:pt x="100608" y="84733"/>
                    <a:pt x="84733" y="100608"/>
                    <a:pt x="52983" y="100608"/>
                  </a:cubicBezTo>
                  <a:cubicBezTo>
                    <a:pt x="21233" y="100608"/>
                    <a:pt x="5358" y="84733"/>
                    <a:pt x="5358" y="52983"/>
                  </a:cubicBezTo>
                  <a:cubicBezTo>
                    <a:pt x="5358" y="21233"/>
                    <a:pt x="21233" y="5358"/>
                    <a:pt x="52983" y="5358"/>
                  </a:cubicBezTo>
                  <a:cubicBezTo>
                    <a:pt x="84733" y="5358"/>
                    <a:pt x="100608" y="21233"/>
                    <a:pt x="100608" y="5298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18" name="Forme libre : forme 717">
              <a:extLst>
                <a:ext uri="{FF2B5EF4-FFF2-40B4-BE49-F238E27FC236}">
                  <a16:creationId xmlns:a16="http://schemas.microsoft.com/office/drawing/2014/main" id="{DD37E1EC-E8D9-9C56-F93D-17575BBFBCEF}"/>
                </a:ext>
              </a:extLst>
            </p:cNvPr>
            <p:cNvSpPr/>
            <p:nvPr/>
          </p:nvSpPr>
          <p:spPr>
            <a:xfrm>
              <a:off x="5627484" y="4483296"/>
              <a:ext cx="104772" cy="104773"/>
            </a:xfrm>
            <a:custGeom>
              <a:avLst/>
              <a:gdLst>
                <a:gd name="connsiteX0" fmla="*/ 100608 w 104775"/>
                <a:gd name="connsiteY0" fmla="*/ 52983 h 104775"/>
                <a:gd name="connsiteX1" fmla="*/ 52983 w 104775"/>
                <a:gd name="connsiteY1" fmla="*/ 100608 h 104775"/>
                <a:gd name="connsiteX2" fmla="*/ 5358 w 104775"/>
                <a:gd name="connsiteY2" fmla="*/ 52983 h 104775"/>
                <a:gd name="connsiteX3" fmla="*/ 52983 w 104775"/>
                <a:gd name="connsiteY3" fmla="*/ 5358 h 104775"/>
                <a:gd name="connsiteX4" fmla="*/ 100608 w 104775"/>
                <a:gd name="connsiteY4" fmla="*/ 52983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775" h="104775">
                  <a:moveTo>
                    <a:pt x="100608" y="52983"/>
                  </a:moveTo>
                  <a:cubicBezTo>
                    <a:pt x="100608" y="84733"/>
                    <a:pt x="84733" y="100608"/>
                    <a:pt x="52983" y="100608"/>
                  </a:cubicBezTo>
                  <a:cubicBezTo>
                    <a:pt x="21233" y="100608"/>
                    <a:pt x="5358" y="84733"/>
                    <a:pt x="5358" y="52983"/>
                  </a:cubicBezTo>
                  <a:cubicBezTo>
                    <a:pt x="5358" y="21233"/>
                    <a:pt x="21233" y="5358"/>
                    <a:pt x="52983" y="5358"/>
                  </a:cubicBezTo>
                  <a:cubicBezTo>
                    <a:pt x="84733" y="5358"/>
                    <a:pt x="100608" y="21233"/>
                    <a:pt x="100608" y="5298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19" name="Forme libre : forme 718">
              <a:extLst>
                <a:ext uri="{FF2B5EF4-FFF2-40B4-BE49-F238E27FC236}">
                  <a16:creationId xmlns:a16="http://schemas.microsoft.com/office/drawing/2014/main" id="{1046CBF3-33F9-AAB7-AE4D-123628CBE3E4}"/>
                </a:ext>
              </a:extLst>
            </p:cNvPr>
            <p:cNvSpPr/>
            <p:nvPr/>
          </p:nvSpPr>
          <p:spPr>
            <a:xfrm>
              <a:off x="6278570" y="5020793"/>
              <a:ext cx="619125" cy="295275"/>
            </a:xfrm>
            <a:custGeom>
              <a:avLst/>
              <a:gdLst>
                <a:gd name="connsiteX0" fmla="*/ 479989 w 619125"/>
                <a:gd name="connsiteY0" fmla="*/ 290538 h 295275"/>
                <a:gd name="connsiteX1" fmla="*/ 131945 w 619125"/>
                <a:gd name="connsiteY1" fmla="*/ 290538 h 295275"/>
                <a:gd name="connsiteX2" fmla="*/ 5358 w 619125"/>
                <a:gd name="connsiteY2" fmla="*/ 147663 h 295275"/>
                <a:gd name="connsiteX3" fmla="*/ 5358 w 619125"/>
                <a:gd name="connsiteY3" fmla="*/ 147663 h 295275"/>
                <a:gd name="connsiteX4" fmla="*/ 131945 w 619125"/>
                <a:gd name="connsiteY4" fmla="*/ 5359 h 295275"/>
                <a:gd name="connsiteX5" fmla="*/ 479989 w 619125"/>
                <a:gd name="connsiteY5" fmla="*/ 5359 h 295275"/>
                <a:gd name="connsiteX6" fmla="*/ 622292 w 619125"/>
                <a:gd name="connsiteY6" fmla="*/ 146517 h 295275"/>
                <a:gd name="connsiteX7" fmla="*/ 622292 w 619125"/>
                <a:gd name="connsiteY7" fmla="*/ 147663 h 295275"/>
                <a:gd name="connsiteX8" fmla="*/ 622292 w 619125"/>
                <a:gd name="connsiteY8" fmla="*/ 147663 h 295275"/>
                <a:gd name="connsiteX9" fmla="*/ 481708 w 619125"/>
                <a:gd name="connsiteY9" fmla="*/ 290534 h 295275"/>
                <a:gd name="connsiteX10" fmla="*/ 479988 w 619125"/>
                <a:gd name="connsiteY10" fmla="*/ 290538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9125" h="295275">
                  <a:moveTo>
                    <a:pt x="479989" y="290538"/>
                  </a:moveTo>
                  <a:lnTo>
                    <a:pt x="131945" y="290538"/>
                  </a:lnTo>
                  <a:cubicBezTo>
                    <a:pt x="68699" y="290538"/>
                    <a:pt x="5358" y="227291"/>
                    <a:pt x="5358" y="147663"/>
                  </a:cubicBezTo>
                  <a:lnTo>
                    <a:pt x="5358" y="147663"/>
                  </a:lnTo>
                  <a:cubicBezTo>
                    <a:pt x="5358" y="68605"/>
                    <a:pt x="68699" y="5359"/>
                    <a:pt x="131945" y="5359"/>
                  </a:cubicBezTo>
                  <a:lnTo>
                    <a:pt x="479989" y="5359"/>
                  </a:lnTo>
                  <a:cubicBezTo>
                    <a:pt x="558264" y="5043"/>
                    <a:pt x="621975" y="68241"/>
                    <a:pt x="622292" y="146517"/>
                  </a:cubicBezTo>
                  <a:cubicBezTo>
                    <a:pt x="622293" y="146899"/>
                    <a:pt x="622293" y="147281"/>
                    <a:pt x="622292" y="147663"/>
                  </a:cubicBezTo>
                  <a:lnTo>
                    <a:pt x="622292" y="147663"/>
                  </a:lnTo>
                  <a:cubicBezTo>
                    <a:pt x="622923" y="225936"/>
                    <a:pt x="559983" y="289902"/>
                    <a:pt x="481708" y="290534"/>
                  </a:cubicBezTo>
                  <a:cubicBezTo>
                    <a:pt x="481135" y="290539"/>
                    <a:pt x="480562" y="290540"/>
                    <a:pt x="479988" y="29053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20" name="Forme libre : forme 719">
              <a:extLst>
                <a:ext uri="{FF2B5EF4-FFF2-40B4-BE49-F238E27FC236}">
                  <a16:creationId xmlns:a16="http://schemas.microsoft.com/office/drawing/2014/main" id="{8F26E441-A3AE-17A2-E5BF-B83CDDA7C32F}"/>
                </a:ext>
              </a:extLst>
            </p:cNvPr>
            <p:cNvSpPr/>
            <p:nvPr/>
          </p:nvSpPr>
          <p:spPr>
            <a:xfrm>
              <a:off x="4965263" y="1541216"/>
              <a:ext cx="2771775" cy="3629025"/>
            </a:xfrm>
            <a:custGeom>
              <a:avLst/>
              <a:gdLst>
                <a:gd name="connsiteX0" fmla="*/ 337971 w 2771775"/>
                <a:gd name="connsiteY0" fmla="*/ 1207508 h 3629025"/>
                <a:gd name="connsiteX1" fmla="*/ 258532 w 2771775"/>
                <a:gd name="connsiteY1" fmla="*/ 1207508 h 3629025"/>
                <a:gd name="connsiteX2" fmla="*/ 5358 w 2771775"/>
                <a:gd name="connsiteY2" fmla="*/ 1460683 h 3629025"/>
                <a:gd name="connsiteX3" fmla="*/ 5358 w 2771775"/>
                <a:gd name="connsiteY3" fmla="*/ 2235732 h 3629025"/>
                <a:gd name="connsiteX4" fmla="*/ 258532 w 2771775"/>
                <a:gd name="connsiteY4" fmla="*/ 2488811 h 3629025"/>
                <a:gd name="connsiteX5" fmla="*/ 337590 w 2771775"/>
                <a:gd name="connsiteY5" fmla="*/ 2488811 h 3629025"/>
                <a:gd name="connsiteX6" fmla="*/ 337590 w 2771775"/>
                <a:gd name="connsiteY6" fmla="*/ 1223415 h 3629025"/>
                <a:gd name="connsiteX7" fmla="*/ 1555552 w 2771775"/>
                <a:gd name="connsiteY7" fmla="*/ 5358 h 3629025"/>
                <a:gd name="connsiteX8" fmla="*/ 1555552 w 2771775"/>
                <a:gd name="connsiteY8" fmla="*/ 5358 h 3629025"/>
                <a:gd name="connsiteX9" fmla="*/ 2773609 w 2771775"/>
                <a:gd name="connsiteY9" fmla="*/ 1223415 h 3629025"/>
                <a:gd name="connsiteX10" fmla="*/ 2773609 w 2771775"/>
                <a:gd name="connsiteY10" fmla="*/ 2488811 h 3629025"/>
                <a:gd name="connsiteX11" fmla="*/ 1935409 w 2771775"/>
                <a:gd name="connsiteY11" fmla="*/ 3627715 h 3629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1775" h="3629025">
                  <a:moveTo>
                    <a:pt x="337971" y="1207508"/>
                  </a:moveTo>
                  <a:lnTo>
                    <a:pt x="258532" y="1207508"/>
                  </a:lnTo>
                  <a:cubicBezTo>
                    <a:pt x="131945" y="1207508"/>
                    <a:pt x="5358" y="1318284"/>
                    <a:pt x="5358" y="1460683"/>
                  </a:cubicBezTo>
                  <a:lnTo>
                    <a:pt x="5358" y="2235732"/>
                  </a:lnTo>
                  <a:cubicBezTo>
                    <a:pt x="5358" y="2378131"/>
                    <a:pt x="131945" y="2488811"/>
                    <a:pt x="258532" y="2488811"/>
                  </a:cubicBezTo>
                  <a:lnTo>
                    <a:pt x="337590" y="2488811"/>
                  </a:lnTo>
                  <a:lnTo>
                    <a:pt x="337590" y="1223415"/>
                  </a:lnTo>
                  <a:cubicBezTo>
                    <a:pt x="337590" y="558951"/>
                    <a:pt x="891183" y="5358"/>
                    <a:pt x="1555552" y="5358"/>
                  </a:cubicBezTo>
                  <a:lnTo>
                    <a:pt x="1555552" y="5358"/>
                  </a:lnTo>
                  <a:cubicBezTo>
                    <a:pt x="2219921" y="5358"/>
                    <a:pt x="2773609" y="558951"/>
                    <a:pt x="2773609" y="1223415"/>
                  </a:cubicBezTo>
                  <a:lnTo>
                    <a:pt x="2773609" y="2488811"/>
                  </a:lnTo>
                  <a:cubicBezTo>
                    <a:pt x="2773609" y="3010876"/>
                    <a:pt x="2409754" y="3469886"/>
                    <a:pt x="1935409" y="3627715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  <p:sp>
          <p:nvSpPr>
            <p:cNvPr id="721" name="Forme libre : forme 720">
              <a:extLst>
                <a:ext uri="{FF2B5EF4-FFF2-40B4-BE49-F238E27FC236}">
                  <a16:creationId xmlns:a16="http://schemas.microsoft.com/office/drawing/2014/main" id="{5022459C-547A-40B3-7636-45AD8D72C3CA}"/>
                </a:ext>
              </a:extLst>
            </p:cNvPr>
            <p:cNvSpPr/>
            <p:nvPr/>
          </p:nvSpPr>
          <p:spPr>
            <a:xfrm>
              <a:off x="7733894" y="2743346"/>
              <a:ext cx="323850" cy="1285875"/>
            </a:xfrm>
            <a:custGeom>
              <a:avLst/>
              <a:gdLst>
                <a:gd name="connsiteX0" fmla="*/ 5358 w 323850"/>
                <a:gd name="connsiteY0" fmla="*/ 1286682 h 1285875"/>
                <a:gd name="connsiteX1" fmla="*/ 68604 w 323850"/>
                <a:gd name="connsiteY1" fmla="*/ 1286682 h 1285875"/>
                <a:gd name="connsiteX2" fmla="*/ 321683 w 323850"/>
                <a:gd name="connsiteY2" fmla="*/ 1040315 h 1285875"/>
                <a:gd name="connsiteX3" fmla="*/ 321683 w 323850"/>
                <a:gd name="connsiteY3" fmla="*/ 1033603 h 1285875"/>
                <a:gd name="connsiteX4" fmla="*/ 321684 w 323850"/>
                <a:gd name="connsiteY4" fmla="*/ 258554 h 1285875"/>
                <a:gd name="connsiteX5" fmla="*/ 75221 w 323850"/>
                <a:gd name="connsiteY5" fmla="*/ 5380 h 1285875"/>
                <a:gd name="connsiteX6" fmla="*/ 68605 w 323850"/>
                <a:gd name="connsiteY6" fmla="*/ 5379 h 1285875"/>
                <a:gd name="connsiteX7" fmla="*/ 5358 w 323850"/>
                <a:gd name="connsiteY7" fmla="*/ 5379 h 128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3850" h="1285875">
                  <a:moveTo>
                    <a:pt x="5358" y="1286682"/>
                  </a:moveTo>
                  <a:lnTo>
                    <a:pt x="68604" y="1286682"/>
                  </a:lnTo>
                  <a:cubicBezTo>
                    <a:pt x="206522" y="1288536"/>
                    <a:pt x="319829" y="1178233"/>
                    <a:pt x="321683" y="1040315"/>
                  </a:cubicBezTo>
                  <a:cubicBezTo>
                    <a:pt x="321713" y="1038078"/>
                    <a:pt x="321713" y="1035840"/>
                    <a:pt x="321683" y="1033603"/>
                  </a:cubicBezTo>
                  <a:lnTo>
                    <a:pt x="321684" y="258554"/>
                  </a:lnTo>
                  <a:cubicBezTo>
                    <a:pt x="323537" y="120583"/>
                    <a:pt x="213192" y="7233"/>
                    <a:pt x="75221" y="5380"/>
                  </a:cubicBezTo>
                  <a:cubicBezTo>
                    <a:pt x="73015" y="5351"/>
                    <a:pt x="70810" y="5350"/>
                    <a:pt x="68605" y="5379"/>
                  </a:cubicBezTo>
                  <a:lnTo>
                    <a:pt x="5358" y="5379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light"/>
                <a:ea typeface="+mn-ea"/>
                <a:cs typeface="+mn-cs"/>
              </a:endParaRPr>
            </a:p>
          </p:txBody>
        </p:sp>
      </p:grpSp>
      <p:grpSp>
        <p:nvGrpSpPr>
          <p:cNvPr id="730" name="Graphique 121">
            <a:extLst>
              <a:ext uri="{FF2B5EF4-FFF2-40B4-BE49-F238E27FC236}">
                <a16:creationId xmlns:a16="http://schemas.microsoft.com/office/drawing/2014/main" id="{1E189DA4-0606-FC26-753B-7F7B253E2443}"/>
              </a:ext>
            </a:extLst>
          </p:cNvPr>
          <p:cNvGrpSpPr/>
          <p:nvPr/>
        </p:nvGrpSpPr>
        <p:grpSpPr>
          <a:xfrm>
            <a:off x="4262588" y="5166778"/>
            <a:ext cx="405464" cy="457185"/>
            <a:chOff x="3071812" y="19050"/>
            <a:chExt cx="6048375" cy="6819900"/>
          </a:xfrm>
        </p:grpSpPr>
        <p:sp>
          <p:nvSpPr>
            <p:cNvPr id="731" name="Forme libre : forme 302">
              <a:extLst>
                <a:ext uri="{FF2B5EF4-FFF2-40B4-BE49-F238E27FC236}">
                  <a16:creationId xmlns:a16="http://schemas.microsoft.com/office/drawing/2014/main" id="{A00C5ABD-B075-C0AB-BCCA-7DA5A3B19D9F}"/>
                </a:ext>
              </a:extLst>
            </p:cNvPr>
            <p:cNvSpPr/>
            <p:nvPr/>
          </p:nvSpPr>
          <p:spPr>
            <a:xfrm>
              <a:off x="3069461" y="17716"/>
              <a:ext cx="6048375" cy="6819900"/>
            </a:xfrm>
            <a:custGeom>
              <a:avLst/>
              <a:gdLst>
                <a:gd name="connsiteX0" fmla="*/ 3026538 w 6048375"/>
                <a:gd name="connsiteY0" fmla="*/ 6816186 h 6819900"/>
                <a:gd name="connsiteX1" fmla="*/ 162561 w 6048375"/>
                <a:gd name="connsiteY1" fmla="*/ 3468148 h 6819900"/>
                <a:gd name="connsiteX2" fmla="*/ 57786 w 6048375"/>
                <a:gd name="connsiteY2" fmla="*/ 934974 h 6819900"/>
                <a:gd name="connsiteX3" fmla="*/ 3026634 w 6048375"/>
                <a:gd name="connsiteY3" fmla="*/ 7144 h 6819900"/>
                <a:gd name="connsiteX4" fmla="*/ 5995481 w 6048375"/>
                <a:gd name="connsiteY4" fmla="*/ 934974 h 6819900"/>
                <a:gd name="connsiteX5" fmla="*/ 3026538 w 6048375"/>
                <a:gd name="connsiteY5" fmla="*/ 6816186 h 681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48375" h="6819900">
                  <a:moveTo>
                    <a:pt x="3026538" y="6816186"/>
                  </a:moveTo>
                  <a:cubicBezTo>
                    <a:pt x="1493680" y="6388608"/>
                    <a:pt x="533655" y="5259134"/>
                    <a:pt x="162561" y="3468148"/>
                  </a:cubicBezTo>
                  <a:cubicBezTo>
                    <a:pt x="-71468" y="2330577"/>
                    <a:pt x="17305" y="1265682"/>
                    <a:pt x="57786" y="934974"/>
                  </a:cubicBezTo>
                  <a:cubicBezTo>
                    <a:pt x="1655129" y="926878"/>
                    <a:pt x="2736217" y="216884"/>
                    <a:pt x="3026634" y="7144"/>
                  </a:cubicBezTo>
                  <a:cubicBezTo>
                    <a:pt x="3317051" y="216694"/>
                    <a:pt x="4398233" y="926878"/>
                    <a:pt x="5995481" y="934974"/>
                  </a:cubicBezTo>
                  <a:cubicBezTo>
                    <a:pt x="6076062" y="1644872"/>
                    <a:pt x="6398769" y="5872258"/>
                    <a:pt x="3026538" y="6816186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2" name="Forme libre : forme 303">
              <a:extLst>
                <a:ext uri="{FF2B5EF4-FFF2-40B4-BE49-F238E27FC236}">
                  <a16:creationId xmlns:a16="http://schemas.microsoft.com/office/drawing/2014/main" id="{5F3E8BA5-652B-3F05-1C1A-9BB6479622EB}"/>
                </a:ext>
              </a:extLst>
            </p:cNvPr>
            <p:cNvSpPr/>
            <p:nvPr/>
          </p:nvSpPr>
          <p:spPr>
            <a:xfrm>
              <a:off x="4134310" y="1211771"/>
              <a:ext cx="3914775" cy="4419600"/>
            </a:xfrm>
            <a:custGeom>
              <a:avLst/>
              <a:gdLst>
                <a:gd name="connsiteX0" fmla="*/ 1961689 w 3914775"/>
                <a:gd name="connsiteY0" fmla="*/ 4420076 h 4419600"/>
                <a:gd name="connsiteX1" fmla="*/ 33543 w 3914775"/>
                <a:gd name="connsiteY1" fmla="*/ 612172 h 4419600"/>
                <a:gd name="connsiteX2" fmla="*/ 1961689 w 3914775"/>
                <a:gd name="connsiteY2" fmla="*/ 7144 h 4419600"/>
                <a:gd name="connsiteX3" fmla="*/ 3889835 w 3914775"/>
                <a:gd name="connsiteY3" fmla="*/ 612172 h 4419600"/>
                <a:gd name="connsiteX4" fmla="*/ 1961689 w 3914775"/>
                <a:gd name="connsiteY4" fmla="*/ 4420076 h 441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4775" h="4419600">
                  <a:moveTo>
                    <a:pt x="1961689" y="4420076"/>
                  </a:moveTo>
                  <a:cubicBezTo>
                    <a:pt x="-176197" y="3814953"/>
                    <a:pt x="-22940" y="1168813"/>
                    <a:pt x="33543" y="612172"/>
                  </a:cubicBezTo>
                  <a:cubicBezTo>
                    <a:pt x="1041955" y="596074"/>
                    <a:pt x="1735756" y="168497"/>
                    <a:pt x="1961689" y="7144"/>
                  </a:cubicBezTo>
                  <a:cubicBezTo>
                    <a:pt x="2187527" y="168497"/>
                    <a:pt x="2881328" y="596074"/>
                    <a:pt x="3889835" y="612172"/>
                  </a:cubicBezTo>
                  <a:cubicBezTo>
                    <a:pt x="3946223" y="1168813"/>
                    <a:pt x="4099576" y="3814953"/>
                    <a:pt x="1961689" y="4420076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733" name="Groupe 732">
            <a:extLst>
              <a:ext uri="{FF2B5EF4-FFF2-40B4-BE49-F238E27FC236}">
                <a16:creationId xmlns:a16="http://schemas.microsoft.com/office/drawing/2014/main" id="{131AE196-9389-9B21-1222-A81DB0AE6759}"/>
              </a:ext>
            </a:extLst>
          </p:cNvPr>
          <p:cNvGrpSpPr/>
          <p:nvPr/>
        </p:nvGrpSpPr>
        <p:grpSpPr>
          <a:xfrm>
            <a:off x="5323586" y="5176206"/>
            <a:ext cx="457709" cy="438328"/>
            <a:chOff x="4700595" y="2051780"/>
            <a:chExt cx="2834822" cy="2714789"/>
          </a:xfrm>
        </p:grpSpPr>
        <p:sp>
          <p:nvSpPr>
            <p:cNvPr id="734" name="Forme libre : forme 733">
              <a:extLst>
                <a:ext uri="{FF2B5EF4-FFF2-40B4-BE49-F238E27FC236}">
                  <a16:creationId xmlns:a16="http://schemas.microsoft.com/office/drawing/2014/main" id="{2DE29DF1-F15D-B715-8438-C3BF70F83363}"/>
                </a:ext>
              </a:extLst>
            </p:cNvPr>
            <p:cNvSpPr/>
            <p:nvPr/>
          </p:nvSpPr>
          <p:spPr>
            <a:xfrm>
              <a:off x="5670136" y="3886390"/>
              <a:ext cx="223805" cy="387762"/>
            </a:xfrm>
            <a:custGeom>
              <a:avLst/>
              <a:gdLst>
                <a:gd name="connsiteX0" fmla="*/ 0 w 223805"/>
                <a:gd name="connsiteY0" fmla="*/ 387763 h 387762"/>
                <a:gd name="connsiteX1" fmla="*/ 161734 w 223805"/>
                <a:gd name="connsiteY1" fmla="*/ 290227 h 387762"/>
                <a:gd name="connsiteX2" fmla="*/ 207264 w 223805"/>
                <a:gd name="connsiteY2" fmla="*/ 112585 h 387762"/>
                <a:gd name="connsiteX3" fmla="*/ 145066 w 223805"/>
                <a:gd name="connsiteY3" fmla="*/ 0 h 38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805" h="387762">
                  <a:moveTo>
                    <a:pt x="0" y="387763"/>
                  </a:moveTo>
                  <a:lnTo>
                    <a:pt x="161734" y="290227"/>
                  </a:lnTo>
                  <a:cubicBezTo>
                    <a:pt x="221075" y="254317"/>
                    <a:pt x="241364" y="174784"/>
                    <a:pt x="207264" y="112585"/>
                  </a:cubicBezTo>
                  <a:lnTo>
                    <a:pt x="145066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5" name="Forme libre : forme 734">
              <a:extLst>
                <a:ext uri="{FF2B5EF4-FFF2-40B4-BE49-F238E27FC236}">
                  <a16:creationId xmlns:a16="http://schemas.microsoft.com/office/drawing/2014/main" id="{9D1664C1-EBC9-4F27-A1C4-0C12417B21AB}"/>
                </a:ext>
              </a:extLst>
            </p:cNvPr>
            <p:cNvSpPr/>
            <p:nvPr/>
          </p:nvSpPr>
          <p:spPr>
            <a:xfrm>
              <a:off x="5148071" y="4080224"/>
              <a:ext cx="865181" cy="686345"/>
            </a:xfrm>
            <a:custGeom>
              <a:avLst/>
              <a:gdLst>
                <a:gd name="connsiteX0" fmla="*/ 336804 w 865181"/>
                <a:gd name="connsiteY0" fmla="*/ 0 h 686345"/>
                <a:gd name="connsiteX1" fmla="*/ 360045 w 865181"/>
                <a:gd name="connsiteY1" fmla="*/ 40291 h 686345"/>
                <a:gd name="connsiteX2" fmla="*/ 465106 w 865181"/>
                <a:gd name="connsiteY2" fmla="*/ 162496 h 686345"/>
                <a:gd name="connsiteX3" fmla="*/ 796671 w 865181"/>
                <a:gd name="connsiteY3" fmla="*/ 402241 h 686345"/>
                <a:gd name="connsiteX4" fmla="*/ 781145 w 865181"/>
                <a:gd name="connsiteY4" fmla="*/ 632460 h 686345"/>
                <a:gd name="connsiteX5" fmla="*/ 725519 w 865181"/>
                <a:gd name="connsiteY5" fmla="*/ 664369 h 686345"/>
                <a:gd name="connsiteX6" fmla="*/ 459867 w 865181"/>
                <a:gd name="connsiteY6" fmla="*/ 594074 h 686345"/>
                <a:gd name="connsiteX7" fmla="*/ 128302 w 865181"/>
                <a:gd name="connsiteY7" fmla="*/ 354330 h 686345"/>
                <a:gd name="connsiteX8" fmla="*/ 24003 w 865181"/>
                <a:gd name="connsiteY8" fmla="*/ 232124 h 686345"/>
                <a:gd name="connsiteX9" fmla="*/ 0 w 865181"/>
                <a:gd name="connsiteY9" fmla="*/ 191834 h 686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65181" h="686345">
                  <a:moveTo>
                    <a:pt x="336804" y="0"/>
                  </a:moveTo>
                  <a:lnTo>
                    <a:pt x="360045" y="40291"/>
                  </a:lnTo>
                  <a:cubicBezTo>
                    <a:pt x="387477" y="86868"/>
                    <a:pt x="423005" y="128302"/>
                    <a:pt x="465106" y="162496"/>
                  </a:cubicBezTo>
                  <a:cubicBezTo>
                    <a:pt x="465106" y="162496"/>
                    <a:pt x="716471" y="337661"/>
                    <a:pt x="796671" y="402241"/>
                  </a:cubicBezTo>
                  <a:cubicBezTo>
                    <a:pt x="926306" y="505206"/>
                    <a:pt x="843344" y="597218"/>
                    <a:pt x="781145" y="632460"/>
                  </a:cubicBezTo>
                  <a:lnTo>
                    <a:pt x="725519" y="664369"/>
                  </a:lnTo>
                  <a:cubicBezTo>
                    <a:pt x="613315" y="728377"/>
                    <a:pt x="512921" y="636365"/>
                    <a:pt x="459867" y="594074"/>
                  </a:cubicBezTo>
                  <a:cubicBezTo>
                    <a:pt x="406718" y="551879"/>
                    <a:pt x="128302" y="354330"/>
                    <a:pt x="128302" y="354330"/>
                  </a:cubicBezTo>
                  <a:cubicBezTo>
                    <a:pt x="86392" y="320040"/>
                    <a:pt x="51054" y="278702"/>
                    <a:pt x="24003" y="232124"/>
                  </a:cubicBezTo>
                  <a:lnTo>
                    <a:pt x="0" y="19183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6" name="Forme libre : forme 735">
              <a:extLst>
                <a:ext uri="{FF2B5EF4-FFF2-40B4-BE49-F238E27FC236}">
                  <a16:creationId xmlns:a16="http://schemas.microsoft.com/office/drawing/2014/main" id="{C56A9B68-C2B6-F7E3-8E28-56311CDB2F83}"/>
                </a:ext>
              </a:extLst>
            </p:cNvPr>
            <p:cNvSpPr/>
            <p:nvPr/>
          </p:nvSpPr>
          <p:spPr>
            <a:xfrm>
              <a:off x="6445852" y="2752645"/>
              <a:ext cx="387923" cy="477377"/>
            </a:xfrm>
            <a:custGeom>
              <a:avLst/>
              <a:gdLst>
                <a:gd name="connsiteX0" fmla="*/ 0 w 387923"/>
                <a:gd name="connsiteY0" fmla="*/ 34274 h 477377"/>
                <a:gd name="connsiteX1" fmla="*/ 353282 w 387923"/>
                <a:gd name="connsiteY1" fmla="*/ 128000 h 477377"/>
                <a:gd name="connsiteX2" fmla="*/ 258604 w 387923"/>
                <a:gd name="connsiteY2" fmla="*/ 477377 h 477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7923" h="477377">
                  <a:moveTo>
                    <a:pt x="0" y="34274"/>
                  </a:moveTo>
                  <a:cubicBezTo>
                    <a:pt x="123635" y="-36306"/>
                    <a:pt x="281750" y="5604"/>
                    <a:pt x="353282" y="128000"/>
                  </a:cubicBezTo>
                  <a:cubicBezTo>
                    <a:pt x="424625" y="250301"/>
                    <a:pt x="382238" y="406797"/>
                    <a:pt x="258604" y="47737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7" name="Forme libre : forme 736">
              <a:extLst>
                <a:ext uri="{FF2B5EF4-FFF2-40B4-BE49-F238E27FC236}">
                  <a16:creationId xmlns:a16="http://schemas.microsoft.com/office/drawing/2014/main" id="{DC12819B-5224-FB66-12CB-4069699DF989}"/>
                </a:ext>
              </a:extLst>
            </p:cNvPr>
            <p:cNvSpPr/>
            <p:nvPr/>
          </p:nvSpPr>
          <p:spPr>
            <a:xfrm>
              <a:off x="4700595" y="2215560"/>
              <a:ext cx="2282430" cy="2013842"/>
            </a:xfrm>
            <a:custGeom>
              <a:avLst/>
              <a:gdLst>
                <a:gd name="connsiteX0" fmla="*/ 1311489 w 2282430"/>
                <a:gd name="connsiteY0" fmla="*/ 44627 h 2013842"/>
                <a:gd name="connsiteX1" fmla="*/ 861433 w 2282430"/>
                <a:gd name="connsiteY1" fmla="*/ 852252 h 2013842"/>
                <a:gd name="connsiteX2" fmla="*/ 193254 w 2282430"/>
                <a:gd name="connsiteY2" fmla="*/ 1238014 h 2013842"/>
                <a:gd name="connsiteX3" fmla="*/ 51617 w 2282430"/>
                <a:gd name="connsiteY3" fmla="*/ 1764842 h 2013842"/>
                <a:gd name="connsiteX4" fmla="*/ 51808 w 2282430"/>
                <a:gd name="connsiteY4" fmla="*/ 1765318 h 2013842"/>
                <a:gd name="connsiteX5" fmla="*/ 84002 w 2282430"/>
                <a:gd name="connsiteY5" fmla="*/ 1820658 h 2013842"/>
                <a:gd name="connsiteX6" fmla="*/ 610830 w 2282430"/>
                <a:gd name="connsiteY6" fmla="*/ 1962200 h 2013842"/>
                <a:gd name="connsiteX7" fmla="*/ 611306 w 2282430"/>
                <a:gd name="connsiteY7" fmla="*/ 1962009 h 2013842"/>
                <a:gd name="connsiteX8" fmla="*/ 1279485 w 2282430"/>
                <a:gd name="connsiteY8" fmla="*/ 1576247 h 2013842"/>
                <a:gd name="connsiteX9" fmla="*/ 2203601 w 2282430"/>
                <a:gd name="connsiteY9" fmla="*/ 1591011 h 2013842"/>
                <a:gd name="connsiteX10" fmla="*/ 2280753 w 2282430"/>
                <a:gd name="connsiteY10" fmla="*/ 1542814 h 2013842"/>
                <a:gd name="connsiteX11" fmla="*/ 2274371 w 2282430"/>
                <a:gd name="connsiteY11" fmla="*/ 1497189 h 2013842"/>
                <a:gd name="connsiteX12" fmla="*/ 1428551 w 2282430"/>
                <a:gd name="connsiteY12" fmla="*/ 32340 h 2013842"/>
                <a:gd name="connsiteX13" fmla="*/ 1340826 w 2282430"/>
                <a:gd name="connsiteY13" fmla="*/ 8432 h 2013842"/>
                <a:gd name="connsiteX14" fmla="*/ 1311394 w 2282430"/>
                <a:gd name="connsiteY14" fmla="*/ 44532 h 2013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82430" h="2013842">
                  <a:moveTo>
                    <a:pt x="1311489" y="44627"/>
                  </a:moveTo>
                  <a:cubicBezTo>
                    <a:pt x="1211858" y="370763"/>
                    <a:pt x="1054314" y="742905"/>
                    <a:pt x="861433" y="852252"/>
                  </a:cubicBezTo>
                  <a:lnTo>
                    <a:pt x="193254" y="1238014"/>
                  </a:lnTo>
                  <a:cubicBezTo>
                    <a:pt x="8564" y="1344313"/>
                    <a:pt x="-54777" y="1580343"/>
                    <a:pt x="51617" y="1764842"/>
                  </a:cubicBezTo>
                  <a:cubicBezTo>
                    <a:pt x="51808" y="1765032"/>
                    <a:pt x="51808" y="1765128"/>
                    <a:pt x="51808" y="1765318"/>
                  </a:cubicBezTo>
                  <a:lnTo>
                    <a:pt x="84002" y="1820658"/>
                  </a:lnTo>
                  <a:cubicBezTo>
                    <a:pt x="190396" y="2005158"/>
                    <a:pt x="426331" y="2068689"/>
                    <a:pt x="610830" y="1962200"/>
                  </a:cubicBezTo>
                  <a:cubicBezTo>
                    <a:pt x="611021" y="1962200"/>
                    <a:pt x="611116" y="1962009"/>
                    <a:pt x="611306" y="1962009"/>
                  </a:cubicBezTo>
                  <a:lnTo>
                    <a:pt x="1279485" y="1576247"/>
                  </a:lnTo>
                  <a:cubicBezTo>
                    <a:pt x="1469223" y="1466900"/>
                    <a:pt x="1871083" y="1511953"/>
                    <a:pt x="2203601" y="1591011"/>
                  </a:cubicBezTo>
                  <a:cubicBezTo>
                    <a:pt x="2238176" y="1599107"/>
                    <a:pt x="2272657" y="1577390"/>
                    <a:pt x="2280753" y="1542814"/>
                  </a:cubicBezTo>
                  <a:cubicBezTo>
                    <a:pt x="2284373" y="1527288"/>
                    <a:pt x="2282087" y="1511001"/>
                    <a:pt x="2274371" y="1497189"/>
                  </a:cubicBezTo>
                  <a:lnTo>
                    <a:pt x="1428551" y="32340"/>
                  </a:lnTo>
                  <a:cubicBezTo>
                    <a:pt x="1410930" y="1574"/>
                    <a:pt x="1371687" y="-9094"/>
                    <a:pt x="1340826" y="8432"/>
                  </a:cubicBezTo>
                  <a:cubicBezTo>
                    <a:pt x="1326920" y="16528"/>
                    <a:pt x="1316347" y="29292"/>
                    <a:pt x="1311394" y="44532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8" name="Forme libre : forme 737">
              <a:extLst>
                <a:ext uri="{FF2B5EF4-FFF2-40B4-BE49-F238E27FC236}">
                  <a16:creationId xmlns:a16="http://schemas.microsoft.com/office/drawing/2014/main" id="{E16C8CDA-28B0-4D00-8606-2AA7AF807F60}"/>
                </a:ext>
              </a:extLst>
            </p:cNvPr>
            <p:cNvSpPr/>
            <p:nvPr/>
          </p:nvSpPr>
          <p:spPr>
            <a:xfrm>
              <a:off x="5566314" y="3066097"/>
              <a:ext cx="417671" cy="715994"/>
            </a:xfrm>
            <a:custGeom>
              <a:avLst/>
              <a:gdLst>
                <a:gd name="connsiteX0" fmla="*/ 0 w 417671"/>
                <a:gd name="connsiteY0" fmla="*/ 0 h 715994"/>
                <a:gd name="connsiteX1" fmla="*/ 417671 w 417671"/>
                <a:gd name="connsiteY1" fmla="*/ 715994 h 715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7671" h="715994">
                  <a:moveTo>
                    <a:pt x="0" y="0"/>
                  </a:moveTo>
                  <a:lnTo>
                    <a:pt x="417671" y="71599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39" name="Forme libre : forme 738">
              <a:extLst>
                <a:ext uri="{FF2B5EF4-FFF2-40B4-BE49-F238E27FC236}">
                  <a16:creationId xmlns:a16="http://schemas.microsoft.com/office/drawing/2014/main" id="{DDA14596-978F-ED04-B775-27725BB8737D}"/>
                </a:ext>
              </a:extLst>
            </p:cNvPr>
            <p:cNvSpPr/>
            <p:nvPr/>
          </p:nvSpPr>
          <p:spPr>
            <a:xfrm>
              <a:off x="6759701" y="2051780"/>
              <a:ext cx="104489" cy="432625"/>
            </a:xfrm>
            <a:custGeom>
              <a:avLst/>
              <a:gdLst>
                <a:gd name="connsiteX0" fmla="*/ 0 w 104489"/>
                <a:gd name="connsiteY0" fmla="*/ 432626 h 432625"/>
                <a:gd name="connsiteX1" fmla="*/ 104489 w 104489"/>
                <a:gd name="connsiteY1" fmla="*/ 0 h 432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4489" h="432625">
                  <a:moveTo>
                    <a:pt x="0" y="432626"/>
                  </a:moveTo>
                  <a:lnTo>
                    <a:pt x="104489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0" name="Forme libre : forme 739">
              <a:extLst>
                <a:ext uri="{FF2B5EF4-FFF2-40B4-BE49-F238E27FC236}">
                  <a16:creationId xmlns:a16="http://schemas.microsoft.com/office/drawing/2014/main" id="{2CB43BA8-81E9-BDF4-2D8D-4418713E8CFD}"/>
                </a:ext>
              </a:extLst>
            </p:cNvPr>
            <p:cNvSpPr/>
            <p:nvPr/>
          </p:nvSpPr>
          <p:spPr>
            <a:xfrm>
              <a:off x="7117746" y="3096006"/>
              <a:ext cx="417671" cy="119348"/>
            </a:xfrm>
            <a:custGeom>
              <a:avLst/>
              <a:gdLst>
                <a:gd name="connsiteX0" fmla="*/ 0 w 417671"/>
                <a:gd name="connsiteY0" fmla="*/ 0 h 119348"/>
                <a:gd name="connsiteX1" fmla="*/ 417671 w 417671"/>
                <a:gd name="connsiteY1" fmla="*/ 119348 h 119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7671" h="119348">
                  <a:moveTo>
                    <a:pt x="0" y="0"/>
                  </a:moveTo>
                  <a:lnTo>
                    <a:pt x="417671" y="119348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1" name="Forme libre : forme 740">
              <a:extLst>
                <a:ext uri="{FF2B5EF4-FFF2-40B4-BE49-F238E27FC236}">
                  <a16:creationId xmlns:a16="http://schemas.microsoft.com/office/drawing/2014/main" id="{DD47012D-4667-B1B5-4280-9BE1701E149C}"/>
                </a:ext>
              </a:extLst>
            </p:cNvPr>
            <p:cNvSpPr/>
            <p:nvPr/>
          </p:nvSpPr>
          <p:spPr>
            <a:xfrm>
              <a:off x="6998398" y="2544032"/>
              <a:ext cx="358044" cy="208883"/>
            </a:xfrm>
            <a:custGeom>
              <a:avLst/>
              <a:gdLst>
                <a:gd name="connsiteX0" fmla="*/ 0 w 358044"/>
                <a:gd name="connsiteY0" fmla="*/ 208883 h 208883"/>
                <a:gd name="connsiteX1" fmla="*/ 358045 w 358044"/>
                <a:gd name="connsiteY1" fmla="*/ 0 h 208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58044" h="208883">
                  <a:moveTo>
                    <a:pt x="0" y="208883"/>
                  </a:moveTo>
                  <a:lnTo>
                    <a:pt x="35804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742" name="Groupe 423">
            <a:extLst>
              <a:ext uri="{FF2B5EF4-FFF2-40B4-BE49-F238E27FC236}">
                <a16:creationId xmlns:a16="http://schemas.microsoft.com/office/drawing/2014/main" id="{56B6682E-341C-70F1-1B86-2743CCB0C83C}"/>
              </a:ext>
            </a:extLst>
          </p:cNvPr>
          <p:cNvGrpSpPr/>
          <p:nvPr/>
        </p:nvGrpSpPr>
        <p:grpSpPr>
          <a:xfrm>
            <a:off x="10714158" y="5183224"/>
            <a:ext cx="547764" cy="424292"/>
            <a:chOff x="4276725" y="6114097"/>
            <a:chExt cx="442686" cy="342900"/>
          </a:xfrm>
        </p:grpSpPr>
        <p:sp>
          <p:nvSpPr>
            <p:cNvPr id="743" name="Forme libre : forme 424">
              <a:extLst>
                <a:ext uri="{FF2B5EF4-FFF2-40B4-BE49-F238E27FC236}">
                  <a16:creationId xmlns:a16="http://schemas.microsoft.com/office/drawing/2014/main" id="{44BB68A9-C2A5-2BE2-A7AD-366DE18164FC}"/>
                </a:ext>
              </a:extLst>
            </p:cNvPr>
            <p:cNvSpPr/>
            <p:nvPr/>
          </p:nvSpPr>
          <p:spPr>
            <a:xfrm>
              <a:off x="4533900" y="6180772"/>
              <a:ext cx="66675" cy="76200"/>
            </a:xfrm>
            <a:custGeom>
              <a:avLst/>
              <a:gdLst>
                <a:gd name="connsiteX0" fmla="*/ 66675 w 66675"/>
                <a:gd name="connsiteY0" fmla="*/ 76200 h 76200"/>
                <a:gd name="connsiteX1" fmla="*/ 66675 w 66675"/>
                <a:gd name="connsiteY1" fmla="*/ 0 h 76200"/>
                <a:gd name="connsiteX2" fmla="*/ 0 w 66675"/>
                <a:gd name="connsiteY2" fmla="*/ 0 h 76200"/>
                <a:gd name="connsiteX3" fmla="*/ 0 w 66675"/>
                <a:gd name="connsiteY3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76200">
                  <a:moveTo>
                    <a:pt x="66675" y="76200"/>
                  </a:moveTo>
                  <a:lnTo>
                    <a:pt x="66675" y="0"/>
                  </a:lnTo>
                  <a:lnTo>
                    <a:pt x="0" y="0"/>
                  </a:lnTo>
                  <a:lnTo>
                    <a:pt x="0" y="762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4" name="Forme libre : forme 425">
              <a:extLst>
                <a:ext uri="{FF2B5EF4-FFF2-40B4-BE49-F238E27FC236}">
                  <a16:creationId xmlns:a16="http://schemas.microsoft.com/office/drawing/2014/main" id="{85C7B981-D1CD-49EE-B10C-C6ACF698E901}"/>
                </a:ext>
              </a:extLst>
            </p:cNvPr>
            <p:cNvSpPr/>
            <p:nvPr/>
          </p:nvSpPr>
          <p:spPr>
            <a:xfrm>
              <a:off x="4533900" y="6314122"/>
              <a:ext cx="9525" cy="114300"/>
            </a:xfrm>
            <a:custGeom>
              <a:avLst/>
              <a:gdLst>
                <a:gd name="connsiteX0" fmla="*/ 0 w 9525"/>
                <a:gd name="connsiteY0" fmla="*/ 0 h 114300"/>
                <a:gd name="connsiteX1" fmla="*/ 0 w 9525"/>
                <a:gd name="connsiteY1" fmla="*/ 11430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4300">
                  <a:moveTo>
                    <a:pt x="0" y="0"/>
                  </a:moveTo>
                  <a:lnTo>
                    <a:pt x="0" y="1143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5" name="Forme libre : forme 426">
              <a:extLst>
                <a:ext uri="{FF2B5EF4-FFF2-40B4-BE49-F238E27FC236}">
                  <a16:creationId xmlns:a16="http://schemas.microsoft.com/office/drawing/2014/main" id="{28CBD623-EE98-1882-AF2F-5FE8D0799681}"/>
                </a:ext>
              </a:extLst>
            </p:cNvPr>
            <p:cNvSpPr/>
            <p:nvPr/>
          </p:nvSpPr>
          <p:spPr>
            <a:xfrm>
              <a:off x="4600575" y="6314122"/>
              <a:ext cx="9525" cy="114300"/>
            </a:xfrm>
            <a:custGeom>
              <a:avLst/>
              <a:gdLst>
                <a:gd name="connsiteX0" fmla="*/ 0 w 9525"/>
                <a:gd name="connsiteY0" fmla="*/ 114300 h 114300"/>
                <a:gd name="connsiteX1" fmla="*/ 0 w 9525"/>
                <a:gd name="connsiteY1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14300">
                  <a:moveTo>
                    <a:pt x="0" y="11430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6" name="Forme libre : forme 427">
              <a:extLst>
                <a:ext uri="{FF2B5EF4-FFF2-40B4-BE49-F238E27FC236}">
                  <a16:creationId xmlns:a16="http://schemas.microsoft.com/office/drawing/2014/main" id="{8B2603CC-C661-E8E4-E122-FEDA2C5CF27C}"/>
                </a:ext>
              </a:extLst>
            </p:cNvPr>
            <p:cNvSpPr/>
            <p:nvPr/>
          </p:nvSpPr>
          <p:spPr>
            <a:xfrm>
              <a:off x="4429125" y="6218872"/>
              <a:ext cx="28575" cy="209550"/>
            </a:xfrm>
            <a:custGeom>
              <a:avLst/>
              <a:gdLst>
                <a:gd name="connsiteX0" fmla="*/ 28575 w 28575"/>
                <a:gd name="connsiteY0" fmla="*/ 0 h 209550"/>
                <a:gd name="connsiteX1" fmla="*/ 0 w 28575"/>
                <a:gd name="connsiteY1" fmla="*/ 0 h 209550"/>
                <a:gd name="connsiteX2" fmla="*/ 0 w 28575"/>
                <a:gd name="connsiteY2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575" h="209550">
                  <a:moveTo>
                    <a:pt x="28575" y="0"/>
                  </a:moveTo>
                  <a:lnTo>
                    <a:pt x="0" y="0"/>
                  </a:lnTo>
                  <a:lnTo>
                    <a:pt x="0" y="20955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7" name="Forme libre : forme 428">
              <a:extLst>
                <a:ext uri="{FF2B5EF4-FFF2-40B4-BE49-F238E27FC236}">
                  <a16:creationId xmlns:a16="http://schemas.microsoft.com/office/drawing/2014/main" id="{2BAE6F00-AC70-73CA-6E08-00A830B171C8}"/>
                </a:ext>
              </a:extLst>
            </p:cNvPr>
            <p:cNvSpPr/>
            <p:nvPr/>
          </p:nvSpPr>
          <p:spPr>
            <a:xfrm>
              <a:off x="4324350" y="6285547"/>
              <a:ext cx="66675" cy="142875"/>
            </a:xfrm>
            <a:custGeom>
              <a:avLst/>
              <a:gdLst>
                <a:gd name="connsiteX0" fmla="*/ 66675 w 66675"/>
                <a:gd name="connsiteY0" fmla="*/ 142875 h 142875"/>
                <a:gd name="connsiteX1" fmla="*/ 66675 w 66675"/>
                <a:gd name="connsiteY1" fmla="*/ 0 h 142875"/>
                <a:gd name="connsiteX2" fmla="*/ 0 w 66675"/>
                <a:gd name="connsiteY2" fmla="*/ 0 h 142875"/>
                <a:gd name="connsiteX3" fmla="*/ 0 w 66675"/>
                <a:gd name="connsiteY3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675" h="142875">
                  <a:moveTo>
                    <a:pt x="66675" y="142875"/>
                  </a:moveTo>
                  <a:lnTo>
                    <a:pt x="66675" y="0"/>
                  </a:lnTo>
                  <a:lnTo>
                    <a:pt x="0" y="0"/>
                  </a:lnTo>
                  <a:lnTo>
                    <a:pt x="0" y="14287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8" name="Forme libre : forme 429">
              <a:extLst>
                <a:ext uri="{FF2B5EF4-FFF2-40B4-BE49-F238E27FC236}">
                  <a16:creationId xmlns:a16="http://schemas.microsoft.com/office/drawing/2014/main" id="{38F40CEF-7D83-938D-B161-BB90A4B86705}"/>
                </a:ext>
              </a:extLst>
            </p:cNvPr>
            <p:cNvSpPr/>
            <p:nvPr/>
          </p:nvSpPr>
          <p:spPr>
            <a:xfrm>
              <a:off x="4276725" y="6447472"/>
              <a:ext cx="428625" cy="9525"/>
            </a:xfrm>
            <a:custGeom>
              <a:avLst/>
              <a:gdLst>
                <a:gd name="connsiteX0" fmla="*/ 428625 w 428625"/>
                <a:gd name="connsiteY0" fmla="*/ 0 h 9525"/>
                <a:gd name="connsiteX1" fmla="*/ 0 w 4286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8625" h="9525">
                  <a:moveTo>
                    <a:pt x="428625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49" name="Forme libre : forme 430">
              <a:extLst>
                <a:ext uri="{FF2B5EF4-FFF2-40B4-BE49-F238E27FC236}">
                  <a16:creationId xmlns:a16="http://schemas.microsoft.com/office/drawing/2014/main" id="{58EE4ADA-4749-C1B9-46B3-09EF2497DDB6}"/>
                </a:ext>
              </a:extLst>
            </p:cNvPr>
            <p:cNvSpPr/>
            <p:nvPr/>
          </p:nvSpPr>
          <p:spPr>
            <a:xfrm>
              <a:off x="4476750" y="6114097"/>
              <a:ext cx="180975" cy="180975"/>
            </a:xfrm>
            <a:custGeom>
              <a:avLst/>
              <a:gdLst>
                <a:gd name="connsiteX0" fmla="*/ 180975 w 180975"/>
                <a:gd name="connsiteY0" fmla="*/ 90488 h 180975"/>
                <a:gd name="connsiteX1" fmla="*/ 90488 w 180975"/>
                <a:gd name="connsiteY1" fmla="*/ 180975 h 180975"/>
                <a:gd name="connsiteX2" fmla="*/ 0 w 180975"/>
                <a:gd name="connsiteY2" fmla="*/ 90488 h 180975"/>
                <a:gd name="connsiteX3" fmla="*/ 90488 w 180975"/>
                <a:gd name="connsiteY3" fmla="*/ 0 h 180975"/>
                <a:gd name="connsiteX4" fmla="*/ 180975 w 180975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0975" h="180975">
                  <a:moveTo>
                    <a:pt x="180975" y="90488"/>
                  </a:moveTo>
                  <a:cubicBezTo>
                    <a:pt x="180975" y="140463"/>
                    <a:pt x="140462" y="180975"/>
                    <a:pt x="90488" y="180975"/>
                  </a:cubicBezTo>
                  <a:cubicBezTo>
                    <a:pt x="40513" y="180975"/>
                    <a:pt x="0" y="140463"/>
                    <a:pt x="0" y="90488"/>
                  </a:cubicBezTo>
                  <a:cubicBezTo>
                    <a:pt x="0" y="40513"/>
                    <a:pt x="40513" y="0"/>
                    <a:pt x="90488" y="0"/>
                  </a:cubicBezTo>
                  <a:cubicBezTo>
                    <a:pt x="140462" y="0"/>
                    <a:pt x="180975" y="40513"/>
                    <a:pt x="180975" y="9048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0" name="Forme libre : forme 431">
              <a:extLst>
                <a:ext uri="{FF2B5EF4-FFF2-40B4-BE49-F238E27FC236}">
                  <a16:creationId xmlns:a16="http://schemas.microsoft.com/office/drawing/2014/main" id="{5D22ADE2-E759-7DC0-F344-5FBF3D23432B}"/>
                </a:ext>
              </a:extLst>
            </p:cNvPr>
            <p:cNvSpPr/>
            <p:nvPr/>
          </p:nvSpPr>
          <p:spPr>
            <a:xfrm>
              <a:off x="4495800" y="6295072"/>
              <a:ext cx="9525" cy="133350"/>
            </a:xfrm>
            <a:custGeom>
              <a:avLst/>
              <a:gdLst>
                <a:gd name="connsiteX0" fmla="*/ 0 w 9525"/>
                <a:gd name="connsiteY0" fmla="*/ 0 h 133350"/>
                <a:gd name="connsiteX1" fmla="*/ 0 w 9525"/>
                <a:gd name="connsiteY1" fmla="*/ 133350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1" name="Forme libre : forme 432">
              <a:extLst>
                <a:ext uri="{FF2B5EF4-FFF2-40B4-BE49-F238E27FC236}">
                  <a16:creationId xmlns:a16="http://schemas.microsoft.com/office/drawing/2014/main" id="{4BA3C274-2A44-0C0E-E374-6D715E1369BE}"/>
                </a:ext>
              </a:extLst>
            </p:cNvPr>
            <p:cNvSpPr/>
            <p:nvPr/>
          </p:nvSpPr>
          <p:spPr>
            <a:xfrm>
              <a:off x="4613433" y="6256401"/>
              <a:ext cx="105978" cy="105026"/>
            </a:xfrm>
            <a:custGeom>
              <a:avLst/>
              <a:gdLst>
                <a:gd name="connsiteX0" fmla="*/ 27823 w 105978"/>
                <a:gd name="connsiteY0" fmla="*/ -39 h 105026"/>
                <a:gd name="connsiteX1" fmla="*/ 100308 w 105978"/>
                <a:gd name="connsiteY1" fmla="*/ 72446 h 105026"/>
                <a:gd name="connsiteX2" fmla="*/ 100327 w 105978"/>
                <a:gd name="connsiteY2" fmla="*/ 99383 h 105026"/>
                <a:gd name="connsiteX3" fmla="*/ 100308 w 105978"/>
                <a:gd name="connsiteY3" fmla="*/ 99402 h 105026"/>
                <a:gd name="connsiteX4" fmla="*/ 100308 w 105978"/>
                <a:gd name="connsiteY4" fmla="*/ 99402 h 105026"/>
                <a:gd name="connsiteX5" fmla="*/ 73372 w 105978"/>
                <a:gd name="connsiteY5" fmla="*/ 99421 h 105026"/>
                <a:gd name="connsiteX6" fmla="*/ 73353 w 105978"/>
                <a:gd name="connsiteY6" fmla="*/ 99402 h 105026"/>
                <a:gd name="connsiteX7" fmla="*/ -85 w 105978"/>
                <a:gd name="connsiteY7" fmla="*/ 25869 h 10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5978" h="105026">
                  <a:moveTo>
                    <a:pt x="27823" y="-39"/>
                  </a:moveTo>
                  <a:lnTo>
                    <a:pt x="100308" y="72446"/>
                  </a:lnTo>
                  <a:cubicBezTo>
                    <a:pt x="107747" y="79885"/>
                    <a:pt x="107757" y="91944"/>
                    <a:pt x="100327" y="99383"/>
                  </a:cubicBezTo>
                  <a:cubicBezTo>
                    <a:pt x="100318" y="99393"/>
                    <a:pt x="100318" y="99393"/>
                    <a:pt x="100308" y="99402"/>
                  </a:cubicBezTo>
                  <a:lnTo>
                    <a:pt x="100308" y="99402"/>
                  </a:lnTo>
                  <a:cubicBezTo>
                    <a:pt x="92869" y="106841"/>
                    <a:pt x="80811" y="106850"/>
                    <a:pt x="73372" y="99421"/>
                  </a:cubicBezTo>
                  <a:cubicBezTo>
                    <a:pt x="73362" y="99411"/>
                    <a:pt x="73362" y="99411"/>
                    <a:pt x="73353" y="99402"/>
                  </a:cubicBezTo>
                  <a:lnTo>
                    <a:pt x="-85" y="25869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752" name="Graphique 25">
            <a:extLst>
              <a:ext uri="{FF2B5EF4-FFF2-40B4-BE49-F238E27FC236}">
                <a16:creationId xmlns:a16="http://schemas.microsoft.com/office/drawing/2014/main" id="{7E7D1345-D33E-59C8-67FE-9B61A215A36B}"/>
              </a:ext>
            </a:extLst>
          </p:cNvPr>
          <p:cNvSpPr/>
          <p:nvPr/>
        </p:nvSpPr>
        <p:spPr>
          <a:xfrm>
            <a:off x="7477598" y="5225517"/>
            <a:ext cx="498165" cy="339707"/>
          </a:xfrm>
          <a:custGeom>
            <a:avLst/>
            <a:gdLst>
              <a:gd name="connsiteX0" fmla="*/ 7510748 w 8743950"/>
              <a:gd name="connsiteY0" fmla="*/ 1992344 h 5962650"/>
              <a:gd name="connsiteX1" fmla="*/ 5168837 w 8743950"/>
              <a:gd name="connsiteY1" fmla="*/ 7144 h 5962650"/>
              <a:gd name="connsiteX2" fmla="*/ 3137059 w 8743950"/>
              <a:gd name="connsiteY2" fmla="*/ 1182719 h 5962650"/>
              <a:gd name="connsiteX3" fmla="*/ 2491931 w 8743950"/>
              <a:gd name="connsiteY3" fmla="*/ 1018318 h 5962650"/>
              <a:gd name="connsiteX4" fmla="*/ 1002887 w 8743950"/>
              <a:gd name="connsiteY4" fmla="*/ 2507266 h 5962650"/>
              <a:gd name="connsiteX5" fmla="*/ 1033939 w 8743950"/>
              <a:gd name="connsiteY5" fmla="*/ 2743009 h 5962650"/>
              <a:gd name="connsiteX6" fmla="*/ 7144 w 8743950"/>
              <a:gd name="connsiteY6" fmla="*/ 4275392 h 5962650"/>
              <a:gd name="connsiteX7" fmla="*/ 1606487 w 8743950"/>
              <a:gd name="connsiteY7" fmla="*/ 5960460 h 5962650"/>
              <a:gd name="connsiteX8" fmla="*/ 6883337 w 8743950"/>
              <a:gd name="connsiteY8" fmla="*/ 5960460 h 5962650"/>
              <a:gd name="connsiteX9" fmla="*/ 8741759 w 8743950"/>
              <a:gd name="connsiteY9" fmla="*/ 3878294 h 5962650"/>
              <a:gd name="connsiteX10" fmla="*/ 7510748 w 8743950"/>
              <a:gd name="connsiteY10" fmla="*/ 1992344 h 596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743950" h="5962650">
                <a:moveTo>
                  <a:pt x="7510748" y="1992344"/>
                </a:moveTo>
                <a:cubicBezTo>
                  <a:pt x="7320725" y="867156"/>
                  <a:pt x="6346413" y="7144"/>
                  <a:pt x="5168837" y="7144"/>
                </a:cubicBezTo>
                <a:cubicBezTo>
                  <a:pt x="4300252" y="7144"/>
                  <a:pt x="3553111" y="486156"/>
                  <a:pt x="3137059" y="1182719"/>
                </a:cubicBezTo>
                <a:cubicBezTo>
                  <a:pt x="2940367" y="1086040"/>
                  <a:pt x="2725960" y="1018318"/>
                  <a:pt x="2491931" y="1018318"/>
                </a:cubicBezTo>
                <a:cubicBezTo>
                  <a:pt x="1671923" y="1018318"/>
                  <a:pt x="1002887" y="1687354"/>
                  <a:pt x="1002887" y="2507266"/>
                </a:cubicBezTo>
                <a:cubicBezTo>
                  <a:pt x="1002887" y="2588324"/>
                  <a:pt x="1021461" y="2664619"/>
                  <a:pt x="1033939" y="2743009"/>
                </a:cubicBezTo>
                <a:cubicBezTo>
                  <a:pt x="434626" y="3002376"/>
                  <a:pt x="7144" y="3583115"/>
                  <a:pt x="7144" y="4275392"/>
                </a:cubicBezTo>
                <a:cubicBezTo>
                  <a:pt x="7144" y="5175409"/>
                  <a:pt x="717613" y="5914358"/>
                  <a:pt x="1606487" y="5960460"/>
                </a:cubicBezTo>
                <a:lnTo>
                  <a:pt x="6883337" y="5960460"/>
                </a:lnTo>
                <a:cubicBezTo>
                  <a:pt x="7949089" y="5909024"/>
                  <a:pt x="8741759" y="4944523"/>
                  <a:pt x="8741759" y="3878294"/>
                </a:cubicBezTo>
                <a:cubicBezTo>
                  <a:pt x="8742236" y="3035427"/>
                  <a:pt x="8233124" y="2319814"/>
                  <a:pt x="7510748" y="1992344"/>
                </a:cubicBezTo>
                <a:close/>
              </a:path>
            </a:pathLst>
          </a:custGeom>
          <a:noFill/>
          <a:ln w="19050" cap="rnd">
            <a:solidFill>
              <a:schemeClr val="accent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grpSp>
        <p:nvGrpSpPr>
          <p:cNvPr id="753" name="Graphique 698">
            <a:extLst>
              <a:ext uri="{FF2B5EF4-FFF2-40B4-BE49-F238E27FC236}">
                <a16:creationId xmlns:a16="http://schemas.microsoft.com/office/drawing/2014/main" id="{DAB030F0-0266-B77B-31B5-4804C55AABC6}"/>
              </a:ext>
            </a:extLst>
          </p:cNvPr>
          <p:cNvGrpSpPr/>
          <p:nvPr/>
        </p:nvGrpSpPr>
        <p:grpSpPr>
          <a:xfrm>
            <a:off x="8546728" y="5262242"/>
            <a:ext cx="534145" cy="266256"/>
            <a:chOff x="4538662" y="2652712"/>
            <a:chExt cx="3114675" cy="1552575"/>
          </a:xfrm>
        </p:grpSpPr>
        <p:sp>
          <p:nvSpPr>
            <p:cNvPr id="754" name="Forme libre : forme 245">
              <a:extLst>
                <a:ext uri="{FF2B5EF4-FFF2-40B4-BE49-F238E27FC236}">
                  <a16:creationId xmlns:a16="http://schemas.microsoft.com/office/drawing/2014/main" id="{77A6FC76-8038-0A88-4834-F7E6CF433E88}"/>
                </a:ext>
              </a:extLst>
            </p:cNvPr>
            <p:cNvSpPr/>
            <p:nvPr/>
          </p:nvSpPr>
          <p:spPr>
            <a:xfrm>
              <a:off x="5644396" y="2650948"/>
              <a:ext cx="695325" cy="866775"/>
            </a:xfrm>
            <a:custGeom>
              <a:avLst/>
              <a:gdLst>
                <a:gd name="connsiteX0" fmla="*/ 348258 w 695325"/>
                <a:gd name="connsiteY0" fmla="*/ 5383 h 866775"/>
                <a:gd name="connsiteX1" fmla="*/ 233958 w 695325"/>
                <a:gd name="connsiteY1" fmla="*/ 26719 h 866775"/>
                <a:gd name="connsiteX2" fmla="*/ 5358 w 695325"/>
                <a:gd name="connsiteY2" fmla="*/ 348283 h 866775"/>
                <a:gd name="connsiteX3" fmla="*/ 5358 w 695325"/>
                <a:gd name="connsiteY3" fmla="*/ 519733 h 866775"/>
                <a:gd name="connsiteX4" fmla="*/ 348258 w 695325"/>
                <a:gd name="connsiteY4" fmla="*/ 862633 h 866775"/>
                <a:gd name="connsiteX5" fmla="*/ 698302 w 695325"/>
                <a:gd name="connsiteY5" fmla="*/ 519733 h 866775"/>
                <a:gd name="connsiteX6" fmla="*/ 698302 w 695325"/>
                <a:gd name="connsiteY6" fmla="*/ 348283 h 866775"/>
                <a:gd name="connsiteX7" fmla="*/ 348258 w 695325"/>
                <a:gd name="connsiteY7" fmla="*/ 5383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5325" h="866775">
                  <a:moveTo>
                    <a:pt x="348258" y="5383"/>
                  </a:moveTo>
                  <a:cubicBezTo>
                    <a:pt x="309122" y="4872"/>
                    <a:pt x="270274" y="12124"/>
                    <a:pt x="233958" y="26719"/>
                  </a:cubicBezTo>
                  <a:cubicBezTo>
                    <a:pt x="98227" y="76821"/>
                    <a:pt x="5358" y="198169"/>
                    <a:pt x="5358" y="348283"/>
                  </a:cubicBezTo>
                  <a:lnTo>
                    <a:pt x="5358" y="519733"/>
                  </a:lnTo>
                  <a:cubicBezTo>
                    <a:pt x="5358" y="705471"/>
                    <a:pt x="162520" y="862633"/>
                    <a:pt x="348258" y="862633"/>
                  </a:cubicBezTo>
                  <a:cubicBezTo>
                    <a:pt x="541139" y="862633"/>
                    <a:pt x="698302" y="705471"/>
                    <a:pt x="698302" y="519733"/>
                  </a:cubicBezTo>
                  <a:lnTo>
                    <a:pt x="698302" y="348283"/>
                  </a:lnTo>
                  <a:cubicBezTo>
                    <a:pt x="698302" y="155306"/>
                    <a:pt x="541139" y="5383"/>
                    <a:pt x="348258" y="538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5" name="Forme libre : forme 246">
              <a:extLst>
                <a:ext uri="{FF2B5EF4-FFF2-40B4-BE49-F238E27FC236}">
                  <a16:creationId xmlns:a16="http://schemas.microsoft.com/office/drawing/2014/main" id="{CE673F96-B331-C2F8-E23C-79E51B3D6383}"/>
                </a:ext>
              </a:extLst>
            </p:cNvPr>
            <p:cNvSpPr/>
            <p:nvPr/>
          </p:nvSpPr>
          <p:spPr>
            <a:xfrm>
              <a:off x="5287208" y="3658147"/>
              <a:ext cx="1409700" cy="542925"/>
            </a:xfrm>
            <a:custGeom>
              <a:avLst/>
              <a:gdLst>
                <a:gd name="connsiteX0" fmla="*/ 1412677 w 1409700"/>
                <a:gd name="connsiteY0" fmla="*/ 541234 h 542925"/>
                <a:gd name="connsiteX1" fmla="*/ 819745 w 1409700"/>
                <a:gd name="connsiteY1" fmla="*/ 5358 h 542925"/>
                <a:gd name="connsiteX2" fmla="*/ 598289 w 1409700"/>
                <a:gd name="connsiteY2" fmla="*/ 5358 h 542925"/>
                <a:gd name="connsiteX3" fmla="*/ 5358 w 1409700"/>
                <a:gd name="connsiteY3" fmla="*/ 541234 h 542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0" h="542925">
                  <a:moveTo>
                    <a:pt x="1412677" y="541234"/>
                  </a:moveTo>
                  <a:cubicBezTo>
                    <a:pt x="1384102" y="241197"/>
                    <a:pt x="1126927" y="5358"/>
                    <a:pt x="819745" y="5358"/>
                  </a:cubicBezTo>
                  <a:lnTo>
                    <a:pt x="598289" y="5358"/>
                  </a:lnTo>
                  <a:cubicBezTo>
                    <a:pt x="291108" y="5358"/>
                    <a:pt x="33933" y="241197"/>
                    <a:pt x="5358" y="54123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6" name="Forme libre : forme 247">
              <a:extLst>
                <a:ext uri="{FF2B5EF4-FFF2-40B4-BE49-F238E27FC236}">
                  <a16:creationId xmlns:a16="http://schemas.microsoft.com/office/drawing/2014/main" id="{2BF61F0B-F53A-9EC1-7A42-7DC9B4BADF64}"/>
                </a:ext>
              </a:extLst>
            </p:cNvPr>
            <p:cNvSpPr/>
            <p:nvPr/>
          </p:nvSpPr>
          <p:spPr>
            <a:xfrm>
              <a:off x="6723102" y="2843760"/>
              <a:ext cx="609600" cy="752475"/>
            </a:xfrm>
            <a:custGeom>
              <a:avLst/>
              <a:gdLst>
                <a:gd name="connsiteX0" fmla="*/ 305395 w 609600"/>
                <a:gd name="connsiteY0" fmla="*/ 5358 h 752475"/>
                <a:gd name="connsiteX1" fmla="*/ 205383 w 609600"/>
                <a:gd name="connsiteY1" fmla="*/ 26884 h 752475"/>
                <a:gd name="connsiteX2" fmla="*/ 5358 w 609600"/>
                <a:gd name="connsiteY2" fmla="*/ 305395 h 752475"/>
                <a:gd name="connsiteX3" fmla="*/ 5358 w 609600"/>
                <a:gd name="connsiteY3" fmla="*/ 455509 h 752475"/>
                <a:gd name="connsiteX4" fmla="*/ 305395 w 609600"/>
                <a:gd name="connsiteY4" fmla="*/ 755547 h 752475"/>
                <a:gd name="connsiteX5" fmla="*/ 612577 w 609600"/>
                <a:gd name="connsiteY5" fmla="*/ 455509 h 752475"/>
                <a:gd name="connsiteX6" fmla="*/ 612577 w 609600"/>
                <a:gd name="connsiteY6" fmla="*/ 305395 h 752475"/>
                <a:gd name="connsiteX7" fmla="*/ 305395 w 609600"/>
                <a:gd name="connsiteY7" fmla="*/ 5358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9600" h="752475">
                  <a:moveTo>
                    <a:pt x="305395" y="5358"/>
                  </a:moveTo>
                  <a:cubicBezTo>
                    <a:pt x="270937" y="5626"/>
                    <a:pt x="236900" y="12952"/>
                    <a:pt x="205383" y="26884"/>
                  </a:cubicBezTo>
                  <a:cubicBezTo>
                    <a:pt x="91083" y="69747"/>
                    <a:pt x="5358" y="176808"/>
                    <a:pt x="5358" y="305395"/>
                  </a:cubicBezTo>
                  <a:lnTo>
                    <a:pt x="5358" y="455509"/>
                  </a:lnTo>
                  <a:cubicBezTo>
                    <a:pt x="6397" y="620783"/>
                    <a:pt x="140122" y="754507"/>
                    <a:pt x="305395" y="755547"/>
                  </a:cubicBezTo>
                  <a:cubicBezTo>
                    <a:pt x="476845" y="755547"/>
                    <a:pt x="612577" y="619720"/>
                    <a:pt x="612577" y="455509"/>
                  </a:cubicBezTo>
                  <a:lnTo>
                    <a:pt x="612577" y="305395"/>
                  </a:lnTo>
                  <a:cubicBezTo>
                    <a:pt x="612577" y="133945"/>
                    <a:pt x="476845" y="5358"/>
                    <a:pt x="305395" y="535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7" name="Forme libre : forme 248">
              <a:extLst>
                <a:ext uri="{FF2B5EF4-FFF2-40B4-BE49-F238E27FC236}">
                  <a16:creationId xmlns:a16="http://schemas.microsoft.com/office/drawing/2014/main" id="{0DBCFBE3-6C85-37F5-3260-02B1DB320DE6}"/>
                </a:ext>
              </a:extLst>
            </p:cNvPr>
            <p:cNvSpPr/>
            <p:nvPr/>
          </p:nvSpPr>
          <p:spPr>
            <a:xfrm>
              <a:off x="6558796" y="3722536"/>
              <a:ext cx="1095375" cy="476250"/>
            </a:xfrm>
            <a:custGeom>
              <a:avLst/>
              <a:gdLst>
                <a:gd name="connsiteX0" fmla="*/ 141089 w 1095375"/>
                <a:gd name="connsiteY0" fmla="*/ 476845 h 476250"/>
                <a:gd name="connsiteX1" fmla="*/ 1091208 w 1095375"/>
                <a:gd name="connsiteY1" fmla="*/ 476845 h 476250"/>
                <a:gd name="connsiteX2" fmla="*/ 569714 w 1095375"/>
                <a:gd name="connsiteY2" fmla="*/ 5358 h 476250"/>
                <a:gd name="connsiteX3" fmla="*/ 376833 w 1095375"/>
                <a:gd name="connsiteY3" fmla="*/ 5358 h 476250"/>
                <a:gd name="connsiteX4" fmla="*/ 5358 w 1095375"/>
                <a:gd name="connsiteY4" fmla="*/ 16252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5375" h="476250">
                  <a:moveTo>
                    <a:pt x="141089" y="476845"/>
                  </a:moveTo>
                  <a:lnTo>
                    <a:pt x="1091208" y="476845"/>
                  </a:lnTo>
                  <a:cubicBezTo>
                    <a:pt x="1063285" y="209570"/>
                    <a:pt x="838442" y="6287"/>
                    <a:pt x="569714" y="5358"/>
                  </a:cubicBezTo>
                  <a:lnTo>
                    <a:pt x="376833" y="5358"/>
                  </a:lnTo>
                  <a:cubicBezTo>
                    <a:pt x="233958" y="5358"/>
                    <a:pt x="105370" y="69556"/>
                    <a:pt x="5358" y="16252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8" name="Forme libre : forme 249">
              <a:extLst>
                <a:ext uri="{FF2B5EF4-FFF2-40B4-BE49-F238E27FC236}">
                  <a16:creationId xmlns:a16="http://schemas.microsoft.com/office/drawing/2014/main" id="{08FDF8D7-33FB-C9D0-1546-D8273CB53C42}"/>
                </a:ext>
              </a:extLst>
            </p:cNvPr>
            <p:cNvSpPr/>
            <p:nvPr/>
          </p:nvSpPr>
          <p:spPr>
            <a:xfrm>
              <a:off x="4772858" y="3151023"/>
              <a:ext cx="476250" cy="581025"/>
            </a:xfrm>
            <a:custGeom>
              <a:avLst/>
              <a:gdLst>
                <a:gd name="connsiteX0" fmla="*/ 241102 w 476250"/>
                <a:gd name="connsiteY0" fmla="*/ 5371 h 581025"/>
                <a:gd name="connsiteX1" fmla="*/ 162520 w 476250"/>
                <a:gd name="connsiteY1" fmla="*/ 19659 h 581025"/>
                <a:gd name="connsiteX2" fmla="*/ 5358 w 476250"/>
                <a:gd name="connsiteY2" fmla="*/ 241020 h 581025"/>
                <a:gd name="connsiteX3" fmla="*/ 5358 w 476250"/>
                <a:gd name="connsiteY3" fmla="*/ 355320 h 581025"/>
                <a:gd name="connsiteX4" fmla="*/ 241102 w 476250"/>
                <a:gd name="connsiteY4" fmla="*/ 583920 h 581025"/>
                <a:gd name="connsiteX5" fmla="*/ 476845 w 476250"/>
                <a:gd name="connsiteY5" fmla="*/ 355320 h 581025"/>
                <a:gd name="connsiteX6" fmla="*/ 476845 w 476250"/>
                <a:gd name="connsiteY6" fmla="*/ 241020 h 581025"/>
                <a:gd name="connsiteX7" fmla="*/ 245985 w 476250"/>
                <a:gd name="connsiteY7" fmla="*/ 5370 h 581025"/>
                <a:gd name="connsiteX8" fmla="*/ 241102 w 476250"/>
                <a:gd name="connsiteY8" fmla="*/ 5371 h 581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50" h="581025">
                  <a:moveTo>
                    <a:pt x="241102" y="5371"/>
                  </a:moveTo>
                  <a:cubicBezTo>
                    <a:pt x="214318" y="5960"/>
                    <a:pt x="187797" y="10782"/>
                    <a:pt x="162520" y="19659"/>
                  </a:cubicBezTo>
                  <a:cubicBezTo>
                    <a:pt x="69652" y="55282"/>
                    <a:pt x="5358" y="133959"/>
                    <a:pt x="5358" y="241020"/>
                  </a:cubicBezTo>
                  <a:lnTo>
                    <a:pt x="5358" y="355320"/>
                  </a:lnTo>
                  <a:cubicBezTo>
                    <a:pt x="5358" y="476859"/>
                    <a:pt x="112514" y="583920"/>
                    <a:pt x="241102" y="583920"/>
                  </a:cubicBezTo>
                  <a:cubicBezTo>
                    <a:pt x="369689" y="583920"/>
                    <a:pt x="476845" y="476859"/>
                    <a:pt x="476845" y="355320"/>
                  </a:cubicBezTo>
                  <a:lnTo>
                    <a:pt x="476845" y="241020"/>
                  </a:lnTo>
                  <a:cubicBezTo>
                    <a:pt x="478168" y="112196"/>
                    <a:pt x="374808" y="6693"/>
                    <a:pt x="245985" y="5370"/>
                  </a:cubicBezTo>
                  <a:cubicBezTo>
                    <a:pt x="244357" y="5353"/>
                    <a:pt x="242729" y="5354"/>
                    <a:pt x="241102" y="5371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59" name="Forme libre : forme 250">
              <a:extLst>
                <a:ext uri="{FF2B5EF4-FFF2-40B4-BE49-F238E27FC236}">
                  <a16:creationId xmlns:a16="http://schemas.microsoft.com/office/drawing/2014/main" id="{03BF28C0-F1A7-581E-9EFB-87ABFE873F61}"/>
                </a:ext>
              </a:extLst>
            </p:cNvPr>
            <p:cNvSpPr/>
            <p:nvPr/>
          </p:nvSpPr>
          <p:spPr>
            <a:xfrm>
              <a:off x="4537114" y="3829597"/>
              <a:ext cx="838200" cy="371475"/>
            </a:xfrm>
            <a:custGeom>
              <a:avLst/>
              <a:gdLst>
                <a:gd name="connsiteX0" fmla="*/ 834033 w 838200"/>
                <a:gd name="connsiteY0" fmla="*/ 126897 h 371475"/>
                <a:gd name="connsiteX1" fmla="*/ 555427 w 838200"/>
                <a:gd name="connsiteY1" fmla="*/ 5358 h 371475"/>
                <a:gd name="connsiteX2" fmla="*/ 405408 w 838200"/>
                <a:gd name="connsiteY2" fmla="*/ 5358 h 371475"/>
                <a:gd name="connsiteX3" fmla="*/ 5358 w 838200"/>
                <a:gd name="connsiteY3" fmla="*/ 369784 h 371475"/>
                <a:gd name="connsiteX4" fmla="*/ 755452 w 838200"/>
                <a:gd name="connsiteY4" fmla="*/ 369784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8200" h="371475">
                  <a:moveTo>
                    <a:pt x="834033" y="126897"/>
                  </a:moveTo>
                  <a:cubicBezTo>
                    <a:pt x="762595" y="55459"/>
                    <a:pt x="662583" y="5358"/>
                    <a:pt x="555427" y="5358"/>
                  </a:cubicBezTo>
                  <a:lnTo>
                    <a:pt x="405408" y="5358"/>
                  </a:lnTo>
                  <a:cubicBezTo>
                    <a:pt x="198239" y="5358"/>
                    <a:pt x="19645" y="169759"/>
                    <a:pt x="5358" y="369784"/>
                  </a:cubicBezTo>
                  <a:lnTo>
                    <a:pt x="755452" y="36978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sp>
        <p:nvSpPr>
          <p:cNvPr id="760" name="Graphique 202">
            <a:extLst>
              <a:ext uri="{FF2B5EF4-FFF2-40B4-BE49-F238E27FC236}">
                <a16:creationId xmlns:a16="http://schemas.microsoft.com/office/drawing/2014/main" id="{8E373282-6141-A20F-AD89-3F50A8D349FD}"/>
              </a:ext>
            </a:extLst>
          </p:cNvPr>
          <p:cNvSpPr/>
          <p:nvPr/>
        </p:nvSpPr>
        <p:spPr>
          <a:xfrm>
            <a:off x="9694293" y="5188743"/>
            <a:ext cx="413254" cy="413254"/>
          </a:xfrm>
          <a:custGeom>
            <a:avLst/>
            <a:gdLst>
              <a:gd name="connsiteX0" fmla="*/ 44273 w 200025"/>
              <a:gd name="connsiteY0" fmla="*/ 9030 h 200025"/>
              <a:gd name="connsiteX1" fmla="*/ 83325 w 200025"/>
              <a:gd name="connsiteY1" fmla="*/ 48083 h 200025"/>
              <a:gd name="connsiteX2" fmla="*/ 71895 w 200025"/>
              <a:gd name="connsiteY2" fmla="*/ 71895 h 200025"/>
              <a:gd name="connsiteX3" fmla="*/ 48083 w 200025"/>
              <a:gd name="connsiteY3" fmla="*/ 83325 h 200025"/>
              <a:gd name="connsiteX4" fmla="*/ 9030 w 200025"/>
              <a:gd name="connsiteY4" fmla="*/ 44273 h 200025"/>
              <a:gd name="connsiteX5" fmla="*/ 27128 w 200025"/>
              <a:gd name="connsiteY5" fmla="*/ 109043 h 200025"/>
              <a:gd name="connsiteX6" fmla="*/ 89040 w 200025"/>
              <a:gd name="connsiteY6" fmla="*/ 118568 h 200025"/>
              <a:gd name="connsiteX7" fmla="*/ 152858 w 200025"/>
              <a:gd name="connsiteY7" fmla="*/ 190006 h 200025"/>
              <a:gd name="connsiteX8" fmla="*/ 190006 w 200025"/>
              <a:gd name="connsiteY8" fmla="*/ 190958 h 200025"/>
              <a:gd name="connsiteX9" fmla="*/ 189053 w 200025"/>
              <a:gd name="connsiteY9" fmla="*/ 153810 h 200025"/>
              <a:gd name="connsiteX10" fmla="*/ 116663 w 200025"/>
              <a:gd name="connsiteY10" fmla="*/ 89040 h 200025"/>
              <a:gd name="connsiteX11" fmla="*/ 108090 w 200025"/>
              <a:gd name="connsiteY11" fmla="*/ 27128 h 200025"/>
              <a:gd name="connsiteX12" fmla="*/ 44273 w 200025"/>
              <a:gd name="connsiteY12" fmla="*/ 9030 h 200025"/>
              <a:gd name="connsiteX13" fmla="*/ 180481 w 200025"/>
              <a:gd name="connsiteY13" fmla="*/ 169050 h 200025"/>
              <a:gd name="connsiteX14" fmla="*/ 169050 w 200025"/>
              <a:gd name="connsiteY14" fmla="*/ 180481 h 200025"/>
              <a:gd name="connsiteX15" fmla="*/ 157620 w 200025"/>
              <a:gd name="connsiteY15" fmla="*/ 169050 h 200025"/>
              <a:gd name="connsiteX16" fmla="*/ 169050 w 200025"/>
              <a:gd name="connsiteY16" fmla="*/ 157620 h 200025"/>
              <a:gd name="connsiteX17" fmla="*/ 180481 w 200025"/>
              <a:gd name="connsiteY17" fmla="*/ 169050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00025" h="200025">
                <a:moveTo>
                  <a:pt x="44273" y="9030"/>
                </a:moveTo>
                <a:lnTo>
                  <a:pt x="83325" y="48083"/>
                </a:lnTo>
                <a:cubicBezTo>
                  <a:pt x="83325" y="48083"/>
                  <a:pt x="83325" y="59513"/>
                  <a:pt x="71895" y="71895"/>
                </a:cubicBezTo>
                <a:cubicBezTo>
                  <a:pt x="59513" y="83325"/>
                  <a:pt x="48083" y="83325"/>
                  <a:pt x="48083" y="83325"/>
                </a:cubicBezTo>
                <a:lnTo>
                  <a:pt x="9030" y="44273"/>
                </a:lnTo>
                <a:cubicBezTo>
                  <a:pt x="3315" y="66180"/>
                  <a:pt x="10935" y="92850"/>
                  <a:pt x="27128" y="109043"/>
                </a:cubicBezTo>
                <a:cubicBezTo>
                  <a:pt x="51893" y="133808"/>
                  <a:pt x="82373" y="111900"/>
                  <a:pt x="89040" y="118568"/>
                </a:cubicBezTo>
                <a:cubicBezTo>
                  <a:pt x="123330" y="152858"/>
                  <a:pt x="150953" y="188100"/>
                  <a:pt x="152858" y="190006"/>
                </a:cubicBezTo>
                <a:cubicBezTo>
                  <a:pt x="163335" y="200483"/>
                  <a:pt x="180481" y="200483"/>
                  <a:pt x="190006" y="190958"/>
                </a:cubicBezTo>
                <a:cubicBezTo>
                  <a:pt x="200483" y="180481"/>
                  <a:pt x="199531" y="164288"/>
                  <a:pt x="189053" y="153810"/>
                </a:cubicBezTo>
                <a:cubicBezTo>
                  <a:pt x="188100" y="152858"/>
                  <a:pt x="150953" y="123330"/>
                  <a:pt x="116663" y="89040"/>
                </a:cubicBezTo>
                <a:cubicBezTo>
                  <a:pt x="109995" y="82373"/>
                  <a:pt x="133808" y="52845"/>
                  <a:pt x="108090" y="27128"/>
                </a:cubicBezTo>
                <a:cubicBezTo>
                  <a:pt x="92850" y="10935"/>
                  <a:pt x="66180" y="3315"/>
                  <a:pt x="44273" y="9030"/>
                </a:cubicBezTo>
                <a:close/>
                <a:moveTo>
                  <a:pt x="180481" y="169050"/>
                </a:moveTo>
                <a:cubicBezTo>
                  <a:pt x="180481" y="175718"/>
                  <a:pt x="175718" y="180481"/>
                  <a:pt x="169050" y="180481"/>
                </a:cubicBezTo>
                <a:cubicBezTo>
                  <a:pt x="162383" y="180481"/>
                  <a:pt x="157620" y="175718"/>
                  <a:pt x="157620" y="169050"/>
                </a:cubicBezTo>
                <a:cubicBezTo>
                  <a:pt x="157620" y="162383"/>
                  <a:pt x="162383" y="157620"/>
                  <a:pt x="169050" y="157620"/>
                </a:cubicBezTo>
                <a:cubicBezTo>
                  <a:pt x="175718" y="157620"/>
                  <a:pt x="180481" y="162383"/>
                  <a:pt x="180481" y="169050"/>
                </a:cubicBezTo>
                <a:close/>
              </a:path>
            </a:pathLst>
          </a:custGeom>
          <a:noFill/>
          <a:ln w="19050" cap="rnd">
            <a:solidFill>
              <a:schemeClr val="accent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pSp>
        <p:nvGrpSpPr>
          <p:cNvPr id="514" name="Graphique 198">
            <a:extLst>
              <a:ext uri="{FF2B5EF4-FFF2-40B4-BE49-F238E27FC236}">
                <a16:creationId xmlns:a16="http://schemas.microsoft.com/office/drawing/2014/main" id="{E10849D5-4A52-F89E-981C-83538DBF1C1D}"/>
              </a:ext>
            </a:extLst>
          </p:cNvPr>
          <p:cNvGrpSpPr/>
          <p:nvPr/>
        </p:nvGrpSpPr>
        <p:grpSpPr>
          <a:xfrm>
            <a:off x="2085420" y="5180206"/>
            <a:ext cx="411321" cy="430328"/>
            <a:chOff x="3519487" y="733425"/>
            <a:chExt cx="5153025" cy="5391150"/>
          </a:xfrm>
        </p:grpSpPr>
        <p:sp>
          <p:nvSpPr>
            <p:cNvPr id="515" name="Forme libre : forme 252">
              <a:extLst>
                <a:ext uri="{FF2B5EF4-FFF2-40B4-BE49-F238E27FC236}">
                  <a16:creationId xmlns:a16="http://schemas.microsoft.com/office/drawing/2014/main" id="{B0EDADCB-1EEC-B190-2D73-6E069B865310}"/>
                </a:ext>
              </a:extLst>
            </p:cNvPr>
            <p:cNvSpPr/>
            <p:nvPr/>
          </p:nvSpPr>
          <p:spPr>
            <a:xfrm>
              <a:off x="3517402" y="731139"/>
              <a:ext cx="5153025" cy="5305425"/>
            </a:xfrm>
            <a:custGeom>
              <a:avLst/>
              <a:gdLst>
                <a:gd name="connsiteX0" fmla="*/ 4441688 w 5153025"/>
                <a:gd name="connsiteY0" fmla="*/ 4497610 h 5305425"/>
                <a:gd name="connsiteX1" fmla="*/ 4477597 w 5153025"/>
                <a:gd name="connsiteY1" fmla="*/ 4459034 h 5305425"/>
                <a:gd name="connsiteX2" fmla="*/ 4489027 w 5153025"/>
                <a:gd name="connsiteY2" fmla="*/ 4446365 h 5305425"/>
                <a:gd name="connsiteX3" fmla="*/ 4516840 w 5153025"/>
                <a:gd name="connsiteY3" fmla="*/ 4414933 h 5305425"/>
                <a:gd name="connsiteX4" fmla="*/ 4527699 w 5153025"/>
                <a:gd name="connsiteY4" fmla="*/ 4402645 h 5305425"/>
                <a:gd name="connsiteX5" fmla="*/ 4534938 w 5153025"/>
                <a:gd name="connsiteY5" fmla="*/ 4393978 h 5305425"/>
                <a:gd name="connsiteX6" fmla="*/ 4552845 w 5153025"/>
                <a:gd name="connsiteY6" fmla="*/ 4372642 h 5305425"/>
                <a:gd name="connsiteX7" fmla="*/ 4579325 w 5153025"/>
                <a:gd name="connsiteY7" fmla="*/ 4340448 h 5305425"/>
                <a:gd name="connsiteX8" fmla="*/ 4584467 w 5153025"/>
                <a:gd name="connsiteY8" fmla="*/ 4334066 h 5305425"/>
                <a:gd name="connsiteX9" fmla="*/ 5139489 w 5153025"/>
                <a:gd name="connsiteY9" fmla="*/ 2495741 h 5305425"/>
                <a:gd name="connsiteX10" fmla="*/ 4989089 w 5153025"/>
                <a:gd name="connsiteY10" fmla="*/ 7144 h 5305425"/>
                <a:gd name="connsiteX11" fmla="*/ 2507637 w 5153025"/>
                <a:gd name="connsiteY11" fmla="*/ 157067 h 5305425"/>
                <a:gd name="connsiteX12" fmla="*/ 698459 w 5153025"/>
                <a:gd name="connsiteY12" fmla="*/ 976217 h 5305425"/>
                <a:gd name="connsiteX13" fmla="*/ 693600 w 5153025"/>
                <a:gd name="connsiteY13" fmla="*/ 981456 h 5305425"/>
                <a:gd name="connsiteX14" fmla="*/ 662263 w 5153025"/>
                <a:gd name="connsiteY14" fmla="*/ 1015937 h 5305425"/>
                <a:gd name="connsiteX15" fmla="*/ 645023 w 5153025"/>
                <a:gd name="connsiteY15" fmla="*/ 1035844 h 5305425"/>
                <a:gd name="connsiteX16" fmla="*/ 633212 w 5153025"/>
                <a:gd name="connsiteY16" fmla="*/ 1049274 h 5305425"/>
                <a:gd name="connsiteX17" fmla="*/ 625211 w 5153025"/>
                <a:gd name="connsiteY17" fmla="*/ 1058799 h 5305425"/>
                <a:gd name="connsiteX18" fmla="*/ 596636 w 5153025"/>
                <a:gd name="connsiteY18" fmla="*/ 1092613 h 5305425"/>
                <a:gd name="connsiteX19" fmla="*/ 587111 w 5153025"/>
                <a:gd name="connsiteY19" fmla="*/ 1104233 h 5305425"/>
                <a:gd name="connsiteX20" fmla="*/ 757227 w 5153025"/>
                <a:gd name="connsiteY20" fmla="*/ 4541044 h 5305425"/>
                <a:gd name="connsiteX21" fmla="*/ 759132 w 5153025"/>
                <a:gd name="connsiteY21" fmla="*/ 4538949 h 5305425"/>
                <a:gd name="connsiteX22" fmla="*/ 903531 w 5153025"/>
                <a:gd name="connsiteY22" fmla="*/ 4673156 h 5305425"/>
                <a:gd name="connsiteX23" fmla="*/ 999733 w 5153025"/>
                <a:gd name="connsiteY23" fmla="*/ 4751928 h 5305425"/>
                <a:gd name="connsiteX24" fmla="*/ 997734 w 5153025"/>
                <a:gd name="connsiteY24" fmla="*/ 4754214 h 5305425"/>
                <a:gd name="connsiteX25" fmla="*/ 4435973 w 5153025"/>
                <a:gd name="connsiteY25" fmla="*/ 4502944 h 530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53025" h="5305425">
                  <a:moveTo>
                    <a:pt x="4441688" y="4497610"/>
                  </a:moveTo>
                  <a:cubicBezTo>
                    <a:pt x="4453753" y="4484910"/>
                    <a:pt x="4465722" y="4472051"/>
                    <a:pt x="4477597" y="4459034"/>
                  </a:cubicBezTo>
                  <a:lnTo>
                    <a:pt x="4489027" y="4446365"/>
                  </a:lnTo>
                  <a:cubicBezTo>
                    <a:pt x="4498361" y="4436015"/>
                    <a:pt x="4507632" y="4425538"/>
                    <a:pt x="4516840" y="4414933"/>
                  </a:cubicBezTo>
                  <a:lnTo>
                    <a:pt x="4527699" y="4402645"/>
                  </a:lnTo>
                  <a:cubicBezTo>
                    <a:pt x="4530175" y="4399788"/>
                    <a:pt x="4532461" y="4396835"/>
                    <a:pt x="4534938" y="4393978"/>
                  </a:cubicBezTo>
                  <a:cubicBezTo>
                    <a:pt x="4540938" y="4386930"/>
                    <a:pt x="4546844" y="4379786"/>
                    <a:pt x="4552845" y="4372642"/>
                  </a:cubicBezTo>
                  <a:cubicBezTo>
                    <a:pt x="4561798" y="4361974"/>
                    <a:pt x="4570656" y="4351306"/>
                    <a:pt x="4579325" y="4340448"/>
                  </a:cubicBezTo>
                  <a:lnTo>
                    <a:pt x="4584467" y="4334066"/>
                  </a:lnTo>
                  <a:cubicBezTo>
                    <a:pt x="5000786" y="3816409"/>
                    <a:pt x="5199784" y="3157296"/>
                    <a:pt x="5139489" y="2495741"/>
                  </a:cubicBezTo>
                  <a:lnTo>
                    <a:pt x="4989089" y="7144"/>
                  </a:lnTo>
                  <a:lnTo>
                    <a:pt x="2507637" y="157067"/>
                  </a:lnTo>
                  <a:cubicBezTo>
                    <a:pt x="1818994" y="175868"/>
                    <a:pt x="1166915" y="471113"/>
                    <a:pt x="698459" y="976217"/>
                  </a:cubicBezTo>
                  <a:lnTo>
                    <a:pt x="693600" y="981456"/>
                  </a:lnTo>
                  <a:cubicBezTo>
                    <a:pt x="683027" y="992886"/>
                    <a:pt x="672645" y="1004316"/>
                    <a:pt x="662263" y="1015937"/>
                  </a:cubicBezTo>
                  <a:lnTo>
                    <a:pt x="645023" y="1035844"/>
                  </a:lnTo>
                  <a:cubicBezTo>
                    <a:pt x="641117" y="1040321"/>
                    <a:pt x="637117" y="1044702"/>
                    <a:pt x="633212" y="1049274"/>
                  </a:cubicBezTo>
                  <a:cubicBezTo>
                    <a:pt x="630449" y="1052417"/>
                    <a:pt x="627877" y="1055561"/>
                    <a:pt x="625211" y="1058799"/>
                  </a:cubicBezTo>
                  <a:cubicBezTo>
                    <a:pt x="615686" y="1070039"/>
                    <a:pt x="606161" y="1081310"/>
                    <a:pt x="596636" y="1092613"/>
                  </a:cubicBezTo>
                  <a:lnTo>
                    <a:pt x="587111" y="1104233"/>
                  </a:lnTo>
                  <a:cubicBezTo>
                    <a:pt x="-247095" y="2123564"/>
                    <a:pt x="-173565" y="3609078"/>
                    <a:pt x="757227" y="4541044"/>
                  </a:cubicBezTo>
                  <a:lnTo>
                    <a:pt x="759132" y="4538949"/>
                  </a:lnTo>
                  <a:cubicBezTo>
                    <a:pt x="805106" y="4585049"/>
                    <a:pt x="853239" y="4629785"/>
                    <a:pt x="903531" y="4673156"/>
                  </a:cubicBezTo>
                  <a:cubicBezTo>
                    <a:pt x="935282" y="4700270"/>
                    <a:pt x="967348" y="4726527"/>
                    <a:pt x="999733" y="4751928"/>
                  </a:cubicBezTo>
                  <a:lnTo>
                    <a:pt x="997734" y="4754214"/>
                  </a:lnTo>
                  <a:cubicBezTo>
                    <a:pt x="2037645" y="5567933"/>
                    <a:pt x="3525414" y="5459205"/>
                    <a:pt x="4435973" y="45029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16" name="Forme libre : forme 253">
              <a:extLst>
                <a:ext uri="{FF2B5EF4-FFF2-40B4-BE49-F238E27FC236}">
                  <a16:creationId xmlns:a16="http://schemas.microsoft.com/office/drawing/2014/main" id="{8C40FC09-F7BF-F497-AF6B-A148BF65CBB5}"/>
                </a:ext>
              </a:extLst>
            </p:cNvPr>
            <p:cNvSpPr/>
            <p:nvPr/>
          </p:nvSpPr>
          <p:spPr>
            <a:xfrm>
              <a:off x="3793712" y="1615916"/>
              <a:ext cx="3886200" cy="4514850"/>
            </a:xfrm>
            <a:custGeom>
              <a:avLst/>
              <a:gdLst>
                <a:gd name="connsiteX0" fmla="*/ 3882962 w 3886200"/>
                <a:gd name="connsiteY0" fmla="*/ 7144 h 4514850"/>
                <a:gd name="connsiteX1" fmla="*/ 7144 w 3886200"/>
                <a:gd name="connsiteY1" fmla="*/ 4508850 h 451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86200" h="4514850">
                  <a:moveTo>
                    <a:pt x="3882962" y="7144"/>
                  </a:moveTo>
                  <a:lnTo>
                    <a:pt x="7144" y="450885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17" name="Forme libre : forme 254">
              <a:extLst>
                <a:ext uri="{FF2B5EF4-FFF2-40B4-BE49-F238E27FC236}">
                  <a16:creationId xmlns:a16="http://schemas.microsoft.com/office/drawing/2014/main" id="{B2375521-1C21-DDA6-FCA1-4449C6AC0FCF}"/>
                </a:ext>
              </a:extLst>
            </p:cNvPr>
            <p:cNvSpPr/>
            <p:nvPr/>
          </p:nvSpPr>
          <p:spPr>
            <a:xfrm>
              <a:off x="6451187" y="1671066"/>
              <a:ext cx="114300" cy="1247775"/>
            </a:xfrm>
            <a:custGeom>
              <a:avLst/>
              <a:gdLst>
                <a:gd name="connsiteX0" fmla="*/ 7144 w 114300"/>
                <a:gd name="connsiteY0" fmla="*/ 7144 h 1247775"/>
                <a:gd name="connsiteX1" fmla="*/ 111062 w 114300"/>
                <a:gd name="connsiteY1" fmla="*/ 1246346 h 124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" h="1247775">
                  <a:moveTo>
                    <a:pt x="7144" y="7144"/>
                  </a:moveTo>
                  <a:lnTo>
                    <a:pt x="111062" y="124634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18" name="Forme libre : forme 255">
              <a:extLst>
                <a:ext uri="{FF2B5EF4-FFF2-40B4-BE49-F238E27FC236}">
                  <a16:creationId xmlns:a16="http://schemas.microsoft.com/office/drawing/2014/main" id="{F91D47E9-AD20-DA59-5A48-79683AB01D4B}"/>
                </a:ext>
              </a:extLst>
            </p:cNvPr>
            <p:cNvSpPr/>
            <p:nvPr/>
          </p:nvSpPr>
          <p:spPr>
            <a:xfrm>
              <a:off x="5638228" y="2071021"/>
              <a:ext cx="152400" cy="1743075"/>
            </a:xfrm>
            <a:custGeom>
              <a:avLst/>
              <a:gdLst>
                <a:gd name="connsiteX0" fmla="*/ 7144 w 152400"/>
                <a:gd name="connsiteY0" fmla="*/ 7144 h 1743075"/>
                <a:gd name="connsiteX1" fmla="*/ 152591 w 152400"/>
                <a:gd name="connsiteY1" fmla="*/ 1742408 h 174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400" h="1743075">
                  <a:moveTo>
                    <a:pt x="7144" y="7144"/>
                  </a:moveTo>
                  <a:lnTo>
                    <a:pt x="152591" y="1742408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19" name="Forme libre : forme 256">
              <a:extLst>
                <a:ext uri="{FF2B5EF4-FFF2-40B4-BE49-F238E27FC236}">
                  <a16:creationId xmlns:a16="http://schemas.microsoft.com/office/drawing/2014/main" id="{589EE190-8988-35BF-0DD4-4E7C72DA3408}"/>
                </a:ext>
              </a:extLst>
            </p:cNvPr>
            <p:cNvSpPr/>
            <p:nvPr/>
          </p:nvSpPr>
          <p:spPr>
            <a:xfrm>
              <a:off x="4842700" y="2679764"/>
              <a:ext cx="180975" cy="2028825"/>
            </a:xfrm>
            <a:custGeom>
              <a:avLst/>
              <a:gdLst>
                <a:gd name="connsiteX0" fmla="*/ 7144 w 180975"/>
                <a:gd name="connsiteY0" fmla="*/ 7144 h 2028825"/>
                <a:gd name="connsiteX1" fmla="*/ 176689 w 180975"/>
                <a:gd name="connsiteY1" fmla="*/ 2029682 h 2028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975" h="2028825">
                  <a:moveTo>
                    <a:pt x="7144" y="7144"/>
                  </a:moveTo>
                  <a:lnTo>
                    <a:pt x="176689" y="2029682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0" name="Forme libre : forme 257">
              <a:extLst>
                <a:ext uri="{FF2B5EF4-FFF2-40B4-BE49-F238E27FC236}">
                  <a16:creationId xmlns:a16="http://schemas.microsoft.com/office/drawing/2014/main" id="{2EF4991A-9312-462E-5965-84615B39B7CC}"/>
                </a:ext>
              </a:extLst>
            </p:cNvPr>
            <p:cNvSpPr/>
            <p:nvPr/>
          </p:nvSpPr>
          <p:spPr>
            <a:xfrm>
              <a:off x="6557581" y="2825972"/>
              <a:ext cx="1247775" cy="95250"/>
            </a:xfrm>
            <a:custGeom>
              <a:avLst/>
              <a:gdLst>
                <a:gd name="connsiteX0" fmla="*/ 1248061 w 1247775"/>
                <a:gd name="connsiteY0" fmla="*/ 7144 h 95250"/>
                <a:gd name="connsiteX1" fmla="*/ 7144 w 1247775"/>
                <a:gd name="connsiteY1" fmla="*/ 88583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5" h="95250">
                  <a:moveTo>
                    <a:pt x="1248061" y="7144"/>
                  </a:moveTo>
                  <a:lnTo>
                    <a:pt x="7144" y="88583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1" name="Forme libre : forme 258">
              <a:extLst>
                <a:ext uri="{FF2B5EF4-FFF2-40B4-BE49-F238E27FC236}">
                  <a16:creationId xmlns:a16="http://schemas.microsoft.com/office/drawing/2014/main" id="{3090D0E1-AE5A-98F4-14A8-013345FA3FAE}"/>
                </a:ext>
              </a:extLst>
            </p:cNvPr>
            <p:cNvSpPr/>
            <p:nvPr/>
          </p:nvSpPr>
          <p:spPr>
            <a:xfrm>
              <a:off x="5786151" y="3689413"/>
              <a:ext cx="1743075" cy="123825"/>
            </a:xfrm>
            <a:custGeom>
              <a:avLst/>
              <a:gdLst>
                <a:gd name="connsiteX0" fmla="*/ 1744790 w 1743075"/>
                <a:gd name="connsiteY0" fmla="*/ 7144 h 123825"/>
                <a:gd name="connsiteX1" fmla="*/ 7144 w 1743075"/>
                <a:gd name="connsiteY1" fmla="*/ 121158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43075" h="123825">
                  <a:moveTo>
                    <a:pt x="1744790" y="7144"/>
                  </a:moveTo>
                  <a:lnTo>
                    <a:pt x="7144" y="121158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2" name="Forme libre : forme 259">
              <a:extLst>
                <a:ext uri="{FF2B5EF4-FFF2-40B4-BE49-F238E27FC236}">
                  <a16:creationId xmlns:a16="http://schemas.microsoft.com/office/drawing/2014/main" id="{8126CA62-B81B-F92F-FFCC-54C74F3860B1}"/>
                </a:ext>
              </a:extLst>
            </p:cNvPr>
            <p:cNvSpPr/>
            <p:nvPr/>
          </p:nvSpPr>
          <p:spPr>
            <a:xfrm>
              <a:off x="5014722" y="4566571"/>
              <a:ext cx="2038350" cy="142875"/>
            </a:xfrm>
            <a:custGeom>
              <a:avLst/>
              <a:gdLst>
                <a:gd name="connsiteX0" fmla="*/ 2032444 w 2038350"/>
                <a:gd name="connsiteY0" fmla="*/ 7144 h 142875"/>
                <a:gd name="connsiteX1" fmla="*/ 7144 w 2038350"/>
                <a:gd name="connsiteY1" fmla="*/ 140018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38350" h="142875">
                  <a:moveTo>
                    <a:pt x="2032444" y="7144"/>
                  </a:moveTo>
                  <a:lnTo>
                    <a:pt x="7144" y="140018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523" name="Graphique 31">
            <a:extLst>
              <a:ext uri="{FF2B5EF4-FFF2-40B4-BE49-F238E27FC236}">
                <a16:creationId xmlns:a16="http://schemas.microsoft.com/office/drawing/2014/main" id="{54F10E2B-07EA-8D7A-23B4-B3F181A10EAD}"/>
              </a:ext>
            </a:extLst>
          </p:cNvPr>
          <p:cNvGrpSpPr/>
          <p:nvPr/>
        </p:nvGrpSpPr>
        <p:grpSpPr>
          <a:xfrm>
            <a:off x="8651411" y="1873220"/>
            <a:ext cx="324778" cy="508614"/>
            <a:chOff x="-843815" y="2638425"/>
            <a:chExt cx="504825" cy="790575"/>
          </a:xfrm>
        </p:grpSpPr>
        <p:sp>
          <p:nvSpPr>
            <p:cNvPr id="524" name="Forme libre : forme 104">
              <a:extLst>
                <a:ext uri="{FF2B5EF4-FFF2-40B4-BE49-F238E27FC236}">
                  <a16:creationId xmlns:a16="http://schemas.microsoft.com/office/drawing/2014/main" id="{2A69515E-2DBC-75E2-4B4E-6D2F3331BA71}"/>
                </a:ext>
              </a:extLst>
            </p:cNvPr>
            <p:cNvSpPr/>
            <p:nvPr/>
          </p:nvSpPr>
          <p:spPr>
            <a:xfrm>
              <a:off x="-846196" y="2779205"/>
              <a:ext cx="504825" cy="647700"/>
            </a:xfrm>
            <a:custGeom>
              <a:avLst/>
              <a:gdLst>
                <a:gd name="connsiteX0" fmla="*/ 500920 w 504825"/>
                <a:gd name="connsiteY0" fmla="*/ 245269 h 647700"/>
                <a:gd name="connsiteX1" fmla="*/ 254032 w 504825"/>
                <a:gd name="connsiteY1" fmla="*/ 7144 h 647700"/>
                <a:gd name="connsiteX2" fmla="*/ 7144 w 504825"/>
                <a:gd name="connsiteY2" fmla="*/ 245269 h 647700"/>
                <a:gd name="connsiteX3" fmla="*/ 119158 w 504825"/>
                <a:gd name="connsiteY3" fmla="*/ 445294 h 647700"/>
                <a:gd name="connsiteX4" fmla="*/ 119158 w 504825"/>
                <a:gd name="connsiteY4" fmla="*/ 511969 h 647700"/>
                <a:gd name="connsiteX5" fmla="*/ 254032 w 504825"/>
                <a:gd name="connsiteY5" fmla="*/ 646652 h 647700"/>
                <a:gd name="connsiteX6" fmla="*/ 254032 w 504825"/>
                <a:gd name="connsiteY6" fmla="*/ 646652 h 647700"/>
                <a:gd name="connsiteX7" fmla="*/ 389001 w 504825"/>
                <a:gd name="connsiteY7" fmla="*/ 511778 h 647700"/>
                <a:gd name="connsiteX8" fmla="*/ 389001 w 504825"/>
                <a:gd name="connsiteY8" fmla="*/ 445103 h 647700"/>
                <a:gd name="connsiteX9" fmla="*/ 500920 w 504825"/>
                <a:gd name="connsiteY9" fmla="*/ 245269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825" h="647700">
                  <a:moveTo>
                    <a:pt x="500920" y="245269"/>
                  </a:moveTo>
                  <a:cubicBezTo>
                    <a:pt x="500920" y="113633"/>
                    <a:pt x="390430" y="7144"/>
                    <a:pt x="254032" y="7144"/>
                  </a:cubicBezTo>
                  <a:cubicBezTo>
                    <a:pt x="117634" y="7144"/>
                    <a:pt x="7144" y="113919"/>
                    <a:pt x="7144" y="245269"/>
                  </a:cubicBezTo>
                  <a:cubicBezTo>
                    <a:pt x="7456" y="326808"/>
                    <a:pt x="49800" y="402421"/>
                    <a:pt x="119158" y="445294"/>
                  </a:cubicBezTo>
                  <a:lnTo>
                    <a:pt x="119158" y="511969"/>
                  </a:lnTo>
                  <a:cubicBezTo>
                    <a:pt x="119471" y="586296"/>
                    <a:pt x="179703" y="646444"/>
                    <a:pt x="254032" y="646652"/>
                  </a:cubicBezTo>
                  <a:lnTo>
                    <a:pt x="254032" y="646652"/>
                  </a:lnTo>
                  <a:cubicBezTo>
                    <a:pt x="328450" y="646444"/>
                    <a:pt x="388739" y="586195"/>
                    <a:pt x="389001" y="511778"/>
                  </a:cubicBezTo>
                  <a:lnTo>
                    <a:pt x="389001" y="445103"/>
                  </a:lnTo>
                  <a:cubicBezTo>
                    <a:pt x="458252" y="402229"/>
                    <a:pt x="500544" y="326716"/>
                    <a:pt x="500920" y="24526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5" name="Forme libre : forme 105">
              <a:extLst>
                <a:ext uri="{FF2B5EF4-FFF2-40B4-BE49-F238E27FC236}">
                  <a16:creationId xmlns:a16="http://schemas.microsoft.com/office/drawing/2014/main" id="{893502CA-CA69-ECE7-8B82-688EF00FC2C4}"/>
                </a:ext>
              </a:extLst>
            </p:cNvPr>
            <p:cNvSpPr/>
            <p:nvPr/>
          </p:nvSpPr>
          <p:spPr>
            <a:xfrm>
              <a:off x="-734182" y="3248978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6" name="Forme libre : forme 106">
              <a:extLst>
                <a:ext uri="{FF2B5EF4-FFF2-40B4-BE49-F238E27FC236}">
                  <a16:creationId xmlns:a16="http://schemas.microsoft.com/office/drawing/2014/main" id="{A7BFAD66-A1D2-2019-C674-115292568949}"/>
                </a:ext>
              </a:extLst>
            </p:cNvPr>
            <p:cNvSpPr/>
            <p:nvPr/>
          </p:nvSpPr>
          <p:spPr>
            <a:xfrm>
              <a:off x="-734182" y="3302984"/>
              <a:ext cx="276225" cy="9525"/>
            </a:xfrm>
            <a:custGeom>
              <a:avLst/>
              <a:gdLst>
                <a:gd name="connsiteX0" fmla="*/ 7144 w 276225"/>
                <a:gd name="connsiteY0" fmla="*/ 7144 h 9525"/>
                <a:gd name="connsiteX1" fmla="*/ 276987 w 2762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7144" y="7144"/>
                  </a:moveTo>
                  <a:lnTo>
                    <a:pt x="276987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7" name="Forme libre : forme 107">
              <a:extLst>
                <a:ext uri="{FF2B5EF4-FFF2-40B4-BE49-F238E27FC236}">
                  <a16:creationId xmlns:a16="http://schemas.microsoft.com/office/drawing/2014/main" id="{3F7EC006-2F70-55A3-BB2B-45298C3E08A3}"/>
                </a:ext>
              </a:extLst>
            </p:cNvPr>
            <p:cNvSpPr/>
            <p:nvPr/>
          </p:nvSpPr>
          <p:spPr>
            <a:xfrm>
              <a:off x="-712465" y="3356991"/>
              <a:ext cx="238125" cy="9525"/>
            </a:xfrm>
            <a:custGeom>
              <a:avLst/>
              <a:gdLst>
                <a:gd name="connsiteX0" fmla="*/ 7144 w 238125"/>
                <a:gd name="connsiteY0" fmla="*/ 7144 h 9525"/>
                <a:gd name="connsiteX1" fmla="*/ 233553 w 238125"/>
                <a:gd name="connsiteY1" fmla="*/ 71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8125" h="9525">
                  <a:moveTo>
                    <a:pt x="7144" y="7144"/>
                  </a:moveTo>
                  <a:lnTo>
                    <a:pt x="233553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8" name="Forme libre : forme 108">
              <a:extLst>
                <a:ext uri="{FF2B5EF4-FFF2-40B4-BE49-F238E27FC236}">
                  <a16:creationId xmlns:a16="http://schemas.microsoft.com/office/drawing/2014/main" id="{DAA5BBAB-16CA-4553-430F-0A63CE57827B}"/>
                </a:ext>
              </a:extLst>
            </p:cNvPr>
            <p:cNvSpPr/>
            <p:nvPr/>
          </p:nvSpPr>
          <p:spPr>
            <a:xfrm>
              <a:off x="-666269" y="3019616"/>
              <a:ext cx="142875" cy="76200"/>
            </a:xfrm>
            <a:custGeom>
              <a:avLst/>
              <a:gdLst>
                <a:gd name="connsiteX0" fmla="*/ 141827 w 142875"/>
                <a:gd name="connsiteY0" fmla="*/ 7144 h 76200"/>
                <a:gd name="connsiteX1" fmla="*/ 141827 w 142875"/>
                <a:gd name="connsiteY1" fmla="*/ 7144 h 76200"/>
                <a:gd name="connsiteX2" fmla="*/ 74486 w 142875"/>
                <a:gd name="connsiteY2" fmla="*/ 74486 h 76200"/>
                <a:gd name="connsiteX3" fmla="*/ 74486 w 142875"/>
                <a:gd name="connsiteY3" fmla="*/ 74486 h 76200"/>
                <a:gd name="connsiteX4" fmla="*/ 7144 w 142875"/>
                <a:gd name="connsiteY4" fmla="*/ 7144 h 76200"/>
                <a:gd name="connsiteX5" fmla="*/ 7144 w 142875"/>
                <a:gd name="connsiteY5" fmla="*/ 714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" h="76200">
                  <a:moveTo>
                    <a:pt x="141827" y="7144"/>
                  </a:moveTo>
                  <a:lnTo>
                    <a:pt x="141827" y="7144"/>
                  </a:lnTo>
                  <a:cubicBezTo>
                    <a:pt x="141722" y="44292"/>
                    <a:pt x="111634" y="74381"/>
                    <a:pt x="74486" y="74486"/>
                  </a:cubicBezTo>
                  <a:lnTo>
                    <a:pt x="74486" y="74486"/>
                  </a:lnTo>
                  <a:cubicBezTo>
                    <a:pt x="37337" y="74381"/>
                    <a:pt x="7249" y="44292"/>
                    <a:pt x="7144" y="7144"/>
                  </a:cubicBez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29" name="Forme libre : forme 109">
              <a:extLst>
                <a:ext uri="{FF2B5EF4-FFF2-40B4-BE49-F238E27FC236}">
                  <a16:creationId xmlns:a16="http://schemas.microsoft.com/office/drawing/2014/main" id="{616D0C6B-557D-28E5-5E2E-660115B2C32A}"/>
                </a:ext>
              </a:extLst>
            </p:cNvPr>
            <p:cNvSpPr/>
            <p:nvPr/>
          </p:nvSpPr>
          <p:spPr>
            <a:xfrm>
              <a:off x="-598927" y="3086957"/>
              <a:ext cx="9525" cy="171450"/>
            </a:xfrm>
            <a:custGeom>
              <a:avLst/>
              <a:gdLst>
                <a:gd name="connsiteX0" fmla="*/ 7144 w 9525"/>
                <a:gd name="connsiteY0" fmla="*/ 7144 h 171450"/>
                <a:gd name="connsiteX1" fmla="*/ 7144 w 9525"/>
                <a:gd name="connsiteY1" fmla="*/ 16916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7144" y="7144"/>
                  </a:moveTo>
                  <a:lnTo>
                    <a:pt x="7144" y="16916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59" name="Forme libre : forme 110">
              <a:extLst>
                <a:ext uri="{FF2B5EF4-FFF2-40B4-BE49-F238E27FC236}">
                  <a16:creationId xmlns:a16="http://schemas.microsoft.com/office/drawing/2014/main" id="{9DED3F70-948A-ED37-871B-E80B198DD4E4}"/>
                </a:ext>
              </a:extLst>
            </p:cNvPr>
            <p:cNvSpPr/>
            <p:nvPr/>
          </p:nvSpPr>
          <p:spPr>
            <a:xfrm>
              <a:off x="-600642" y="2631281"/>
              <a:ext cx="9525" cy="104775"/>
            </a:xfrm>
            <a:custGeom>
              <a:avLst/>
              <a:gdLst>
                <a:gd name="connsiteX0" fmla="*/ 7144 w 9525"/>
                <a:gd name="connsiteY0" fmla="*/ 106109 h 104775"/>
                <a:gd name="connsiteX1" fmla="*/ 7144 w 9525"/>
                <a:gd name="connsiteY1" fmla="*/ 7144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4775">
                  <a:moveTo>
                    <a:pt x="7144" y="106109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0" name="Forme libre : forme 111">
              <a:extLst>
                <a:ext uri="{FF2B5EF4-FFF2-40B4-BE49-F238E27FC236}">
                  <a16:creationId xmlns:a16="http://schemas.microsoft.com/office/drawing/2014/main" id="{70C29139-BE28-F609-8F7E-4247CBAE6E5B}"/>
                </a:ext>
              </a:extLst>
            </p:cNvPr>
            <p:cNvSpPr/>
            <p:nvPr/>
          </p:nvSpPr>
          <p:spPr>
            <a:xfrm>
              <a:off x="-803810" y="2684336"/>
              <a:ext cx="57150" cy="95250"/>
            </a:xfrm>
            <a:custGeom>
              <a:avLst/>
              <a:gdLst>
                <a:gd name="connsiteX0" fmla="*/ 54864 w 57150"/>
                <a:gd name="connsiteY0" fmla="*/ 93821 h 95250"/>
                <a:gd name="connsiteX1" fmla="*/ 7144 w 57150"/>
                <a:gd name="connsiteY1" fmla="*/ 7144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864" y="93821"/>
                  </a:moveTo>
                  <a:lnTo>
                    <a:pt x="7144" y="714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1" name="Forme libre : forme 112">
              <a:extLst>
                <a:ext uri="{FF2B5EF4-FFF2-40B4-BE49-F238E27FC236}">
                  <a16:creationId xmlns:a16="http://schemas.microsoft.com/office/drawing/2014/main" id="{CDE788FC-93B3-765A-81BB-5FFAE8BC591C}"/>
                </a:ext>
              </a:extLst>
            </p:cNvPr>
            <p:cNvSpPr/>
            <p:nvPr/>
          </p:nvSpPr>
          <p:spPr>
            <a:xfrm>
              <a:off x="-474817" y="2684336"/>
              <a:ext cx="57150" cy="95250"/>
            </a:xfrm>
            <a:custGeom>
              <a:avLst/>
              <a:gdLst>
                <a:gd name="connsiteX0" fmla="*/ 54769 w 57150"/>
                <a:gd name="connsiteY0" fmla="*/ 7144 h 95250"/>
                <a:gd name="connsiteX1" fmla="*/ 7144 w 57150"/>
                <a:gd name="connsiteY1" fmla="*/ 9382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0">
                  <a:moveTo>
                    <a:pt x="54769" y="7144"/>
                  </a:moveTo>
                  <a:lnTo>
                    <a:pt x="7144" y="93821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951" name="Graphic 6">
            <a:extLst>
              <a:ext uri="{FF2B5EF4-FFF2-40B4-BE49-F238E27FC236}">
                <a16:creationId xmlns:a16="http://schemas.microsoft.com/office/drawing/2014/main" id="{D4C373D1-A8DB-C78F-DAD0-ACEACF5AE0BF}"/>
              </a:ext>
            </a:extLst>
          </p:cNvPr>
          <p:cNvGrpSpPr/>
          <p:nvPr/>
        </p:nvGrpSpPr>
        <p:grpSpPr>
          <a:xfrm>
            <a:off x="7487974" y="3007055"/>
            <a:ext cx="477413" cy="419507"/>
            <a:chOff x="9036826" y="5464460"/>
            <a:chExt cx="434012" cy="381370"/>
          </a:xfrm>
          <a:noFill/>
        </p:grpSpPr>
        <p:sp>
          <p:nvSpPr>
            <p:cNvPr id="952" name="Freeform: Shape 480">
              <a:extLst>
                <a:ext uri="{FF2B5EF4-FFF2-40B4-BE49-F238E27FC236}">
                  <a16:creationId xmlns:a16="http://schemas.microsoft.com/office/drawing/2014/main" id="{92532115-3D80-28CB-D2EA-298263670B34}"/>
                </a:ext>
              </a:extLst>
            </p:cNvPr>
            <p:cNvSpPr/>
            <p:nvPr/>
          </p:nvSpPr>
          <p:spPr>
            <a:xfrm>
              <a:off x="9036826" y="5569529"/>
              <a:ext cx="181989" cy="190565"/>
            </a:xfrm>
            <a:custGeom>
              <a:avLst/>
              <a:gdLst>
                <a:gd name="connsiteX0" fmla="*/ 165077 w 181989"/>
                <a:gd name="connsiteY0" fmla="*/ 95283 h 190565"/>
                <a:gd name="connsiteX1" fmla="*/ 163052 w 181989"/>
                <a:gd name="connsiteY1" fmla="*/ 78132 h 190565"/>
                <a:gd name="connsiteX2" fmla="*/ 181990 w 181989"/>
                <a:gd name="connsiteY2" fmla="*/ 62291 h 190565"/>
                <a:gd name="connsiteX3" fmla="*/ 165077 w 181989"/>
                <a:gd name="connsiteY3" fmla="*/ 32992 h 190565"/>
                <a:gd name="connsiteX4" fmla="*/ 141852 w 181989"/>
                <a:gd name="connsiteY4" fmla="*/ 41448 h 190565"/>
                <a:gd name="connsiteX5" fmla="*/ 112195 w 181989"/>
                <a:gd name="connsiteY5" fmla="*/ 24297 h 190565"/>
                <a:gd name="connsiteX6" fmla="*/ 107908 w 181989"/>
                <a:gd name="connsiteY6" fmla="*/ 0 h 190565"/>
                <a:gd name="connsiteX7" fmla="*/ 74082 w 181989"/>
                <a:gd name="connsiteY7" fmla="*/ 0 h 190565"/>
                <a:gd name="connsiteX8" fmla="*/ 69795 w 181989"/>
                <a:gd name="connsiteY8" fmla="*/ 24297 h 190565"/>
                <a:gd name="connsiteX9" fmla="*/ 40138 w 181989"/>
                <a:gd name="connsiteY9" fmla="*/ 41448 h 190565"/>
                <a:gd name="connsiteX10" fmla="*/ 16913 w 181989"/>
                <a:gd name="connsiteY10" fmla="*/ 32992 h 190565"/>
                <a:gd name="connsiteX11" fmla="*/ 0 w 181989"/>
                <a:gd name="connsiteY11" fmla="*/ 62291 h 190565"/>
                <a:gd name="connsiteX12" fmla="*/ 18937 w 181989"/>
                <a:gd name="connsiteY12" fmla="*/ 78132 h 190565"/>
                <a:gd name="connsiteX13" fmla="*/ 16913 w 181989"/>
                <a:gd name="connsiteY13" fmla="*/ 95283 h 190565"/>
                <a:gd name="connsiteX14" fmla="*/ 18937 w 181989"/>
                <a:gd name="connsiteY14" fmla="*/ 112434 h 190565"/>
                <a:gd name="connsiteX15" fmla="*/ 0 w 181989"/>
                <a:gd name="connsiteY15" fmla="*/ 128274 h 190565"/>
                <a:gd name="connsiteX16" fmla="*/ 16913 w 181989"/>
                <a:gd name="connsiteY16" fmla="*/ 157574 h 190565"/>
                <a:gd name="connsiteX17" fmla="*/ 40138 w 181989"/>
                <a:gd name="connsiteY17" fmla="*/ 149117 h 190565"/>
                <a:gd name="connsiteX18" fmla="*/ 69795 w 181989"/>
                <a:gd name="connsiteY18" fmla="*/ 166268 h 190565"/>
                <a:gd name="connsiteX19" fmla="*/ 74082 w 181989"/>
                <a:gd name="connsiteY19" fmla="*/ 190565 h 190565"/>
                <a:gd name="connsiteX20" fmla="*/ 107908 w 181989"/>
                <a:gd name="connsiteY20" fmla="*/ 190565 h 190565"/>
                <a:gd name="connsiteX21" fmla="*/ 112195 w 181989"/>
                <a:gd name="connsiteY21" fmla="*/ 166268 h 190565"/>
                <a:gd name="connsiteX22" fmla="*/ 141852 w 181989"/>
                <a:gd name="connsiteY22" fmla="*/ 149117 h 190565"/>
                <a:gd name="connsiteX23" fmla="*/ 165077 w 181989"/>
                <a:gd name="connsiteY23" fmla="*/ 157574 h 190565"/>
                <a:gd name="connsiteX24" fmla="*/ 181990 w 181989"/>
                <a:gd name="connsiteY24" fmla="*/ 128274 h 190565"/>
                <a:gd name="connsiteX25" fmla="*/ 163052 w 181989"/>
                <a:gd name="connsiteY25" fmla="*/ 112434 h 190565"/>
                <a:gd name="connsiteX26" fmla="*/ 165077 w 181989"/>
                <a:gd name="connsiteY26" fmla="*/ 95283 h 190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81989" h="190565">
                  <a:moveTo>
                    <a:pt x="165077" y="95283"/>
                  </a:moveTo>
                  <a:cubicBezTo>
                    <a:pt x="165077" y="89327"/>
                    <a:pt x="164363" y="83610"/>
                    <a:pt x="163052" y="78132"/>
                  </a:cubicBezTo>
                  <a:lnTo>
                    <a:pt x="181990" y="62291"/>
                  </a:lnTo>
                  <a:lnTo>
                    <a:pt x="165077" y="32992"/>
                  </a:lnTo>
                  <a:lnTo>
                    <a:pt x="141852" y="41448"/>
                  </a:lnTo>
                  <a:cubicBezTo>
                    <a:pt x="133515" y="33587"/>
                    <a:pt x="123391" y="27632"/>
                    <a:pt x="112195" y="24297"/>
                  </a:cubicBezTo>
                  <a:lnTo>
                    <a:pt x="107908" y="0"/>
                  </a:lnTo>
                  <a:lnTo>
                    <a:pt x="74082" y="0"/>
                  </a:lnTo>
                  <a:lnTo>
                    <a:pt x="69795" y="24297"/>
                  </a:lnTo>
                  <a:cubicBezTo>
                    <a:pt x="58480" y="27632"/>
                    <a:pt x="48475" y="33587"/>
                    <a:pt x="40138" y="41448"/>
                  </a:cubicBezTo>
                  <a:lnTo>
                    <a:pt x="16913" y="32992"/>
                  </a:lnTo>
                  <a:lnTo>
                    <a:pt x="0" y="62291"/>
                  </a:lnTo>
                  <a:lnTo>
                    <a:pt x="18937" y="78132"/>
                  </a:lnTo>
                  <a:cubicBezTo>
                    <a:pt x="17627" y="83610"/>
                    <a:pt x="16913" y="89327"/>
                    <a:pt x="16913" y="95283"/>
                  </a:cubicBezTo>
                  <a:cubicBezTo>
                    <a:pt x="16913" y="101238"/>
                    <a:pt x="17627" y="106955"/>
                    <a:pt x="18937" y="112434"/>
                  </a:cubicBezTo>
                  <a:lnTo>
                    <a:pt x="0" y="128274"/>
                  </a:lnTo>
                  <a:lnTo>
                    <a:pt x="16913" y="157574"/>
                  </a:lnTo>
                  <a:lnTo>
                    <a:pt x="40138" y="149117"/>
                  </a:lnTo>
                  <a:cubicBezTo>
                    <a:pt x="48475" y="156978"/>
                    <a:pt x="58599" y="162933"/>
                    <a:pt x="69795" y="166268"/>
                  </a:cubicBezTo>
                  <a:lnTo>
                    <a:pt x="74082" y="190565"/>
                  </a:lnTo>
                  <a:lnTo>
                    <a:pt x="107908" y="190565"/>
                  </a:lnTo>
                  <a:lnTo>
                    <a:pt x="112195" y="166268"/>
                  </a:lnTo>
                  <a:cubicBezTo>
                    <a:pt x="123510" y="162933"/>
                    <a:pt x="133515" y="156978"/>
                    <a:pt x="141852" y="149117"/>
                  </a:cubicBezTo>
                  <a:lnTo>
                    <a:pt x="165077" y="157574"/>
                  </a:lnTo>
                  <a:lnTo>
                    <a:pt x="181990" y="128274"/>
                  </a:lnTo>
                  <a:lnTo>
                    <a:pt x="163052" y="112434"/>
                  </a:lnTo>
                  <a:cubicBezTo>
                    <a:pt x="164363" y="106955"/>
                    <a:pt x="165077" y="101238"/>
                    <a:pt x="165077" y="95283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3" name="Freeform: Shape 481">
              <a:extLst>
                <a:ext uri="{FF2B5EF4-FFF2-40B4-BE49-F238E27FC236}">
                  <a16:creationId xmlns:a16="http://schemas.microsoft.com/office/drawing/2014/main" id="{D89E19A5-C3FF-2466-F8D1-B9BE585B8A78}"/>
                </a:ext>
              </a:extLst>
            </p:cNvPr>
            <p:cNvSpPr/>
            <p:nvPr/>
          </p:nvSpPr>
          <p:spPr>
            <a:xfrm>
              <a:off x="9099236" y="5636227"/>
              <a:ext cx="57169" cy="57169"/>
            </a:xfrm>
            <a:custGeom>
              <a:avLst/>
              <a:gdLst>
                <a:gd name="connsiteX0" fmla="*/ 57170 w 57169"/>
                <a:gd name="connsiteY0" fmla="*/ 28585 h 57169"/>
                <a:gd name="connsiteX1" fmla="*/ 28585 w 57169"/>
                <a:gd name="connsiteY1" fmla="*/ 57170 h 57169"/>
                <a:gd name="connsiteX2" fmla="*/ 0 w 57169"/>
                <a:gd name="connsiteY2" fmla="*/ 28585 h 57169"/>
                <a:gd name="connsiteX3" fmla="*/ 28585 w 57169"/>
                <a:gd name="connsiteY3" fmla="*/ 0 h 57169"/>
                <a:gd name="connsiteX4" fmla="*/ 57170 w 57169"/>
                <a:gd name="connsiteY4" fmla="*/ 28585 h 57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69" h="57169">
                  <a:moveTo>
                    <a:pt x="57170" y="28585"/>
                  </a:moveTo>
                  <a:cubicBezTo>
                    <a:pt x="57170" y="44372"/>
                    <a:pt x="44372" y="57170"/>
                    <a:pt x="28585" y="57170"/>
                  </a:cubicBezTo>
                  <a:cubicBezTo>
                    <a:pt x="12798" y="57170"/>
                    <a:pt x="0" y="44372"/>
                    <a:pt x="0" y="28585"/>
                  </a:cubicBezTo>
                  <a:cubicBezTo>
                    <a:pt x="0" y="12798"/>
                    <a:pt x="12798" y="0"/>
                    <a:pt x="28585" y="0"/>
                  </a:cubicBezTo>
                  <a:cubicBezTo>
                    <a:pt x="44372" y="0"/>
                    <a:pt x="57170" y="12798"/>
                    <a:pt x="57170" y="2858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4" name="Freeform: Shape 482">
              <a:extLst>
                <a:ext uri="{FF2B5EF4-FFF2-40B4-BE49-F238E27FC236}">
                  <a16:creationId xmlns:a16="http://schemas.microsoft.com/office/drawing/2014/main" id="{6F4C48C0-5BF4-CD56-BDFA-CFD2D7AC9331}"/>
                </a:ext>
              </a:extLst>
            </p:cNvPr>
            <p:cNvSpPr/>
            <p:nvPr/>
          </p:nvSpPr>
          <p:spPr>
            <a:xfrm>
              <a:off x="9346971" y="5760094"/>
              <a:ext cx="38113" cy="9528"/>
            </a:xfrm>
            <a:custGeom>
              <a:avLst/>
              <a:gdLst>
                <a:gd name="connsiteX0" fmla="*/ 0 w 38113"/>
                <a:gd name="connsiteY0" fmla="*/ 0 h 9528"/>
                <a:gd name="connsiteX1" fmla="*/ 9528 w 38113"/>
                <a:gd name="connsiteY1" fmla="*/ 9528 h 9528"/>
                <a:gd name="connsiteX2" fmla="*/ 28585 w 38113"/>
                <a:gd name="connsiteY2" fmla="*/ 9528 h 9528"/>
                <a:gd name="connsiteX3" fmla="*/ 38113 w 38113"/>
                <a:gd name="connsiteY3" fmla="*/ 0 h 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13" h="9528">
                  <a:moveTo>
                    <a:pt x="0" y="0"/>
                  </a:moveTo>
                  <a:lnTo>
                    <a:pt x="9528" y="9528"/>
                  </a:lnTo>
                  <a:lnTo>
                    <a:pt x="28585" y="9528"/>
                  </a:lnTo>
                  <a:lnTo>
                    <a:pt x="38113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5" name="Freeform: Shape 483">
              <a:extLst>
                <a:ext uri="{FF2B5EF4-FFF2-40B4-BE49-F238E27FC236}">
                  <a16:creationId xmlns:a16="http://schemas.microsoft.com/office/drawing/2014/main" id="{D5396211-CB6D-2D82-7787-ABC3FE3EFE8A}"/>
                </a:ext>
              </a:extLst>
            </p:cNvPr>
            <p:cNvSpPr/>
            <p:nvPr/>
          </p:nvSpPr>
          <p:spPr>
            <a:xfrm>
              <a:off x="9308858" y="5598114"/>
              <a:ext cx="114339" cy="133395"/>
            </a:xfrm>
            <a:custGeom>
              <a:avLst/>
              <a:gdLst>
                <a:gd name="connsiteX0" fmla="*/ 85754 w 114339"/>
                <a:gd name="connsiteY0" fmla="*/ 133396 h 133395"/>
                <a:gd name="connsiteX1" fmla="*/ 85754 w 114339"/>
                <a:gd name="connsiteY1" fmla="*/ 123867 h 133395"/>
                <a:gd name="connsiteX2" fmla="*/ 96474 w 114339"/>
                <a:gd name="connsiteY2" fmla="*/ 98618 h 133395"/>
                <a:gd name="connsiteX3" fmla="*/ 114339 w 114339"/>
                <a:gd name="connsiteY3" fmla="*/ 57170 h 133395"/>
                <a:gd name="connsiteX4" fmla="*/ 57170 w 114339"/>
                <a:gd name="connsiteY4" fmla="*/ 0 h 133395"/>
                <a:gd name="connsiteX5" fmla="*/ 0 w 114339"/>
                <a:gd name="connsiteY5" fmla="*/ 57170 h 133395"/>
                <a:gd name="connsiteX6" fmla="*/ 17865 w 114339"/>
                <a:gd name="connsiteY6" fmla="*/ 98618 h 133395"/>
                <a:gd name="connsiteX7" fmla="*/ 28585 w 114339"/>
                <a:gd name="connsiteY7" fmla="*/ 123867 h 133395"/>
                <a:gd name="connsiteX8" fmla="*/ 28585 w 114339"/>
                <a:gd name="connsiteY8" fmla="*/ 133396 h 133395"/>
                <a:gd name="connsiteX9" fmla="*/ 85754 w 114339"/>
                <a:gd name="connsiteY9" fmla="*/ 133396 h 133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4339" h="133395">
                  <a:moveTo>
                    <a:pt x="85754" y="133396"/>
                  </a:moveTo>
                  <a:lnTo>
                    <a:pt x="85754" y="123867"/>
                  </a:lnTo>
                  <a:cubicBezTo>
                    <a:pt x="85754" y="113505"/>
                    <a:pt x="89327" y="105883"/>
                    <a:pt x="96474" y="98618"/>
                  </a:cubicBezTo>
                  <a:cubicBezTo>
                    <a:pt x="107312" y="87660"/>
                    <a:pt x="114339" y="73963"/>
                    <a:pt x="114339" y="57170"/>
                  </a:cubicBezTo>
                  <a:cubicBezTo>
                    <a:pt x="114339" y="25607"/>
                    <a:pt x="88732" y="0"/>
                    <a:pt x="57170" y="0"/>
                  </a:cubicBezTo>
                  <a:cubicBezTo>
                    <a:pt x="25607" y="0"/>
                    <a:pt x="0" y="25607"/>
                    <a:pt x="0" y="57170"/>
                  </a:cubicBezTo>
                  <a:cubicBezTo>
                    <a:pt x="0" y="73963"/>
                    <a:pt x="7027" y="87541"/>
                    <a:pt x="17865" y="98618"/>
                  </a:cubicBezTo>
                  <a:cubicBezTo>
                    <a:pt x="25012" y="105883"/>
                    <a:pt x="28585" y="113625"/>
                    <a:pt x="28585" y="123867"/>
                  </a:cubicBezTo>
                  <a:lnTo>
                    <a:pt x="28585" y="133396"/>
                  </a:lnTo>
                  <a:lnTo>
                    <a:pt x="85754" y="133396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6" name="Freeform: Shape 484">
              <a:extLst>
                <a:ext uri="{FF2B5EF4-FFF2-40B4-BE49-F238E27FC236}">
                  <a16:creationId xmlns:a16="http://schemas.microsoft.com/office/drawing/2014/main" id="{356C8815-924F-57ED-9D6C-6DFBD964CD25}"/>
                </a:ext>
              </a:extLst>
            </p:cNvPr>
            <p:cNvSpPr/>
            <p:nvPr/>
          </p:nvSpPr>
          <p:spPr>
            <a:xfrm>
              <a:off x="9261217" y="5655283"/>
              <a:ext cx="19056" cy="1191"/>
            </a:xfrm>
            <a:custGeom>
              <a:avLst/>
              <a:gdLst>
                <a:gd name="connsiteX0" fmla="*/ 0 w 19056"/>
                <a:gd name="connsiteY0" fmla="*/ 0 h 1191"/>
                <a:gd name="connsiteX1" fmla="*/ 19057 w 19056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6" h="1191">
                  <a:moveTo>
                    <a:pt x="0" y="0"/>
                  </a:moveTo>
                  <a:lnTo>
                    <a:pt x="19057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7" name="Freeform: Shape 485">
              <a:extLst>
                <a:ext uri="{FF2B5EF4-FFF2-40B4-BE49-F238E27FC236}">
                  <a16:creationId xmlns:a16="http://schemas.microsoft.com/office/drawing/2014/main" id="{0EF119C4-6799-9BEA-95FF-77F7D28D5CE5}"/>
                </a:ext>
              </a:extLst>
            </p:cNvPr>
            <p:cNvSpPr/>
            <p:nvPr/>
          </p:nvSpPr>
          <p:spPr>
            <a:xfrm>
              <a:off x="9275271" y="5602878"/>
              <a:ext cx="16436" cy="9528"/>
            </a:xfrm>
            <a:custGeom>
              <a:avLst/>
              <a:gdLst>
                <a:gd name="connsiteX0" fmla="*/ 0 w 16436"/>
                <a:gd name="connsiteY0" fmla="*/ 0 h 9528"/>
                <a:gd name="connsiteX1" fmla="*/ 16436 w 16436"/>
                <a:gd name="connsiteY1" fmla="*/ 9528 h 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36" h="9528">
                  <a:moveTo>
                    <a:pt x="0" y="0"/>
                  </a:moveTo>
                  <a:lnTo>
                    <a:pt x="16436" y="9528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8" name="Freeform: Shape 486">
              <a:extLst>
                <a:ext uri="{FF2B5EF4-FFF2-40B4-BE49-F238E27FC236}">
                  <a16:creationId xmlns:a16="http://schemas.microsoft.com/office/drawing/2014/main" id="{87BAF929-E096-86D9-4BC2-839E4196D999}"/>
                </a:ext>
              </a:extLst>
            </p:cNvPr>
            <p:cNvSpPr/>
            <p:nvPr/>
          </p:nvSpPr>
          <p:spPr>
            <a:xfrm>
              <a:off x="9313622" y="5564526"/>
              <a:ext cx="9528" cy="16436"/>
            </a:xfrm>
            <a:custGeom>
              <a:avLst/>
              <a:gdLst>
                <a:gd name="connsiteX0" fmla="*/ 0 w 9528"/>
                <a:gd name="connsiteY0" fmla="*/ 0 h 16436"/>
                <a:gd name="connsiteX1" fmla="*/ 9528 w 9528"/>
                <a:gd name="connsiteY1" fmla="*/ 16436 h 16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8" h="16436">
                  <a:moveTo>
                    <a:pt x="0" y="0"/>
                  </a:moveTo>
                  <a:lnTo>
                    <a:pt x="9528" y="16436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9" name="Freeform: Shape 487">
              <a:extLst>
                <a:ext uri="{FF2B5EF4-FFF2-40B4-BE49-F238E27FC236}">
                  <a16:creationId xmlns:a16="http://schemas.microsoft.com/office/drawing/2014/main" id="{BB738F71-F19D-CDCA-0E6E-95B67376C704}"/>
                </a:ext>
              </a:extLst>
            </p:cNvPr>
            <p:cNvSpPr/>
            <p:nvPr/>
          </p:nvSpPr>
          <p:spPr>
            <a:xfrm>
              <a:off x="9366028" y="5550472"/>
              <a:ext cx="1191" cy="19056"/>
            </a:xfrm>
            <a:custGeom>
              <a:avLst/>
              <a:gdLst>
                <a:gd name="connsiteX0" fmla="*/ 0 w 1191"/>
                <a:gd name="connsiteY0" fmla="*/ 0 h 19056"/>
                <a:gd name="connsiteX1" fmla="*/ 0 w 1191"/>
                <a:gd name="connsiteY1" fmla="*/ 19057 h 19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19056">
                  <a:moveTo>
                    <a:pt x="0" y="0"/>
                  </a:moveTo>
                  <a:lnTo>
                    <a:pt x="0" y="19057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0" name="Freeform: Shape 488">
              <a:extLst>
                <a:ext uri="{FF2B5EF4-FFF2-40B4-BE49-F238E27FC236}">
                  <a16:creationId xmlns:a16="http://schemas.microsoft.com/office/drawing/2014/main" id="{7F825934-B47B-9789-B773-8BD495F1201D}"/>
                </a:ext>
              </a:extLst>
            </p:cNvPr>
            <p:cNvSpPr/>
            <p:nvPr/>
          </p:nvSpPr>
          <p:spPr>
            <a:xfrm>
              <a:off x="9408905" y="5564526"/>
              <a:ext cx="9528" cy="16436"/>
            </a:xfrm>
            <a:custGeom>
              <a:avLst/>
              <a:gdLst>
                <a:gd name="connsiteX0" fmla="*/ 9528 w 9528"/>
                <a:gd name="connsiteY0" fmla="*/ 0 h 16436"/>
                <a:gd name="connsiteX1" fmla="*/ 0 w 9528"/>
                <a:gd name="connsiteY1" fmla="*/ 16436 h 16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8" h="16436">
                  <a:moveTo>
                    <a:pt x="9528" y="0"/>
                  </a:moveTo>
                  <a:lnTo>
                    <a:pt x="0" y="16436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1" name="Freeform: Shape 489">
              <a:extLst>
                <a:ext uri="{FF2B5EF4-FFF2-40B4-BE49-F238E27FC236}">
                  <a16:creationId xmlns:a16="http://schemas.microsoft.com/office/drawing/2014/main" id="{BB5D26D3-E5C5-9CB9-66AB-F00A60055968}"/>
                </a:ext>
              </a:extLst>
            </p:cNvPr>
            <p:cNvSpPr/>
            <p:nvPr/>
          </p:nvSpPr>
          <p:spPr>
            <a:xfrm>
              <a:off x="9440348" y="5602878"/>
              <a:ext cx="16436" cy="9528"/>
            </a:xfrm>
            <a:custGeom>
              <a:avLst/>
              <a:gdLst>
                <a:gd name="connsiteX0" fmla="*/ 16436 w 16436"/>
                <a:gd name="connsiteY0" fmla="*/ 0 h 9528"/>
                <a:gd name="connsiteX1" fmla="*/ 0 w 16436"/>
                <a:gd name="connsiteY1" fmla="*/ 9528 h 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36" h="9528">
                  <a:moveTo>
                    <a:pt x="16436" y="0"/>
                  </a:moveTo>
                  <a:lnTo>
                    <a:pt x="0" y="9528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2" name="Freeform: Shape 490">
              <a:extLst>
                <a:ext uri="{FF2B5EF4-FFF2-40B4-BE49-F238E27FC236}">
                  <a16:creationId xmlns:a16="http://schemas.microsoft.com/office/drawing/2014/main" id="{494D45B3-AEAA-0897-9371-BF55FF519180}"/>
                </a:ext>
              </a:extLst>
            </p:cNvPr>
            <p:cNvSpPr/>
            <p:nvPr/>
          </p:nvSpPr>
          <p:spPr>
            <a:xfrm>
              <a:off x="9275271" y="5698160"/>
              <a:ext cx="16436" cy="9528"/>
            </a:xfrm>
            <a:custGeom>
              <a:avLst/>
              <a:gdLst>
                <a:gd name="connsiteX0" fmla="*/ 0 w 16436"/>
                <a:gd name="connsiteY0" fmla="*/ 9528 h 9528"/>
                <a:gd name="connsiteX1" fmla="*/ 16436 w 16436"/>
                <a:gd name="connsiteY1" fmla="*/ 0 h 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36" h="9528">
                  <a:moveTo>
                    <a:pt x="0" y="9528"/>
                  </a:moveTo>
                  <a:lnTo>
                    <a:pt x="16436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3" name="Freeform: Shape 491">
              <a:extLst>
                <a:ext uri="{FF2B5EF4-FFF2-40B4-BE49-F238E27FC236}">
                  <a16:creationId xmlns:a16="http://schemas.microsoft.com/office/drawing/2014/main" id="{C9E1E05D-90C4-875D-20AB-7D22CE591D76}"/>
                </a:ext>
              </a:extLst>
            </p:cNvPr>
            <p:cNvSpPr/>
            <p:nvPr/>
          </p:nvSpPr>
          <p:spPr>
            <a:xfrm>
              <a:off x="9440348" y="5698160"/>
              <a:ext cx="16436" cy="9528"/>
            </a:xfrm>
            <a:custGeom>
              <a:avLst/>
              <a:gdLst>
                <a:gd name="connsiteX0" fmla="*/ 16436 w 16436"/>
                <a:gd name="connsiteY0" fmla="*/ 9528 h 9528"/>
                <a:gd name="connsiteX1" fmla="*/ 0 w 16436"/>
                <a:gd name="connsiteY1" fmla="*/ 0 h 9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436" h="9528">
                  <a:moveTo>
                    <a:pt x="16436" y="9528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4" name="Freeform: Shape 492">
              <a:extLst>
                <a:ext uri="{FF2B5EF4-FFF2-40B4-BE49-F238E27FC236}">
                  <a16:creationId xmlns:a16="http://schemas.microsoft.com/office/drawing/2014/main" id="{D241C916-9D5B-4459-52FB-B76897C2A00E}"/>
                </a:ext>
              </a:extLst>
            </p:cNvPr>
            <p:cNvSpPr/>
            <p:nvPr/>
          </p:nvSpPr>
          <p:spPr>
            <a:xfrm>
              <a:off x="9451782" y="5655283"/>
              <a:ext cx="19056" cy="1191"/>
            </a:xfrm>
            <a:custGeom>
              <a:avLst/>
              <a:gdLst>
                <a:gd name="connsiteX0" fmla="*/ 19057 w 19056"/>
                <a:gd name="connsiteY0" fmla="*/ 0 h 1191"/>
                <a:gd name="connsiteX1" fmla="*/ 0 w 19056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6" h="1191">
                  <a:moveTo>
                    <a:pt x="19057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5" name="Freeform: Shape 493">
              <a:extLst>
                <a:ext uri="{FF2B5EF4-FFF2-40B4-BE49-F238E27FC236}">
                  <a16:creationId xmlns:a16="http://schemas.microsoft.com/office/drawing/2014/main" id="{4638BFF9-0FED-FBE3-920A-9E73382F1F17}"/>
                </a:ext>
              </a:extLst>
            </p:cNvPr>
            <p:cNvSpPr/>
            <p:nvPr/>
          </p:nvSpPr>
          <p:spPr>
            <a:xfrm>
              <a:off x="9127345" y="5775935"/>
              <a:ext cx="160551" cy="69895"/>
            </a:xfrm>
            <a:custGeom>
              <a:avLst/>
              <a:gdLst>
                <a:gd name="connsiteX0" fmla="*/ 0 w 160551"/>
                <a:gd name="connsiteY0" fmla="*/ 37518 h 69895"/>
                <a:gd name="connsiteX1" fmla="*/ 91710 w 160551"/>
                <a:gd name="connsiteY1" fmla="*/ 67412 h 69895"/>
                <a:gd name="connsiteX2" fmla="*/ 160551 w 160551"/>
                <a:gd name="connsiteY2" fmla="*/ 0 h 6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551" h="69895">
                  <a:moveTo>
                    <a:pt x="0" y="37518"/>
                  </a:moveTo>
                  <a:cubicBezTo>
                    <a:pt x="21796" y="62886"/>
                    <a:pt x="56693" y="75631"/>
                    <a:pt x="91710" y="67412"/>
                  </a:cubicBezTo>
                  <a:cubicBezTo>
                    <a:pt x="126607" y="59313"/>
                    <a:pt x="152214" y="32396"/>
                    <a:pt x="160551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6" name="Freeform: Shape 494">
              <a:extLst>
                <a:ext uri="{FF2B5EF4-FFF2-40B4-BE49-F238E27FC236}">
                  <a16:creationId xmlns:a16="http://schemas.microsoft.com/office/drawing/2014/main" id="{AFF9306F-73F6-22E3-1A2E-BF0B31888196}"/>
                </a:ext>
              </a:extLst>
            </p:cNvPr>
            <p:cNvSpPr/>
            <p:nvPr/>
          </p:nvSpPr>
          <p:spPr>
            <a:xfrm>
              <a:off x="9250498" y="5775935"/>
              <a:ext cx="52048" cy="37279"/>
            </a:xfrm>
            <a:custGeom>
              <a:avLst/>
              <a:gdLst>
                <a:gd name="connsiteX0" fmla="*/ 0 w 52048"/>
                <a:gd name="connsiteY0" fmla="*/ 14650 h 37279"/>
                <a:gd name="connsiteX1" fmla="*/ 37398 w 52048"/>
                <a:gd name="connsiteY1" fmla="*/ 0 h 37279"/>
                <a:gd name="connsiteX2" fmla="*/ 52048 w 52048"/>
                <a:gd name="connsiteY2" fmla="*/ 37279 h 37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048" h="37279">
                  <a:moveTo>
                    <a:pt x="0" y="14650"/>
                  </a:moveTo>
                  <a:lnTo>
                    <a:pt x="37398" y="0"/>
                  </a:lnTo>
                  <a:lnTo>
                    <a:pt x="52048" y="37279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7" name="Freeform: Shape 495">
              <a:extLst>
                <a:ext uri="{FF2B5EF4-FFF2-40B4-BE49-F238E27FC236}">
                  <a16:creationId xmlns:a16="http://schemas.microsoft.com/office/drawing/2014/main" id="{E47655C8-E2DD-09D9-D653-BA48FB11F506}"/>
                </a:ext>
              </a:extLst>
            </p:cNvPr>
            <p:cNvSpPr/>
            <p:nvPr/>
          </p:nvSpPr>
          <p:spPr>
            <a:xfrm>
              <a:off x="9198092" y="5464460"/>
              <a:ext cx="156263" cy="78390"/>
            </a:xfrm>
            <a:custGeom>
              <a:avLst/>
              <a:gdLst>
                <a:gd name="connsiteX0" fmla="*/ 156264 w 156263"/>
                <a:gd name="connsiteY0" fmla="*/ 26104 h 78390"/>
                <a:gd name="connsiteX1" fmla="*/ 62172 w 156263"/>
                <a:gd name="connsiteY1" fmla="*/ 4784 h 78390"/>
                <a:gd name="connsiteX2" fmla="*/ 0 w 156263"/>
                <a:gd name="connsiteY2" fmla="*/ 78390 h 78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263" h="78390">
                  <a:moveTo>
                    <a:pt x="156264" y="26104"/>
                  </a:moveTo>
                  <a:cubicBezTo>
                    <a:pt x="132086" y="2879"/>
                    <a:pt x="96235" y="-6530"/>
                    <a:pt x="62172" y="4784"/>
                  </a:cubicBezTo>
                  <a:cubicBezTo>
                    <a:pt x="28227" y="16218"/>
                    <a:pt x="5241" y="45279"/>
                    <a:pt x="0" y="7839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8" name="Freeform: Shape 496">
              <a:extLst>
                <a:ext uri="{FF2B5EF4-FFF2-40B4-BE49-F238E27FC236}">
                  <a16:creationId xmlns:a16="http://schemas.microsoft.com/office/drawing/2014/main" id="{771A89ED-2255-72AE-CA0E-6A5A471B01D8}"/>
                </a:ext>
              </a:extLst>
            </p:cNvPr>
            <p:cNvSpPr/>
            <p:nvPr/>
          </p:nvSpPr>
          <p:spPr>
            <a:xfrm>
              <a:off x="9179869" y="5507119"/>
              <a:ext cx="54072" cy="35730"/>
            </a:xfrm>
            <a:custGeom>
              <a:avLst/>
              <a:gdLst>
                <a:gd name="connsiteX0" fmla="*/ 54073 w 54072"/>
                <a:gd name="connsiteY0" fmla="*/ 17746 h 35730"/>
                <a:gd name="connsiteX1" fmla="*/ 18223 w 54072"/>
                <a:gd name="connsiteY1" fmla="*/ 35731 h 35730"/>
                <a:gd name="connsiteX2" fmla="*/ 0 w 54072"/>
                <a:gd name="connsiteY2" fmla="*/ 0 h 35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072" h="35730">
                  <a:moveTo>
                    <a:pt x="54073" y="17746"/>
                  </a:moveTo>
                  <a:lnTo>
                    <a:pt x="18223" y="35731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262" name="Group 14">
            <a:extLst>
              <a:ext uri="{FF2B5EF4-FFF2-40B4-BE49-F238E27FC236}">
                <a16:creationId xmlns:a16="http://schemas.microsoft.com/office/drawing/2014/main" id="{A566302C-FD82-2DEE-B774-B5A604C4F0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187188" y="4110663"/>
            <a:ext cx="382025" cy="390852"/>
            <a:chOff x="2489" y="1223"/>
            <a:chExt cx="779" cy="797"/>
          </a:xfrm>
        </p:grpSpPr>
        <p:sp>
          <p:nvSpPr>
            <p:cNvPr id="263" name="Oval 15">
              <a:extLst>
                <a:ext uri="{FF2B5EF4-FFF2-40B4-BE49-F238E27FC236}">
                  <a16:creationId xmlns:a16="http://schemas.microsoft.com/office/drawing/2014/main" id="{EFBFD0A7-328E-CD40-1490-51DD87D0D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9" y="1223"/>
              <a:ext cx="488" cy="158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4" name="Freeform 16">
              <a:extLst>
                <a:ext uri="{FF2B5EF4-FFF2-40B4-BE49-F238E27FC236}">
                  <a16:creationId xmlns:a16="http://schemas.microsoft.com/office/drawing/2014/main" id="{063E50BF-31DA-2057-A365-5D168319D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1393"/>
              <a:ext cx="488" cy="81"/>
            </a:xfrm>
            <a:custGeom>
              <a:avLst/>
              <a:gdLst>
                <a:gd name="T0" fmla="*/ 193 w 193"/>
                <a:gd name="T1" fmla="*/ 0 h 31"/>
                <a:gd name="T2" fmla="*/ 97 w 193"/>
                <a:gd name="T3" fmla="*/ 31 h 31"/>
                <a:gd name="T4" fmla="*/ 0 w 193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" h="31">
                  <a:moveTo>
                    <a:pt x="193" y="0"/>
                  </a:moveTo>
                  <a:cubicBezTo>
                    <a:pt x="193" y="17"/>
                    <a:pt x="150" y="31"/>
                    <a:pt x="97" y="31"/>
                  </a:cubicBezTo>
                  <a:cubicBezTo>
                    <a:pt x="43" y="31"/>
                    <a:pt x="0" y="17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5" name="Freeform 17">
              <a:extLst>
                <a:ext uri="{FF2B5EF4-FFF2-40B4-BE49-F238E27FC236}">
                  <a16:creationId xmlns:a16="http://schemas.microsoft.com/office/drawing/2014/main" id="{C4B36196-0D16-8639-4DD6-925500370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1494"/>
              <a:ext cx="488" cy="81"/>
            </a:xfrm>
            <a:custGeom>
              <a:avLst/>
              <a:gdLst>
                <a:gd name="T0" fmla="*/ 193 w 193"/>
                <a:gd name="T1" fmla="*/ 0 h 31"/>
                <a:gd name="T2" fmla="*/ 97 w 193"/>
                <a:gd name="T3" fmla="*/ 31 h 31"/>
                <a:gd name="T4" fmla="*/ 0 w 193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" h="31">
                  <a:moveTo>
                    <a:pt x="193" y="0"/>
                  </a:moveTo>
                  <a:cubicBezTo>
                    <a:pt x="193" y="17"/>
                    <a:pt x="150" y="31"/>
                    <a:pt x="97" y="31"/>
                  </a:cubicBezTo>
                  <a:cubicBezTo>
                    <a:pt x="43" y="31"/>
                    <a:pt x="0" y="17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6" name="Freeform 18">
              <a:extLst>
                <a:ext uri="{FF2B5EF4-FFF2-40B4-BE49-F238E27FC236}">
                  <a16:creationId xmlns:a16="http://schemas.microsoft.com/office/drawing/2014/main" id="{48099971-4EED-EE32-02C2-3B2F52BF1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1598"/>
              <a:ext cx="488" cy="78"/>
            </a:xfrm>
            <a:custGeom>
              <a:avLst/>
              <a:gdLst>
                <a:gd name="T0" fmla="*/ 193 w 193"/>
                <a:gd name="T1" fmla="*/ 0 h 30"/>
                <a:gd name="T2" fmla="*/ 97 w 193"/>
                <a:gd name="T3" fmla="*/ 30 h 30"/>
                <a:gd name="T4" fmla="*/ 0 w 193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" h="30">
                  <a:moveTo>
                    <a:pt x="193" y="0"/>
                  </a:moveTo>
                  <a:cubicBezTo>
                    <a:pt x="193" y="17"/>
                    <a:pt x="150" y="30"/>
                    <a:pt x="97" y="30"/>
                  </a:cubicBezTo>
                  <a:cubicBezTo>
                    <a:pt x="43" y="30"/>
                    <a:pt x="0" y="17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7" name="Freeform 19">
              <a:extLst>
                <a:ext uri="{FF2B5EF4-FFF2-40B4-BE49-F238E27FC236}">
                  <a16:creationId xmlns:a16="http://schemas.microsoft.com/office/drawing/2014/main" id="{C1430CE9-07DE-6A0C-BA08-F623E1ACA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1699"/>
              <a:ext cx="294" cy="80"/>
            </a:xfrm>
            <a:custGeom>
              <a:avLst/>
              <a:gdLst>
                <a:gd name="T0" fmla="*/ 116 w 116"/>
                <a:gd name="T1" fmla="*/ 30 h 31"/>
                <a:gd name="T2" fmla="*/ 97 w 116"/>
                <a:gd name="T3" fmla="*/ 31 h 31"/>
                <a:gd name="T4" fmla="*/ 0 w 116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31">
                  <a:moveTo>
                    <a:pt x="116" y="30"/>
                  </a:moveTo>
                  <a:cubicBezTo>
                    <a:pt x="110" y="31"/>
                    <a:pt x="103" y="31"/>
                    <a:pt x="97" y="31"/>
                  </a:cubicBezTo>
                  <a:cubicBezTo>
                    <a:pt x="43" y="31"/>
                    <a:pt x="0" y="17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8" name="Freeform 20">
              <a:extLst>
                <a:ext uri="{FF2B5EF4-FFF2-40B4-BE49-F238E27FC236}">
                  <a16:creationId xmlns:a16="http://schemas.microsoft.com/office/drawing/2014/main" id="{44FD4C50-5EBD-3D55-A582-6DFD87F81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1300"/>
              <a:ext cx="294" cy="578"/>
            </a:xfrm>
            <a:custGeom>
              <a:avLst/>
              <a:gdLst>
                <a:gd name="T0" fmla="*/ 116 w 116"/>
                <a:gd name="T1" fmla="*/ 222 h 223"/>
                <a:gd name="T2" fmla="*/ 97 w 116"/>
                <a:gd name="T3" fmla="*/ 223 h 223"/>
                <a:gd name="T4" fmla="*/ 0 w 116"/>
                <a:gd name="T5" fmla="*/ 192 h 223"/>
                <a:gd name="T6" fmla="*/ 0 w 116"/>
                <a:gd name="T7" fmla="*/ 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223">
                  <a:moveTo>
                    <a:pt x="116" y="222"/>
                  </a:moveTo>
                  <a:cubicBezTo>
                    <a:pt x="110" y="223"/>
                    <a:pt x="103" y="223"/>
                    <a:pt x="97" y="223"/>
                  </a:cubicBezTo>
                  <a:cubicBezTo>
                    <a:pt x="43" y="223"/>
                    <a:pt x="0" y="209"/>
                    <a:pt x="0" y="19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9" name="Line 21">
              <a:extLst>
                <a:ext uri="{FF2B5EF4-FFF2-40B4-BE49-F238E27FC236}">
                  <a16:creationId xmlns:a16="http://schemas.microsoft.com/office/drawing/2014/main" id="{D037178E-13A5-1C1F-292B-3D732610B5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7" y="1300"/>
              <a:ext cx="0" cy="368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0" name="Oval 22">
              <a:extLst>
                <a:ext uri="{FF2B5EF4-FFF2-40B4-BE49-F238E27FC236}">
                  <a16:creationId xmlns:a16="http://schemas.microsoft.com/office/drawing/2014/main" id="{F50CB9DF-AF76-5022-9226-9720995E28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3" y="1665"/>
              <a:ext cx="485" cy="161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1" name="Freeform 23">
              <a:extLst>
                <a:ext uri="{FF2B5EF4-FFF2-40B4-BE49-F238E27FC236}">
                  <a16:creationId xmlns:a16="http://schemas.microsoft.com/office/drawing/2014/main" id="{23610784-54C3-AC98-BC20-7E028A4CB62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3" y="1836"/>
              <a:ext cx="485" cy="80"/>
            </a:xfrm>
            <a:custGeom>
              <a:avLst/>
              <a:gdLst>
                <a:gd name="T0" fmla="*/ 192 w 192"/>
                <a:gd name="T1" fmla="*/ 0 h 31"/>
                <a:gd name="T2" fmla="*/ 96 w 192"/>
                <a:gd name="T3" fmla="*/ 31 h 31"/>
                <a:gd name="T4" fmla="*/ 0 w 192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31">
                  <a:moveTo>
                    <a:pt x="192" y="0"/>
                  </a:moveTo>
                  <a:cubicBezTo>
                    <a:pt x="192" y="17"/>
                    <a:pt x="149" y="31"/>
                    <a:pt x="96" y="31"/>
                  </a:cubicBezTo>
                  <a:cubicBezTo>
                    <a:pt x="43" y="31"/>
                    <a:pt x="0" y="17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2" name="Freeform 24">
              <a:extLst>
                <a:ext uri="{FF2B5EF4-FFF2-40B4-BE49-F238E27FC236}">
                  <a16:creationId xmlns:a16="http://schemas.microsoft.com/office/drawing/2014/main" id="{B50E0B0A-9F61-6290-F849-9325838A0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3" y="1746"/>
              <a:ext cx="485" cy="274"/>
            </a:xfrm>
            <a:custGeom>
              <a:avLst/>
              <a:gdLst>
                <a:gd name="T0" fmla="*/ 0 w 192"/>
                <a:gd name="T1" fmla="*/ 0 h 106"/>
                <a:gd name="T2" fmla="*/ 0 w 192"/>
                <a:gd name="T3" fmla="*/ 75 h 106"/>
                <a:gd name="T4" fmla="*/ 96 w 192"/>
                <a:gd name="T5" fmla="*/ 106 h 106"/>
                <a:gd name="T6" fmla="*/ 192 w 192"/>
                <a:gd name="T7" fmla="*/ 75 h 106"/>
                <a:gd name="T8" fmla="*/ 192 w 192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106">
                  <a:moveTo>
                    <a:pt x="0" y="0"/>
                  </a:moveTo>
                  <a:cubicBezTo>
                    <a:pt x="0" y="75"/>
                    <a:pt x="0" y="75"/>
                    <a:pt x="0" y="75"/>
                  </a:cubicBezTo>
                  <a:cubicBezTo>
                    <a:pt x="0" y="92"/>
                    <a:pt x="43" y="106"/>
                    <a:pt x="96" y="106"/>
                  </a:cubicBezTo>
                  <a:cubicBezTo>
                    <a:pt x="149" y="106"/>
                    <a:pt x="192" y="92"/>
                    <a:pt x="192" y="75"/>
                  </a:cubicBezTo>
                  <a:cubicBezTo>
                    <a:pt x="192" y="0"/>
                    <a:pt x="192" y="0"/>
                    <a:pt x="192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6841269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1F230-10E3-21DA-ADA0-D983A5E77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Titre 511">
            <a:extLst>
              <a:ext uri="{FF2B5EF4-FFF2-40B4-BE49-F238E27FC236}">
                <a16:creationId xmlns:a16="http://schemas.microsoft.com/office/drawing/2014/main" id="{297FAFCB-DA23-99A6-CF31-3B305E094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Pictogrammes</a:t>
            </a:r>
          </a:p>
        </p:txBody>
      </p:sp>
      <p:sp>
        <p:nvSpPr>
          <p:cNvPr id="1245" name="Forme libre : forme 1244">
            <a:extLst>
              <a:ext uri="{FF2B5EF4-FFF2-40B4-BE49-F238E27FC236}">
                <a16:creationId xmlns:a16="http://schemas.microsoft.com/office/drawing/2014/main" id="{278DED3B-F40E-5484-930C-79B421726BC2}"/>
              </a:ext>
            </a:extLst>
          </p:cNvPr>
          <p:cNvSpPr/>
          <p:nvPr/>
        </p:nvSpPr>
        <p:spPr>
          <a:xfrm>
            <a:off x="1052223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6" name="Forme libre : forme 1245">
            <a:extLst>
              <a:ext uri="{FF2B5EF4-FFF2-40B4-BE49-F238E27FC236}">
                <a16:creationId xmlns:a16="http://schemas.microsoft.com/office/drawing/2014/main" id="{D3D5D4DC-5E9C-F2E0-DE6D-C827FE3362A9}"/>
              </a:ext>
            </a:extLst>
          </p:cNvPr>
          <p:cNvSpPr/>
          <p:nvPr/>
        </p:nvSpPr>
        <p:spPr>
          <a:xfrm>
            <a:off x="1052223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7" name="Forme libre : forme 1246">
            <a:extLst>
              <a:ext uri="{FF2B5EF4-FFF2-40B4-BE49-F238E27FC236}">
                <a16:creationId xmlns:a16="http://schemas.microsoft.com/office/drawing/2014/main" id="{E1261A5F-8C76-555D-FEFB-D8883647CEEE}"/>
              </a:ext>
            </a:extLst>
          </p:cNvPr>
          <p:cNvSpPr/>
          <p:nvPr/>
        </p:nvSpPr>
        <p:spPr>
          <a:xfrm>
            <a:off x="1052223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8" name="Forme libre : forme 1247">
            <a:extLst>
              <a:ext uri="{FF2B5EF4-FFF2-40B4-BE49-F238E27FC236}">
                <a16:creationId xmlns:a16="http://schemas.microsoft.com/office/drawing/2014/main" id="{B9B796AF-0C9B-B5E3-4C84-5BB416203DFC}"/>
              </a:ext>
            </a:extLst>
          </p:cNvPr>
          <p:cNvSpPr/>
          <p:nvPr/>
        </p:nvSpPr>
        <p:spPr>
          <a:xfrm>
            <a:off x="1052223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9" name="Forme libre : forme 1248">
            <a:extLst>
              <a:ext uri="{FF2B5EF4-FFF2-40B4-BE49-F238E27FC236}">
                <a16:creationId xmlns:a16="http://schemas.microsoft.com/office/drawing/2014/main" id="{05EEF1E7-FB43-50F5-FAC0-5F3EBF48E957}"/>
              </a:ext>
            </a:extLst>
          </p:cNvPr>
          <p:cNvSpPr/>
          <p:nvPr/>
        </p:nvSpPr>
        <p:spPr>
          <a:xfrm>
            <a:off x="943511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0" name="Forme libre : forme 1249">
            <a:extLst>
              <a:ext uri="{FF2B5EF4-FFF2-40B4-BE49-F238E27FC236}">
                <a16:creationId xmlns:a16="http://schemas.microsoft.com/office/drawing/2014/main" id="{3A775898-9392-5375-CE47-457EB18837C4}"/>
              </a:ext>
            </a:extLst>
          </p:cNvPr>
          <p:cNvSpPr/>
          <p:nvPr/>
        </p:nvSpPr>
        <p:spPr>
          <a:xfrm>
            <a:off x="943511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1" name="Forme libre : forme 1250">
            <a:extLst>
              <a:ext uri="{FF2B5EF4-FFF2-40B4-BE49-F238E27FC236}">
                <a16:creationId xmlns:a16="http://schemas.microsoft.com/office/drawing/2014/main" id="{1CAC6B91-BC8F-6F96-232B-F7E63BA68D37}"/>
              </a:ext>
            </a:extLst>
          </p:cNvPr>
          <p:cNvSpPr/>
          <p:nvPr/>
        </p:nvSpPr>
        <p:spPr>
          <a:xfrm>
            <a:off x="943511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2" name="Forme libre : forme 1251">
            <a:extLst>
              <a:ext uri="{FF2B5EF4-FFF2-40B4-BE49-F238E27FC236}">
                <a16:creationId xmlns:a16="http://schemas.microsoft.com/office/drawing/2014/main" id="{BA1AA54D-BFAA-3E98-B891-A81E6814B27B}"/>
              </a:ext>
            </a:extLst>
          </p:cNvPr>
          <p:cNvSpPr/>
          <p:nvPr/>
        </p:nvSpPr>
        <p:spPr>
          <a:xfrm>
            <a:off x="943511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3" name="Forme libre : forme 1252">
            <a:extLst>
              <a:ext uri="{FF2B5EF4-FFF2-40B4-BE49-F238E27FC236}">
                <a16:creationId xmlns:a16="http://schemas.microsoft.com/office/drawing/2014/main" id="{1F0CA42F-9C3E-9551-650A-F64415375FF5}"/>
              </a:ext>
            </a:extLst>
          </p:cNvPr>
          <p:cNvSpPr/>
          <p:nvPr/>
        </p:nvSpPr>
        <p:spPr>
          <a:xfrm>
            <a:off x="839073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4" name="Forme libre : forme 1253">
            <a:extLst>
              <a:ext uri="{FF2B5EF4-FFF2-40B4-BE49-F238E27FC236}">
                <a16:creationId xmlns:a16="http://schemas.microsoft.com/office/drawing/2014/main" id="{7B7A6B4F-1B52-6C28-5859-AFA4706F7528}"/>
              </a:ext>
            </a:extLst>
          </p:cNvPr>
          <p:cNvSpPr/>
          <p:nvPr/>
        </p:nvSpPr>
        <p:spPr>
          <a:xfrm>
            <a:off x="839073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5" name="Forme libre : forme 1254">
            <a:extLst>
              <a:ext uri="{FF2B5EF4-FFF2-40B4-BE49-F238E27FC236}">
                <a16:creationId xmlns:a16="http://schemas.microsoft.com/office/drawing/2014/main" id="{7AD2863E-D54F-5A87-1F17-F675E56B230C}"/>
              </a:ext>
            </a:extLst>
          </p:cNvPr>
          <p:cNvSpPr/>
          <p:nvPr/>
        </p:nvSpPr>
        <p:spPr>
          <a:xfrm>
            <a:off x="839073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6" name="Forme libre : forme 1255">
            <a:extLst>
              <a:ext uri="{FF2B5EF4-FFF2-40B4-BE49-F238E27FC236}">
                <a16:creationId xmlns:a16="http://schemas.microsoft.com/office/drawing/2014/main" id="{5F71A3B2-4D4F-FE25-9659-34BFEEDC5D72}"/>
              </a:ext>
            </a:extLst>
          </p:cNvPr>
          <p:cNvSpPr/>
          <p:nvPr/>
        </p:nvSpPr>
        <p:spPr>
          <a:xfrm>
            <a:off x="839073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7" name="Forme libre : forme 1256">
            <a:extLst>
              <a:ext uri="{FF2B5EF4-FFF2-40B4-BE49-F238E27FC236}">
                <a16:creationId xmlns:a16="http://schemas.microsoft.com/office/drawing/2014/main" id="{1C921F19-B4F8-8454-9F90-270F00A22D36}"/>
              </a:ext>
            </a:extLst>
          </p:cNvPr>
          <p:cNvSpPr/>
          <p:nvPr/>
        </p:nvSpPr>
        <p:spPr>
          <a:xfrm>
            <a:off x="730361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8" name="Forme libre : forme 1257">
            <a:extLst>
              <a:ext uri="{FF2B5EF4-FFF2-40B4-BE49-F238E27FC236}">
                <a16:creationId xmlns:a16="http://schemas.microsoft.com/office/drawing/2014/main" id="{6AC9F4A3-EACC-F42A-F7E7-E42C7334734B}"/>
              </a:ext>
            </a:extLst>
          </p:cNvPr>
          <p:cNvSpPr/>
          <p:nvPr/>
        </p:nvSpPr>
        <p:spPr>
          <a:xfrm>
            <a:off x="730361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9" name="Forme libre : forme 1258">
            <a:extLst>
              <a:ext uri="{FF2B5EF4-FFF2-40B4-BE49-F238E27FC236}">
                <a16:creationId xmlns:a16="http://schemas.microsoft.com/office/drawing/2014/main" id="{DC80D667-FD8A-506C-0935-134B6F9AD651}"/>
              </a:ext>
            </a:extLst>
          </p:cNvPr>
          <p:cNvSpPr/>
          <p:nvPr/>
        </p:nvSpPr>
        <p:spPr>
          <a:xfrm>
            <a:off x="730361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0" name="Forme libre : forme 1259">
            <a:extLst>
              <a:ext uri="{FF2B5EF4-FFF2-40B4-BE49-F238E27FC236}">
                <a16:creationId xmlns:a16="http://schemas.microsoft.com/office/drawing/2014/main" id="{90FBD400-867E-343F-7942-560883CB8923}"/>
              </a:ext>
            </a:extLst>
          </p:cNvPr>
          <p:cNvSpPr/>
          <p:nvPr/>
        </p:nvSpPr>
        <p:spPr>
          <a:xfrm>
            <a:off x="730361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1" name="Forme libre : forme 1260">
            <a:extLst>
              <a:ext uri="{FF2B5EF4-FFF2-40B4-BE49-F238E27FC236}">
                <a16:creationId xmlns:a16="http://schemas.microsoft.com/office/drawing/2014/main" id="{C00D29DD-DA0F-D431-AB87-CD9B796742C1}"/>
              </a:ext>
            </a:extLst>
          </p:cNvPr>
          <p:cNvSpPr/>
          <p:nvPr/>
        </p:nvSpPr>
        <p:spPr>
          <a:xfrm>
            <a:off x="621649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2" name="Forme libre : forme 1261">
            <a:extLst>
              <a:ext uri="{FF2B5EF4-FFF2-40B4-BE49-F238E27FC236}">
                <a16:creationId xmlns:a16="http://schemas.microsoft.com/office/drawing/2014/main" id="{262001C6-D054-C521-88E9-7FA4B4A670B7}"/>
              </a:ext>
            </a:extLst>
          </p:cNvPr>
          <p:cNvSpPr/>
          <p:nvPr/>
        </p:nvSpPr>
        <p:spPr>
          <a:xfrm>
            <a:off x="621649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3" name="Forme libre : forme 1262">
            <a:extLst>
              <a:ext uri="{FF2B5EF4-FFF2-40B4-BE49-F238E27FC236}">
                <a16:creationId xmlns:a16="http://schemas.microsoft.com/office/drawing/2014/main" id="{BFE9234C-134C-02A6-4305-9C447A112E23}"/>
              </a:ext>
            </a:extLst>
          </p:cNvPr>
          <p:cNvSpPr/>
          <p:nvPr/>
        </p:nvSpPr>
        <p:spPr>
          <a:xfrm>
            <a:off x="621649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4" name="Forme libre : forme 1263">
            <a:extLst>
              <a:ext uri="{FF2B5EF4-FFF2-40B4-BE49-F238E27FC236}">
                <a16:creationId xmlns:a16="http://schemas.microsoft.com/office/drawing/2014/main" id="{7312E9CC-3DD7-25A6-A6E7-DC527BB36A2A}"/>
              </a:ext>
            </a:extLst>
          </p:cNvPr>
          <p:cNvSpPr/>
          <p:nvPr/>
        </p:nvSpPr>
        <p:spPr>
          <a:xfrm>
            <a:off x="621649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5" name="Forme libre : forme 1264">
            <a:extLst>
              <a:ext uri="{FF2B5EF4-FFF2-40B4-BE49-F238E27FC236}">
                <a16:creationId xmlns:a16="http://schemas.microsoft.com/office/drawing/2014/main" id="{00A8D762-9A18-9C70-663F-44BB5192079B}"/>
              </a:ext>
            </a:extLst>
          </p:cNvPr>
          <p:cNvSpPr/>
          <p:nvPr/>
        </p:nvSpPr>
        <p:spPr>
          <a:xfrm>
            <a:off x="512937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6" name="Forme libre : forme 1265">
            <a:extLst>
              <a:ext uri="{FF2B5EF4-FFF2-40B4-BE49-F238E27FC236}">
                <a16:creationId xmlns:a16="http://schemas.microsoft.com/office/drawing/2014/main" id="{75F521C5-B5FD-FA46-87C3-48D7CD5646D6}"/>
              </a:ext>
            </a:extLst>
          </p:cNvPr>
          <p:cNvSpPr/>
          <p:nvPr/>
        </p:nvSpPr>
        <p:spPr>
          <a:xfrm>
            <a:off x="512937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7" name="Forme libre : forme 1266">
            <a:extLst>
              <a:ext uri="{FF2B5EF4-FFF2-40B4-BE49-F238E27FC236}">
                <a16:creationId xmlns:a16="http://schemas.microsoft.com/office/drawing/2014/main" id="{3ED3EBEF-BE1F-8933-307F-BF19FADF762C}"/>
              </a:ext>
            </a:extLst>
          </p:cNvPr>
          <p:cNvSpPr/>
          <p:nvPr/>
        </p:nvSpPr>
        <p:spPr>
          <a:xfrm>
            <a:off x="512937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8" name="Forme libre : forme 1267">
            <a:extLst>
              <a:ext uri="{FF2B5EF4-FFF2-40B4-BE49-F238E27FC236}">
                <a16:creationId xmlns:a16="http://schemas.microsoft.com/office/drawing/2014/main" id="{89D979B3-2E70-424E-C035-0BC89167D099}"/>
              </a:ext>
            </a:extLst>
          </p:cNvPr>
          <p:cNvSpPr/>
          <p:nvPr/>
        </p:nvSpPr>
        <p:spPr>
          <a:xfrm>
            <a:off x="512937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9" name="Forme libre : forme 1268">
            <a:extLst>
              <a:ext uri="{FF2B5EF4-FFF2-40B4-BE49-F238E27FC236}">
                <a16:creationId xmlns:a16="http://schemas.microsoft.com/office/drawing/2014/main" id="{2507B1B5-992D-B89F-F939-F8B219D54FF0}"/>
              </a:ext>
            </a:extLst>
          </p:cNvPr>
          <p:cNvSpPr/>
          <p:nvPr/>
        </p:nvSpPr>
        <p:spPr>
          <a:xfrm>
            <a:off x="404225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0" name="Forme libre : forme 1269">
            <a:extLst>
              <a:ext uri="{FF2B5EF4-FFF2-40B4-BE49-F238E27FC236}">
                <a16:creationId xmlns:a16="http://schemas.microsoft.com/office/drawing/2014/main" id="{84EEC31D-453E-A3AA-FF3B-2EB659BE515A}"/>
              </a:ext>
            </a:extLst>
          </p:cNvPr>
          <p:cNvSpPr/>
          <p:nvPr/>
        </p:nvSpPr>
        <p:spPr>
          <a:xfrm>
            <a:off x="404225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1" name="Forme libre : forme 1270">
            <a:extLst>
              <a:ext uri="{FF2B5EF4-FFF2-40B4-BE49-F238E27FC236}">
                <a16:creationId xmlns:a16="http://schemas.microsoft.com/office/drawing/2014/main" id="{EA880B8F-4417-CC7F-1DBD-4DEE1491C07B}"/>
              </a:ext>
            </a:extLst>
          </p:cNvPr>
          <p:cNvSpPr/>
          <p:nvPr/>
        </p:nvSpPr>
        <p:spPr>
          <a:xfrm>
            <a:off x="404225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2" name="Forme libre : forme 1271">
            <a:extLst>
              <a:ext uri="{FF2B5EF4-FFF2-40B4-BE49-F238E27FC236}">
                <a16:creationId xmlns:a16="http://schemas.microsoft.com/office/drawing/2014/main" id="{D78F9CC3-6E0F-4A4C-8DFA-F2A9AB18A9C9}"/>
              </a:ext>
            </a:extLst>
          </p:cNvPr>
          <p:cNvSpPr/>
          <p:nvPr/>
        </p:nvSpPr>
        <p:spPr>
          <a:xfrm>
            <a:off x="404225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3" name="Forme libre : forme 1272">
            <a:extLst>
              <a:ext uri="{FF2B5EF4-FFF2-40B4-BE49-F238E27FC236}">
                <a16:creationId xmlns:a16="http://schemas.microsoft.com/office/drawing/2014/main" id="{467D7EFC-E441-A86A-042B-F874803CB189}"/>
              </a:ext>
            </a:extLst>
          </p:cNvPr>
          <p:cNvSpPr/>
          <p:nvPr/>
        </p:nvSpPr>
        <p:spPr>
          <a:xfrm>
            <a:off x="295513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4" name="Forme libre : forme 1273">
            <a:extLst>
              <a:ext uri="{FF2B5EF4-FFF2-40B4-BE49-F238E27FC236}">
                <a16:creationId xmlns:a16="http://schemas.microsoft.com/office/drawing/2014/main" id="{AA42C646-D400-BC87-3A67-4A5298BE3577}"/>
              </a:ext>
            </a:extLst>
          </p:cNvPr>
          <p:cNvSpPr/>
          <p:nvPr/>
        </p:nvSpPr>
        <p:spPr>
          <a:xfrm>
            <a:off x="295513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5" name="Forme libre : forme 1274">
            <a:extLst>
              <a:ext uri="{FF2B5EF4-FFF2-40B4-BE49-F238E27FC236}">
                <a16:creationId xmlns:a16="http://schemas.microsoft.com/office/drawing/2014/main" id="{0642FD74-85C1-5EFE-5359-8E07BE21B130}"/>
              </a:ext>
            </a:extLst>
          </p:cNvPr>
          <p:cNvSpPr/>
          <p:nvPr/>
        </p:nvSpPr>
        <p:spPr>
          <a:xfrm>
            <a:off x="295513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6" name="Forme libre : forme 1275">
            <a:extLst>
              <a:ext uri="{FF2B5EF4-FFF2-40B4-BE49-F238E27FC236}">
                <a16:creationId xmlns:a16="http://schemas.microsoft.com/office/drawing/2014/main" id="{EC842631-63B2-494E-6B32-8AD41D0E091A}"/>
              </a:ext>
            </a:extLst>
          </p:cNvPr>
          <p:cNvSpPr/>
          <p:nvPr/>
        </p:nvSpPr>
        <p:spPr>
          <a:xfrm>
            <a:off x="295513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7" name="Forme libre : forme 1276">
            <a:extLst>
              <a:ext uri="{FF2B5EF4-FFF2-40B4-BE49-F238E27FC236}">
                <a16:creationId xmlns:a16="http://schemas.microsoft.com/office/drawing/2014/main" id="{B477455B-0EA7-3FC2-FC7F-5D4FFFFB1B1E}"/>
              </a:ext>
            </a:extLst>
          </p:cNvPr>
          <p:cNvSpPr/>
          <p:nvPr/>
        </p:nvSpPr>
        <p:spPr>
          <a:xfrm>
            <a:off x="186801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8" name="Forme libre : forme 1277">
            <a:extLst>
              <a:ext uri="{FF2B5EF4-FFF2-40B4-BE49-F238E27FC236}">
                <a16:creationId xmlns:a16="http://schemas.microsoft.com/office/drawing/2014/main" id="{940B19B8-7E2B-525F-2997-B065383B8C98}"/>
              </a:ext>
            </a:extLst>
          </p:cNvPr>
          <p:cNvSpPr/>
          <p:nvPr/>
        </p:nvSpPr>
        <p:spPr>
          <a:xfrm>
            <a:off x="186801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9" name="Forme libre : forme 1278">
            <a:extLst>
              <a:ext uri="{FF2B5EF4-FFF2-40B4-BE49-F238E27FC236}">
                <a16:creationId xmlns:a16="http://schemas.microsoft.com/office/drawing/2014/main" id="{C45CFF8B-F6AF-93AE-4FE8-A9F955F65467}"/>
              </a:ext>
            </a:extLst>
          </p:cNvPr>
          <p:cNvSpPr/>
          <p:nvPr/>
        </p:nvSpPr>
        <p:spPr>
          <a:xfrm>
            <a:off x="186801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80" name="Forme libre : forme 1279">
            <a:extLst>
              <a:ext uri="{FF2B5EF4-FFF2-40B4-BE49-F238E27FC236}">
                <a16:creationId xmlns:a16="http://schemas.microsoft.com/office/drawing/2014/main" id="{508375F9-D623-FC4F-9482-B93CFAC4BB96}"/>
              </a:ext>
            </a:extLst>
          </p:cNvPr>
          <p:cNvSpPr/>
          <p:nvPr/>
        </p:nvSpPr>
        <p:spPr>
          <a:xfrm>
            <a:off x="186801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81" name="Forme libre : forme 1280">
            <a:extLst>
              <a:ext uri="{FF2B5EF4-FFF2-40B4-BE49-F238E27FC236}">
                <a16:creationId xmlns:a16="http://schemas.microsoft.com/office/drawing/2014/main" id="{0C6B0119-02D4-CACA-743F-617C4B5070F8}"/>
              </a:ext>
            </a:extLst>
          </p:cNvPr>
          <p:cNvSpPr/>
          <p:nvPr/>
        </p:nvSpPr>
        <p:spPr>
          <a:xfrm>
            <a:off x="78089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82" name="Forme libre : forme 1281">
            <a:extLst>
              <a:ext uri="{FF2B5EF4-FFF2-40B4-BE49-F238E27FC236}">
                <a16:creationId xmlns:a16="http://schemas.microsoft.com/office/drawing/2014/main" id="{29B9B679-6C5C-ED28-E863-357FB899FB04}"/>
              </a:ext>
            </a:extLst>
          </p:cNvPr>
          <p:cNvSpPr/>
          <p:nvPr/>
        </p:nvSpPr>
        <p:spPr>
          <a:xfrm>
            <a:off x="78089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83" name="Forme libre : forme 1282">
            <a:extLst>
              <a:ext uri="{FF2B5EF4-FFF2-40B4-BE49-F238E27FC236}">
                <a16:creationId xmlns:a16="http://schemas.microsoft.com/office/drawing/2014/main" id="{4D4B3133-FAE1-FE56-C821-34CA119B242B}"/>
              </a:ext>
            </a:extLst>
          </p:cNvPr>
          <p:cNvSpPr/>
          <p:nvPr/>
        </p:nvSpPr>
        <p:spPr>
          <a:xfrm>
            <a:off x="78089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84" name="Forme libre : forme 1283">
            <a:extLst>
              <a:ext uri="{FF2B5EF4-FFF2-40B4-BE49-F238E27FC236}">
                <a16:creationId xmlns:a16="http://schemas.microsoft.com/office/drawing/2014/main" id="{A85FE653-DBED-EE9E-D8FB-DE24E5C3B643}"/>
              </a:ext>
            </a:extLst>
          </p:cNvPr>
          <p:cNvSpPr/>
          <p:nvPr/>
        </p:nvSpPr>
        <p:spPr>
          <a:xfrm>
            <a:off x="78089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pSp>
        <p:nvGrpSpPr>
          <p:cNvPr id="553" name="Graphic 1">
            <a:extLst>
              <a:ext uri="{FF2B5EF4-FFF2-40B4-BE49-F238E27FC236}">
                <a16:creationId xmlns:a16="http://schemas.microsoft.com/office/drawing/2014/main" id="{A31DA9DE-41A4-6457-9D4B-709997A075E3}"/>
              </a:ext>
            </a:extLst>
          </p:cNvPr>
          <p:cNvGrpSpPr/>
          <p:nvPr/>
        </p:nvGrpSpPr>
        <p:grpSpPr>
          <a:xfrm>
            <a:off x="2071467" y="1912738"/>
            <a:ext cx="481965" cy="429578"/>
            <a:chOff x="7824776" y="86042"/>
            <a:chExt cx="438150" cy="390525"/>
          </a:xfrm>
          <a:noFill/>
        </p:grpSpPr>
        <p:sp>
          <p:nvSpPr>
            <p:cNvPr id="554" name="Freeform: Shape 196">
              <a:extLst>
                <a:ext uri="{FF2B5EF4-FFF2-40B4-BE49-F238E27FC236}">
                  <a16:creationId xmlns:a16="http://schemas.microsoft.com/office/drawing/2014/main" id="{066DBD56-C2EF-756D-4240-0B6F37F379E5}"/>
                </a:ext>
              </a:extLst>
            </p:cNvPr>
            <p:cNvSpPr/>
            <p:nvPr/>
          </p:nvSpPr>
          <p:spPr>
            <a:xfrm>
              <a:off x="8005751" y="324167"/>
              <a:ext cx="76200" cy="47625"/>
            </a:xfrm>
            <a:custGeom>
              <a:avLst/>
              <a:gdLst>
                <a:gd name="connsiteX0" fmla="*/ 76200 w 76200"/>
                <a:gd name="connsiteY0" fmla="*/ 47625 h 47625"/>
                <a:gd name="connsiteX1" fmla="*/ 76200 w 76200"/>
                <a:gd name="connsiteY1" fmla="*/ 23813 h 47625"/>
                <a:gd name="connsiteX2" fmla="*/ 38100 w 76200"/>
                <a:gd name="connsiteY2" fmla="*/ 0 h 47625"/>
                <a:gd name="connsiteX3" fmla="*/ 0 w 76200"/>
                <a:gd name="connsiteY3" fmla="*/ 23813 h 47625"/>
                <a:gd name="connsiteX4" fmla="*/ 0 w 76200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47625">
                  <a:moveTo>
                    <a:pt x="76200" y="47625"/>
                  </a:moveTo>
                  <a:lnTo>
                    <a:pt x="76200" y="23813"/>
                  </a:lnTo>
                  <a:cubicBezTo>
                    <a:pt x="76200" y="15240"/>
                    <a:pt x="55245" y="0"/>
                    <a:pt x="38100" y="0"/>
                  </a:cubicBezTo>
                  <a:cubicBezTo>
                    <a:pt x="20955" y="0"/>
                    <a:pt x="0" y="14288"/>
                    <a:pt x="0" y="23813"/>
                  </a:cubicBezTo>
                  <a:lnTo>
                    <a:pt x="0" y="476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55" name="Freeform: Shape 197">
              <a:extLst>
                <a:ext uri="{FF2B5EF4-FFF2-40B4-BE49-F238E27FC236}">
                  <a16:creationId xmlns:a16="http://schemas.microsoft.com/office/drawing/2014/main" id="{4EE51ADC-4DD9-8143-14D5-E74B889C7B4B}"/>
                </a:ext>
              </a:extLst>
            </p:cNvPr>
            <p:cNvSpPr/>
            <p:nvPr/>
          </p:nvSpPr>
          <p:spPr>
            <a:xfrm>
              <a:off x="7948601" y="209867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56" name="Freeform: Shape 198">
              <a:extLst>
                <a:ext uri="{FF2B5EF4-FFF2-40B4-BE49-F238E27FC236}">
                  <a16:creationId xmlns:a16="http://schemas.microsoft.com/office/drawing/2014/main" id="{06D806F2-2F05-26DB-180F-F51E2637EDAB}"/>
                </a:ext>
              </a:extLst>
            </p:cNvPr>
            <p:cNvSpPr/>
            <p:nvPr/>
          </p:nvSpPr>
          <p:spPr>
            <a:xfrm>
              <a:off x="8015276" y="257492"/>
              <a:ext cx="57150" cy="66675"/>
            </a:xfrm>
            <a:custGeom>
              <a:avLst/>
              <a:gdLst>
                <a:gd name="connsiteX0" fmla="*/ 28575 w 57150"/>
                <a:gd name="connsiteY0" fmla="*/ 66675 h 66675"/>
                <a:gd name="connsiteX1" fmla="*/ 0 w 57150"/>
                <a:gd name="connsiteY1" fmla="*/ 38100 h 66675"/>
                <a:gd name="connsiteX2" fmla="*/ 0 w 57150"/>
                <a:gd name="connsiteY2" fmla="*/ 28575 h 66675"/>
                <a:gd name="connsiteX3" fmla="*/ 28575 w 57150"/>
                <a:gd name="connsiteY3" fmla="*/ 0 h 66675"/>
                <a:gd name="connsiteX4" fmla="*/ 57150 w 57150"/>
                <a:gd name="connsiteY4" fmla="*/ 28575 h 66675"/>
                <a:gd name="connsiteX5" fmla="*/ 57150 w 57150"/>
                <a:gd name="connsiteY5" fmla="*/ 38100 h 66675"/>
                <a:gd name="connsiteX6" fmla="*/ 28575 w 57150"/>
                <a:gd name="connsiteY6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66675">
                  <a:moveTo>
                    <a:pt x="28575" y="66675"/>
                  </a:moveTo>
                  <a:cubicBezTo>
                    <a:pt x="11430" y="66675"/>
                    <a:pt x="0" y="54293"/>
                    <a:pt x="0" y="38100"/>
                  </a:cubicBezTo>
                  <a:lnTo>
                    <a:pt x="0" y="28575"/>
                  </a:lnTo>
                  <a:cubicBezTo>
                    <a:pt x="0" y="13335"/>
                    <a:pt x="11430" y="0"/>
                    <a:pt x="28575" y="0"/>
                  </a:cubicBezTo>
                  <a:cubicBezTo>
                    <a:pt x="45720" y="0"/>
                    <a:pt x="57150" y="12382"/>
                    <a:pt x="57150" y="28575"/>
                  </a:cubicBezTo>
                  <a:lnTo>
                    <a:pt x="57150" y="38100"/>
                  </a:lnTo>
                  <a:cubicBezTo>
                    <a:pt x="57150" y="53340"/>
                    <a:pt x="45720" y="66675"/>
                    <a:pt x="28575" y="666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57" name="Freeform: Shape 199">
              <a:extLst>
                <a:ext uri="{FF2B5EF4-FFF2-40B4-BE49-F238E27FC236}">
                  <a16:creationId xmlns:a16="http://schemas.microsoft.com/office/drawing/2014/main" id="{A9A2C6EC-0FE4-B697-845C-13DC69AA95C6}"/>
                </a:ext>
              </a:extLst>
            </p:cNvPr>
            <p:cNvSpPr/>
            <p:nvPr/>
          </p:nvSpPr>
          <p:spPr>
            <a:xfrm>
              <a:off x="7910501" y="162242"/>
              <a:ext cx="90487" cy="57150"/>
            </a:xfrm>
            <a:custGeom>
              <a:avLst/>
              <a:gdLst>
                <a:gd name="connsiteX0" fmla="*/ 90488 w 90487"/>
                <a:gd name="connsiteY0" fmla="*/ 19050 h 57150"/>
                <a:gd name="connsiteX1" fmla="*/ 47625 w 90487"/>
                <a:gd name="connsiteY1" fmla="*/ 0 h 57150"/>
                <a:gd name="connsiteX2" fmla="*/ 0 w 90487"/>
                <a:gd name="connsiteY2" fmla="*/ 28575 h 57150"/>
                <a:gd name="connsiteX3" fmla="*/ 0 w 90487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87" h="57150">
                  <a:moveTo>
                    <a:pt x="90488" y="19050"/>
                  </a:moveTo>
                  <a:cubicBezTo>
                    <a:pt x="81915" y="9525"/>
                    <a:pt x="63818" y="0"/>
                    <a:pt x="47625" y="0"/>
                  </a:cubicBezTo>
                  <a:cubicBezTo>
                    <a:pt x="26670" y="0"/>
                    <a:pt x="0" y="18097"/>
                    <a:pt x="0" y="28575"/>
                  </a:cubicBezTo>
                  <a:lnTo>
                    <a:pt x="0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58" name="Freeform: Shape 200">
              <a:extLst>
                <a:ext uri="{FF2B5EF4-FFF2-40B4-BE49-F238E27FC236}">
                  <a16:creationId xmlns:a16="http://schemas.microsoft.com/office/drawing/2014/main" id="{1E69E01A-3E6D-9187-F4E0-B655349BA361}"/>
                </a:ext>
              </a:extLst>
            </p:cNvPr>
            <p:cNvSpPr/>
            <p:nvPr/>
          </p:nvSpPr>
          <p:spPr>
            <a:xfrm>
              <a:off x="7929551" y="86042"/>
              <a:ext cx="57150" cy="76200"/>
            </a:xfrm>
            <a:custGeom>
              <a:avLst/>
              <a:gdLst>
                <a:gd name="connsiteX0" fmla="*/ 28575 w 57150"/>
                <a:gd name="connsiteY0" fmla="*/ 76200 h 76200"/>
                <a:gd name="connsiteX1" fmla="*/ 0 w 57150"/>
                <a:gd name="connsiteY1" fmla="*/ 43815 h 76200"/>
                <a:gd name="connsiteX2" fmla="*/ 0 w 57150"/>
                <a:gd name="connsiteY2" fmla="*/ 32385 h 76200"/>
                <a:gd name="connsiteX3" fmla="*/ 28575 w 57150"/>
                <a:gd name="connsiteY3" fmla="*/ 0 h 76200"/>
                <a:gd name="connsiteX4" fmla="*/ 57150 w 57150"/>
                <a:gd name="connsiteY4" fmla="*/ 32385 h 76200"/>
                <a:gd name="connsiteX5" fmla="*/ 57150 w 57150"/>
                <a:gd name="connsiteY5" fmla="*/ 42863 h 76200"/>
                <a:gd name="connsiteX6" fmla="*/ 28575 w 57150"/>
                <a:gd name="connsiteY6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6200">
                  <a:moveTo>
                    <a:pt x="28575" y="76200"/>
                  </a:moveTo>
                  <a:cubicBezTo>
                    <a:pt x="11430" y="76200"/>
                    <a:pt x="0" y="61913"/>
                    <a:pt x="0" y="43815"/>
                  </a:cubicBezTo>
                  <a:lnTo>
                    <a:pt x="0" y="32385"/>
                  </a:lnTo>
                  <a:cubicBezTo>
                    <a:pt x="0" y="14288"/>
                    <a:pt x="11430" y="0"/>
                    <a:pt x="28575" y="0"/>
                  </a:cubicBezTo>
                  <a:cubicBezTo>
                    <a:pt x="45720" y="0"/>
                    <a:pt x="57150" y="14288"/>
                    <a:pt x="57150" y="32385"/>
                  </a:cubicBezTo>
                  <a:lnTo>
                    <a:pt x="57150" y="42863"/>
                  </a:lnTo>
                  <a:cubicBezTo>
                    <a:pt x="57150" y="60960"/>
                    <a:pt x="45720" y="76200"/>
                    <a:pt x="28575" y="7620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59" name="Freeform: Shape 201">
              <a:extLst>
                <a:ext uri="{FF2B5EF4-FFF2-40B4-BE49-F238E27FC236}">
                  <a16:creationId xmlns:a16="http://schemas.microsoft.com/office/drawing/2014/main" id="{6FC354CC-F87E-08CD-AEC1-742F45823B64}"/>
                </a:ext>
              </a:extLst>
            </p:cNvPr>
            <p:cNvSpPr/>
            <p:nvPr/>
          </p:nvSpPr>
          <p:spPr>
            <a:xfrm>
              <a:off x="8086713" y="162242"/>
              <a:ext cx="90487" cy="57150"/>
            </a:xfrm>
            <a:custGeom>
              <a:avLst/>
              <a:gdLst>
                <a:gd name="connsiteX0" fmla="*/ 0 w 90487"/>
                <a:gd name="connsiteY0" fmla="*/ 19050 h 57150"/>
                <a:gd name="connsiteX1" fmla="*/ 42863 w 90487"/>
                <a:gd name="connsiteY1" fmla="*/ 0 h 57150"/>
                <a:gd name="connsiteX2" fmla="*/ 90488 w 90487"/>
                <a:gd name="connsiteY2" fmla="*/ 28575 h 57150"/>
                <a:gd name="connsiteX3" fmla="*/ 90488 w 90487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87" h="57150">
                  <a:moveTo>
                    <a:pt x="0" y="19050"/>
                  </a:moveTo>
                  <a:cubicBezTo>
                    <a:pt x="8572" y="9525"/>
                    <a:pt x="26670" y="0"/>
                    <a:pt x="42863" y="0"/>
                  </a:cubicBezTo>
                  <a:cubicBezTo>
                    <a:pt x="63818" y="0"/>
                    <a:pt x="90488" y="18097"/>
                    <a:pt x="90488" y="28575"/>
                  </a:cubicBezTo>
                  <a:lnTo>
                    <a:pt x="90488" y="571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60" name="Freeform: Shape 202">
              <a:extLst>
                <a:ext uri="{FF2B5EF4-FFF2-40B4-BE49-F238E27FC236}">
                  <a16:creationId xmlns:a16="http://schemas.microsoft.com/office/drawing/2014/main" id="{F2B782E5-B715-F2EC-C6ED-B05D1FCFD67C}"/>
                </a:ext>
              </a:extLst>
            </p:cNvPr>
            <p:cNvSpPr/>
            <p:nvPr/>
          </p:nvSpPr>
          <p:spPr>
            <a:xfrm>
              <a:off x="8101001" y="86042"/>
              <a:ext cx="57150" cy="76200"/>
            </a:xfrm>
            <a:custGeom>
              <a:avLst/>
              <a:gdLst>
                <a:gd name="connsiteX0" fmla="*/ 28575 w 57150"/>
                <a:gd name="connsiteY0" fmla="*/ 76200 h 76200"/>
                <a:gd name="connsiteX1" fmla="*/ 57150 w 57150"/>
                <a:gd name="connsiteY1" fmla="*/ 43815 h 76200"/>
                <a:gd name="connsiteX2" fmla="*/ 57150 w 57150"/>
                <a:gd name="connsiteY2" fmla="*/ 32385 h 76200"/>
                <a:gd name="connsiteX3" fmla="*/ 28575 w 57150"/>
                <a:gd name="connsiteY3" fmla="*/ 0 h 76200"/>
                <a:gd name="connsiteX4" fmla="*/ 0 w 57150"/>
                <a:gd name="connsiteY4" fmla="*/ 32385 h 76200"/>
                <a:gd name="connsiteX5" fmla="*/ 0 w 57150"/>
                <a:gd name="connsiteY5" fmla="*/ 42863 h 76200"/>
                <a:gd name="connsiteX6" fmla="*/ 28575 w 57150"/>
                <a:gd name="connsiteY6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6200">
                  <a:moveTo>
                    <a:pt x="28575" y="76200"/>
                  </a:moveTo>
                  <a:cubicBezTo>
                    <a:pt x="45720" y="76200"/>
                    <a:pt x="57150" y="61913"/>
                    <a:pt x="57150" y="43815"/>
                  </a:cubicBezTo>
                  <a:lnTo>
                    <a:pt x="57150" y="32385"/>
                  </a:lnTo>
                  <a:cubicBezTo>
                    <a:pt x="57150" y="14288"/>
                    <a:pt x="45720" y="0"/>
                    <a:pt x="28575" y="0"/>
                  </a:cubicBezTo>
                  <a:cubicBezTo>
                    <a:pt x="11430" y="0"/>
                    <a:pt x="0" y="14288"/>
                    <a:pt x="0" y="32385"/>
                  </a:cubicBezTo>
                  <a:lnTo>
                    <a:pt x="0" y="42863"/>
                  </a:lnTo>
                  <a:cubicBezTo>
                    <a:pt x="0" y="60960"/>
                    <a:pt x="11430" y="76200"/>
                    <a:pt x="28575" y="7620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61" name="Freeform: Shape 203">
              <a:extLst>
                <a:ext uri="{FF2B5EF4-FFF2-40B4-BE49-F238E27FC236}">
                  <a16:creationId xmlns:a16="http://schemas.microsoft.com/office/drawing/2014/main" id="{3C0F6975-0519-3BAD-805F-E35437481AFA}"/>
                </a:ext>
              </a:extLst>
            </p:cNvPr>
            <p:cNvSpPr/>
            <p:nvPr/>
          </p:nvSpPr>
          <p:spPr>
            <a:xfrm>
              <a:off x="7853351" y="428942"/>
              <a:ext cx="95250" cy="47625"/>
            </a:xfrm>
            <a:custGeom>
              <a:avLst/>
              <a:gdLst>
                <a:gd name="connsiteX0" fmla="*/ 95250 w 95250"/>
                <a:gd name="connsiteY0" fmla="*/ 47625 h 47625"/>
                <a:gd name="connsiteX1" fmla="*/ 95250 w 95250"/>
                <a:gd name="connsiteY1" fmla="*/ 28575 h 47625"/>
                <a:gd name="connsiteX2" fmla="*/ 47625 w 95250"/>
                <a:gd name="connsiteY2" fmla="*/ 0 h 47625"/>
                <a:gd name="connsiteX3" fmla="*/ 0 w 95250"/>
                <a:gd name="connsiteY3" fmla="*/ 28575 h 47625"/>
                <a:gd name="connsiteX4" fmla="*/ 0 w 95250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47625">
                  <a:moveTo>
                    <a:pt x="95250" y="47625"/>
                  </a:moveTo>
                  <a:lnTo>
                    <a:pt x="95250" y="28575"/>
                  </a:lnTo>
                  <a:cubicBezTo>
                    <a:pt x="95250" y="18098"/>
                    <a:pt x="68580" y="0"/>
                    <a:pt x="47625" y="0"/>
                  </a:cubicBezTo>
                  <a:cubicBezTo>
                    <a:pt x="26670" y="0"/>
                    <a:pt x="0" y="18098"/>
                    <a:pt x="0" y="28575"/>
                  </a:cubicBezTo>
                  <a:lnTo>
                    <a:pt x="0" y="476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62" name="Freeform: Shape 204">
              <a:extLst>
                <a:ext uri="{FF2B5EF4-FFF2-40B4-BE49-F238E27FC236}">
                  <a16:creationId xmlns:a16="http://schemas.microsoft.com/office/drawing/2014/main" id="{CFB148D5-910B-4D1B-F463-94EA3DE8F563}"/>
                </a:ext>
              </a:extLst>
            </p:cNvPr>
            <p:cNvSpPr/>
            <p:nvPr/>
          </p:nvSpPr>
          <p:spPr>
            <a:xfrm>
              <a:off x="8139101" y="428942"/>
              <a:ext cx="95250" cy="47625"/>
            </a:xfrm>
            <a:custGeom>
              <a:avLst/>
              <a:gdLst>
                <a:gd name="connsiteX0" fmla="*/ 95250 w 95250"/>
                <a:gd name="connsiteY0" fmla="*/ 47625 h 47625"/>
                <a:gd name="connsiteX1" fmla="*/ 95250 w 95250"/>
                <a:gd name="connsiteY1" fmla="*/ 28575 h 47625"/>
                <a:gd name="connsiteX2" fmla="*/ 47625 w 95250"/>
                <a:gd name="connsiteY2" fmla="*/ 0 h 47625"/>
                <a:gd name="connsiteX3" fmla="*/ 0 w 95250"/>
                <a:gd name="connsiteY3" fmla="*/ 28575 h 47625"/>
                <a:gd name="connsiteX4" fmla="*/ 0 w 95250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47625">
                  <a:moveTo>
                    <a:pt x="95250" y="47625"/>
                  </a:moveTo>
                  <a:lnTo>
                    <a:pt x="95250" y="28575"/>
                  </a:lnTo>
                  <a:cubicBezTo>
                    <a:pt x="95250" y="18098"/>
                    <a:pt x="68580" y="0"/>
                    <a:pt x="47625" y="0"/>
                  </a:cubicBezTo>
                  <a:cubicBezTo>
                    <a:pt x="26670" y="0"/>
                    <a:pt x="0" y="18098"/>
                    <a:pt x="0" y="28575"/>
                  </a:cubicBezTo>
                  <a:lnTo>
                    <a:pt x="0" y="476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63" name="Freeform: Shape 205">
              <a:extLst>
                <a:ext uri="{FF2B5EF4-FFF2-40B4-BE49-F238E27FC236}">
                  <a16:creationId xmlns:a16="http://schemas.microsoft.com/office/drawing/2014/main" id="{4E28B4FE-54AC-BE6E-3934-61044872C659}"/>
                </a:ext>
              </a:extLst>
            </p:cNvPr>
            <p:cNvSpPr/>
            <p:nvPr/>
          </p:nvSpPr>
          <p:spPr>
            <a:xfrm>
              <a:off x="7872401" y="353694"/>
              <a:ext cx="57150" cy="75247"/>
            </a:xfrm>
            <a:custGeom>
              <a:avLst/>
              <a:gdLst>
                <a:gd name="connsiteX0" fmla="*/ 28575 w 57150"/>
                <a:gd name="connsiteY0" fmla="*/ 75248 h 75247"/>
                <a:gd name="connsiteX1" fmla="*/ 0 w 57150"/>
                <a:gd name="connsiteY1" fmla="*/ 42862 h 75247"/>
                <a:gd name="connsiteX2" fmla="*/ 0 w 57150"/>
                <a:gd name="connsiteY2" fmla="*/ 32385 h 75247"/>
                <a:gd name="connsiteX3" fmla="*/ 28575 w 57150"/>
                <a:gd name="connsiteY3" fmla="*/ 0 h 75247"/>
                <a:gd name="connsiteX4" fmla="*/ 57150 w 57150"/>
                <a:gd name="connsiteY4" fmla="*/ 32385 h 75247"/>
                <a:gd name="connsiteX5" fmla="*/ 57150 w 57150"/>
                <a:gd name="connsiteY5" fmla="*/ 42862 h 75247"/>
                <a:gd name="connsiteX6" fmla="*/ 28575 w 57150"/>
                <a:gd name="connsiteY6" fmla="*/ 75248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5247">
                  <a:moveTo>
                    <a:pt x="28575" y="75248"/>
                  </a:moveTo>
                  <a:cubicBezTo>
                    <a:pt x="11430" y="75248"/>
                    <a:pt x="0" y="60960"/>
                    <a:pt x="0" y="42862"/>
                  </a:cubicBezTo>
                  <a:lnTo>
                    <a:pt x="0" y="32385"/>
                  </a:lnTo>
                  <a:cubicBezTo>
                    <a:pt x="0" y="14288"/>
                    <a:pt x="11430" y="0"/>
                    <a:pt x="28575" y="0"/>
                  </a:cubicBezTo>
                  <a:cubicBezTo>
                    <a:pt x="45720" y="0"/>
                    <a:pt x="57150" y="14288"/>
                    <a:pt x="57150" y="32385"/>
                  </a:cubicBezTo>
                  <a:lnTo>
                    <a:pt x="57150" y="42862"/>
                  </a:lnTo>
                  <a:cubicBezTo>
                    <a:pt x="57150" y="60008"/>
                    <a:pt x="45720" y="75248"/>
                    <a:pt x="28575" y="7524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64" name="Freeform: Shape 206">
              <a:extLst>
                <a:ext uri="{FF2B5EF4-FFF2-40B4-BE49-F238E27FC236}">
                  <a16:creationId xmlns:a16="http://schemas.microsoft.com/office/drawing/2014/main" id="{F6660FAA-C506-3637-FA45-182F85D91018}"/>
                </a:ext>
              </a:extLst>
            </p:cNvPr>
            <p:cNvSpPr/>
            <p:nvPr/>
          </p:nvSpPr>
          <p:spPr>
            <a:xfrm>
              <a:off x="8158151" y="353694"/>
              <a:ext cx="57150" cy="75247"/>
            </a:xfrm>
            <a:custGeom>
              <a:avLst/>
              <a:gdLst>
                <a:gd name="connsiteX0" fmla="*/ 28575 w 57150"/>
                <a:gd name="connsiteY0" fmla="*/ 75248 h 75247"/>
                <a:gd name="connsiteX1" fmla="*/ 57150 w 57150"/>
                <a:gd name="connsiteY1" fmla="*/ 42862 h 75247"/>
                <a:gd name="connsiteX2" fmla="*/ 57150 w 57150"/>
                <a:gd name="connsiteY2" fmla="*/ 32385 h 75247"/>
                <a:gd name="connsiteX3" fmla="*/ 28575 w 57150"/>
                <a:gd name="connsiteY3" fmla="*/ 0 h 75247"/>
                <a:gd name="connsiteX4" fmla="*/ 0 w 57150"/>
                <a:gd name="connsiteY4" fmla="*/ 32385 h 75247"/>
                <a:gd name="connsiteX5" fmla="*/ 0 w 57150"/>
                <a:gd name="connsiteY5" fmla="*/ 42862 h 75247"/>
                <a:gd name="connsiteX6" fmla="*/ 28575 w 57150"/>
                <a:gd name="connsiteY6" fmla="*/ 75248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5247">
                  <a:moveTo>
                    <a:pt x="28575" y="75248"/>
                  </a:moveTo>
                  <a:cubicBezTo>
                    <a:pt x="45720" y="75248"/>
                    <a:pt x="57150" y="60960"/>
                    <a:pt x="57150" y="42862"/>
                  </a:cubicBezTo>
                  <a:lnTo>
                    <a:pt x="57150" y="32385"/>
                  </a:lnTo>
                  <a:cubicBezTo>
                    <a:pt x="57150" y="14288"/>
                    <a:pt x="45720" y="0"/>
                    <a:pt x="28575" y="0"/>
                  </a:cubicBezTo>
                  <a:cubicBezTo>
                    <a:pt x="11430" y="0"/>
                    <a:pt x="0" y="14288"/>
                    <a:pt x="0" y="32385"/>
                  </a:cubicBezTo>
                  <a:lnTo>
                    <a:pt x="0" y="42862"/>
                  </a:lnTo>
                  <a:cubicBezTo>
                    <a:pt x="0" y="60008"/>
                    <a:pt x="11430" y="75248"/>
                    <a:pt x="28575" y="7524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565" name="Freeform: Shape 207">
              <a:extLst>
                <a:ext uri="{FF2B5EF4-FFF2-40B4-BE49-F238E27FC236}">
                  <a16:creationId xmlns:a16="http://schemas.microsoft.com/office/drawing/2014/main" id="{93851879-6BD0-8D57-9C1D-74C17340F31A}"/>
                </a:ext>
              </a:extLst>
            </p:cNvPr>
            <p:cNvSpPr/>
            <p:nvPr/>
          </p:nvSpPr>
          <p:spPr>
            <a:xfrm>
              <a:off x="8215301" y="305117"/>
              <a:ext cx="47625" cy="57150"/>
            </a:xfrm>
            <a:custGeom>
              <a:avLst/>
              <a:gdLst>
                <a:gd name="connsiteX0" fmla="*/ 47625 w 47625"/>
                <a:gd name="connsiteY0" fmla="*/ 57150 h 57150"/>
                <a:gd name="connsiteX1" fmla="*/ 47625 w 47625"/>
                <a:gd name="connsiteY1" fmla="*/ 28575 h 57150"/>
                <a:gd name="connsiteX2" fmla="*/ 0 w 47625"/>
                <a:gd name="connsiteY2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57150">
                  <a:moveTo>
                    <a:pt x="47625" y="57150"/>
                  </a:moveTo>
                  <a:lnTo>
                    <a:pt x="47625" y="28575"/>
                  </a:lnTo>
                  <a:cubicBezTo>
                    <a:pt x="47625" y="18097"/>
                    <a:pt x="20955" y="0"/>
                    <a:pt x="0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707" name="Freeform: Shape 208">
              <a:extLst>
                <a:ext uri="{FF2B5EF4-FFF2-40B4-BE49-F238E27FC236}">
                  <a16:creationId xmlns:a16="http://schemas.microsoft.com/office/drawing/2014/main" id="{F31D6E21-E3F2-47CA-1B79-C61EB1E02106}"/>
                </a:ext>
              </a:extLst>
            </p:cNvPr>
            <p:cNvSpPr/>
            <p:nvPr/>
          </p:nvSpPr>
          <p:spPr>
            <a:xfrm>
              <a:off x="8186726" y="229869"/>
              <a:ext cx="57150" cy="75247"/>
            </a:xfrm>
            <a:custGeom>
              <a:avLst/>
              <a:gdLst>
                <a:gd name="connsiteX0" fmla="*/ 28575 w 57150"/>
                <a:gd name="connsiteY0" fmla="*/ 75248 h 75247"/>
                <a:gd name="connsiteX1" fmla="*/ 0 w 57150"/>
                <a:gd name="connsiteY1" fmla="*/ 42863 h 75247"/>
                <a:gd name="connsiteX2" fmla="*/ 0 w 57150"/>
                <a:gd name="connsiteY2" fmla="*/ 32385 h 75247"/>
                <a:gd name="connsiteX3" fmla="*/ 28575 w 57150"/>
                <a:gd name="connsiteY3" fmla="*/ 0 h 75247"/>
                <a:gd name="connsiteX4" fmla="*/ 57150 w 57150"/>
                <a:gd name="connsiteY4" fmla="*/ 32385 h 75247"/>
                <a:gd name="connsiteX5" fmla="*/ 57150 w 57150"/>
                <a:gd name="connsiteY5" fmla="*/ 42863 h 75247"/>
                <a:gd name="connsiteX6" fmla="*/ 28575 w 57150"/>
                <a:gd name="connsiteY6" fmla="*/ 75248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5247">
                  <a:moveTo>
                    <a:pt x="28575" y="75248"/>
                  </a:moveTo>
                  <a:cubicBezTo>
                    <a:pt x="11430" y="75248"/>
                    <a:pt x="0" y="60960"/>
                    <a:pt x="0" y="42863"/>
                  </a:cubicBezTo>
                  <a:lnTo>
                    <a:pt x="0" y="32385"/>
                  </a:lnTo>
                  <a:cubicBezTo>
                    <a:pt x="0" y="14288"/>
                    <a:pt x="11430" y="0"/>
                    <a:pt x="28575" y="0"/>
                  </a:cubicBezTo>
                  <a:cubicBezTo>
                    <a:pt x="45720" y="0"/>
                    <a:pt x="57150" y="14288"/>
                    <a:pt x="57150" y="32385"/>
                  </a:cubicBezTo>
                  <a:lnTo>
                    <a:pt x="57150" y="42863"/>
                  </a:lnTo>
                  <a:cubicBezTo>
                    <a:pt x="57150" y="60007"/>
                    <a:pt x="45720" y="75248"/>
                    <a:pt x="28575" y="7524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890" name="Freeform: Shape 209">
              <a:extLst>
                <a:ext uri="{FF2B5EF4-FFF2-40B4-BE49-F238E27FC236}">
                  <a16:creationId xmlns:a16="http://schemas.microsoft.com/office/drawing/2014/main" id="{CFA35D8A-D252-D6A0-497D-32442026D675}"/>
                </a:ext>
              </a:extLst>
            </p:cNvPr>
            <p:cNvSpPr/>
            <p:nvPr/>
          </p:nvSpPr>
          <p:spPr>
            <a:xfrm>
              <a:off x="7824776" y="305117"/>
              <a:ext cx="47625" cy="57150"/>
            </a:xfrm>
            <a:custGeom>
              <a:avLst/>
              <a:gdLst>
                <a:gd name="connsiteX0" fmla="*/ 0 w 47625"/>
                <a:gd name="connsiteY0" fmla="*/ 57150 h 57150"/>
                <a:gd name="connsiteX1" fmla="*/ 0 w 47625"/>
                <a:gd name="connsiteY1" fmla="*/ 28575 h 57150"/>
                <a:gd name="connsiteX2" fmla="*/ 47625 w 47625"/>
                <a:gd name="connsiteY2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57150">
                  <a:moveTo>
                    <a:pt x="0" y="57150"/>
                  </a:moveTo>
                  <a:lnTo>
                    <a:pt x="0" y="28575"/>
                  </a:lnTo>
                  <a:cubicBezTo>
                    <a:pt x="0" y="18097"/>
                    <a:pt x="26670" y="0"/>
                    <a:pt x="47625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891" name="Freeform: Shape 210">
              <a:extLst>
                <a:ext uri="{FF2B5EF4-FFF2-40B4-BE49-F238E27FC236}">
                  <a16:creationId xmlns:a16="http://schemas.microsoft.com/office/drawing/2014/main" id="{BF4AB44F-B7DF-17CA-B49A-A2B7BDBFEE25}"/>
                </a:ext>
              </a:extLst>
            </p:cNvPr>
            <p:cNvSpPr/>
            <p:nvPr/>
          </p:nvSpPr>
          <p:spPr>
            <a:xfrm>
              <a:off x="7843826" y="229869"/>
              <a:ext cx="57150" cy="75247"/>
            </a:xfrm>
            <a:custGeom>
              <a:avLst/>
              <a:gdLst>
                <a:gd name="connsiteX0" fmla="*/ 28575 w 57150"/>
                <a:gd name="connsiteY0" fmla="*/ 75248 h 75247"/>
                <a:gd name="connsiteX1" fmla="*/ 57150 w 57150"/>
                <a:gd name="connsiteY1" fmla="*/ 42863 h 75247"/>
                <a:gd name="connsiteX2" fmla="*/ 57150 w 57150"/>
                <a:gd name="connsiteY2" fmla="*/ 32385 h 75247"/>
                <a:gd name="connsiteX3" fmla="*/ 28575 w 57150"/>
                <a:gd name="connsiteY3" fmla="*/ 0 h 75247"/>
                <a:gd name="connsiteX4" fmla="*/ 0 w 57150"/>
                <a:gd name="connsiteY4" fmla="*/ 32385 h 75247"/>
                <a:gd name="connsiteX5" fmla="*/ 0 w 57150"/>
                <a:gd name="connsiteY5" fmla="*/ 42863 h 75247"/>
                <a:gd name="connsiteX6" fmla="*/ 28575 w 57150"/>
                <a:gd name="connsiteY6" fmla="*/ 75248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5247">
                  <a:moveTo>
                    <a:pt x="28575" y="75248"/>
                  </a:moveTo>
                  <a:cubicBezTo>
                    <a:pt x="45720" y="75248"/>
                    <a:pt x="57150" y="60960"/>
                    <a:pt x="57150" y="42863"/>
                  </a:cubicBezTo>
                  <a:lnTo>
                    <a:pt x="57150" y="32385"/>
                  </a:lnTo>
                  <a:cubicBezTo>
                    <a:pt x="57150" y="14288"/>
                    <a:pt x="45720" y="0"/>
                    <a:pt x="28575" y="0"/>
                  </a:cubicBezTo>
                  <a:cubicBezTo>
                    <a:pt x="11430" y="0"/>
                    <a:pt x="0" y="14288"/>
                    <a:pt x="0" y="32385"/>
                  </a:cubicBezTo>
                  <a:lnTo>
                    <a:pt x="0" y="42863"/>
                  </a:lnTo>
                  <a:cubicBezTo>
                    <a:pt x="0" y="60007"/>
                    <a:pt x="11430" y="75248"/>
                    <a:pt x="28575" y="7524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892" name="Freeform: Shape 211">
              <a:extLst>
                <a:ext uri="{FF2B5EF4-FFF2-40B4-BE49-F238E27FC236}">
                  <a16:creationId xmlns:a16="http://schemas.microsoft.com/office/drawing/2014/main" id="{B5C1DB72-5829-C6CD-7E1D-8B469C819C36}"/>
                </a:ext>
              </a:extLst>
            </p:cNvPr>
            <p:cNvSpPr/>
            <p:nvPr/>
          </p:nvSpPr>
          <p:spPr>
            <a:xfrm>
              <a:off x="8043851" y="171767"/>
              <a:ext cx="9525" cy="66675"/>
            </a:xfrm>
            <a:custGeom>
              <a:avLst/>
              <a:gdLst>
                <a:gd name="connsiteX0" fmla="*/ 0 w 9525"/>
                <a:gd name="connsiteY0" fmla="*/ 0 h 66675"/>
                <a:gd name="connsiteX1" fmla="*/ 0 w 9525"/>
                <a:gd name="connsiteY1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0" y="0"/>
                  </a:moveTo>
                  <a:lnTo>
                    <a:pt x="0" y="6667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893" name="Freeform: Shape 212">
              <a:extLst>
                <a:ext uri="{FF2B5EF4-FFF2-40B4-BE49-F238E27FC236}">
                  <a16:creationId xmlns:a16="http://schemas.microsoft.com/office/drawing/2014/main" id="{0BF895C7-DC1B-6F8C-DDED-C77F6EE28729}"/>
                </a:ext>
              </a:extLst>
            </p:cNvPr>
            <p:cNvSpPr/>
            <p:nvPr/>
          </p:nvSpPr>
          <p:spPr>
            <a:xfrm>
              <a:off x="8043851" y="371792"/>
              <a:ext cx="9525" cy="66675"/>
            </a:xfrm>
            <a:custGeom>
              <a:avLst/>
              <a:gdLst>
                <a:gd name="connsiteX0" fmla="*/ 0 w 9525"/>
                <a:gd name="connsiteY0" fmla="*/ 0 h 66675"/>
                <a:gd name="connsiteX1" fmla="*/ 0 w 9525"/>
                <a:gd name="connsiteY1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0" y="0"/>
                  </a:moveTo>
                  <a:lnTo>
                    <a:pt x="0" y="6667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894" name="Freeform: Shape 213">
              <a:extLst>
                <a:ext uri="{FF2B5EF4-FFF2-40B4-BE49-F238E27FC236}">
                  <a16:creationId xmlns:a16="http://schemas.microsoft.com/office/drawing/2014/main" id="{23C175F1-7891-37DD-AB78-5D06DD4FE4C8}"/>
                </a:ext>
              </a:extLst>
            </p:cNvPr>
            <p:cNvSpPr/>
            <p:nvPr/>
          </p:nvSpPr>
          <p:spPr>
            <a:xfrm>
              <a:off x="7920026" y="305117"/>
              <a:ext cx="57150" cy="9525"/>
            </a:xfrm>
            <a:custGeom>
              <a:avLst/>
              <a:gdLst>
                <a:gd name="connsiteX0" fmla="*/ 57150 w 57150"/>
                <a:gd name="connsiteY0" fmla="*/ 0 h 9525"/>
                <a:gd name="connsiteX1" fmla="*/ 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571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895" name="Freeform: Shape 214">
              <a:extLst>
                <a:ext uri="{FF2B5EF4-FFF2-40B4-BE49-F238E27FC236}">
                  <a16:creationId xmlns:a16="http://schemas.microsoft.com/office/drawing/2014/main" id="{06DF645C-E76A-B5C6-EB4C-8C741757CEE1}"/>
                </a:ext>
              </a:extLst>
            </p:cNvPr>
            <p:cNvSpPr/>
            <p:nvPr/>
          </p:nvSpPr>
          <p:spPr>
            <a:xfrm>
              <a:off x="8110526" y="305117"/>
              <a:ext cx="57150" cy="9525"/>
            </a:xfrm>
            <a:custGeom>
              <a:avLst/>
              <a:gdLst>
                <a:gd name="connsiteX0" fmla="*/ 57150 w 57150"/>
                <a:gd name="connsiteY0" fmla="*/ 0 h 9525"/>
                <a:gd name="connsiteX1" fmla="*/ 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571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896" name="Graphic 1">
            <a:extLst>
              <a:ext uri="{FF2B5EF4-FFF2-40B4-BE49-F238E27FC236}">
                <a16:creationId xmlns:a16="http://schemas.microsoft.com/office/drawing/2014/main" id="{9F579D0F-A20C-F050-A9B6-530E0F6FF746}"/>
              </a:ext>
            </a:extLst>
          </p:cNvPr>
          <p:cNvGrpSpPr/>
          <p:nvPr/>
        </p:nvGrpSpPr>
        <p:grpSpPr>
          <a:xfrm>
            <a:off x="1005302" y="1891783"/>
            <a:ext cx="440055" cy="471488"/>
            <a:chOff x="4805351" y="819467"/>
            <a:chExt cx="400050" cy="428625"/>
          </a:xfrm>
          <a:noFill/>
        </p:grpSpPr>
        <p:sp>
          <p:nvSpPr>
            <p:cNvPr id="897" name="Freeform: Shape 216">
              <a:extLst>
                <a:ext uri="{FF2B5EF4-FFF2-40B4-BE49-F238E27FC236}">
                  <a16:creationId xmlns:a16="http://schemas.microsoft.com/office/drawing/2014/main" id="{E0FF06CA-7AA4-170F-1035-EF5665C24499}"/>
                </a:ext>
              </a:extLst>
            </p:cNvPr>
            <p:cNvSpPr/>
            <p:nvPr/>
          </p:nvSpPr>
          <p:spPr>
            <a:xfrm rot="-4049974">
              <a:off x="4900600" y="924265"/>
              <a:ext cx="209555" cy="209555"/>
            </a:xfrm>
            <a:custGeom>
              <a:avLst/>
              <a:gdLst>
                <a:gd name="connsiteX0" fmla="*/ 209555 w 209555"/>
                <a:gd name="connsiteY0" fmla="*/ 104778 h 209555"/>
                <a:gd name="connsiteX1" fmla="*/ 104778 w 209555"/>
                <a:gd name="connsiteY1" fmla="*/ 209555 h 209555"/>
                <a:gd name="connsiteX2" fmla="*/ 0 w 209555"/>
                <a:gd name="connsiteY2" fmla="*/ 104778 h 209555"/>
                <a:gd name="connsiteX3" fmla="*/ 104778 w 209555"/>
                <a:gd name="connsiteY3" fmla="*/ 0 h 209555"/>
                <a:gd name="connsiteX4" fmla="*/ 209555 w 209555"/>
                <a:gd name="connsiteY4" fmla="*/ 104778 h 209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5" h="209555">
                  <a:moveTo>
                    <a:pt x="209555" y="104778"/>
                  </a:moveTo>
                  <a:cubicBezTo>
                    <a:pt x="209555" y="162645"/>
                    <a:pt x="162645" y="209555"/>
                    <a:pt x="104778" y="209555"/>
                  </a:cubicBezTo>
                  <a:cubicBezTo>
                    <a:pt x="46911" y="209555"/>
                    <a:pt x="0" y="162645"/>
                    <a:pt x="0" y="104778"/>
                  </a:cubicBezTo>
                  <a:cubicBezTo>
                    <a:pt x="0" y="46911"/>
                    <a:pt x="46911" y="0"/>
                    <a:pt x="104778" y="0"/>
                  </a:cubicBezTo>
                  <a:cubicBezTo>
                    <a:pt x="162645" y="0"/>
                    <a:pt x="209555" y="46911"/>
                    <a:pt x="209555" y="10477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898" name="Freeform: Shape 217">
              <a:extLst>
                <a:ext uri="{FF2B5EF4-FFF2-40B4-BE49-F238E27FC236}">
                  <a16:creationId xmlns:a16="http://schemas.microsoft.com/office/drawing/2014/main" id="{6CE53135-CE9E-1AE5-4278-890645B19CF6}"/>
                </a:ext>
              </a:extLst>
            </p:cNvPr>
            <p:cNvSpPr/>
            <p:nvPr/>
          </p:nvSpPr>
          <p:spPr>
            <a:xfrm>
              <a:off x="4976801" y="819467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767"/>
                    <a:pt x="44768" y="57150"/>
                    <a:pt x="28575" y="57150"/>
                  </a:cubicBez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ubicBezTo>
                    <a:pt x="44768" y="0"/>
                    <a:pt x="57150" y="1238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899" name="Freeform: Shape 218">
              <a:extLst>
                <a:ext uri="{FF2B5EF4-FFF2-40B4-BE49-F238E27FC236}">
                  <a16:creationId xmlns:a16="http://schemas.microsoft.com/office/drawing/2014/main" id="{2F3FF1A2-F1EC-4D1B-32CD-7887A4E6FC6D}"/>
                </a:ext>
              </a:extLst>
            </p:cNvPr>
            <p:cNvSpPr/>
            <p:nvPr/>
          </p:nvSpPr>
          <p:spPr>
            <a:xfrm>
              <a:off x="4976801" y="1190942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00" name="Freeform: Shape 219">
              <a:extLst>
                <a:ext uri="{FF2B5EF4-FFF2-40B4-BE49-F238E27FC236}">
                  <a16:creationId xmlns:a16="http://schemas.microsoft.com/office/drawing/2014/main" id="{B94A04BF-CB27-BFF5-ABA9-08149BB5AA60}"/>
                </a:ext>
              </a:extLst>
            </p:cNvPr>
            <p:cNvSpPr/>
            <p:nvPr/>
          </p:nvSpPr>
          <p:spPr>
            <a:xfrm>
              <a:off x="5119676" y="867092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767"/>
                    <a:pt x="44768" y="57150"/>
                    <a:pt x="28575" y="57150"/>
                  </a:cubicBez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ubicBezTo>
                    <a:pt x="44768" y="0"/>
                    <a:pt x="57150" y="1238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01" name="Freeform: Shape 220">
              <a:extLst>
                <a:ext uri="{FF2B5EF4-FFF2-40B4-BE49-F238E27FC236}">
                  <a16:creationId xmlns:a16="http://schemas.microsoft.com/office/drawing/2014/main" id="{E9D7181C-7180-E707-9076-C8A0304BBB58}"/>
                </a:ext>
              </a:extLst>
            </p:cNvPr>
            <p:cNvSpPr/>
            <p:nvPr/>
          </p:nvSpPr>
          <p:spPr>
            <a:xfrm>
              <a:off x="5148251" y="1000442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767"/>
                    <a:pt x="44768" y="57150"/>
                    <a:pt x="28575" y="57150"/>
                  </a:cubicBez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ubicBezTo>
                    <a:pt x="44768" y="0"/>
                    <a:pt x="57150" y="1238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02" name="Freeform: Shape 221">
              <a:extLst>
                <a:ext uri="{FF2B5EF4-FFF2-40B4-BE49-F238E27FC236}">
                  <a16:creationId xmlns:a16="http://schemas.microsoft.com/office/drawing/2014/main" id="{30140FD4-D5A9-9DE3-A4EA-C643AA96984D}"/>
                </a:ext>
              </a:extLst>
            </p:cNvPr>
            <p:cNvSpPr/>
            <p:nvPr/>
          </p:nvSpPr>
          <p:spPr>
            <a:xfrm>
              <a:off x="5119676" y="1133792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767"/>
                    <a:pt x="44768" y="57150"/>
                    <a:pt x="28575" y="57150"/>
                  </a:cubicBez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ubicBezTo>
                    <a:pt x="44768" y="0"/>
                    <a:pt x="57150" y="1238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03" name="Freeform: Shape 222">
              <a:extLst>
                <a:ext uri="{FF2B5EF4-FFF2-40B4-BE49-F238E27FC236}">
                  <a16:creationId xmlns:a16="http://schemas.microsoft.com/office/drawing/2014/main" id="{87C68F5E-C232-DA8D-8765-8B268ACDD0B6}"/>
                </a:ext>
              </a:extLst>
            </p:cNvPr>
            <p:cNvSpPr/>
            <p:nvPr/>
          </p:nvSpPr>
          <p:spPr>
            <a:xfrm>
              <a:off x="5005376" y="876617"/>
              <a:ext cx="9525" cy="47625"/>
            </a:xfrm>
            <a:custGeom>
              <a:avLst/>
              <a:gdLst>
                <a:gd name="connsiteX0" fmla="*/ 0 w 9525"/>
                <a:gd name="connsiteY0" fmla="*/ 0 h 47625"/>
                <a:gd name="connsiteX1" fmla="*/ 0 w 9525"/>
                <a:gd name="connsiteY1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7625">
                  <a:moveTo>
                    <a:pt x="0" y="0"/>
                  </a:moveTo>
                  <a:lnTo>
                    <a:pt x="0" y="4762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04" name="Freeform: Shape 223">
              <a:extLst>
                <a:ext uri="{FF2B5EF4-FFF2-40B4-BE49-F238E27FC236}">
                  <a16:creationId xmlns:a16="http://schemas.microsoft.com/office/drawing/2014/main" id="{A19269CA-F604-558C-F3F0-14B3AEB1D08C}"/>
                </a:ext>
              </a:extLst>
            </p:cNvPr>
            <p:cNvSpPr/>
            <p:nvPr/>
          </p:nvSpPr>
          <p:spPr>
            <a:xfrm>
              <a:off x="5005376" y="1133792"/>
              <a:ext cx="9525" cy="57150"/>
            </a:xfrm>
            <a:custGeom>
              <a:avLst/>
              <a:gdLst>
                <a:gd name="connsiteX0" fmla="*/ 0 w 9525"/>
                <a:gd name="connsiteY0" fmla="*/ 0 h 57150"/>
                <a:gd name="connsiteX1" fmla="*/ 0 w 952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05" name="Freeform: Shape 224">
              <a:extLst>
                <a:ext uri="{FF2B5EF4-FFF2-40B4-BE49-F238E27FC236}">
                  <a16:creationId xmlns:a16="http://schemas.microsoft.com/office/drawing/2014/main" id="{46B3A238-7752-7620-3187-5A85633164C9}"/>
                </a:ext>
              </a:extLst>
            </p:cNvPr>
            <p:cNvSpPr/>
            <p:nvPr/>
          </p:nvSpPr>
          <p:spPr>
            <a:xfrm>
              <a:off x="5081576" y="914717"/>
              <a:ext cx="47625" cy="47625"/>
            </a:xfrm>
            <a:custGeom>
              <a:avLst/>
              <a:gdLst>
                <a:gd name="connsiteX0" fmla="*/ 47625 w 47625"/>
                <a:gd name="connsiteY0" fmla="*/ 0 h 47625"/>
                <a:gd name="connsiteX1" fmla="*/ 0 w 47625"/>
                <a:gd name="connsiteY1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47625">
                  <a:moveTo>
                    <a:pt x="47625" y="0"/>
                  </a:moveTo>
                  <a:lnTo>
                    <a:pt x="0" y="4762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06" name="Freeform: Shape 225">
              <a:extLst>
                <a:ext uri="{FF2B5EF4-FFF2-40B4-BE49-F238E27FC236}">
                  <a16:creationId xmlns:a16="http://schemas.microsoft.com/office/drawing/2014/main" id="{6BB07C24-56F0-5AD9-1949-84D2C242BB11}"/>
                </a:ext>
              </a:extLst>
            </p:cNvPr>
            <p:cNvSpPr/>
            <p:nvPr/>
          </p:nvSpPr>
          <p:spPr>
            <a:xfrm>
              <a:off x="5081576" y="1095692"/>
              <a:ext cx="47625" cy="47625"/>
            </a:xfrm>
            <a:custGeom>
              <a:avLst/>
              <a:gdLst>
                <a:gd name="connsiteX0" fmla="*/ 47625 w 47625"/>
                <a:gd name="connsiteY0" fmla="*/ 47625 h 47625"/>
                <a:gd name="connsiteX1" fmla="*/ 0 w 47625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47625">
                  <a:moveTo>
                    <a:pt x="47625" y="47625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07" name="Freeform: Shape 226">
              <a:extLst>
                <a:ext uri="{FF2B5EF4-FFF2-40B4-BE49-F238E27FC236}">
                  <a16:creationId xmlns:a16="http://schemas.microsoft.com/office/drawing/2014/main" id="{5B52CAF8-8F4E-F425-82D3-FEA97B8A3747}"/>
                </a:ext>
              </a:extLst>
            </p:cNvPr>
            <p:cNvSpPr/>
            <p:nvPr/>
          </p:nvSpPr>
          <p:spPr>
            <a:xfrm>
              <a:off x="5110151" y="1029017"/>
              <a:ext cx="38100" cy="9525"/>
            </a:xfrm>
            <a:custGeom>
              <a:avLst/>
              <a:gdLst>
                <a:gd name="connsiteX0" fmla="*/ 0 w 38100"/>
                <a:gd name="connsiteY0" fmla="*/ 0 h 9525"/>
                <a:gd name="connsiteX1" fmla="*/ 3810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0" y="0"/>
                  </a:moveTo>
                  <a:lnTo>
                    <a:pt x="3810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08" name="Freeform: Shape 227">
              <a:extLst>
                <a:ext uri="{FF2B5EF4-FFF2-40B4-BE49-F238E27FC236}">
                  <a16:creationId xmlns:a16="http://schemas.microsoft.com/office/drawing/2014/main" id="{2084A6EE-4C21-CB7B-B811-530BCD350A13}"/>
                </a:ext>
              </a:extLst>
            </p:cNvPr>
            <p:cNvSpPr/>
            <p:nvPr/>
          </p:nvSpPr>
          <p:spPr>
            <a:xfrm>
              <a:off x="4833926" y="867092"/>
              <a:ext cx="57150" cy="57150"/>
            </a:xfrm>
            <a:custGeom>
              <a:avLst/>
              <a:gdLst>
                <a:gd name="connsiteX0" fmla="*/ 0 w 57150"/>
                <a:gd name="connsiteY0" fmla="*/ 28575 h 57150"/>
                <a:gd name="connsiteX1" fmla="*/ 28575 w 57150"/>
                <a:gd name="connsiteY1" fmla="*/ 57150 h 57150"/>
                <a:gd name="connsiteX2" fmla="*/ 57150 w 57150"/>
                <a:gd name="connsiteY2" fmla="*/ 28575 h 57150"/>
                <a:gd name="connsiteX3" fmla="*/ 28575 w 57150"/>
                <a:gd name="connsiteY3" fmla="*/ 0 h 57150"/>
                <a:gd name="connsiteX4" fmla="*/ 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0" y="28575"/>
                  </a:moveTo>
                  <a:cubicBezTo>
                    <a:pt x="0" y="44767"/>
                    <a:pt x="12383" y="57150"/>
                    <a:pt x="28575" y="57150"/>
                  </a:cubicBezTo>
                  <a:cubicBezTo>
                    <a:pt x="44768" y="57150"/>
                    <a:pt x="57150" y="44767"/>
                    <a:pt x="57150" y="28575"/>
                  </a:cubicBezTo>
                  <a:cubicBezTo>
                    <a:pt x="57150" y="12383"/>
                    <a:pt x="44768" y="0"/>
                    <a:pt x="28575" y="0"/>
                  </a:cubicBezTo>
                  <a:cubicBezTo>
                    <a:pt x="12383" y="0"/>
                    <a:pt x="0" y="12383"/>
                    <a:pt x="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09" name="Freeform: Shape 228">
              <a:extLst>
                <a:ext uri="{FF2B5EF4-FFF2-40B4-BE49-F238E27FC236}">
                  <a16:creationId xmlns:a16="http://schemas.microsoft.com/office/drawing/2014/main" id="{A896AF73-457A-8954-E3BF-5219503332D4}"/>
                </a:ext>
              </a:extLst>
            </p:cNvPr>
            <p:cNvSpPr/>
            <p:nvPr/>
          </p:nvSpPr>
          <p:spPr>
            <a:xfrm>
              <a:off x="4805351" y="1000442"/>
              <a:ext cx="57150" cy="57150"/>
            </a:xfrm>
            <a:custGeom>
              <a:avLst/>
              <a:gdLst>
                <a:gd name="connsiteX0" fmla="*/ 0 w 57150"/>
                <a:gd name="connsiteY0" fmla="*/ 28575 h 57150"/>
                <a:gd name="connsiteX1" fmla="*/ 28575 w 57150"/>
                <a:gd name="connsiteY1" fmla="*/ 57150 h 57150"/>
                <a:gd name="connsiteX2" fmla="*/ 57150 w 57150"/>
                <a:gd name="connsiteY2" fmla="*/ 28575 h 57150"/>
                <a:gd name="connsiteX3" fmla="*/ 28575 w 57150"/>
                <a:gd name="connsiteY3" fmla="*/ 0 h 57150"/>
                <a:gd name="connsiteX4" fmla="*/ 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0" y="28575"/>
                  </a:moveTo>
                  <a:cubicBezTo>
                    <a:pt x="0" y="44767"/>
                    <a:pt x="12383" y="57150"/>
                    <a:pt x="28575" y="57150"/>
                  </a:cubicBezTo>
                  <a:cubicBezTo>
                    <a:pt x="44768" y="57150"/>
                    <a:pt x="57150" y="44767"/>
                    <a:pt x="57150" y="28575"/>
                  </a:cubicBezTo>
                  <a:cubicBezTo>
                    <a:pt x="57150" y="12383"/>
                    <a:pt x="44768" y="0"/>
                    <a:pt x="28575" y="0"/>
                  </a:cubicBezTo>
                  <a:cubicBezTo>
                    <a:pt x="12383" y="0"/>
                    <a:pt x="0" y="12383"/>
                    <a:pt x="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10" name="Freeform: Shape 229">
              <a:extLst>
                <a:ext uri="{FF2B5EF4-FFF2-40B4-BE49-F238E27FC236}">
                  <a16:creationId xmlns:a16="http://schemas.microsoft.com/office/drawing/2014/main" id="{EE88F411-28F1-6CBD-D9EB-1C30A76F2B14}"/>
                </a:ext>
              </a:extLst>
            </p:cNvPr>
            <p:cNvSpPr/>
            <p:nvPr/>
          </p:nvSpPr>
          <p:spPr>
            <a:xfrm>
              <a:off x="4833926" y="1133792"/>
              <a:ext cx="57150" cy="57150"/>
            </a:xfrm>
            <a:custGeom>
              <a:avLst/>
              <a:gdLst>
                <a:gd name="connsiteX0" fmla="*/ 0 w 57150"/>
                <a:gd name="connsiteY0" fmla="*/ 28575 h 57150"/>
                <a:gd name="connsiteX1" fmla="*/ 28575 w 57150"/>
                <a:gd name="connsiteY1" fmla="*/ 57150 h 57150"/>
                <a:gd name="connsiteX2" fmla="*/ 57150 w 57150"/>
                <a:gd name="connsiteY2" fmla="*/ 28575 h 57150"/>
                <a:gd name="connsiteX3" fmla="*/ 28575 w 57150"/>
                <a:gd name="connsiteY3" fmla="*/ 0 h 57150"/>
                <a:gd name="connsiteX4" fmla="*/ 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0" y="28575"/>
                  </a:moveTo>
                  <a:cubicBezTo>
                    <a:pt x="0" y="44767"/>
                    <a:pt x="12383" y="57150"/>
                    <a:pt x="28575" y="57150"/>
                  </a:cubicBezTo>
                  <a:cubicBezTo>
                    <a:pt x="44768" y="57150"/>
                    <a:pt x="57150" y="44767"/>
                    <a:pt x="57150" y="28575"/>
                  </a:cubicBezTo>
                  <a:cubicBezTo>
                    <a:pt x="57150" y="12383"/>
                    <a:pt x="44768" y="0"/>
                    <a:pt x="28575" y="0"/>
                  </a:cubicBezTo>
                  <a:cubicBezTo>
                    <a:pt x="12383" y="0"/>
                    <a:pt x="0" y="12383"/>
                    <a:pt x="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11" name="Freeform: Shape 230">
              <a:extLst>
                <a:ext uri="{FF2B5EF4-FFF2-40B4-BE49-F238E27FC236}">
                  <a16:creationId xmlns:a16="http://schemas.microsoft.com/office/drawing/2014/main" id="{AD7A4702-A2BC-E126-D892-3AD34ADF8338}"/>
                </a:ext>
              </a:extLst>
            </p:cNvPr>
            <p:cNvSpPr/>
            <p:nvPr/>
          </p:nvSpPr>
          <p:spPr>
            <a:xfrm>
              <a:off x="4881551" y="914717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4762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12" name="Freeform: Shape 231">
              <a:extLst>
                <a:ext uri="{FF2B5EF4-FFF2-40B4-BE49-F238E27FC236}">
                  <a16:creationId xmlns:a16="http://schemas.microsoft.com/office/drawing/2014/main" id="{976FFCD9-E998-3C7E-4947-194C573235DB}"/>
                </a:ext>
              </a:extLst>
            </p:cNvPr>
            <p:cNvSpPr/>
            <p:nvPr/>
          </p:nvSpPr>
          <p:spPr>
            <a:xfrm>
              <a:off x="4881551" y="1095692"/>
              <a:ext cx="47625" cy="47625"/>
            </a:xfrm>
            <a:custGeom>
              <a:avLst/>
              <a:gdLst>
                <a:gd name="connsiteX0" fmla="*/ 0 w 47625"/>
                <a:gd name="connsiteY0" fmla="*/ 47625 h 47625"/>
                <a:gd name="connsiteX1" fmla="*/ 47625 w 47625"/>
                <a:gd name="connsiteY1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47625">
                  <a:moveTo>
                    <a:pt x="0" y="47625"/>
                  </a:moveTo>
                  <a:lnTo>
                    <a:pt x="4762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13" name="Freeform: Shape 232">
              <a:extLst>
                <a:ext uri="{FF2B5EF4-FFF2-40B4-BE49-F238E27FC236}">
                  <a16:creationId xmlns:a16="http://schemas.microsoft.com/office/drawing/2014/main" id="{359A87FD-8A83-4BED-5038-5620FB888337}"/>
                </a:ext>
              </a:extLst>
            </p:cNvPr>
            <p:cNvSpPr/>
            <p:nvPr/>
          </p:nvSpPr>
          <p:spPr>
            <a:xfrm>
              <a:off x="4862501" y="1029017"/>
              <a:ext cx="38100" cy="9525"/>
            </a:xfrm>
            <a:custGeom>
              <a:avLst/>
              <a:gdLst>
                <a:gd name="connsiteX0" fmla="*/ 38100 w 38100"/>
                <a:gd name="connsiteY0" fmla="*/ 0 h 9525"/>
                <a:gd name="connsiteX1" fmla="*/ 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14" name="Freeform: Shape 233">
              <a:extLst>
                <a:ext uri="{FF2B5EF4-FFF2-40B4-BE49-F238E27FC236}">
                  <a16:creationId xmlns:a16="http://schemas.microsoft.com/office/drawing/2014/main" id="{750FE13B-7C04-F23B-7807-E7569B822EA5}"/>
                </a:ext>
              </a:extLst>
            </p:cNvPr>
            <p:cNvSpPr/>
            <p:nvPr/>
          </p:nvSpPr>
          <p:spPr>
            <a:xfrm>
              <a:off x="4957751" y="1038542"/>
              <a:ext cx="95250" cy="47625"/>
            </a:xfrm>
            <a:custGeom>
              <a:avLst/>
              <a:gdLst>
                <a:gd name="connsiteX0" fmla="*/ 95250 w 95250"/>
                <a:gd name="connsiteY0" fmla="*/ 47625 h 47625"/>
                <a:gd name="connsiteX1" fmla="*/ 95250 w 95250"/>
                <a:gd name="connsiteY1" fmla="*/ 28575 h 47625"/>
                <a:gd name="connsiteX2" fmla="*/ 47625 w 95250"/>
                <a:gd name="connsiteY2" fmla="*/ 0 h 47625"/>
                <a:gd name="connsiteX3" fmla="*/ 0 w 95250"/>
                <a:gd name="connsiteY3" fmla="*/ 28575 h 47625"/>
                <a:gd name="connsiteX4" fmla="*/ 0 w 95250"/>
                <a:gd name="connsiteY4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47625">
                  <a:moveTo>
                    <a:pt x="95250" y="47625"/>
                  </a:moveTo>
                  <a:lnTo>
                    <a:pt x="95250" y="28575"/>
                  </a:lnTo>
                  <a:cubicBezTo>
                    <a:pt x="95250" y="17145"/>
                    <a:pt x="68580" y="0"/>
                    <a:pt x="47625" y="0"/>
                  </a:cubicBezTo>
                  <a:cubicBezTo>
                    <a:pt x="26670" y="0"/>
                    <a:pt x="0" y="17145"/>
                    <a:pt x="0" y="28575"/>
                  </a:cubicBezTo>
                  <a:lnTo>
                    <a:pt x="0" y="476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15" name="Freeform: Shape 234">
              <a:extLst>
                <a:ext uri="{FF2B5EF4-FFF2-40B4-BE49-F238E27FC236}">
                  <a16:creationId xmlns:a16="http://schemas.microsoft.com/office/drawing/2014/main" id="{7B82562A-E78E-D208-0244-E0BB701325DD}"/>
                </a:ext>
              </a:extLst>
            </p:cNvPr>
            <p:cNvSpPr/>
            <p:nvPr/>
          </p:nvSpPr>
          <p:spPr>
            <a:xfrm>
              <a:off x="4976801" y="971867"/>
              <a:ext cx="57150" cy="66675"/>
            </a:xfrm>
            <a:custGeom>
              <a:avLst/>
              <a:gdLst>
                <a:gd name="connsiteX0" fmla="*/ 28575 w 57150"/>
                <a:gd name="connsiteY0" fmla="*/ 0 h 66675"/>
                <a:gd name="connsiteX1" fmla="*/ 0 w 57150"/>
                <a:gd name="connsiteY1" fmla="*/ 26670 h 66675"/>
                <a:gd name="connsiteX2" fmla="*/ 0 w 57150"/>
                <a:gd name="connsiteY2" fmla="*/ 40005 h 66675"/>
                <a:gd name="connsiteX3" fmla="*/ 28575 w 57150"/>
                <a:gd name="connsiteY3" fmla="*/ 66675 h 66675"/>
                <a:gd name="connsiteX4" fmla="*/ 57150 w 57150"/>
                <a:gd name="connsiteY4" fmla="*/ 40005 h 66675"/>
                <a:gd name="connsiteX5" fmla="*/ 57150 w 57150"/>
                <a:gd name="connsiteY5" fmla="*/ 26670 h 66675"/>
                <a:gd name="connsiteX6" fmla="*/ 28575 w 57150"/>
                <a:gd name="connsiteY6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66675">
                  <a:moveTo>
                    <a:pt x="28575" y="0"/>
                  </a:moveTo>
                  <a:cubicBezTo>
                    <a:pt x="13335" y="0"/>
                    <a:pt x="0" y="12383"/>
                    <a:pt x="0" y="26670"/>
                  </a:cubicBezTo>
                  <a:lnTo>
                    <a:pt x="0" y="40005"/>
                  </a:lnTo>
                  <a:cubicBezTo>
                    <a:pt x="0" y="54292"/>
                    <a:pt x="13335" y="66675"/>
                    <a:pt x="28575" y="66675"/>
                  </a:cubicBezTo>
                  <a:cubicBezTo>
                    <a:pt x="43815" y="66675"/>
                    <a:pt x="57150" y="54292"/>
                    <a:pt x="57150" y="40005"/>
                  </a:cubicBezTo>
                  <a:lnTo>
                    <a:pt x="57150" y="26670"/>
                  </a:lnTo>
                  <a:cubicBezTo>
                    <a:pt x="57150" y="12383"/>
                    <a:pt x="43815" y="0"/>
                    <a:pt x="28575" y="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916" name="Graphic 4">
            <a:extLst>
              <a:ext uri="{FF2B5EF4-FFF2-40B4-BE49-F238E27FC236}">
                <a16:creationId xmlns:a16="http://schemas.microsoft.com/office/drawing/2014/main" id="{F09F5EFD-36EB-FF17-1423-BAB7E81CFFE5}"/>
              </a:ext>
            </a:extLst>
          </p:cNvPr>
          <p:cNvGrpSpPr/>
          <p:nvPr/>
        </p:nvGrpSpPr>
        <p:grpSpPr>
          <a:xfrm>
            <a:off x="3180494" y="1958816"/>
            <a:ext cx="438150" cy="337423"/>
            <a:chOff x="2990289" y="4191826"/>
            <a:chExt cx="438150" cy="337423"/>
          </a:xfrm>
          <a:noFill/>
        </p:grpSpPr>
        <p:sp>
          <p:nvSpPr>
            <p:cNvPr id="917" name="Freeform: Shape 146">
              <a:extLst>
                <a:ext uri="{FF2B5EF4-FFF2-40B4-BE49-F238E27FC236}">
                  <a16:creationId xmlns:a16="http://schemas.microsoft.com/office/drawing/2014/main" id="{B1737EA6-0FF7-2153-AFEB-33EB1690AFE3}"/>
                </a:ext>
              </a:extLst>
            </p:cNvPr>
            <p:cNvSpPr/>
            <p:nvPr/>
          </p:nvSpPr>
          <p:spPr>
            <a:xfrm>
              <a:off x="2990289" y="4191826"/>
              <a:ext cx="434578" cy="252650"/>
            </a:xfrm>
            <a:custGeom>
              <a:avLst/>
              <a:gdLst>
                <a:gd name="connsiteX0" fmla="*/ 95250 w 434578"/>
                <a:gd name="connsiteY0" fmla="*/ 252651 h 252650"/>
                <a:gd name="connsiteX1" fmla="*/ 20955 w 434578"/>
                <a:gd name="connsiteY1" fmla="*/ 215503 h 252650"/>
                <a:gd name="connsiteX2" fmla="*/ 0 w 434578"/>
                <a:gd name="connsiteY2" fmla="*/ 181213 h 252650"/>
                <a:gd name="connsiteX3" fmla="*/ 0 w 434578"/>
                <a:gd name="connsiteY3" fmla="*/ 142161 h 252650"/>
                <a:gd name="connsiteX4" fmla="*/ 20955 w 434578"/>
                <a:gd name="connsiteY4" fmla="*/ 107871 h 252650"/>
                <a:gd name="connsiteX5" fmla="*/ 226695 w 434578"/>
                <a:gd name="connsiteY5" fmla="*/ 5001 h 252650"/>
                <a:gd name="connsiteX6" fmla="*/ 269557 w 434578"/>
                <a:gd name="connsiteY6" fmla="*/ 5001 h 252650"/>
                <a:gd name="connsiteX7" fmla="*/ 423863 w 434578"/>
                <a:gd name="connsiteY7" fmla="*/ 82153 h 252650"/>
                <a:gd name="connsiteX8" fmla="*/ 423863 w 434578"/>
                <a:gd name="connsiteY8" fmla="*/ 116443 h 252650"/>
                <a:gd name="connsiteX9" fmla="*/ 218122 w 434578"/>
                <a:gd name="connsiteY9" fmla="*/ 219313 h 252650"/>
                <a:gd name="connsiteX10" fmla="*/ 200978 w 434578"/>
                <a:gd name="connsiteY10" fmla="*/ 219313 h 252650"/>
                <a:gd name="connsiteX11" fmla="*/ 41910 w 434578"/>
                <a:gd name="connsiteY11" fmla="*/ 144066 h 252650"/>
                <a:gd name="connsiteX12" fmla="*/ 28575 w 434578"/>
                <a:gd name="connsiteY12" fmla="*/ 152638 h 252650"/>
                <a:gd name="connsiteX13" fmla="*/ 28575 w 434578"/>
                <a:gd name="connsiteY13" fmla="*/ 183118 h 252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578" h="252650">
                  <a:moveTo>
                    <a:pt x="95250" y="252651"/>
                  </a:moveTo>
                  <a:lnTo>
                    <a:pt x="20955" y="215503"/>
                  </a:lnTo>
                  <a:cubicBezTo>
                    <a:pt x="7620" y="208836"/>
                    <a:pt x="0" y="195501"/>
                    <a:pt x="0" y="181213"/>
                  </a:cubicBezTo>
                  <a:lnTo>
                    <a:pt x="0" y="142161"/>
                  </a:lnTo>
                  <a:cubicBezTo>
                    <a:pt x="0" y="127873"/>
                    <a:pt x="8572" y="114538"/>
                    <a:pt x="20955" y="107871"/>
                  </a:cubicBezTo>
                  <a:lnTo>
                    <a:pt x="226695" y="5001"/>
                  </a:lnTo>
                  <a:cubicBezTo>
                    <a:pt x="240030" y="-1667"/>
                    <a:pt x="256222" y="-1667"/>
                    <a:pt x="269557" y="5001"/>
                  </a:cubicBezTo>
                  <a:lnTo>
                    <a:pt x="423863" y="82153"/>
                  </a:lnTo>
                  <a:cubicBezTo>
                    <a:pt x="438150" y="88821"/>
                    <a:pt x="438150" y="108823"/>
                    <a:pt x="423863" y="116443"/>
                  </a:cubicBezTo>
                  <a:lnTo>
                    <a:pt x="218122" y="219313"/>
                  </a:lnTo>
                  <a:cubicBezTo>
                    <a:pt x="213360" y="222171"/>
                    <a:pt x="206693" y="222171"/>
                    <a:pt x="200978" y="219313"/>
                  </a:cubicBezTo>
                  <a:lnTo>
                    <a:pt x="41910" y="144066"/>
                  </a:lnTo>
                  <a:cubicBezTo>
                    <a:pt x="35242" y="141208"/>
                    <a:pt x="28575" y="145971"/>
                    <a:pt x="28575" y="152638"/>
                  </a:cubicBezTo>
                  <a:lnTo>
                    <a:pt x="28575" y="183118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18" name="Freeform: Shape 147">
              <a:extLst>
                <a:ext uri="{FF2B5EF4-FFF2-40B4-BE49-F238E27FC236}">
                  <a16:creationId xmlns:a16="http://schemas.microsoft.com/office/drawing/2014/main" id="{3CA595A8-6A50-D31A-6D37-27CA1EC61200}"/>
                </a:ext>
              </a:extLst>
            </p:cNvPr>
            <p:cNvSpPr/>
            <p:nvPr/>
          </p:nvSpPr>
          <p:spPr>
            <a:xfrm>
              <a:off x="3142689" y="4387327"/>
              <a:ext cx="285750" cy="112633"/>
            </a:xfrm>
            <a:custGeom>
              <a:avLst/>
              <a:gdLst>
                <a:gd name="connsiteX0" fmla="*/ 285750 w 285750"/>
                <a:gd name="connsiteY0" fmla="*/ 0 h 112633"/>
                <a:gd name="connsiteX1" fmla="*/ 65722 w 285750"/>
                <a:gd name="connsiteY1" fmla="*/ 110490 h 112633"/>
                <a:gd name="connsiteX2" fmla="*/ 48578 w 285750"/>
                <a:gd name="connsiteY2" fmla="*/ 110490 h 112633"/>
                <a:gd name="connsiteX3" fmla="*/ 0 w 285750"/>
                <a:gd name="connsiteY3" fmla="*/ 85725 h 112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0" h="112633">
                  <a:moveTo>
                    <a:pt x="285750" y="0"/>
                  </a:moveTo>
                  <a:lnTo>
                    <a:pt x="65722" y="110490"/>
                  </a:lnTo>
                  <a:cubicBezTo>
                    <a:pt x="60007" y="113347"/>
                    <a:pt x="54293" y="113347"/>
                    <a:pt x="48578" y="110490"/>
                  </a:cubicBezTo>
                  <a:lnTo>
                    <a:pt x="0" y="857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19" name="Freeform: Shape 148">
              <a:extLst>
                <a:ext uri="{FF2B5EF4-FFF2-40B4-BE49-F238E27FC236}">
                  <a16:creationId xmlns:a16="http://schemas.microsoft.com/office/drawing/2014/main" id="{166B0EFF-C53F-E995-3F78-187D9A68588D}"/>
                </a:ext>
              </a:extLst>
            </p:cNvPr>
            <p:cNvSpPr/>
            <p:nvPr/>
          </p:nvSpPr>
          <p:spPr>
            <a:xfrm>
              <a:off x="3409389" y="4309222"/>
              <a:ext cx="9525" cy="57150"/>
            </a:xfrm>
            <a:custGeom>
              <a:avLst/>
              <a:gdLst>
                <a:gd name="connsiteX0" fmla="*/ 0 w 9525"/>
                <a:gd name="connsiteY0" fmla="*/ 0 h 57150"/>
                <a:gd name="connsiteX1" fmla="*/ 0 w 9525"/>
                <a:gd name="connsiteY1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7150">
                  <a:moveTo>
                    <a:pt x="0" y="0"/>
                  </a:moveTo>
                  <a:lnTo>
                    <a:pt x="0" y="5715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20" name="Freeform: Shape 149">
              <a:extLst>
                <a:ext uri="{FF2B5EF4-FFF2-40B4-BE49-F238E27FC236}">
                  <a16:creationId xmlns:a16="http://schemas.microsoft.com/office/drawing/2014/main" id="{11D280F5-F697-BE78-A0B7-73CA32D84C33}"/>
                </a:ext>
              </a:extLst>
            </p:cNvPr>
            <p:cNvSpPr/>
            <p:nvPr/>
          </p:nvSpPr>
          <p:spPr>
            <a:xfrm>
              <a:off x="3171264" y="4252072"/>
              <a:ext cx="133350" cy="66675"/>
            </a:xfrm>
            <a:custGeom>
              <a:avLst/>
              <a:gdLst>
                <a:gd name="connsiteX0" fmla="*/ 0 w 133350"/>
                <a:gd name="connsiteY0" fmla="*/ 28575 h 66675"/>
                <a:gd name="connsiteX1" fmla="*/ 76200 w 133350"/>
                <a:gd name="connsiteY1" fmla="*/ 66675 h 66675"/>
                <a:gd name="connsiteX2" fmla="*/ 133350 w 133350"/>
                <a:gd name="connsiteY2" fmla="*/ 38100 h 66675"/>
                <a:gd name="connsiteX3" fmla="*/ 57150 w 133350"/>
                <a:gd name="connsiteY3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66675">
                  <a:moveTo>
                    <a:pt x="0" y="28575"/>
                  </a:moveTo>
                  <a:lnTo>
                    <a:pt x="76200" y="66675"/>
                  </a:lnTo>
                  <a:lnTo>
                    <a:pt x="133350" y="38100"/>
                  </a:lnTo>
                  <a:lnTo>
                    <a:pt x="57150" y="0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21" name="Freeform: Shape 150">
              <a:extLst>
                <a:ext uri="{FF2B5EF4-FFF2-40B4-BE49-F238E27FC236}">
                  <a16:creationId xmlns:a16="http://schemas.microsoft.com/office/drawing/2014/main" id="{E4E40E20-7AE1-610E-C67B-4E23672832E5}"/>
                </a:ext>
              </a:extLst>
            </p:cNvPr>
            <p:cNvSpPr/>
            <p:nvPr/>
          </p:nvSpPr>
          <p:spPr>
            <a:xfrm>
              <a:off x="3085539" y="4404472"/>
              <a:ext cx="57150" cy="124777"/>
            </a:xfrm>
            <a:custGeom>
              <a:avLst/>
              <a:gdLst>
                <a:gd name="connsiteX0" fmla="*/ 57150 w 57150"/>
                <a:gd name="connsiteY0" fmla="*/ 124778 h 124777"/>
                <a:gd name="connsiteX1" fmla="*/ 28575 w 57150"/>
                <a:gd name="connsiteY1" fmla="*/ 90488 h 124777"/>
                <a:gd name="connsiteX2" fmla="*/ 0 w 57150"/>
                <a:gd name="connsiteY2" fmla="*/ 95250 h 124777"/>
                <a:gd name="connsiteX3" fmla="*/ 0 w 57150"/>
                <a:gd name="connsiteY3" fmla="*/ 0 h 124777"/>
                <a:gd name="connsiteX4" fmla="*/ 57150 w 57150"/>
                <a:gd name="connsiteY4" fmla="*/ 29528 h 12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124777">
                  <a:moveTo>
                    <a:pt x="57150" y="124778"/>
                  </a:moveTo>
                  <a:lnTo>
                    <a:pt x="28575" y="90488"/>
                  </a:lnTo>
                  <a:lnTo>
                    <a:pt x="0" y="95250"/>
                  </a:lnTo>
                  <a:lnTo>
                    <a:pt x="0" y="0"/>
                  </a:lnTo>
                  <a:lnTo>
                    <a:pt x="57150" y="29528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922" name="Graphic 639">
            <a:extLst>
              <a:ext uri="{FF2B5EF4-FFF2-40B4-BE49-F238E27FC236}">
                <a16:creationId xmlns:a16="http://schemas.microsoft.com/office/drawing/2014/main" id="{EEB9BFC3-F8EC-2250-A404-2381BFD60239}"/>
              </a:ext>
            </a:extLst>
          </p:cNvPr>
          <p:cNvGrpSpPr/>
          <p:nvPr/>
        </p:nvGrpSpPr>
        <p:grpSpPr>
          <a:xfrm>
            <a:off x="5356921" y="1922740"/>
            <a:ext cx="433777" cy="409575"/>
            <a:chOff x="1734552" y="4553265"/>
            <a:chExt cx="433777" cy="409575"/>
          </a:xfrm>
          <a:noFill/>
        </p:grpSpPr>
        <p:sp>
          <p:nvSpPr>
            <p:cNvPr id="923" name="Freeform: Shape 655">
              <a:extLst>
                <a:ext uri="{FF2B5EF4-FFF2-40B4-BE49-F238E27FC236}">
                  <a16:creationId xmlns:a16="http://schemas.microsoft.com/office/drawing/2014/main" id="{1D69F0A9-B5B4-64E2-297D-88662BA8752A}"/>
                </a:ext>
              </a:extLst>
            </p:cNvPr>
            <p:cNvSpPr/>
            <p:nvPr/>
          </p:nvSpPr>
          <p:spPr>
            <a:xfrm>
              <a:off x="1901801" y="4553265"/>
              <a:ext cx="266527" cy="104775"/>
            </a:xfrm>
            <a:custGeom>
              <a:avLst/>
              <a:gdLst>
                <a:gd name="connsiteX0" fmla="*/ 242325 w 266527"/>
                <a:gd name="connsiteY0" fmla="*/ 104775 h 104775"/>
                <a:gd name="connsiteX1" fmla="*/ 261375 w 266527"/>
                <a:gd name="connsiteY1" fmla="*/ 104775 h 104775"/>
                <a:gd name="connsiteX2" fmla="*/ 265185 w 266527"/>
                <a:gd name="connsiteY2" fmla="*/ 97155 h 104775"/>
                <a:gd name="connsiteX3" fmla="*/ 261375 w 266527"/>
                <a:gd name="connsiteY3" fmla="*/ 79058 h 104775"/>
                <a:gd name="connsiteX4" fmla="*/ 160410 w 266527"/>
                <a:gd name="connsiteY4" fmla="*/ 2858 h 104775"/>
                <a:gd name="connsiteX5" fmla="*/ 147075 w 266527"/>
                <a:gd name="connsiteY5" fmla="*/ 0 h 104775"/>
                <a:gd name="connsiteX6" fmla="*/ 10868 w 266527"/>
                <a:gd name="connsiteY6" fmla="*/ 0 h 104775"/>
                <a:gd name="connsiteX7" fmla="*/ 1343 w 266527"/>
                <a:gd name="connsiteY7" fmla="*/ 5715 h 104775"/>
                <a:gd name="connsiteX8" fmla="*/ 1343 w 266527"/>
                <a:gd name="connsiteY8" fmla="*/ 5715 h 104775"/>
                <a:gd name="connsiteX9" fmla="*/ 5153 w 266527"/>
                <a:gd name="connsiteY9" fmla="*/ 20003 h 104775"/>
                <a:gd name="connsiteX10" fmla="*/ 115643 w 266527"/>
                <a:gd name="connsiteY10" fmla="*/ 100965 h 104775"/>
                <a:gd name="connsiteX11" fmla="*/ 128978 w 266527"/>
                <a:gd name="connsiteY11" fmla="*/ 104775 h 104775"/>
                <a:gd name="connsiteX12" fmla="*/ 224228 w 266527"/>
                <a:gd name="connsiteY12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6527" h="104775">
                  <a:moveTo>
                    <a:pt x="242325" y="104775"/>
                  </a:moveTo>
                  <a:lnTo>
                    <a:pt x="261375" y="104775"/>
                  </a:lnTo>
                  <a:lnTo>
                    <a:pt x="265185" y="97155"/>
                  </a:lnTo>
                  <a:cubicBezTo>
                    <a:pt x="268043" y="90488"/>
                    <a:pt x="266138" y="82867"/>
                    <a:pt x="261375" y="79058"/>
                  </a:cubicBezTo>
                  <a:lnTo>
                    <a:pt x="160410" y="2858"/>
                  </a:lnTo>
                  <a:cubicBezTo>
                    <a:pt x="156600" y="0"/>
                    <a:pt x="151838" y="0"/>
                    <a:pt x="147075" y="0"/>
                  </a:cubicBezTo>
                  <a:lnTo>
                    <a:pt x="10868" y="0"/>
                  </a:lnTo>
                  <a:cubicBezTo>
                    <a:pt x="7058" y="0"/>
                    <a:pt x="3248" y="1905"/>
                    <a:pt x="1343" y="5715"/>
                  </a:cubicBezTo>
                  <a:lnTo>
                    <a:pt x="1343" y="5715"/>
                  </a:lnTo>
                  <a:cubicBezTo>
                    <a:pt x="-1515" y="10478"/>
                    <a:pt x="390" y="16192"/>
                    <a:pt x="5153" y="20003"/>
                  </a:cubicBezTo>
                  <a:lnTo>
                    <a:pt x="115643" y="100965"/>
                  </a:lnTo>
                  <a:cubicBezTo>
                    <a:pt x="118500" y="103822"/>
                    <a:pt x="125168" y="104775"/>
                    <a:pt x="128978" y="104775"/>
                  </a:cubicBezTo>
                  <a:lnTo>
                    <a:pt x="224228" y="1047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24" name="Freeform: Shape 656">
              <a:extLst>
                <a:ext uri="{FF2B5EF4-FFF2-40B4-BE49-F238E27FC236}">
                  <a16:creationId xmlns:a16="http://schemas.microsoft.com/office/drawing/2014/main" id="{7B90E540-A815-3AF9-E52F-D6845189686C}"/>
                </a:ext>
              </a:extLst>
            </p:cNvPr>
            <p:cNvSpPr/>
            <p:nvPr/>
          </p:nvSpPr>
          <p:spPr>
            <a:xfrm>
              <a:off x="2044114" y="4597080"/>
              <a:ext cx="80962" cy="156209"/>
            </a:xfrm>
            <a:custGeom>
              <a:avLst/>
              <a:gdLst>
                <a:gd name="connsiteX0" fmla="*/ 0 w 80962"/>
                <a:gd name="connsiteY0" fmla="*/ 0 h 156209"/>
                <a:gd name="connsiteX1" fmla="*/ 71438 w 80962"/>
                <a:gd name="connsiteY1" fmla="*/ 51435 h 156209"/>
                <a:gd name="connsiteX2" fmla="*/ 80963 w 80962"/>
                <a:gd name="connsiteY2" fmla="*/ 80010 h 156209"/>
                <a:gd name="connsiteX3" fmla="*/ 80963 w 80962"/>
                <a:gd name="connsiteY3" fmla="*/ 156210 h 156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962" h="156209">
                  <a:moveTo>
                    <a:pt x="0" y="0"/>
                  </a:moveTo>
                  <a:lnTo>
                    <a:pt x="71438" y="51435"/>
                  </a:lnTo>
                  <a:cubicBezTo>
                    <a:pt x="77152" y="55245"/>
                    <a:pt x="80963" y="67627"/>
                    <a:pt x="80963" y="80010"/>
                  </a:cubicBezTo>
                  <a:lnTo>
                    <a:pt x="80963" y="15621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25" name="Freeform: Shape 657">
              <a:extLst>
                <a:ext uri="{FF2B5EF4-FFF2-40B4-BE49-F238E27FC236}">
                  <a16:creationId xmlns:a16="http://schemas.microsoft.com/office/drawing/2014/main" id="{228927E3-0F9A-B8BA-DE2E-35258867A9E3}"/>
                </a:ext>
              </a:extLst>
            </p:cNvPr>
            <p:cNvSpPr/>
            <p:nvPr/>
          </p:nvSpPr>
          <p:spPr>
            <a:xfrm>
              <a:off x="1938035" y="4612319"/>
              <a:ext cx="157513" cy="108346"/>
            </a:xfrm>
            <a:custGeom>
              <a:avLst/>
              <a:gdLst>
                <a:gd name="connsiteX0" fmla="*/ 17496 w 157513"/>
                <a:gd name="connsiteY0" fmla="*/ 0 h 108346"/>
                <a:gd name="connsiteX1" fmla="*/ 351 w 157513"/>
                <a:gd name="connsiteY1" fmla="*/ 52388 h 108346"/>
                <a:gd name="connsiteX2" fmla="*/ 62264 w 157513"/>
                <a:gd name="connsiteY2" fmla="*/ 99060 h 108346"/>
                <a:gd name="connsiteX3" fmla="*/ 140369 w 157513"/>
                <a:gd name="connsiteY3" fmla="*/ 99060 h 108346"/>
                <a:gd name="connsiteX4" fmla="*/ 157514 w 157513"/>
                <a:gd name="connsiteY4" fmla="*/ 46673 h 108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513" h="108346">
                  <a:moveTo>
                    <a:pt x="17496" y="0"/>
                  </a:moveTo>
                  <a:lnTo>
                    <a:pt x="351" y="52388"/>
                  </a:lnTo>
                  <a:cubicBezTo>
                    <a:pt x="-3459" y="65723"/>
                    <a:pt x="24164" y="85725"/>
                    <a:pt x="62264" y="99060"/>
                  </a:cubicBezTo>
                  <a:cubicBezTo>
                    <a:pt x="101316" y="111442"/>
                    <a:pt x="135606" y="111442"/>
                    <a:pt x="140369" y="99060"/>
                  </a:cubicBezTo>
                  <a:lnTo>
                    <a:pt x="157514" y="4667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26" name="Freeform: Shape 658">
              <a:extLst>
                <a:ext uri="{FF2B5EF4-FFF2-40B4-BE49-F238E27FC236}">
                  <a16:creationId xmlns:a16="http://schemas.microsoft.com/office/drawing/2014/main" id="{02421FA0-BB04-9706-73BE-95C717C3B8C2}"/>
                </a:ext>
              </a:extLst>
            </p:cNvPr>
            <p:cNvSpPr/>
            <p:nvPr/>
          </p:nvSpPr>
          <p:spPr>
            <a:xfrm>
              <a:off x="1734552" y="4667565"/>
              <a:ext cx="342900" cy="238125"/>
            </a:xfrm>
            <a:custGeom>
              <a:avLst/>
              <a:gdLst>
                <a:gd name="connsiteX0" fmla="*/ 342900 w 342900"/>
                <a:gd name="connsiteY0" fmla="*/ 47625 h 238125"/>
                <a:gd name="connsiteX1" fmla="*/ 342900 w 342900"/>
                <a:gd name="connsiteY1" fmla="*/ 228600 h 238125"/>
                <a:gd name="connsiteX2" fmla="*/ 333375 w 342900"/>
                <a:gd name="connsiteY2" fmla="*/ 238125 h 238125"/>
                <a:gd name="connsiteX3" fmla="*/ 9525 w 342900"/>
                <a:gd name="connsiteY3" fmla="*/ 238125 h 238125"/>
                <a:gd name="connsiteX4" fmla="*/ 0 w 342900"/>
                <a:gd name="connsiteY4" fmla="*/ 228600 h 238125"/>
                <a:gd name="connsiteX5" fmla="*/ 0 w 342900"/>
                <a:gd name="connsiteY5" fmla="*/ 9525 h 238125"/>
                <a:gd name="connsiteX6" fmla="*/ 9525 w 342900"/>
                <a:gd name="connsiteY6" fmla="*/ 0 h 238125"/>
                <a:gd name="connsiteX7" fmla="*/ 200025 w 342900"/>
                <a:gd name="connsiteY7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2900" h="238125">
                  <a:moveTo>
                    <a:pt x="342900" y="47625"/>
                  </a:moveTo>
                  <a:lnTo>
                    <a:pt x="342900" y="228600"/>
                  </a:lnTo>
                  <a:cubicBezTo>
                    <a:pt x="342900" y="234315"/>
                    <a:pt x="339090" y="238125"/>
                    <a:pt x="333375" y="238125"/>
                  </a:cubicBezTo>
                  <a:lnTo>
                    <a:pt x="9525" y="238125"/>
                  </a:lnTo>
                  <a:cubicBezTo>
                    <a:pt x="3810" y="238125"/>
                    <a:pt x="0" y="234315"/>
                    <a:pt x="0" y="228600"/>
                  </a:cubicBezTo>
                  <a:lnTo>
                    <a:pt x="0" y="9525"/>
                  </a:lnTo>
                  <a:cubicBezTo>
                    <a:pt x="0" y="3810"/>
                    <a:pt x="3810" y="0"/>
                    <a:pt x="9525" y="0"/>
                  </a:cubicBezTo>
                  <a:lnTo>
                    <a:pt x="20002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27" name="Freeform: Shape 659">
              <a:extLst>
                <a:ext uri="{FF2B5EF4-FFF2-40B4-BE49-F238E27FC236}">
                  <a16:creationId xmlns:a16="http://schemas.microsoft.com/office/drawing/2014/main" id="{07F9544A-C467-A62A-ACF0-513853A79F3F}"/>
                </a:ext>
              </a:extLst>
            </p:cNvPr>
            <p:cNvSpPr/>
            <p:nvPr/>
          </p:nvSpPr>
          <p:spPr>
            <a:xfrm>
              <a:off x="1867902" y="4924740"/>
              <a:ext cx="9525" cy="38100"/>
            </a:xfrm>
            <a:custGeom>
              <a:avLst/>
              <a:gdLst>
                <a:gd name="connsiteX0" fmla="*/ 0 w 9525"/>
                <a:gd name="connsiteY0" fmla="*/ 38100 h 38100"/>
                <a:gd name="connsiteX1" fmla="*/ 0 w 9525"/>
                <a:gd name="connsiteY1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3810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28" name="Freeform: Shape 660">
              <a:extLst>
                <a:ext uri="{FF2B5EF4-FFF2-40B4-BE49-F238E27FC236}">
                  <a16:creationId xmlns:a16="http://schemas.microsoft.com/office/drawing/2014/main" id="{77896795-1CC2-76D8-B765-962F2EE600BA}"/>
                </a:ext>
              </a:extLst>
            </p:cNvPr>
            <p:cNvSpPr/>
            <p:nvPr/>
          </p:nvSpPr>
          <p:spPr>
            <a:xfrm>
              <a:off x="1944102" y="4924740"/>
              <a:ext cx="9525" cy="38100"/>
            </a:xfrm>
            <a:custGeom>
              <a:avLst/>
              <a:gdLst>
                <a:gd name="connsiteX0" fmla="*/ 0 w 9525"/>
                <a:gd name="connsiteY0" fmla="*/ 0 h 38100"/>
                <a:gd name="connsiteX1" fmla="*/ 0 w 952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29" name="Freeform: Shape 661">
              <a:extLst>
                <a:ext uri="{FF2B5EF4-FFF2-40B4-BE49-F238E27FC236}">
                  <a16:creationId xmlns:a16="http://schemas.microsoft.com/office/drawing/2014/main" id="{2BCDC3CE-AF2E-8BA2-70A5-3E0521BFF77B}"/>
                </a:ext>
              </a:extLst>
            </p:cNvPr>
            <p:cNvSpPr/>
            <p:nvPr/>
          </p:nvSpPr>
          <p:spPr>
            <a:xfrm>
              <a:off x="1820277" y="4962840"/>
              <a:ext cx="171450" cy="9525"/>
            </a:xfrm>
            <a:custGeom>
              <a:avLst/>
              <a:gdLst>
                <a:gd name="connsiteX0" fmla="*/ 171450 w 171450"/>
                <a:gd name="connsiteY0" fmla="*/ 0 h 9525"/>
                <a:gd name="connsiteX1" fmla="*/ 0 w 1714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50" h="9525">
                  <a:moveTo>
                    <a:pt x="1714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30" name="Freeform: Shape 662">
              <a:extLst>
                <a:ext uri="{FF2B5EF4-FFF2-40B4-BE49-F238E27FC236}">
                  <a16:creationId xmlns:a16="http://schemas.microsoft.com/office/drawing/2014/main" id="{6D99A9A8-7FC0-A3EF-9783-38296EC91539}"/>
                </a:ext>
              </a:extLst>
            </p:cNvPr>
            <p:cNvSpPr/>
            <p:nvPr/>
          </p:nvSpPr>
          <p:spPr>
            <a:xfrm>
              <a:off x="1734552" y="4848540"/>
              <a:ext cx="342900" cy="9525"/>
            </a:xfrm>
            <a:custGeom>
              <a:avLst/>
              <a:gdLst>
                <a:gd name="connsiteX0" fmla="*/ 0 w 342900"/>
                <a:gd name="connsiteY0" fmla="*/ 0 h 9525"/>
                <a:gd name="connsiteX1" fmla="*/ 342900 w 3429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900" h="9525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931" name="Graphic 699">
            <a:extLst>
              <a:ext uri="{FF2B5EF4-FFF2-40B4-BE49-F238E27FC236}">
                <a16:creationId xmlns:a16="http://schemas.microsoft.com/office/drawing/2014/main" id="{4DD050F6-381F-FE4D-DF63-38DA25FBD018}"/>
              </a:ext>
            </a:extLst>
          </p:cNvPr>
          <p:cNvGrpSpPr/>
          <p:nvPr/>
        </p:nvGrpSpPr>
        <p:grpSpPr>
          <a:xfrm>
            <a:off x="4296189" y="1908452"/>
            <a:ext cx="381000" cy="438150"/>
            <a:chOff x="6276975" y="2447925"/>
            <a:chExt cx="381000" cy="438150"/>
          </a:xfrm>
          <a:noFill/>
        </p:grpSpPr>
        <p:sp>
          <p:nvSpPr>
            <p:cNvPr id="932" name="Freeform: Shape 702">
              <a:extLst>
                <a:ext uri="{FF2B5EF4-FFF2-40B4-BE49-F238E27FC236}">
                  <a16:creationId xmlns:a16="http://schemas.microsoft.com/office/drawing/2014/main" id="{0EBFD7E8-4F31-3229-8DA3-65CB7D7EF776}"/>
                </a:ext>
              </a:extLst>
            </p:cNvPr>
            <p:cNvSpPr/>
            <p:nvPr/>
          </p:nvSpPr>
          <p:spPr>
            <a:xfrm>
              <a:off x="6276975" y="2486025"/>
              <a:ext cx="381000" cy="219075"/>
            </a:xfrm>
            <a:custGeom>
              <a:avLst/>
              <a:gdLst>
                <a:gd name="connsiteX0" fmla="*/ 361950 w 381000"/>
                <a:gd name="connsiteY0" fmla="*/ 0 h 219075"/>
                <a:gd name="connsiteX1" fmla="*/ 381000 w 381000"/>
                <a:gd name="connsiteY1" fmla="*/ 0 h 219075"/>
                <a:gd name="connsiteX2" fmla="*/ 381000 w 381000"/>
                <a:gd name="connsiteY2" fmla="*/ 200025 h 219075"/>
                <a:gd name="connsiteX3" fmla="*/ 247650 w 381000"/>
                <a:gd name="connsiteY3" fmla="*/ 200025 h 219075"/>
                <a:gd name="connsiteX4" fmla="*/ 228600 w 381000"/>
                <a:gd name="connsiteY4" fmla="*/ 219075 h 219075"/>
                <a:gd name="connsiteX5" fmla="*/ 152400 w 381000"/>
                <a:gd name="connsiteY5" fmla="*/ 219075 h 219075"/>
                <a:gd name="connsiteX6" fmla="*/ 133350 w 381000"/>
                <a:gd name="connsiteY6" fmla="*/ 200025 h 219075"/>
                <a:gd name="connsiteX7" fmla="*/ 0 w 381000"/>
                <a:gd name="connsiteY7" fmla="*/ 200025 h 219075"/>
                <a:gd name="connsiteX8" fmla="*/ 0 w 381000"/>
                <a:gd name="connsiteY8" fmla="*/ 0 h 219075"/>
                <a:gd name="connsiteX9" fmla="*/ 19050 w 381000"/>
                <a:gd name="connsiteY9" fmla="*/ 0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1000" h="219075">
                  <a:moveTo>
                    <a:pt x="361950" y="0"/>
                  </a:moveTo>
                  <a:lnTo>
                    <a:pt x="381000" y="0"/>
                  </a:lnTo>
                  <a:lnTo>
                    <a:pt x="381000" y="200025"/>
                  </a:lnTo>
                  <a:lnTo>
                    <a:pt x="247650" y="200025"/>
                  </a:lnTo>
                  <a:lnTo>
                    <a:pt x="228600" y="219075"/>
                  </a:lnTo>
                  <a:lnTo>
                    <a:pt x="152400" y="219075"/>
                  </a:lnTo>
                  <a:lnTo>
                    <a:pt x="133350" y="200025"/>
                  </a:lnTo>
                  <a:lnTo>
                    <a:pt x="0" y="200025"/>
                  </a:lnTo>
                  <a:lnTo>
                    <a:pt x="0" y="0"/>
                  </a:lnTo>
                  <a:lnTo>
                    <a:pt x="1905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33" name="Freeform: Shape 703">
              <a:extLst>
                <a:ext uri="{FF2B5EF4-FFF2-40B4-BE49-F238E27FC236}">
                  <a16:creationId xmlns:a16="http://schemas.microsoft.com/office/drawing/2014/main" id="{0047FBC0-D24D-2BAF-BC9C-9BA3C2DA315C}"/>
                </a:ext>
              </a:extLst>
            </p:cNvPr>
            <p:cNvSpPr/>
            <p:nvPr/>
          </p:nvSpPr>
          <p:spPr>
            <a:xfrm>
              <a:off x="6315075" y="2447925"/>
              <a:ext cx="152400" cy="219075"/>
            </a:xfrm>
            <a:custGeom>
              <a:avLst/>
              <a:gdLst>
                <a:gd name="connsiteX0" fmla="*/ 0 w 152400"/>
                <a:gd name="connsiteY0" fmla="*/ 200025 h 219075"/>
                <a:gd name="connsiteX1" fmla="*/ 95250 w 152400"/>
                <a:gd name="connsiteY1" fmla="*/ 200025 h 219075"/>
                <a:gd name="connsiteX2" fmla="*/ 133350 w 152400"/>
                <a:gd name="connsiteY2" fmla="*/ 219075 h 219075"/>
                <a:gd name="connsiteX3" fmla="*/ 152400 w 152400"/>
                <a:gd name="connsiteY3" fmla="*/ 219075 h 219075"/>
                <a:gd name="connsiteX4" fmla="*/ 152400 w 152400"/>
                <a:gd name="connsiteY4" fmla="*/ 57150 h 219075"/>
                <a:gd name="connsiteX5" fmla="*/ 95250 w 152400"/>
                <a:gd name="connsiteY5" fmla="*/ 0 h 219075"/>
                <a:gd name="connsiteX6" fmla="*/ 0 w 152400"/>
                <a:gd name="connsiteY6" fmla="*/ 0 h 219075"/>
                <a:gd name="connsiteX7" fmla="*/ 0 w 152400"/>
                <a:gd name="connsiteY7" fmla="*/ 20002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219075">
                  <a:moveTo>
                    <a:pt x="0" y="200025"/>
                  </a:moveTo>
                  <a:lnTo>
                    <a:pt x="95250" y="200025"/>
                  </a:lnTo>
                  <a:cubicBezTo>
                    <a:pt x="113348" y="200025"/>
                    <a:pt x="125730" y="204788"/>
                    <a:pt x="133350" y="219075"/>
                  </a:cubicBezTo>
                  <a:lnTo>
                    <a:pt x="152400" y="219075"/>
                  </a:lnTo>
                  <a:lnTo>
                    <a:pt x="152400" y="57150"/>
                  </a:lnTo>
                  <a:cubicBezTo>
                    <a:pt x="152400" y="26670"/>
                    <a:pt x="133350" y="0"/>
                    <a:pt x="95250" y="0"/>
                  </a:cubicBezTo>
                  <a:lnTo>
                    <a:pt x="0" y="0"/>
                  </a:lnTo>
                  <a:lnTo>
                    <a:pt x="0" y="200025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34" name="Freeform: Shape 704">
              <a:extLst>
                <a:ext uri="{FF2B5EF4-FFF2-40B4-BE49-F238E27FC236}">
                  <a16:creationId xmlns:a16="http://schemas.microsoft.com/office/drawing/2014/main" id="{FC4796B1-B72C-92F6-895C-C10586BCBB02}"/>
                </a:ext>
              </a:extLst>
            </p:cNvPr>
            <p:cNvSpPr/>
            <p:nvPr/>
          </p:nvSpPr>
          <p:spPr>
            <a:xfrm>
              <a:off x="6467475" y="2447925"/>
              <a:ext cx="152400" cy="219075"/>
            </a:xfrm>
            <a:custGeom>
              <a:avLst/>
              <a:gdLst>
                <a:gd name="connsiteX0" fmla="*/ 152400 w 152400"/>
                <a:gd name="connsiteY0" fmla="*/ 200025 h 219075"/>
                <a:gd name="connsiteX1" fmla="*/ 57150 w 152400"/>
                <a:gd name="connsiteY1" fmla="*/ 200025 h 219075"/>
                <a:gd name="connsiteX2" fmla="*/ 19050 w 152400"/>
                <a:gd name="connsiteY2" fmla="*/ 219075 h 219075"/>
                <a:gd name="connsiteX3" fmla="*/ 0 w 152400"/>
                <a:gd name="connsiteY3" fmla="*/ 219075 h 219075"/>
                <a:gd name="connsiteX4" fmla="*/ 0 w 152400"/>
                <a:gd name="connsiteY4" fmla="*/ 57150 h 219075"/>
                <a:gd name="connsiteX5" fmla="*/ 57150 w 152400"/>
                <a:gd name="connsiteY5" fmla="*/ 0 h 219075"/>
                <a:gd name="connsiteX6" fmla="*/ 152400 w 152400"/>
                <a:gd name="connsiteY6" fmla="*/ 0 h 219075"/>
                <a:gd name="connsiteX7" fmla="*/ 152400 w 152400"/>
                <a:gd name="connsiteY7" fmla="*/ 200025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2400" h="219075">
                  <a:moveTo>
                    <a:pt x="152400" y="200025"/>
                  </a:moveTo>
                  <a:lnTo>
                    <a:pt x="57150" y="200025"/>
                  </a:lnTo>
                  <a:cubicBezTo>
                    <a:pt x="39052" y="200025"/>
                    <a:pt x="26670" y="204788"/>
                    <a:pt x="19050" y="219075"/>
                  </a:cubicBezTo>
                  <a:lnTo>
                    <a:pt x="0" y="219075"/>
                  </a:lnTo>
                  <a:lnTo>
                    <a:pt x="0" y="57150"/>
                  </a:lnTo>
                  <a:cubicBezTo>
                    <a:pt x="0" y="26670"/>
                    <a:pt x="19050" y="0"/>
                    <a:pt x="57150" y="0"/>
                  </a:cubicBezTo>
                  <a:lnTo>
                    <a:pt x="152400" y="0"/>
                  </a:lnTo>
                  <a:lnTo>
                    <a:pt x="152400" y="200025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35" name="Freeform: Shape 705">
              <a:extLst>
                <a:ext uri="{FF2B5EF4-FFF2-40B4-BE49-F238E27FC236}">
                  <a16:creationId xmlns:a16="http://schemas.microsoft.com/office/drawing/2014/main" id="{A05763BE-A965-53FC-3BF2-59B2E97A99E5}"/>
                </a:ext>
              </a:extLst>
            </p:cNvPr>
            <p:cNvSpPr/>
            <p:nvPr/>
          </p:nvSpPr>
          <p:spPr>
            <a:xfrm>
              <a:off x="6553200" y="2781300"/>
              <a:ext cx="76200" cy="104775"/>
            </a:xfrm>
            <a:custGeom>
              <a:avLst/>
              <a:gdLst>
                <a:gd name="connsiteX0" fmla="*/ 57150 w 76200"/>
                <a:gd name="connsiteY0" fmla="*/ 104775 h 104775"/>
                <a:gd name="connsiteX1" fmla="*/ 19050 w 76200"/>
                <a:gd name="connsiteY1" fmla="*/ 104775 h 104775"/>
                <a:gd name="connsiteX2" fmla="*/ 0 w 76200"/>
                <a:gd name="connsiteY2" fmla="*/ 85725 h 104775"/>
                <a:gd name="connsiteX3" fmla="*/ 0 w 76200"/>
                <a:gd name="connsiteY3" fmla="*/ 19050 h 104775"/>
                <a:gd name="connsiteX4" fmla="*/ 19050 w 76200"/>
                <a:gd name="connsiteY4" fmla="*/ 0 h 104775"/>
                <a:gd name="connsiteX5" fmla="*/ 57150 w 76200"/>
                <a:gd name="connsiteY5" fmla="*/ 0 h 104775"/>
                <a:gd name="connsiteX6" fmla="*/ 76200 w 76200"/>
                <a:gd name="connsiteY6" fmla="*/ 19050 h 104775"/>
                <a:gd name="connsiteX7" fmla="*/ 76200 w 76200"/>
                <a:gd name="connsiteY7" fmla="*/ 85725 h 104775"/>
                <a:gd name="connsiteX8" fmla="*/ 57150 w 76200"/>
                <a:gd name="connsiteY8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200" h="104775">
                  <a:moveTo>
                    <a:pt x="57150" y="104775"/>
                  </a:moveTo>
                  <a:lnTo>
                    <a:pt x="19050" y="104775"/>
                  </a:lnTo>
                  <a:cubicBezTo>
                    <a:pt x="8573" y="104775"/>
                    <a:pt x="0" y="96202"/>
                    <a:pt x="0" y="85725"/>
                  </a:cubicBezTo>
                  <a:lnTo>
                    <a:pt x="0" y="19050"/>
                  </a:lnTo>
                  <a:cubicBezTo>
                    <a:pt x="0" y="8573"/>
                    <a:pt x="8573" y="0"/>
                    <a:pt x="19050" y="0"/>
                  </a:cubicBezTo>
                  <a:lnTo>
                    <a:pt x="57150" y="0"/>
                  </a:lnTo>
                  <a:cubicBezTo>
                    <a:pt x="67627" y="0"/>
                    <a:pt x="76200" y="8573"/>
                    <a:pt x="76200" y="19050"/>
                  </a:cubicBezTo>
                  <a:lnTo>
                    <a:pt x="76200" y="85725"/>
                  </a:lnTo>
                  <a:cubicBezTo>
                    <a:pt x="76200" y="96202"/>
                    <a:pt x="67627" y="104775"/>
                    <a:pt x="57150" y="1047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36" name="Freeform: Shape 706">
              <a:extLst>
                <a:ext uri="{FF2B5EF4-FFF2-40B4-BE49-F238E27FC236}">
                  <a16:creationId xmlns:a16="http://schemas.microsoft.com/office/drawing/2014/main" id="{282A586E-E7BC-9F1C-319B-FDC05C870AB3}"/>
                </a:ext>
              </a:extLst>
            </p:cNvPr>
            <p:cNvSpPr/>
            <p:nvPr/>
          </p:nvSpPr>
          <p:spPr>
            <a:xfrm>
              <a:off x="6315075" y="2686050"/>
              <a:ext cx="276225" cy="95250"/>
            </a:xfrm>
            <a:custGeom>
              <a:avLst/>
              <a:gdLst>
                <a:gd name="connsiteX0" fmla="*/ 276225 w 276225"/>
                <a:gd name="connsiteY0" fmla="*/ 95250 h 95250"/>
                <a:gd name="connsiteX1" fmla="*/ 276225 w 276225"/>
                <a:gd name="connsiteY1" fmla="*/ 85725 h 95250"/>
                <a:gd name="connsiteX2" fmla="*/ 247650 w 276225"/>
                <a:gd name="connsiteY2" fmla="*/ 57150 h 95250"/>
                <a:gd name="connsiteX3" fmla="*/ 28575 w 276225"/>
                <a:gd name="connsiteY3" fmla="*/ 57150 h 95250"/>
                <a:gd name="connsiteX4" fmla="*/ 0 w 276225"/>
                <a:gd name="connsiteY4" fmla="*/ 28575 h 95250"/>
                <a:gd name="connsiteX5" fmla="*/ 0 w 276225"/>
                <a:gd name="connsiteY5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6225" h="95250">
                  <a:moveTo>
                    <a:pt x="276225" y="95250"/>
                  </a:moveTo>
                  <a:lnTo>
                    <a:pt x="276225" y="85725"/>
                  </a:lnTo>
                  <a:cubicBezTo>
                    <a:pt x="276225" y="69532"/>
                    <a:pt x="263842" y="57150"/>
                    <a:pt x="247650" y="57150"/>
                  </a:cubicBezTo>
                  <a:lnTo>
                    <a:pt x="28575" y="57150"/>
                  </a:lnTo>
                  <a:cubicBezTo>
                    <a:pt x="12383" y="57150"/>
                    <a:pt x="0" y="44768"/>
                    <a:pt x="0" y="28575"/>
                  </a:cubicBez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37" name="Freeform: Shape 707">
              <a:extLst>
                <a:ext uri="{FF2B5EF4-FFF2-40B4-BE49-F238E27FC236}">
                  <a16:creationId xmlns:a16="http://schemas.microsoft.com/office/drawing/2014/main" id="{34954198-B8BF-3930-35B1-CA662720AFA7}"/>
                </a:ext>
              </a:extLst>
            </p:cNvPr>
            <p:cNvSpPr/>
            <p:nvPr/>
          </p:nvSpPr>
          <p:spPr>
            <a:xfrm>
              <a:off x="6591300" y="2800350"/>
              <a:ext cx="9525" cy="28575"/>
            </a:xfrm>
            <a:custGeom>
              <a:avLst/>
              <a:gdLst>
                <a:gd name="connsiteX0" fmla="*/ 0 w 9525"/>
                <a:gd name="connsiteY0" fmla="*/ 0 h 28575"/>
                <a:gd name="connsiteX1" fmla="*/ 0 w 9525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938" name="Graphic 202">
            <a:extLst>
              <a:ext uri="{FF2B5EF4-FFF2-40B4-BE49-F238E27FC236}">
                <a16:creationId xmlns:a16="http://schemas.microsoft.com/office/drawing/2014/main" id="{EC3592AA-F8F2-CD19-7A20-24722729B03C}"/>
              </a:ext>
            </a:extLst>
          </p:cNvPr>
          <p:cNvGrpSpPr/>
          <p:nvPr/>
        </p:nvGrpSpPr>
        <p:grpSpPr>
          <a:xfrm>
            <a:off x="7528362" y="1926889"/>
            <a:ext cx="439374" cy="401277"/>
            <a:chOff x="1550474" y="2291257"/>
            <a:chExt cx="439374" cy="401277"/>
          </a:xfrm>
          <a:noFill/>
        </p:grpSpPr>
        <p:sp>
          <p:nvSpPr>
            <p:cNvPr id="939" name="Freeform: Shape 754">
              <a:extLst>
                <a:ext uri="{FF2B5EF4-FFF2-40B4-BE49-F238E27FC236}">
                  <a16:creationId xmlns:a16="http://schemas.microsoft.com/office/drawing/2014/main" id="{0B4C97B3-0A20-BB04-835A-7E3226B3984D}"/>
                </a:ext>
              </a:extLst>
            </p:cNvPr>
            <p:cNvSpPr/>
            <p:nvPr/>
          </p:nvSpPr>
          <p:spPr>
            <a:xfrm>
              <a:off x="1889052" y="2526020"/>
              <a:ext cx="96258" cy="51863"/>
            </a:xfrm>
            <a:custGeom>
              <a:avLst/>
              <a:gdLst>
                <a:gd name="connsiteX0" fmla="*/ 58758 w 96258"/>
                <a:gd name="connsiteY0" fmla="*/ 51863 h 51863"/>
                <a:gd name="connsiteX1" fmla="*/ 96259 w 96258"/>
                <a:gd name="connsiteY1" fmla="*/ 9466 h 51863"/>
                <a:gd name="connsiteX2" fmla="*/ 0 w 96258"/>
                <a:gd name="connsiteY2" fmla="*/ 44220 h 5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258" h="51863">
                  <a:moveTo>
                    <a:pt x="58758" y="51863"/>
                  </a:moveTo>
                  <a:cubicBezTo>
                    <a:pt x="72851" y="46011"/>
                    <a:pt x="83480" y="32635"/>
                    <a:pt x="96259" y="9466"/>
                  </a:cubicBezTo>
                  <a:cubicBezTo>
                    <a:pt x="61983" y="-10597"/>
                    <a:pt x="24363" y="1345"/>
                    <a:pt x="0" y="44220"/>
                  </a:cubicBezTo>
                </a:path>
              </a:pathLst>
            </a:custGeom>
            <a:noFill/>
            <a:ln w="1910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40" name="Freeform: Shape 755">
              <a:extLst>
                <a:ext uri="{FF2B5EF4-FFF2-40B4-BE49-F238E27FC236}">
                  <a16:creationId xmlns:a16="http://schemas.microsoft.com/office/drawing/2014/main" id="{A696685F-871E-C411-144A-745DED0D144E}"/>
                </a:ext>
              </a:extLst>
            </p:cNvPr>
            <p:cNvSpPr/>
            <p:nvPr/>
          </p:nvSpPr>
          <p:spPr>
            <a:xfrm>
              <a:off x="1856209" y="2593860"/>
              <a:ext cx="89451" cy="50876"/>
            </a:xfrm>
            <a:custGeom>
              <a:avLst/>
              <a:gdLst>
                <a:gd name="connsiteX0" fmla="*/ 0 w 89451"/>
                <a:gd name="connsiteY0" fmla="*/ 41229 h 50876"/>
                <a:gd name="connsiteX1" fmla="*/ 89451 w 89451"/>
                <a:gd name="connsiteY1" fmla="*/ 19971 h 50876"/>
                <a:gd name="connsiteX2" fmla="*/ 0 w 89451"/>
                <a:gd name="connsiteY2" fmla="*/ 14597 h 50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451" h="50876">
                  <a:moveTo>
                    <a:pt x="0" y="41229"/>
                  </a:moveTo>
                  <a:cubicBezTo>
                    <a:pt x="23050" y="55560"/>
                    <a:pt x="53265" y="57949"/>
                    <a:pt x="89451" y="19971"/>
                  </a:cubicBezTo>
                  <a:cubicBezTo>
                    <a:pt x="64013" y="-4273"/>
                    <a:pt x="30454" y="-6900"/>
                    <a:pt x="0" y="14597"/>
                  </a:cubicBezTo>
                </a:path>
              </a:pathLst>
            </a:custGeom>
            <a:noFill/>
            <a:ln w="1910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41" name="Freeform: Shape 756">
              <a:extLst>
                <a:ext uri="{FF2B5EF4-FFF2-40B4-BE49-F238E27FC236}">
                  <a16:creationId xmlns:a16="http://schemas.microsoft.com/office/drawing/2014/main" id="{2DC6D8FF-D492-05AB-EF48-BBC548DAB7BA}"/>
                </a:ext>
              </a:extLst>
            </p:cNvPr>
            <p:cNvSpPr/>
            <p:nvPr/>
          </p:nvSpPr>
          <p:spPr>
            <a:xfrm>
              <a:off x="1914490" y="2437966"/>
              <a:ext cx="75358" cy="74470"/>
            </a:xfrm>
            <a:custGeom>
              <a:avLst/>
              <a:gdLst>
                <a:gd name="connsiteX0" fmla="*/ 46935 w 75358"/>
                <a:gd name="connsiteY0" fmla="*/ 63842 h 74470"/>
                <a:gd name="connsiteX1" fmla="*/ 75359 w 75358"/>
                <a:gd name="connsiteY1" fmla="*/ 187 h 74470"/>
                <a:gd name="connsiteX2" fmla="*/ 0 w 75358"/>
                <a:gd name="connsiteY2" fmla="*/ 74471 h 7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358" h="74470">
                  <a:moveTo>
                    <a:pt x="46935" y="63842"/>
                  </a:moveTo>
                  <a:cubicBezTo>
                    <a:pt x="61864" y="53451"/>
                    <a:pt x="73090" y="34104"/>
                    <a:pt x="75359" y="187"/>
                  </a:cubicBezTo>
                  <a:cubicBezTo>
                    <a:pt x="34037" y="-2560"/>
                    <a:pt x="3224" y="25147"/>
                    <a:pt x="0" y="74471"/>
                  </a:cubicBezTo>
                </a:path>
              </a:pathLst>
            </a:custGeom>
            <a:noFill/>
            <a:ln w="1910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42" name="Freeform: Shape 757">
              <a:extLst>
                <a:ext uri="{FF2B5EF4-FFF2-40B4-BE49-F238E27FC236}">
                  <a16:creationId xmlns:a16="http://schemas.microsoft.com/office/drawing/2014/main" id="{C4644220-CFE8-5DAD-F822-33192DDA6A1F}"/>
                </a:ext>
              </a:extLst>
            </p:cNvPr>
            <p:cNvSpPr/>
            <p:nvPr/>
          </p:nvSpPr>
          <p:spPr>
            <a:xfrm>
              <a:off x="1906925" y="2350613"/>
              <a:ext cx="54365" cy="96855"/>
            </a:xfrm>
            <a:custGeom>
              <a:avLst/>
              <a:gdLst>
                <a:gd name="connsiteX0" fmla="*/ 44946 w 54365"/>
                <a:gd name="connsiteY0" fmla="*/ 69746 h 96855"/>
                <a:gd name="connsiteX1" fmla="*/ 47932 w 54365"/>
                <a:gd name="connsiteY1" fmla="*/ 0 h 96855"/>
                <a:gd name="connsiteX2" fmla="*/ 5296 w 54365"/>
                <a:gd name="connsiteY2" fmla="*/ 96856 h 96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365" h="96855">
                  <a:moveTo>
                    <a:pt x="44946" y="69746"/>
                  </a:moveTo>
                  <a:cubicBezTo>
                    <a:pt x="55097" y="54579"/>
                    <a:pt x="58441" y="32484"/>
                    <a:pt x="47932" y="0"/>
                  </a:cubicBezTo>
                  <a:cubicBezTo>
                    <a:pt x="8521" y="12659"/>
                    <a:pt x="-9871" y="49801"/>
                    <a:pt x="5296" y="96856"/>
                  </a:cubicBezTo>
                </a:path>
              </a:pathLst>
            </a:custGeom>
            <a:noFill/>
            <a:ln w="1910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43" name="Freeform: Shape 758">
              <a:extLst>
                <a:ext uri="{FF2B5EF4-FFF2-40B4-BE49-F238E27FC236}">
                  <a16:creationId xmlns:a16="http://schemas.microsoft.com/office/drawing/2014/main" id="{A46EE555-57D4-5BEB-25AD-13F07D110C49}"/>
                </a:ext>
              </a:extLst>
            </p:cNvPr>
            <p:cNvSpPr/>
            <p:nvPr/>
          </p:nvSpPr>
          <p:spPr>
            <a:xfrm>
              <a:off x="1554893" y="2526020"/>
              <a:ext cx="96258" cy="51863"/>
            </a:xfrm>
            <a:custGeom>
              <a:avLst/>
              <a:gdLst>
                <a:gd name="connsiteX0" fmla="*/ 37500 w 96258"/>
                <a:gd name="connsiteY0" fmla="*/ 51863 h 51863"/>
                <a:gd name="connsiteX1" fmla="*/ 0 w 96258"/>
                <a:gd name="connsiteY1" fmla="*/ 9466 h 51863"/>
                <a:gd name="connsiteX2" fmla="*/ 96259 w 96258"/>
                <a:gd name="connsiteY2" fmla="*/ 44220 h 5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258" h="51863">
                  <a:moveTo>
                    <a:pt x="37500" y="51863"/>
                  </a:moveTo>
                  <a:cubicBezTo>
                    <a:pt x="23408" y="46011"/>
                    <a:pt x="12779" y="32635"/>
                    <a:pt x="0" y="9466"/>
                  </a:cubicBezTo>
                  <a:cubicBezTo>
                    <a:pt x="34276" y="-10597"/>
                    <a:pt x="71896" y="1345"/>
                    <a:pt x="96259" y="44220"/>
                  </a:cubicBezTo>
                </a:path>
              </a:pathLst>
            </a:custGeom>
            <a:noFill/>
            <a:ln w="1910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44" name="Freeform: Shape 759">
              <a:extLst>
                <a:ext uri="{FF2B5EF4-FFF2-40B4-BE49-F238E27FC236}">
                  <a16:creationId xmlns:a16="http://schemas.microsoft.com/office/drawing/2014/main" id="{D25EB9AE-1C9B-3FEE-1883-433FE0F71E2D}"/>
                </a:ext>
              </a:extLst>
            </p:cNvPr>
            <p:cNvSpPr/>
            <p:nvPr/>
          </p:nvSpPr>
          <p:spPr>
            <a:xfrm>
              <a:off x="1594662" y="2593980"/>
              <a:ext cx="89451" cy="50765"/>
            </a:xfrm>
            <a:custGeom>
              <a:avLst/>
              <a:gdLst>
                <a:gd name="connsiteX0" fmla="*/ 89451 w 89451"/>
                <a:gd name="connsiteY0" fmla="*/ 41110 h 50765"/>
                <a:gd name="connsiteX1" fmla="*/ 0 w 89451"/>
                <a:gd name="connsiteY1" fmla="*/ 19971 h 50765"/>
                <a:gd name="connsiteX2" fmla="*/ 89451 w 89451"/>
                <a:gd name="connsiteY2" fmla="*/ 14597 h 50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451" h="50765">
                  <a:moveTo>
                    <a:pt x="89451" y="41110"/>
                  </a:moveTo>
                  <a:cubicBezTo>
                    <a:pt x="66402" y="55441"/>
                    <a:pt x="36187" y="57830"/>
                    <a:pt x="0" y="19971"/>
                  </a:cubicBezTo>
                  <a:cubicBezTo>
                    <a:pt x="25438" y="-4273"/>
                    <a:pt x="58997" y="-6900"/>
                    <a:pt x="89451" y="14597"/>
                  </a:cubicBezTo>
                </a:path>
              </a:pathLst>
            </a:custGeom>
            <a:noFill/>
            <a:ln w="1910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45" name="Freeform: Shape 760">
              <a:extLst>
                <a:ext uri="{FF2B5EF4-FFF2-40B4-BE49-F238E27FC236}">
                  <a16:creationId xmlns:a16="http://schemas.microsoft.com/office/drawing/2014/main" id="{07D26207-4F3E-0F9D-7CC9-7A39318740FF}"/>
                </a:ext>
              </a:extLst>
            </p:cNvPr>
            <p:cNvSpPr/>
            <p:nvPr/>
          </p:nvSpPr>
          <p:spPr>
            <a:xfrm>
              <a:off x="1550474" y="2437966"/>
              <a:ext cx="75358" cy="74470"/>
            </a:xfrm>
            <a:custGeom>
              <a:avLst/>
              <a:gdLst>
                <a:gd name="connsiteX0" fmla="*/ 28424 w 75358"/>
                <a:gd name="connsiteY0" fmla="*/ 63842 h 74470"/>
                <a:gd name="connsiteX1" fmla="*/ 0 w 75358"/>
                <a:gd name="connsiteY1" fmla="*/ 187 h 74470"/>
                <a:gd name="connsiteX2" fmla="*/ 75359 w 75358"/>
                <a:gd name="connsiteY2" fmla="*/ 74471 h 74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358" h="74470">
                  <a:moveTo>
                    <a:pt x="28424" y="63842"/>
                  </a:moveTo>
                  <a:cubicBezTo>
                    <a:pt x="13495" y="53451"/>
                    <a:pt x="2269" y="34104"/>
                    <a:pt x="0" y="187"/>
                  </a:cubicBezTo>
                  <a:cubicBezTo>
                    <a:pt x="41322" y="-2560"/>
                    <a:pt x="72134" y="25147"/>
                    <a:pt x="75359" y="74471"/>
                  </a:cubicBezTo>
                </a:path>
              </a:pathLst>
            </a:custGeom>
            <a:noFill/>
            <a:ln w="1910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46" name="Freeform: Shape 761">
              <a:extLst>
                <a:ext uri="{FF2B5EF4-FFF2-40B4-BE49-F238E27FC236}">
                  <a16:creationId xmlns:a16="http://schemas.microsoft.com/office/drawing/2014/main" id="{719C8EC2-A8B9-2E8A-98EA-B9579739CBAE}"/>
                </a:ext>
              </a:extLst>
            </p:cNvPr>
            <p:cNvSpPr/>
            <p:nvPr/>
          </p:nvSpPr>
          <p:spPr>
            <a:xfrm>
              <a:off x="1579032" y="2350613"/>
              <a:ext cx="54365" cy="96855"/>
            </a:xfrm>
            <a:custGeom>
              <a:avLst/>
              <a:gdLst>
                <a:gd name="connsiteX0" fmla="*/ 9419 w 54365"/>
                <a:gd name="connsiteY0" fmla="*/ 69746 h 96855"/>
                <a:gd name="connsiteX1" fmla="*/ 6434 w 54365"/>
                <a:gd name="connsiteY1" fmla="*/ 0 h 96855"/>
                <a:gd name="connsiteX2" fmla="*/ 49069 w 54365"/>
                <a:gd name="connsiteY2" fmla="*/ 96856 h 96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4365" h="96855">
                  <a:moveTo>
                    <a:pt x="9419" y="69746"/>
                  </a:moveTo>
                  <a:cubicBezTo>
                    <a:pt x="-732" y="54579"/>
                    <a:pt x="-4076" y="32484"/>
                    <a:pt x="6434" y="0"/>
                  </a:cubicBezTo>
                  <a:cubicBezTo>
                    <a:pt x="45845" y="12659"/>
                    <a:pt x="64237" y="49801"/>
                    <a:pt x="49069" y="96856"/>
                  </a:cubicBezTo>
                </a:path>
              </a:pathLst>
            </a:custGeom>
            <a:noFill/>
            <a:ln w="1910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47" name="Freeform: Shape 762">
              <a:extLst>
                <a:ext uri="{FF2B5EF4-FFF2-40B4-BE49-F238E27FC236}">
                  <a16:creationId xmlns:a16="http://schemas.microsoft.com/office/drawing/2014/main" id="{1A281366-E7C7-DF4E-4CB1-503A961B531E}"/>
                </a:ext>
              </a:extLst>
            </p:cNvPr>
            <p:cNvSpPr/>
            <p:nvPr/>
          </p:nvSpPr>
          <p:spPr>
            <a:xfrm>
              <a:off x="1770102" y="2415462"/>
              <a:ext cx="85988" cy="152867"/>
            </a:xfrm>
            <a:custGeom>
              <a:avLst/>
              <a:gdLst>
                <a:gd name="connsiteX0" fmla="*/ 47771 w 85988"/>
                <a:gd name="connsiteY0" fmla="*/ 152868 h 152867"/>
                <a:gd name="connsiteX1" fmla="*/ 85988 w 85988"/>
                <a:gd name="connsiteY1" fmla="*/ 114651 h 152867"/>
                <a:gd name="connsiteX2" fmla="*/ 85988 w 85988"/>
                <a:gd name="connsiteY2" fmla="*/ 47771 h 152867"/>
                <a:gd name="connsiteX3" fmla="*/ 0 w 85988"/>
                <a:gd name="connsiteY3" fmla="*/ 0 h 15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988" h="152867">
                  <a:moveTo>
                    <a:pt x="47771" y="152868"/>
                  </a:moveTo>
                  <a:cubicBezTo>
                    <a:pt x="68432" y="152868"/>
                    <a:pt x="85988" y="133281"/>
                    <a:pt x="85988" y="114651"/>
                  </a:cubicBezTo>
                  <a:lnTo>
                    <a:pt x="85988" y="47771"/>
                  </a:lnTo>
                  <a:cubicBezTo>
                    <a:pt x="85988" y="16242"/>
                    <a:pt x="33201" y="0"/>
                    <a:pt x="0" y="0"/>
                  </a:cubicBezTo>
                </a:path>
              </a:pathLst>
            </a:custGeom>
            <a:noFill/>
            <a:ln w="19102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48" name="Freeform: Shape 763">
              <a:extLst>
                <a:ext uri="{FF2B5EF4-FFF2-40B4-BE49-F238E27FC236}">
                  <a16:creationId xmlns:a16="http://schemas.microsoft.com/office/drawing/2014/main" id="{C59D29F2-DD85-0FF5-D64C-CEE4F49DD0E4}"/>
                </a:ext>
              </a:extLst>
            </p:cNvPr>
            <p:cNvSpPr/>
            <p:nvPr/>
          </p:nvSpPr>
          <p:spPr>
            <a:xfrm>
              <a:off x="1684114" y="2415462"/>
              <a:ext cx="85988" cy="152867"/>
            </a:xfrm>
            <a:custGeom>
              <a:avLst/>
              <a:gdLst>
                <a:gd name="connsiteX0" fmla="*/ 38217 w 85988"/>
                <a:gd name="connsiteY0" fmla="*/ 152868 h 152867"/>
                <a:gd name="connsiteX1" fmla="*/ 0 w 85988"/>
                <a:gd name="connsiteY1" fmla="*/ 114651 h 152867"/>
                <a:gd name="connsiteX2" fmla="*/ 0 w 85988"/>
                <a:gd name="connsiteY2" fmla="*/ 47771 h 152867"/>
                <a:gd name="connsiteX3" fmla="*/ 85988 w 85988"/>
                <a:gd name="connsiteY3" fmla="*/ 0 h 152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988" h="152867">
                  <a:moveTo>
                    <a:pt x="38217" y="152868"/>
                  </a:moveTo>
                  <a:cubicBezTo>
                    <a:pt x="17556" y="152868"/>
                    <a:pt x="0" y="133281"/>
                    <a:pt x="0" y="114651"/>
                  </a:cubicBezTo>
                  <a:lnTo>
                    <a:pt x="0" y="47771"/>
                  </a:lnTo>
                  <a:cubicBezTo>
                    <a:pt x="0" y="16242"/>
                    <a:pt x="52787" y="0"/>
                    <a:pt x="85988" y="0"/>
                  </a:cubicBezTo>
                </a:path>
              </a:pathLst>
            </a:custGeom>
            <a:noFill/>
            <a:ln w="19102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49" name="Freeform: Shape 764">
              <a:extLst>
                <a:ext uri="{FF2B5EF4-FFF2-40B4-BE49-F238E27FC236}">
                  <a16:creationId xmlns:a16="http://schemas.microsoft.com/office/drawing/2014/main" id="{618B4FC5-544E-52FF-DD82-FBE934AE3AED}"/>
                </a:ext>
              </a:extLst>
            </p:cNvPr>
            <p:cNvSpPr/>
            <p:nvPr/>
          </p:nvSpPr>
          <p:spPr>
            <a:xfrm>
              <a:off x="1817873" y="2472787"/>
              <a:ext cx="1194" cy="219747"/>
            </a:xfrm>
            <a:custGeom>
              <a:avLst/>
              <a:gdLst>
                <a:gd name="connsiteX0" fmla="*/ 0 w 1194"/>
                <a:gd name="connsiteY0" fmla="*/ 219747 h 219747"/>
                <a:gd name="connsiteX1" fmla="*/ 0 w 1194"/>
                <a:gd name="connsiteY1" fmla="*/ 0 h 219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4" h="219747">
                  <a:moveTo>
                    <a:pt x="0" y="219747"/>
                  </a:moveTo>
                  <a:lnTo>
                    <a:pt x="0" y="0"/>
                  </a:lnTo>
                </a:path>
              </a:pathLst>
            </a:custGeom>
            <a:ln w="19102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0" name="Freeform: Shape 765">
              <a:extLst>
                <a:ext uri="{FF2B5EF4-FFF2-40B4-BE49-F238E27FC236}">
                  <a16:creationId xmlns:a16="http://schemas.microsoft.com/office/drawing/2014/main" id="{793253D2-6639-ED2B-7A87-6BE117386559}"/>
                </a:ext>
              </a:extLst>
            </p:cNvPr>
            <p:cNvSpPr/>
            <p:nvPr/>
          </p:nvSpPr>
          <p:spPr>
            <a:xfrm>
              <a:off x="1722330" y="2472787"/>
              <a:ext cx="1194" cy="219747"/>
            </a:xfrm>
            <a:custGeom>
              <a:avLst/>
              <a:gdLst>
                <a:gd name="connsiteX0" fmla="*/ 0 w 1194"/>
                <a:gd name="connsiteY0" fmla="*/ 0 h 219747"/>
                <a:gd name="connsiteX1" fmla="*/ 0 w 1194"/>
                <a:gd name="connsiteY1" fmla="*/ 219747 h 219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4" h="219747">
                  <a:moveTo>
                    <a:pt x="0" y="0"/>
                  </a:moveTo>
                  <a:lnTo>
                    <a:pt x="0" y="219747"/>
                  </a:lnTo>
                </a:path>
              </a:pathLst>
            </a:custGeom>
            <a:ln w="19102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1" name="Freeform: Shape 766">
              <a:extLst>
                <a:ext uri="{FF2B5EF4-FFF2-40B4-BE49-F238E27FC236}">
                  <a16:creationId xmlns:a16="http://schemas.microsoft.com/office/drawing/2014/main" id="{6ED8DB52-25EE-DA6D-5B0A-EBD748BF03C5}"/>
                </a:ext>
              </a:extLst>
            </p:cNvPr>
            <p:cNvSpPr/>
            <p:nvPr/>
          </p:nvSpPr>
          <p:spPr>
            <a:xfrm>
              <a:off x="1770102" y="2558775"/>
              <a:ext cx="1194" cy="133759"/>
            </a:xfrm>
            <a:custGeom>
              <a:avLst/>
              <a:gdLst>
                <a:gd name="connsiteX0" fmla="*/ 0 w 1194"/>
                <a:gd name="connsiteY0" fmla="*/ 0 h 133759"/>
                <a:gd name="connsiteX1" fmla="*/ 0 w 1194"/>
                <a:gd name="connsiteY1" fmla="*/ 133759 h 133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4" h="133759">
                  <a:moveTo>
                    <a:pt x="0" y="0"/>
                  </a:moveTo>
                  <a:lnTo>
                    <a:pt x="0" y="133759"/>
                  </a:lnTo>
                </a:path>
              </a:pathLst>
            </a:custGeom>
            <a:ln w="19102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2" name="Freeform: Shape 767">
              <a:extLst>
                <a:ext uri="{FF2B5EF4-FFF2-40B4-BE49-F238E27FC236}">
                  <a16:creationId xmlns:a16="http://schemas.microsoft.com/office/drawing/2014/main" id="{25A655A3-AB9E-6914-0E28-EFA0E9050408}"/>
                </a:ext>
              </a:extLst>
            </p:cNvPr>
            <p:cNvSpPr/>
            <p:nvPr/>
          </p:nvSpPr>
          <p:spPr>
            <a:xfrm>
              <a:off x="1731885" y="2291257"/>
              <a:ext cx="76433" cy="95542"/>
            </a:xfrm>
            <a:custGeom>
              <a:avLst/>
              <a:gdLst>
                <a:gd name="connsiteX0" fmla="*/ 38217 w 76433"/>
                <a:gd name="connsiteY0" fmla="*/ 95542 h 95542"/>
                <a:gd name="connsiteX1" fmla="*/ 76434 w 76433"/>
                <a:gd name="connsiteY1" fmla="*/ 57325 h 95542"/>
                <a:gd name="connsiteX2" fmla="*/ 76434 w 76433"/>
                <a:gd name="connsiteY2" fmla="*/ 38217 h 95542"/>
                <a:gd name="connsiteX3" fmla="*/ 38217 w 76433"/>
                <a:gd name="connsiteY3" fmla="*/ 0 h 95542"/>
                <a:gd name="connsiteX4" fmla="*/ 0 w 76433"/>
                <a:gd name="connsiteY4" fmla="*/ 38217 h 95542"/>
                <a:gd name="connsiteX5" fmla="*/ 0 w 76433"/>
                <a:gd name="connsiteY5" fmla="*/ 57325 h 95542"/>
                <a:gd name="connsiteX6" fmla="*/ 38217 w 76433"/>
                <a:gd name="connsiteY6" fmla="*/ 95542 h 9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6433" h="95542">
                  <a:moveTo>
                    <a:pt x="38217" y="95542"/>
                  </a:moveTo>
                  <a:cubicBezTo>
                    <a:pt x="60430" y="95542"/>
                    <a:pt x="76434" y="79897"/>
                    <a:pt x="76434" y="57325"/>
                  </a:cubicBezTo>
                  <a:lnTo>
                    <a:pt x="76434" y="38217"/>
                  </a:lnTo>
                  <a:cubicBezTo>
                    <a:pt x="76434" y="15645"/>
                    <a:pt x="60430" y="0"/>
                    <a:pt x="38217" y="0"/>
                  </a:cubicBezTo>
                  <a:cubicBezTo>
                    <a:pt x="16003" y="0"/>
                    <a:pt x="0" y="15645"/>
                    <a:pt x="0" y="38217"/>
                  </a:cubicBezTo>
                  <a:lnTo>
                    <a:pt x="0" y="57325"/>
                  </a:lnTo>
                  <a:cubicBezTo>
                    <a:pt x="0" y="79897"/>
                    <a:pt x="16003" y="95542"/>
                    <a:pt x="38217" y="95542"/>
                  </a:cubicBezTo>
                  <a:close/>
                </a:path>
              </a:pathLst>
            </a:custGeom>
            <a:noFill/>
            <a:ln w="19102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953" name="Graphic 668">
            <a:extLst>
              <a:ext uri="{FF2B5EF4-FFF2-40B4-BE49-F238E27FC236}">
                <a16:creationId xmlns:a16="http://schemas.microsoft.com/office/drawing/2014/main" id="{92B93DA8-B7F7-BD73-EC4D-4AA906E067D9}"/>
              </a:ext>
            </a:extLst>
          </p:cNvPr>
          <p:cNvGrpSpPr/>
          <p:nvPr/>
        </p:nvGrpSpPr>
        <p:grpSpPr>
          <a:xfrm>
            <a:off x="9660475" y="1951315"/>
            <a:ext cx="438150" cy="352425"/>
            <a:chOff x="7458314" y="5600090"/>
            <a:chExt cx="438150" cy="352425"/>
          </a:xfrm>
          <a:noFill/>
        </p:grpSpPr>
        <p:sp>
          <p:nvSpPr>
            <p:cNvPr id="954" name="Freeform: Shape 554">
              <a:extLst>
                <a:ext uri="{FF2B5EF4-FFF2-40B4-BE49-F238E27FC236}">
                  <a16:creationId xmlns:a16="http://schemas.microsoft.com/office/drawing/2014/main" id="{DB20C9B3-A42A-7FB4-F332-808C3F569813}"/>
                </a:ext>
              </a:extLst>
            </p:cNvPr>
            <p:cNvSpPr/>
            <p:nvPr/>
          </p:nvSpPr>
          <p:spPr>
            <a:xfrm>
              <a:off x="7458314" y="5666765"/>
              <a:ext cx="381000" cy="285750"/>
            </a:xfrm>
            <a:custGeom>
              <a:avLst/>
              <a:gdLst>
                <a:gd name="connsiteX0" fmla="*/ 371475 w 381000"/>
                <a:gd name="connsiteY0" fmla="*/ 38100 h 285750"/>
                <a:gd name="connsiteX1" fmla="*/ 381000 w 381000"/>
                <a:gd name="connsiteY1" fmla="*/ 47625 h 285750"/>
                <a:gd name="connsiteX2" fmla="*/ 381000 w 381000"/>
                <a:gd name="connsiteY2" fmla="*/ 285750 h 285750"/>
                <a:gd name="connsiteX3" fmla="*/ 9525 w 381000"/>
                <a:gd name="connsiteY3" fmla="*/ 285750 h 285750"/>
                <a:gd name="connsiteX4" fmla="*/ 0 w 381000"/>
                <a:gd name="connsiteY4" fmla="*/ 276225 h 285750"/>
                <a:gd name="connsiteX5" fmla="*/ 0 w 381000"/>
                <a:gd name="connsiteY5" fmla="*/ 9525 h 285750"/>
                <a:gd name="connsiteX6" fmla="*/ 9525 w 381000"/>
                <a:gd name="connsiteY6" fmla="*/ 0 h 285750"/>
                <a:gd name="connsiteX7" fmla="*/ 119896 w 381000"/>
                <a:gd name="connsiteY7" fmla="*/ 0 h 285750"/>
                <a:gd name="connsiteX8" fmla="*/ 126683 w 381000"/>
                <a:gd name="connsiteY8" fmla="*/ 2738 h 285750"/>
                <a:gd name="connsiteX9" fmla="*/ 159187 w 381000"/>
                <a:gd name="connsiteY9" fmla="*/ 35242 h 285750"/>
                <a:gd name="connsiteX10" fmla="*/ 165973 w 381000"/>
                <a:gd name="connsiteY10" fmla="*/ 37981 h 285750"/>
                <a:gd name="connsiteX11" fmla="*/ 371475 w 381000"/>
                <a:gd name="connsiteY11" fmla="*/ 37981 h 28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1000" h="285750">
                  <a:moveTo>
                    <a:pt x="371475" y="38100"/>
                  </a:moveTo>
                  <a:cubicBezTo>
                    <a:pt x="376714" y="38100"/>
                    <a:pt x="381000" y="42386"/>
                    <a:pt x="381000" y="47625"/>
                  </a:cubicBezTo>
                  <a:lnTo>
                    <a:pt x="381000" y="285750"/>
                  </a:lnTo>
                  <a:lnTo>
                    <a:pt x="9525" y="285750"/>
                  </a:lnTo>
                  <a:cubicBezTo>
                    <a:pt x="4286" y="285750"/>
                    <a:pt x="0" y="281464"/>
                    <a:pt x="0" y="276225"/>
                  </a:cubicBezTo>
                  <a:lnTo>
                    <a:pt x="0" y="9525"/>
                  </a:lnTo>
                  <a:cubicBezTo>
                    <a:pt x="0" y="4286"/>
                    <a:pt x="4286" y="0"/>
                    <a:pt x="9525" y="0"/>
                  </a:cubicBezTo>
                  <a:lnTo>
                    <a:pt x="119896" y="0"/>
                  </a:lnTo>
                  <a:cubicBezTo>
                    <a:pt x="122396" y="0"/>
                    <a:pt x="124897" y="953"/>
                    <a:pt x="126683" y="2738"/>
                  </a:cubicBezTo>
                  <a:lnTo>
                    <a:pt x="159187" y="35242"/>
                  </a:lnTo>
                  <a:cubicBezTo>
                    <a:pt x="160973" y="37028"/>
                    <a:pt x="163354" y="37981"/>
                    <a:pt x="165973" y="37981"/>
                  </a:cubicBezTo>
                  <a:lnTo>
                    <a:pt x="371475" y="37981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5" name="Freeform: Shape 555">
              <a:extLst>
                <a:ext uri="{FF2B5EF4-FFF2-40B4-BE49-F238E27FC236}">
                  <a16:creationId xmlns:a16="http://schemas.microsoft.com/office/drawing/2014/main" id="{3A3914B4-EA82-6E3A-6F1C-9FEAA7094715}"/>
                </a:ext>
              </a:extLst>
            </p:cNvPr>
            <p:cNvSpPr/>
            <p:nvPr/>
          </p:nvSpPr>
          <p:spPr>
            <a:xfrm>
              <a:off x="7524989" y="5838215"/>
              <a:ext cx="76200" cy="38100"/>
            </a:xfrm>
            <a:custGeom>
              <a:avLst/>
              <a:gdLst>
                <a:gd name="connsiteX0" fmla="*/ 0 w 76200"/>
                <a:gd name="connsiteY0" fmla="*/ 38100 h 38100"/>
                <a:gd name="connsiteX1" fmla="*/ 38100 w 76200"/>
                <a:gd name="connsiteY1" fmla="*/ 0 h 38100"/>
                <a:gd name="connsiteX2" fmla="*/ 76200 w 76200"/>
                <a:gd name="connsiteY2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200" h="38100">
                  <a:moveTo>
                    <a:pt x="0" y="38100"/>
                  </a:moveTo>
                  <a:cubicBezTo>
                    <a:pt x="0" y="17026"/>
                    <a:pt x="17026" y="0"/>
                    <a:pt x="38100" y="0"/>
                  </a:cubicBezTo>
                  <a:cubicBezTo>
                    <a:pt x="59174" y="0"/>
                    <a:pt x="76200" y="17026"/>
                    <a:pt x="76200" y="3810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6" name="Freeform: Shape 556">
              <a:extLst>
                <a:ext uri="{FF2B5EF4-FFF2-40B4-BE49-F238E27FC236}">
                  <a16:creationId xmlns:a16="http://schemas.microsoft.com/office/drawing/2014/main" id="{21ED3E55-4150-12DA-AAA3-E8828B60297A}"/>
                </a:ext>
              </a:extLst>
            </p:cNvPr>
            <p:cNvSpPr/>
            <p:nvPr/>
          </p:nvSpPr>
          <p:spPr>
            <a:xfrm>
              <a:off x="7534514" y="5781065"/>
              <a:ext cx="57150" cy="57150"/>
            </a:xfrm>
            <a:custGeom>
              <a:avLst/>
              <a:gdLst>
                <a:gd name="connsiteX0" fmla="*/ 57150 w 57150"/>
                <a:gd name="connsiteY0" fmla="*/ 28575 h 57150"/>
                <a:gd name="connsiteX1" fmla="*/ 28575 w 57150"/>
                <a:gd name="connsiteY1" fmla="*/ 57150 h 57150"/>
                <a:gd name="connsiteX2" fmla="*/ 0 w 57150"/>
                <a:gd name="connsiteY2" fmla="*/ 28575 h 57150"/>
                <a:gd name="connsiteX3" fmla="*/ 28575 w 57150"/>
                <a:gd name="connsiteY3" fmla="*/ 0 h 57150"/>
                <a:gd name="connsiteX4" fmla="*/ 57150 w 5715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7" name="Freeform: Shape 557">
              <a:extLst>
                <a:ext uri="{FF2B5EF4-FFF2-40B4-BE49-F238E27FC236}">
                  <a16:creationId xmlns:a16="http://schemas.microsoft.com/office/drawing/2014/main" id="{22D31C4E-B4BB-0278-CAA0-922C14A21776}"/>
                </a:ext>
              </a:extLst>
            </p:cNvPr>
            <p:cNvSpPr/>
            <p:nvPr/>
          </p:nvSpPr>
          <p:spPr>
            <a:xfrm>
              <a:off x="7648814" y="5790590"/>
              <a:ext cx="123825" cy="1190"/>
            </a:xfrm>
            <a:custGeom>
              <a:avLst/>
              <a:gdLst>
                <a:gd name="connsiteX0" fmla="*/ 0 w 123825"/>
                <a:gd name="connsiteY0" fmla="*/ 0 h 1190"/>
                <a:gd name="connsiteX1" fmla="*/ 123825 w 123825"/>
                <a:gd name="connsiteY1" fmla="*/ 0 h 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25" h="1190">
                  <a:moveTo>
                    <a:pt x="0" y="0"/>
                  </a:moveTo>
                  <a:lnTo>
                    <a:pt x="12382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8" name="Freeform: Shape 558">
              <a:extLst>
                <a:ext uri="{FF2B5EF4-FFF2-40B4-BE49-F238E27FC236}">
                  <a16:creationId xmlns:a16="http://schemas.microsoft.com/office/drawing/2014/main" id="{FBBEF3A3-920B-B5E7-A744-37DCB7964E0F}"/>
                </a:ext>
              </a:extLst>
            </p:cNvPr>
            <p:cNvSpPr/>
            <p:nvPr/>
          </p:nvSpPr>
          <p:spPr>
            <a:xfrm>
              <a:off x="7648814" y="5828690"/>
              <a:ext cx="123825" cy="1190"/>
            </a:xfrm>
            <a:custGeom>
              <a:avLst/>
              <a:gdLst>
                <a:gd name="connsiteX0" fmla="*/ 0 w 123825"/>
                <a:gd name="connsiteY0" fmla="*/ 0 h 1190"/>
                <a:gd name="connsiteX1" fmla="*/ 123825 w 123825"/>
                <a:gd name="connsiteY1" fmla="*/ 0 h 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3825" h="1190">
                  <a:moveTo>
                    <a:pt x="0" y="0"/>
                  </a:moveTo>
                  <a:lnTo>
                    <a:pt x="12382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59" name="Freeform: Shape 559">
              <a:extLst>
                <a:ext uri="{FF2B5EF4-FFF2-40B4-BE49-F238E27FC236}">
                  <a16:creationId xmlns:a16="http://schemas.microsoft.com/office/drawing/2014/main" id="{0DC37E7F-658E-D61D-BC7B-7E9F490DF1D1}"/>
                </a:ext>
              </a:extLst>
            </p:cNvPr>
            <p:cNvSpPr/>
            <p:nvPr/>
          </p:nvSpPr>
          <p:spPr>
            <a:xfrm>
              <a:off x="7648814" y="5866790"/>
              <a:ext cx="85725" cy="1190"/>
            </a:xfrm>
            <a:custGeom>
              <a:avLst/>
              <a:gdLst>
                <a:gd name="connsiteX0" fmla="*/ 0 w 85725"/>
                <a:gd name="connsiteY0" fmla="*/ 0 h 1190"/>
                <a:gd name="connsiteX1" fmla="*/ 85725 w 85725"/>
                <a:gd name="connsiteY1" fmla="*/ 0 h 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5" h="1190">
                  <a:moveTo>
                    <a:pt x="0" y="0"/>
                  </a:moveTo>
                  <a:lnTo>
                    <a:pt x="8572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0" name="Freeform: Shape 560">
              <a:extLst>
                <a:ext uri="{FF2B5EF4-FFF2-40B4-BE49-F238E27FC236}">
                  <a16:creationId xmlns:a16="http://schemas.microsoft.com/office/drawing/2014/main" id="{EED5F2A9-AF64-4BF7-7029-77555401BC03}"/>
                </a:ext>
              </a:extLst>
            </p:cNvPr>
            <p:cNvSpPr/>
            <p:nvPr/>
          </p:nvSpPr>
          <p:spPr>
            <a:xfrm>
              <a:off x="7496414" y="5600090"/>
              <a:ext cx="304800" cy="76200"/>
            </a:xfrm>
            <a:custGeom>
              <a:avLst/>
              <a:gdLst>
                <a:gd name="connsiteX0" fmla="*/ 0 w 304800"/>
                <a:gd name="connsiteY0" fmla="*/ 38100 h 76200"/>
                <a:gd name="connsiteX1" fmla="*/ 0 w 304800"/>
                <a:gd name="connsiteY1" fmla="*/ 0 h 76200"/>
                <a:gd name="connsiteX2" fmla="*/ 304800 w 304800"/>
                <a:gd name="connsiteY2" fmla="*/ 0 h 76200"/>
                <a:gd name="connsiteX3" fmla="*/ 304800 w 304800"/>
                <a:gd name="connsiteY3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800" h="76200">
                  <a:moveTo>
                    <a:pt x="0" y="38100"/>
                  </a:moveTo>
                  <a:lnTo>
                    <a:pt x="0" y="0"/>
                  </a:lnTo>
                  <a:lnTo>
                    <a:pt x="304800" y="0"/>
                  </a:lnTo>
                  <a:lnTo>
                    <a:pt x="304800" y="762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1" name="Freeform: Shape 561">
              <a:extLst>
                <a:ext uri="{FF2B5EF4-FFF2-40B4-BE49-F238E27FC236}">
                  <a16:creationId xmlns:a16="http://schemas.microsoft.com/office/drawing/2014/main" id="{2653FA20-BA88-C436-8F9B-E841DB26AACB}"/>
                </a:ext>
              </a:extLst>
            </p:cNvPr>
            <p:cNvSpPr/>
            <p:nvPr/>
          </p:nvSpPr>
          <p:spPr>
            <a:xfrm>
              <a:off x="7839314" y="5742965"/>
              <a:ext cx="57150" cy="209550"/>
            </a:xfrm>
            <a:custGeom>
              <a:avLst/>
              <a:gdLst>
                <a:gd name="connsiteX0" fmla="*/ 19050 w 57150"/>
                <a:gd name="connsiteY0" fmla="*/ 0 h 209550"/>
                <a:gd name="connsiteX1" fmla="*/ 57150 w 57150"/>
                <a:gd name="connsiteY1" fmla="*/ 0 h 209550"/>
                <a:gd name="connsiteX2" fmla="*/ 19050 w 57150"/>
                <a:gd name="connsiteY2" fmla="*/ 209550 h 209550"/>
                <a:gd name="connsiteX3" fmla="*/ 0 w 57150"/>
                <a:gd name="connsiteY3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209550">
                  <a:moveTo>
                    <a:pt x="19050" y="0"/>
                  </a:moveTo>
                  <a:lnTo>
                    <a:pt x="57150" y="0"/>
                  </a:lnTo>
                  <a:lnTo>
                    <a:pt x="19050" y="209550"/>
                  </a:lnTo>
                  <a:lnTo>
                    <a:pt x="0" y="2095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962" name="Graphic 13">
            <a:extLst>
              <a:ext uri="{FF2B5EF4-FFF2-40B4-BE49-F238E27FC236}">
                <a16:creationId xmlns:a16="http://schemas.microsoft.com/office/drawing/2014/main" id="{E817D7FB-E603-8226-89F8-28991420D2F8}"/>
              </a:ext>
            </a:extLst>
          </p:cNvPr>
          <p:cNvGrpSpPr/>
          <p:nvPr/>
        </p:nvGrpSpPr>
        <p:grpSpPr>
          <a:xfrm>
            <a:off x="8681937" y="1912044"/>
            <a:ext cx="306465" cy="430967"/>
            <a:chOff x="9896056" y="6125355"/>
            <a:chExt cx="306465" cy="430967"/>
          </a:xfrm>
          <a:noFill/>
        </p:grpSpPr>
        <p:sp>
          <p:nvSpPr>
            <p:cNvPr id="963" name="Freeform: Shape 595">
              <a:extLst>
                <a:ext uri="{FF2B5EF4-FFF2-40B4-BE49-F238E27FC236}">
                  <a16:creationId xmlns:a16="http://schemas.microsoft.com/office/drawing/2014/main" id="{44D4C49F-B7E3-CA04-3EE6-42B08C69BA64}"/>
                </a:ext>
              </a:extLst>
            </p:cNvPr>
            <p:cNvSpPr/>
            <p:nvPr/>
          </p:nvSpPr>
          <p:spPr>
            <a:xfrm>
              <a:off x="9896056" y="6163663"/>
              <a:ext cx="306465" cy="392659"/>
            </a:xfrm>
            <a:custGeom>
              <a:avLst/>
              <a:gdLst>
                <a:gd name="connsiteX0" fmla="*/ 239426 w 306465"/>
                <a:gd name="connsiteY0" fmla="*/ 0 h 392659"/>
                <a:gd name="connsiteX1" fmla="*/ 306466 w 306465"/>
                <a:gd name="connsiteY1" fmla="*/ 0 h 392659"/>
                <a:gd name="connsiteX2" fmla="*/ 306466 w 306465"/>
                <a:gd name="connsiteY2" fmla="*/ 392659 h 392659"/>
                <a:gd name="connsiteX3" fmla="*/ 0 w 306465"/>
                <a:gd name="connsiteY3" fmla="*/ 392659 h 392659"/>
                <a:gd name="connsiteX4" fmla="*/ 0 w 306465"/>
                <a:gd name="connsiteY4" fmla="*/ 0 h 392659"/>
                <a:gd name="connsiteX5" fmla="*/ 47885 w 306465"/>
                <a:gd name="connsiteY5" fmla="*/ 0 h 392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6465" h="392659">
                  <a:moveTo>
                    <a:pt x="239426" y="0"/>
                  </a:moveTo>
                  <a:lnTo>
                    <a:pt x="306466" y="0"/>
                  </a:lnTo>
                  <a:lnTo>
                    <a:pt x="306466" y="392659"/>
                  </a:lnTo>
                  <a:lnTo>
                    <a:pt x="0" y="392659"/>
                  </a:lnTo>
                  <a:lnTo>
                    <a:pt x="0" y="0"/>
                  </a:lnTo>
                  <a:lnTo>
                    <a:pt x="4788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4" name="Freeform: Shape 596">
              <a:extLst>
                <a:ext uri="{FF2B5EF4-FFF2-40B4-BE49-F238E27FC236}">
                  <a16:creationId xmlns:a16="http://schemas.microsoft.com/office/drawing/2014/main" id="{65FBE7ED-BF89-998D-7C8A-984F34620669}"/>
                </a:ext>
              </a:extLst>
            </p:cNvPr>
            <p:cNvSpPr/>
            <p:nvPr/>
          </p:nvSpPr>
          <p:spPr>
            <a:xfrm>
              <a:off x="9943941" y="6125355"/>
              <a:ext cx="201118" cy="191541"/>
            </a:xfrm>
            <a:custGeom>
              <a:avLst/>
              <a:gdLst>
                <a:gd name="connsiteX0" fmla="*/ 38308 w 201118"/>
                <a:gd name="connsiteY0" fmla="*/ 28731 h 191541"/>
                <a:gd name="connsiteX1" fmla="*/ 153233 w 201118"/>
                <a:gd name="connsiteY1" fmla="*/ 0 h 191541"/>
                <a:gd name="connsiteX2" fmla="*/ 201118 w 201118"/>
                <a:gd name="connsiteY2" fmla="*/ 153233 h 191541"/>
                <a:gd name="connsiteX3" fmla="*/ 19154 w 201118"/>
                <a:gd name="connsiteY3" fmla="*/ 191541 h 191541"/>
                <a:gd name="connsiteX4" fmla="*/ 0 w 201118"/>
                <a:gd name="connsiteY4" fmla="*/ 124502 h 191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118" h="191541">
                  <a:moveTo>
                    <a:pt x="38308" y="28731"/>
                  </a:moveTo>
                  <a:lnTo>
                    <a:pt x="153233" y="0"/>
                  </a:lnTo>
                  <a:lnTo>
                    <a:pt x="201118" y="153233"/>
                  </a:lnTo>
                  <a:lnTo>
                    <a:pt x="19154" y="191541"/>
                  </a:lnTo>
                  <a:lnTo>
                    <a:pt x="0" y="124502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5" name="Freeform: Shape 597">
              <a:extLst>
                <a:ext uri="{FF2B5EF4-FFF2-40B4-BE49-F238E27FC236}">
                  <a16:creationId xmlns:a16="http://schemas.microsoft.com/office/drawing/2014/main" id="{373AFD37-ACE7-05AA-90EC-911EF96E1093}"/>
                </a:ext>
              </a:extLst>
            </p:cNvPr>
            <p:cNvSpPr/>
            <p:nvPr/>
          </p:nvSpPr>
          <p:spPr>
            <a:xfrm>
              <a:off x="9963095" y="6450975"/>
              <a:ext cx="172387" cy="1197"/>
            </a:xfrm>
            <a:custGeom>
              <a:avLst/>
              <a:gdLst>
                <a:gd name="connsiteX0" fmla="*/ 0 w 172387"/>
                <a:gd name="connsiteY0" fmla="*/ 0 h 1197"/>
                <a:gd name="connsiteX1" fmla="*/ 172387 w 172387"/>
                <a:gd name="connsiteY1" fmla="*/ 0 h 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2387" h="1197">
                  <a:moveTo>
                    <a:pt x="0" y="0"/>
                  </a:moveTo>
                  <a:lnTo>
                    <a:pt x="172387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6" name="Freeform: Shape 598">
              <a:extLst>
                <a:ext uri="{FF2B5EF4-FFF2-40B4-BE49-F238E27FC236}">
                  <a16:creationId xmlns:a16="http://schemas.microsoft.com/office/drawing/2014/main" id="{F5F1CE25-594D-417B-DD09-12B94AAE1D9E}"/>
                </a:ext>
              </a:extLst>
            </p:cNvPr>
            <p:cNvSpPr/>
            <p:nvPr/>
          </p:nvSpPr>
          <p:spPr>
            <a:xfrm>
              <a:off x="9963095" y="6412667"/>
              <a:ext cx="172387" cy="1197"/>
            </a:xfrm>
            <a:custGeom>
              <a:avLst/>
              <a:gdLst>
                <a:gd name="connsiteX0" fmla="*/ 0 w 172387"/>
                <a:gd name="connsiteY0" fmla="*/ 0 h 1197"/>
                <a:gd name="connsiteX1" fmla="*/ 172387 w 172387"/>
                <a:gd name="connsiteY1" fmla="*/ 0 h 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2387" h="1197">
                  <a:moveTo>
                    <a:pt x="0" y="0"/>
                  </a:moveTo>
                  <a:lnTo>
                    <a:pt x="172387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7" name="Freeform: Shape 599">
              <a:extLst>
                <a:ext uri="{FF2B5EF4-FFF2-40B4-BE49-F238E27FC236}">
                  <a16:creationId xmlns:a16="http://schemas.microsoft.com/office/drawing/2014/main" id="{B65FE778-6C4B-502F-68B7-319F29D6A8BE}"/>
                </a:ext>
              </a:extLst>
            </p:cNvPr>
            <p:cNvSpPr/>
            <p:nvPr/>
          </p:nvSpPr>
          <p:spPr>
            <a:xfrm>
              <a:off x="9963095" y="6374358"/>
              <a:ext cx="172387" cy="1197"/>
            </a:xfrm>
            <a:custGeom>
              <a:avLst/>
              <a:gdLst>
                <a:gd name="connsiteX0" fmla="*/ 0 w 172387"/>
                <a:gd name="connsiteY0" fmla="*/ 0 h 1197"/>
                <a:gd name="connsiteX1" fmla="*/ 172387 w 172387"/>
                <a:gd name="connsiteY1" fmla="*/ 0 h 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2387" h="1197">
                  <a:moveTo>
                    <a:pt x="0" y="0"/>
                  </a:moveTo>
                  <a:lnTo>
                    <a:pt x="172387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8" name="Freeform: Shape 600">
              <a:extLst>
                <a:ext uri="{FF2B5EF4-FFF2-40B4-BE49-F238E27FC236}">
                  <a16:creationId xmlns:a16="http://schemas.microsoft.com/office/drawing/2014/main" id="{4A98B60E-350B-608D-6744-11B5C73565F3}"/>
                </a:ext>
              </a:extLst>
            </p:cNvPr>
            <p:cNvSpPr/>
            <p:nvPr/>
          </p:nvSpPr>
          <p:spPr>
            <a:xfrm>
              <a:off x="9963095" y="6489283"/>
              <a:ext cx="86193" cy="1197"/>
            </a:xfrm>
            <a:custGeom>
              <a:avLst/>
              <a:gdLst>
                <a:gd name="connsiteX0" fmla="*/ 0 w 86193"/>
                <a:gd name="connsiteY0" fmla="*/ 0 h 1197"/>
                <a:gd name="connsiteX1" fmla="*/ 86194 w 86193"/>
                <a:gd name="connsiteY1" fmla="*/ 0 h 1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193" h="1197">
                  <a:moveTo>
                    <a:pt x="0" y="0"/>
                  </a:moveTo>
                  <a:lnTo>
                    <a:pt x="86194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69" name="Freeform: Shape 601">
              <a:extLst>
                <a:ext uri="{FF2B5EF4-FFF2-40B4-BE49-F238E27FC236}">
                  <a16:creationId xmlns:a16="http://schemas.microsoft.com/office/drawing/2014/main" id="{85855EC3-0187-56C5-E475-E16E6B10A226}"/>
                </a:ext>
              </a:extLst>
            </p:cNvPr>
            <p:cNvSpPr/>
            <p:nvPr/>
          </p:nvSpPr>
          <p:spPr>
            <a:xfrm>
              <a:off x="10001881" y="6240278"/>
              <a:ext cx="76019" cy="45013"/>
            </a:xfrm>
            <a:custGeom>
              <a:avLst/>
              <a:gdLst>
                <a:gd name="connsiteX0" fmla="*/ 600 w 76019"/>
                <a:gd name="connsiteY0" fmla="*/ 45014 h 45013"/>
                <a:gd name="connsiteX1" fmla="*/ 31606 w 76019"/>
                <a:gd name="connsiteY1" fmla="*/ 600 h 45013"/>
                <a:gd name="connsiteX2" fmla="*/ 76019 w 76019"/>
                <a:gd name="connsiteY2" fmla="*/ 31606 h 4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6019" h="45013">
                  <a:moveTo>
                    <a:pt x="600" y="45014"/>
                  </a:moveTo>
                  <a:cubicBezTo>
                    <a:pt x="-3111" y="24184"/>
                    <a:pt x="10776" y="4311"/>
                    <a:pt x="31606" y="600"/>
                  </a:cubicBezTo>
                  <a:cubicBezTo>
                    <a:pt x="52436" y="-3111"/>
                    <a:pt x="72308" y="10776"/>
                    <a:pt x="76019" y="31606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70" name="Freeform: Shape 602">
              <a:extLst>
                <a:ext uri="{FF2B5EF4-FFF2-40B4-BE49-F238E27FC236}">
                  <a16:creationId xmlns:a16="http://schemas.microsoft.com/office/drawing/2014/main" id="{4A3C9FA4-7F49-E51E-43B9-291720F64034}"/>
                </a:ext>
              </a:extLst>
            </p:cNvPr>
            <p:cNvSpPr/>
            <p:nvPr/>
          </p:nvSpPr>
          <p:spPr>
            <a:xfrm rot="-2543890">
              <a:off x="9999906" y="6183779"/>
              <a:ext cx="57464" cy="57464"/>
            </a:xfrm>
            <a:custGeom>
              <a:avLst/>
              <a:gdLst>
                <a:gd name="connsiteX0" fmla="*/ 57464 w 57464"/>
                <a:gd name="connsiteY0" fmla="*/ 28732 h 57464"/>
                <a:gd name="connsiteX1" fmla="*/ 28732 w 57464"/>
                <a:gd name="connsiteY1" fmla="*/ 57464 h 57464"/>
                <a:gd name="connsiteX2" fmla="*/ 0 w 57464"/>
                <a:gd name="connsiteY2" fmla="*/ 28732 h 57464"/>
                <a:gd name="connsiteX3" fmla="*/ 28732 w 57464"/>
                <a:gd name="connsiteY3" fmla="*/ 0 h 57464"/>
                <a:gd name="connsiteX4" fmla="*/ 57464 w 57464"/>
                <a:gd name="connsiteY4" fmla="*/ 28732 h 57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64" h="57464">
                  <a:moveTo>
                    <a:pt x="57464" y="28732"/>
                  </a:moveTo>
                  <a:cubicBezTo>
                    <a:pt x="57464" y="44600"/>
                    <a:pt x="44600" y="57464"/>
                    <a:pt x="28732" y="57464"/>
                  </a:cubicBezTo>
                  <a:cubicBezTo>
                    <a:pt x="12864" y="57464"/>
                    <a:pt x="0" y="44600"/>
                    <a:pt x="0" y="28732"/>
                  </a:cubicBezTo>
                  <a:cubicBezTo>
                    <a:pt x="0" y="12864"/>
                    <a:pt x="12864" y="0"/>
                    <a:pt x="28732" y="0"/>
                  </a:cubicBezTo>
                  <a:cubicBezTo>
                    <a:pt x="44600" y="0"/>
                    <a:pt x="57464" y="12864"/>
                    <a:pt x="57464" y="28732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71" name="Freeform: Shape 603">
              <a:extLst>
                <a:ext uri="{FF2B5EF4-FFF2-40B4-BE49-F238E27FC236}">
                  <a16:creationId xmlns:a16="http://schemas.microsoft.com/office/drawing/2014/main" id="{D4E49BC4-5D08-EC67-6F23-FA2BF1654F76}"/>
                </a:ext>
              </a:extLst>
            </p:cNvPr>
            <p:cNvSpPr/>
            <p:nvPr/>
          </p:nvSpPr>
          <p:spPr>
            <a:xfrm>
              <a:off x="9915210" y="6125355"/>
              <a:ext cx="47885" cy="95770"/>
            </a:xfrm>
            <a:custGeom>
              <a:avLst/>
              <a:gdLst>
                <a:gd name="connsiteX0" fmla="*/ 9577 w 47885"/>
                <a:gd name="connsiteY0" fmla="*/ 67039 h 95770"/>
                <a:gd name="connsiteX1" fmla="*/ 9577 w 47885"/>
                <a:gd name="connsiteY1" fmla="*/ 76616 h 95770"/>
                <a:gd name="connsiteX2" fmla="*/ 28731 w 47885"/>
                <a:gd name="connsiteY2" fmla="*/ 95771 h 95770"/>
                <a:gd name="connsiteX3" fmla="*/ 28731 w 47885"/>
                <a:gd name="connsiteY3" fmla="*/ 95771 h 95770"/>
                <a:gd name="connsiteX4" fmla="*/ 47885 w 47885"/>
                <a:gd name="connsiteY4" fmla="*/ 76616 h 95770"/>
                <a:gd name="connsiteX5" fmla="*/ 47885 w 47885"/>
                <a:gd name="connsiteY5" fmla="*/ 19154 h 95770"/>
                <a:gd name="connsiteX6" fmla="*/ 28731 w 47885"/>
                <a:gd name="connsiteY6" fmla="*/ 0 h 95770"/>
                <a:gd name="connsiteX7" fmla="*/ 19154 w 47885"/>
                <a:gd name="connsiteY7" fmla="*/ 0 h 95770"/>
                <a:gd name="connsiteX8" fmla="*/ 0 w 47885"/>
                <a:gd name="connsiteY8" fmla="*/ 19154 h 95770"/>
                <a:gd name="connsiteX9" fmla="*/ 0 w 47885"/>
                <a:gd name="connsiteY9" fmla="*/ 38308 h 9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885" h="95770">
                  <a:moveTo>
                    <a:pt x="9577" y="67039"/>
                  </a:moveTo>
                  <a:lnTo>
                    <a:pt x="9577" y="76616"/>
                  </a:lnTo>
                  <a:cubicBezTo>
                    <a:pt x="9577" y="87151"/>
                    <a:pt x="18196" y="95771"/>
                    <a:pt x="28731" y="95771"/>
                  </a:cubicBezTo>
                  <a:lnTo>
                    <a:pt x="28731" y="95771"/>
                  </a:lnTo>
                  <a:cubicBezTo>
                    <a:pt x="39266" y="95771"/>
                    <a:pt x="47885" y="87151"/>
                    <a:pt x="47885" y="76616"/>
                  </a:cubicBezTo>
                  <a:lnTo>
                    <a:pt x="47885" y="19154"/>
                  </a:lnTo>
                  <a:cubicBezTo>
                    <a:pt x="47885" y="8619"/>
                    <a:pt x="39266" y="0"/>
                    <a:pt x="28731" y="0"/>
                  </a:cubicBezTo>
                  <a:lnTo>
                    <a:pt x="19154" y="0"/>
                  </a:lnTo>
                  <a:cubicBezTo>
                    <a:pt x="8619" y="0"/>
                    <a:pt x="0" y="8619"/>
                    <a:pt x="0" y="19154"/>
                  </a:cubicBezTo>
                  <a:lnTo>
                    <a:pt x="0" y="38308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972" name="Graphic 170">
            <a:extLst>
              <a:ext uri="{FF2B5EF4-FFF2-40B4-BE49-F238E27FC236}">
                <a16:creationId xmlns:a16="http://schemas.microsoft.com/office/drawing/2014/main" id="{7F69B022-41D6-D447-CDCB-CA1E57B51D0F}"/>
              </a:ext>
            </a:extLst>
          </p:cNvPr>
          <p:cNvGrpSpPr/>
          <p:nvPr/>
        </p:nvGrpSpPr>
        <p:grpSpPr>
          <a:xfrm>
            <a:off x="10799983" y="1903690"/>
            <a:ext cx="333375" cy="447675"/>
            <a:chOff x="2169876" y="5313523"/>
            <a:chExt cx="333375" cy="447675"/>
          </a:xfrm>
          <a:noFill/>
        </p:grpSpPr>
        <p:sp>
          <p:nvSpPr>
            <p:cNvPr id="973" name="Freeform: Shape 98">
              <a:extLst>
                <a:ext uri="{FF2B5EF4-FFF2-40B4-BE49-F238E27FC236}">
                  <a16:creationId xmlns:a16="http://schemas.microsoft.com/office/drawing/2014/main" id="{1ADD8718-0DD8-06CF-1DF0-C1D067723A3F}"/>
                </a:ext>
              </a:extLst>
            </p:cNvPr>
            <p:cNvSpPr/>
            <p:nvPr/>
          </p:nvSpPr>
          <p:spPr>
            <a:xfrm>
              <a:off x="2312751" y="5675473"/>
              <a:ext cx="28575" cy="85725"/>
            </a:xfrm>
            <a:custGeom>
              <a:avLst/>
              <a:gdLst>
                <a:gd name="connsiteX0" fmla="*/ 0 w 28575"/>
                <a:gd name="connsiteY0" fmla="*/ 85725 h 85725"/>
                <a:gd name="connsiteX1" fmla="*/ 0 w 28575"/>
                <a:gd name="connsiteY1" fmla="*/ 57150 h 85725"/>
                <a:gd name="connsiteX2" fmla="*/ 28575 w 28575"/>
                <a:gd name="connsiteY2" fmla="*/ 9525 h 85725"/>
                <a:gd name="connsiteX3" fmla="*/ 28575 w 28575"/>
                <a:gd name="connsiteY3" fmla="*/ 0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75" h="85725">
                  <a:moveTo>
                    <a:pt x="0" y="85725"/>
                  </a:moveTo>
                  <a:lnTo>
                    <a:pt x="0" y="57150"/>
                  </a:lnTo>
                  <a:cubicBezTo>
                    <a:pt x="0" y="57150"/>
                    <a:pt x="28575" y="36195"/>
                    <a:pt x="28575" y="9525"/>
                  </a:cubicBezTo>
                  <a:lnTo>
                    <a:pt x="2857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74" name="Freeform: Shape 99">
              <a:extLst>
                <a:ext uri="{FF2B5EF4-FFF2-40B4-BE49-F238E27FC236}">
                  <a16:creationId xmlns:a16="http://schemas.microsoft.com/office/drawing/2014/main" id="{1EB9D7C0-E3FC-E52B-03A5-D59A7D495681}"/>
                </a:ext>
              </a:extLst>
            </p:cNvPr>
            <p:cNvSpPr/>
            <p:nvPr/>
          </p:nvSpPr>
          <p:spPr>
            <a:xfrm>
              <a:off x="2169876" y="5551648"/>
              <a:ext cx="66675" cy="209550"/>
            </a:xfrm>
            <a:custGeom>
              <a:avLst/>
              <a:gdLst>
                <a:gd name="connsiteX0" fmla="*/ 66675 w 66675"/>
                <a:gd name="connsiteY0" fmla="*/ 0 h 209550"/>
                <a:gd name="connsiteX1" fmla="*/ 28575 w 66675"/>
                <a:gd name="connsiteY1" fmla="*/ 30480 h 209550"/>
                <a:gd name="connsiteX2" fmla="*/ 0 w 66675"/>
                <a:gd name="connsiteY2" fmla="*/ 85725 h 209550"/>
                <a:gd name="connsiteX3" fmla="*/ 0 w 66675"/>
                <a:gd name="connsiteY3" fmla="*/ 140970 h 209550"/>
                <a:gd name="connsiteX4" fmla="*/ 0 w 66675"/>
                <a:gd name="connsiteY4" fmla="*/ 20955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209550">
                  <a:moveTo>
                    <a:pt x="66675" y="0"/>
                  </a:moveTo>
                  <a:lnTo>
                    <a:pt x="28575" y="30480"/>
                  </a:lnTo>
                  <a:cubicBezTo>
                    <a:pt x="15240" y="42863"/>
                    <a:pt x="0" y="57150"/>
                    <a:pt x="0" y="85725"/>
                  </a:cubicBezTo>
                  <a:lnTo>
                    <a:pt x="0" y="140970"/>
                  </a:lnTo>
                  <a:lnTo>
                    <a:pt x="0" y="2095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75" name="Freeform: Shape 100">
              <a:extLst>
                <a:ext uri="{FF2B5EF4-FFF2-40B4-BE49-F238E27FC236}">
                  <a16:creationId xmlns:a16="http://schemas.microsoft.com/office/drawing/2014/main" id="{F8B3F936-46CF-5FE6-3BBD-DB207DB17256}"/>
                </a:ext>
              </a:extLst>
            </p:cNvPr>
            <p:cNvSpPr/>
            <p:nvPr/>
          </p:nvSpPr>
          <p:spPr>
            <a:xfrm>
              <a:off x="2214643" y="5576009"/>
              <a:ext cx="107625" cy="137563"/>
            </a:xfrm>
            <a:custGeom>
              <a:avLst/>
              <a:gdLst>
                <a:gd name="connsiteX0" fmla="*/ 0 w 107625"/>
                <a:gd name="connsiteY0" fmla="*/ 80413 h 137563"/>
                <a:gd name="connsiteX1" fmla="*/ 79058 w 107625"/>
                <a:gd name="connsiteY1" fmla="*/ 4213 h 137563"/>
                <a:gd name="connsiteX2" fmla="*/ 100013 w 107625"/>
                <a:gd name="connsiteY2" fmla="*/ 51838 h 137563"/>
                <a:gd name="connsiteX3" fmla="*/ 79058 w 107625"/>
                <a:gd name="connsiteY3" fmla="*/ 70888 h 137563"/>
                <a:gd name="connsiteX4" fmla="*/ 79058 w 107625"/>
                <a:gd name="connsiteY4" fmla="*/ 89938 h 137563"/>
                <a:gd name="connsiteX5" fmla="*/ 39053 w 107625"/>
                <a:gd name="connsiteY5" fmla="*/ 137563 h 137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625" h="137563">
                  <a:moveTo>
                    <a:pt x="0" y="80413"/>
                  </a:moveTo>
                  <a:cubicBezTo>
                    <a:pt x="0" y="80413"/>
                    <a:pt x="61913" y="21358"/>
                    <a:pt x="79058" y="4213"/>
                  </a:cubicBezTo>
                  <a:cubicBezTo>
                    <a:pt x="96203" y="-12932"/>
                    <a:pt x="120015" y="26121"/>
                    <a:pt x="100013" y="51838"/>
                  </a:cubicBezTo>
                  <a:cubicBezTo>
                    <a:pt x="89535" y="62316"/>
                    <a:pt x="79058" y="70888"/>
                    <a:pt x="79058" y="70888"/>
                  </a:cubicBezTo>
                  <a:cubicBezTo>
                    <a:pt x="79058" y="74698"/>
                    <a:pt x="79058" y="86128"/>
                    <a:pt x="79058" y="89938"/>
                  </a:cubicBezTo>
                  <a:cubicBezTo>
                    <a:pt x="79058" y="127086"/>
                    <a:pt x="44767" y="137563"/>
                    <a:pt x="39053" y="13756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76" name="Freeform: Shape 101">
              <a:extLst>
                <a:ext uri="{FF2B5EF4-FFF2-40B4-BE49-F238E27FC236}">
                  <a16:creationId xmlns:a16="http://schemas.microsoft.com/office/drawing/2014/main" id="{4539636D-8968-9C38-B837-F90F4D5C8D83}"/>
                </a:ext>
              </a:extLst>
            </p:cNvPr>
            <p:cNvSpPr/>
            <p:nvPr/>
          </p:nvSpPr>
          <p:spPr>
            <a:xfrm>
              <a:off x="2236551" y="5313523"/>
              <a:ext cx="266700" cy="361950"/>
            </a:xfrm>
            <a:custGeom>
              <a:avLst/>
              <a:gdLst>
                <a:gd name="connsiteX0" fmla="*/ 0 w 266700"/>
                <a:gd name="connsiteY0" fmla="*/ 323850 h 361950"/>
                <a:gd name="connsiteX1" fmla="*/ 0 w 266700"/>
                <a:gd name="connsiteY1" fmla="*/ 38100 h 361950"/>
                <a:gd name="connsiteX2" fmla="*/ 38100 w 266700"/>
                <a:gd name="connsiteY2" fmla="*/ 0 h 361950"/>
                <a:gd name="connsiteX3" fmla="*/ 266700 w 266700"/>
                <a:gd name="connsiteY3" fmla="*/ 0 h 361950"/>
                <a:gd name="connsiteX4" fmla="*/ 266700 w 266700"/>
                <a:gd name="connsiteY4" fmla="*/ 361950 h 361950"/>
                <a:gd name="connsiteX5" fmla="*/ 57150 w 266700"/>
                <a:gd name="connsiteY5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6700" h="361950">
                  <a:moveTo>
                    <a:pt x="0" y="323850"/>
                  </a:moveTo>
                  <a:lnTo>
                    <a:pt x="0" y="38100"/>
                  </a:lnTo>
                  <a:lnTo>
                    <a:pt x="38100" y="0"/>
                  </a:lnTo>
                  <a:lnTo>
                    <a:pt x="266700" y="0"/>
                  </a:lnTo>
                  <a:lnTo>
                    <a:pt x="266700" y="361950"/>
                  </a:lnTo>
                  <a:lnTo>
                    <a:pt x="57150" y="3619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77" name="Freeform: Shape 102">
              <a:extLst>
                <a:ext uri="{FF2B5EF4-FFF2-40B4-BE49-F238E27FC236}">
                  <a16:creationId xmlns:a16="http://schemas.microsoft.com/office/drawing/2014/main" id="{68153A96-5E57-F8C2-DD57-D1AE9D92EA5C}"/>
                </a:ext>
              </a:extLst>
            </p:cNvPr>
            <p:cNvSpPr/>
            <p:nvPr/>
          </p:nvSpPr>
          <p:spPr>
            <a:xfrm>
              <a:off x="2255601" y="5332573"/>
              <a:ext cx="38100" cy="38100"/>
            </a:xfrm>
            <a:custGeom>
              <a:avLst/>
              <a:gdLst>
                <a:gd name="connsiteX0" fmla="*/ 38100 w 38100"/>
                <a:gd name="connsiteY0" fmla="*/ 0 h 38100"/>
                <a:gd name="connsiteX1" fmla="*/ 38100 w 38100"/>
                <a:gd name="connsiteY1" fmla="*/ 38100 h 38100"/>
                <a:gd name="connsiteX2" fmla="*/ 0 w 38100"/>
                <a:gd name="connsiteY2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00" h="38100">
                  <a:moveTo>
                    <a:pt x="38100" y="0"/>
                  </a:moveTo>
                  <a:lnTo>
                    <a:pt x="38100" y="38100"/>
                  </a:lnTo>
                  <a:lnTo>
                    <a:pt x="0" y="381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78" name="Freeform: Shape 103">
              <a:extLst>
                <a:ext uri="{FF2B5EF4-FFF2-40B4-BE49-F238E27FC236}">
                  <a16:creationId xmlns:a16="http://schemas.microsoft.com/office/drawing/2014/main" id="{263EC834-51F0-2ABC-C5FE-902487D782E4}"/>
                </a:ext>
              </a:extLst>
            </p:cNvPr>
            <p:cNvSpPr/>
            <p:nvPr/>
          </p:nvSpPr>
          <p:spPr>
            <a:xfrm>
              <a:off x="2398476" y="5561173"/>
              <a:ext cx="57150" cy="47625"/>
            </a:xfrm>
            <a:custGeom>
              <a:avLst/>
              <a:gdLst>
                <a:gd name="connsiteX0" fmla="*/ 0 w 57150"/>
                <a:gd name="connsiteY0" fmla="*/ 28575 h 47625"/>
                <a:gd name="connsiteX1" fmla="*/ 19050 w 57150"/>
                <a:gd name="connsiteY1" fmla="*/ 47625 h 47625"/>
                <a:gd name="connsiteX2" fmla="*/ 57150 w 57150"/>
                <a:gd name="connsiteY2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47625">
                  <a:moveTo>
                    <a:pt x="0" y="28575"/>
                  </a:moveTo>
                  <a:lnTo>
                    <a:pt x="19050" y="47625"/>
                  </a:lnTo>
                  <a:lnTo>
                    <a:pt x="571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79" name="Freeform: Shape 104">
              <a:extLst>
                <a:ext uri="{FF2B5EF4-FFF2-40B4-BE49-F238E27FC236}">
                  <a16:creationId xmlns:a16="http://schemas.microsoft.com/office/drawing/2014/main" id="{9D647C62-864D-DCE1-4CC4-BAD5EB378D14}"/>
                </a:ext>
              </a:extLst>
            </p:cNvPr>
            <p:cNvSpPr/>
            <p:nvPr/>
          </p:nvSpPr>
          <p:spPr>
            <a:xfrm>
              <a:off x="2398476" y="5475448"/>
              <a:ext cx="57150" cy="47625"/>
            </a:xfrm>
            <a:custGeom>
              <a:avLst/>
              <a:gdLst>
                <a:gd name="connsiteX0" fmla="*/ 0 w 57150"/>
                <a:gd name="connsiteY0" fmla="*/ 28575 h 47625"/>
                <a:gd name="connsiteX1" fmla="*/ 19050 w 57150"/>
                <a:gd name="connsiteY1" fmla="*/ 47625 h 47625"/>
                <a:gd name="connsiteX2" fmla="*/ 57150 w 57150"/>
                <a:gd name="connsiteY2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47625">
                  <a:moveTo>
                    <a:pt x="0" y="28575"/>
                  </a:moveTo>
                  <a:lnTo>
                    <a:pt x="19050" y="47625"/>
                  </a:lnTo>
                  <a:lnTo>
                    <a:pt x="571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80" name="Freeform: Shape 105">
              <a:extLst>
                <a:ext uri="{FF2B5EF4-FFF2-40B4-BE49-F238E27FC236}">
                  <a16:creationId xmlns:a16="http://schemas.microsoft.com/office/drawing/2014/main" id="{38852E3A-36A7-4D48-0DC2-626E687B3217}"/>
                </a:ext>
              </a:extLst>
            </p:cNvPr>
            <p:cNvSpPr/>
            <p:nvPr/>
          </p:nvSpPr>
          <p:spPr>
            <a:xfrm>
              <a:off x="2398476" y="5389723"/>
              <a:ext cx="57150" cy="47625"/>
            </a:xfrm>
            <a:custGeom>
              <a:avLst/>
              <a:gdLst>
                <a:gd name="connsiteX0" fmla="*/ 0 w 57150"/>
                <a:gd name="connsiteY0" fmla="*/ 28575 h 47625"/>
                <a:gd name="connsiteX1" fmla="*/ 19050 w 57150"/>
                <a:gd name="connsiteY1" fmla="*/ 47625 h 47625"/>
                <a:gd name="connsiteX2" fmla="*/ 57150 w 57150"/>
                <a:gd name="connsiteY2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47625">
                  <a:moveTo>
                    <a:pt x="0" y="28575"/>
                  </a:moveTo>
                  <a:lnTo>
                    <a:pt x="19050" y="47625"/>
                  </a:lnTo>
                  <a:lnTo>
                    <a:pt x="571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81" name="Freeform: Shape 106">
              <a:extLst>
                <a:ext uri="{FF2B5EF4-FFF2-40B4-BE49-F238E27FC236}">
                  <a16:creationId xmlns:a16="http://schemas.microsoft.com/office/drawing/2014/main" id="{6ACC1D8C-32CF-58C6-76C0-32E136FF5D46}"/>
                </a:ext>
              </a:extLst>
            </p:cNvPr>
            <p:cNvSpPr/>
            <p:nvPr/>
          </p:nvSpPr>
          <p:spPr>
            <a:xfrm>
              <a:off x="2284176" y="5418298"/>
              <a:ext cx="66675" cy="9525"/>
            </a:xfrm>
            <a:custGeom>
              <a:avLst/>
              <a:gdLst>
                <a:gd name="connsiteX0" fmla="*/ 0 w 66675"/>
                <a:gd name="connsiteY0" fmla="*/ 0 h 9525"/>
                <a:gd name="connsiteX1" fmla="*/ 66675 w 666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5" h="9525">
                  <a:moveTo>
                    <a:pt x="0" y="0"/>
                  </a:moveTo>
                  <a:lnTo>
                    <a:pt x="66675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82" name="Freeform: Shape 107">
              <a:extLst>
                <a:ext uri="{FF2B5EF4-FFF2-40B4-BE49-F238E27FC236}">
                  <a16:creationId xmlns:a16="http://schemas.microsoft.com/office/drawing/2014/main" id="{C4472DB5-AAF5-CD5C-504D-22E8FBC93DFC}"/>
                </a:ext>
              </a:extLst>
            </p:cNvPr>
            <p:cNvSpPr/>
            <p:nvPr/>
          </p:nvSpPr>
          <p:spPr>
            <a:xfrm>
              <a:off x="2284176" y="5456398"/>
              <a:ext cx="38100" cy="9525"/>
            </a:xfrm>
            <a:custGeom>
              <a:avLst/>
              <a:gdLst>
                <a:gd name="connsiteX0" fmla="*/ 0 w 38100"/>
                <a:gd name="connsiteY0" fmla="*/ 0 h 9525"/>
                <a:gd name="connsiteX1" fmla="*/ 3810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0" y="0"/>
                  </a:moveTo>
                  <a:lnTo>
                    <a:pt x="3810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83" name="Freeform: Shape 108">
              <a:extLst>
                <a:ext uri="{FF2B5EF4-FFF2-40B4-BE49-F238E27FC236}">
                  <a16:creationId xmlns:a16="http://schemas.microsoft.com/office/drawing/2014/main" id="{8FFFE319-826E-1F14-15D7-7ADC9D8810FD}"/>
                </a:ext>
              </a:extLst>
            </p:cNvPr>
            <p:cNvSpPr/>
            <p:nvPr/>
          </p:nvSpPr>
          <p:spPr>
            <a:xfrm>
              <a:off x="2284176" y="5494498"/>
              <a:ext cx="66675" cy="9525"/>
            </a:xfrm>
            <a:custGeom>
              <a:avLst/>
              <a:gdLst>
                <a:gd name="connsiteX0" fmla="*/ 0 w 66675"/>
                <a:gd name="connsiteY0" fmla="*/ 0 h 9525"/>
                <a:gd name="connsiteX1" fmla="*/ 66675 w 666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5" h="9525">
                  <a:moveTo>
                    <a:pt x="0" y="0"/>
                  </a:moveTo>
                  <a:lnTo>
                    <a:pt x="66675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84" name="Freeform: Shape 109">
              <a:extLst>
                <a:ext uri="{FF2B5EF4-FFF2-40B4-BE49-F238E27FC236}">
                  <a16:creationId xmlns:a16="http://schemas.microsoft.com/office/drawing/2014/main" id="{7ADF7F33-073E-AEE3-F898-B436AA7D0FD4}"/>
                </a:ext>
              </a:extLst>
            </p:cNvPr>
            <p:cNvSpPr/>
            <p:nvPr/>
          </p:nvSpPr>
          <p:spPr>
            <a:xfrm>
              <a:off x="2284176" y="5532598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985" name="Graphique 256">
            <a:extLst>
              <a:ext uri="{FF2B5EF4-FFF2-40B4-BE49-F238E27FC236}">
                <a16:creationId xmlns:a16="http://schemas.microsoft.com/office/drawing/2014/main" id="{40010485-4359-777A-CD7C-7EA916AC3753}"/>
              </a:ext>
            </a:extLst>
          </p:cNvPr>
          <p:cNvGrpSpPr/>
          <p:nvPr/>
        </p:nvGrpSpPr>
        <p:grpSpPr>
          <a:xfrm>
            <a:off x="6462025" y="1926283"/>
            <a:ext cx="397808" cy="402488"/>
            <a:chOff x="4476750" y="1790700"/>
            <a:chExt cx="3238500" cy="3276600"/>
          </a:xfrm>
        </p:grpSpPr>
        <p:sp>
          <p:nvSpPr>
            <p:cNvPr id="986" name="Forme libre : forme 122">
              <a:extLst>
                <a:ext uri="{FF2B5EF4-FFF2-40B4-BE49-F238E27FC236}">
                  <a16:creationId xmlns:a16="http://schemas.microsoft.com/office/drawing/2014/main" id="{842E803A-E425-15C9-2C01-27C66E43AC71}"/>
                </a:ext>
              </a:extLst>
            </p:cNvPr>
            <p:cNvSpPr/>
            <p:nvPr/>
          </p:nvSpPr>
          <p:spPr>
            <a:xfrm>
              <a:off x="4672489" y="1788319"/>
              <a:ext cx="3038475" cy="3038475"/>
            </a:xfrm>
            <a:custGeom>
              <a:avLst/>
              <a:gdLst>
                <a:gd name="connsiteX0" fmla="*/ 3036094 w 3038475"/>
                <a:gd name="connsiteY0" fmla="*/ 1521619 h 3038475"/>
                <a:gd name="connsiteX1" fmla="*/ 1521619 w 3038475"/>
                <a:gd name="connsiteY1" fmla="*/ 3036094 h 3038475"/>
                <a:gd name="connsiteX2" fmla="*/ 7144 w 3038475"/>
                <a:gd name="connsiteY2" fmla="*/ 1521619 h 3038475"/>
                <a:gd name="connsiteX3" fmla="*/ 1521619 w 3038475"/>
                <a:gd name="connsiteY3" fmla="*/ 7144 h 3038475"/>
                <a:gd name="connsiteX4" fmla="*/ 3036094 w 3038475"/>
                <a:gd name="connsiteY4" fmla="*/ 1521619 h 3038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38475" h="3038475">
                  <a:moveTo>
                    <a:pt x="3036094" y="1521619"/>
                  </a:moveTo>
                  <a:cubicBezTo>
                    <a:pt x="3036094" y="2358040"/>
                    <a:pt x="2358040" y="3036094"/>
                    <a:pt x="1521619" y="3036094"/>
                  </a:cubicBezTo>
                  <a:cubicBezTo>
                    <a:pt x="685197" y="3036094"/>
                    <a:pt x="7144" y="2358040"/>
                    <a:pt x="7144" y="1521619"/>
                  </a:cubicBezTo>
                  <a:cubicBezTo>
                    <a:pt x="7144" y="685197"/>
                    <a:pt x="685197" y="7144"/>
                    <a:pt x="1521619" y="7144"/>
                  </a:cubicBezTo>
                  <a:cubicBezTo>
                    <a:pt x="2358040" y="7144"/>
                    <a:pt x="3036094" y="685197"/>
                    <a:pt x="3036094" y="152161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987" name="Forme libre : forme 123">
              <a:extLst>
                <a:ext uri="{FF2B5EF4-FFF2-40B4-BE49-F238E27FC236}">
                  <a16:creationId xmlns:a16="http://schemas.microsoft.com/office/drawing/2014/main" id="{9A7731DF-223A-1392-C627-870EC372BE4A}"/>
                </a:ext>
              </a:extLst>
            </p:cNvPr>
            <p:cNvSpPr/>
            <p:nvPr/>
          </p:nvSpPr>
          <p:spPr>
            <a:xfrm>
              <a:off x="4473035" y="4386644"/>
              <a:ext cx="666750" cy="685800"/>
            </a:xfrm>
            <a:custGeom>
              <a:avLst/>
              <a:gdLst>
                <a:gd name="connsiteX0" fmla="*/ 663226 w 666750"/>
                <a:gd name="connsiteY0" fmla="*/ 7144 h 685800"/>
                <a:gd name="connsiteX1" fmla="*/ 7144 w 666750"/>
                <a:gd name="connsiteY1" fmla="*/ 679418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50" h="685800">
                  <a:moveTo>
                    <a:pt x="663226" y="7144"/>
                  </a:moveTo>
                  <a:lnTo>
                    <a:pt x="7144" y="679418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988" name="Graphic 401">
            <a:extLst>
              <a:ext uri="{FF2B5EF4-FFF2-40B4-BE49-F238E27FC236}">
                <a16:creationId xmlns:a16="http://schemas.microsoft.com/office/drawing/2014/main" id="{6EC6381D-9DCA-39C2-0190-A6A4615956F1}"/>
              </a:ext>
            </a:extLst>
          </p:cNvPr>
          <p:cNvGrpSpPr/>
          <p:nvPr/>
        </p:nvGrpSpPr>
        <p:grpSpPr>
          <a:xfrm>
            <a:off x="1006110" y="3016783"/>
            <a:ext cx="438439" cy="400050"/>
            <a:chOff x="7067680" y="3896296"/>
            <a:chExt cx="438439" cy="400050"/>
          </a:xfrm>
          <a:noFill/>
        </p:grpSpPr>
        <p:sp>
          <p:nvSpPr>
            <p:cNvPr id="989" name="Freeform: Shape 404">
              <a:extLst>
                <a:ext uri="{FF2B5EF4-FFF2-40B4-BE49-F238E27FC236}">
                  <a16:creationId xmlns:a16="http://schemas.microsoft.com/office/drawing/2014/main" id="{B127A725-A1FC-D184-46FA-CF19BFFE0CD8}"/>
                </a:ext>
              </a:extLst>
            </p:cNvPr>
            <p:cNvSpPr/>
            <p:nvPr/>
          </p:nvSpPr>
          <p:spPr>
            <a:xfrm>
              <a:off x="7182125" y="3896296"/>
              <a:ext cx="209550" cy="228600"/>
            </a:xfrm>
            <a:custGeom>
              <a:avLst/>
              <a:gdLst>
                <a:gd name="connsiteX0" fmla="*/ 104775 w 209550"/>
                <a:gd name="connsiteY0" fmla="*/ 228600 h 228600"/>
                <a:gd name="connsiteX1" fmla="*/ 209550 w 209550"/>
                <a:gd name="connsiteY1" fmla="*/ 171450 h 228600"/>
                <a:gd name="connsiteX2" fmla="*/ 209550 w 209550"/>
                <a:gd name="connsiteY2" fmla="*/ 57150 h 228600"/>
                <a:gd name="connsiteX3" fmla="*/ 104775 w 209550"/>
                <a:gd name="connsiteY3" fmla="*/ 0 h 228600"/>
                <a:gd name="connsiteX4" fmla="*/ 0 w 209550"/>
                <a:gd name="connsiteY4" fmla="*/ 57150 h 228600"/>
                <a:gd name="connsiteX5" fmla="*/ 0 w 209550"/>
                <a:gd name="connsiteY5" fmla="*/ 17240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550" h="228600">
                  <a:moveTo>
                    <a:pt x="104775" y="228600"/>
                  </a:moveTo>
                  <a:lnTo>
                    <a:pt x="209550" y="171450"/>
                  </a:lnTo>
                  <a:lnTo>
                    <a:pt x="209550" y="57150"/>
                  </a:lnTo>
                  <a:lnTo>
                    <a:pt x="104775" y="0"/>
                  </a:lnTo>
                  <a:lnTo>
                    <a:pt x="0" y="57150"/>
                  </a:lnTo>
                  <a:lnTo>
                    <a:pt x="0" y="17240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90" name="Freeform: Shape 405">
              <a:extLst>
                <a:ext uri="{FF2B5EF4-FFF2-40B4-BE49-F238E27FC236}">
                  <a16:creationId xmlns:a16="http://schemas.microsoft.com/office/drawing/2014/main" id="{C24C2EC6-479A-E78F-5F31-9A0240A7D494}"/>
                </a:ext>
              </a:extLst>
            </p:cNvPr>
            <p:cNvSpPr/>
            <p:nvPr/>
          </p:nvSpPr>
          <p:spPr>
            <a:xfrm>
              <a:off x="7210700" y="3972496"/>
              <a:ext cx="152400" cy="39052"/>
            </a:xfrm>
            <a:custGeom>
              <a:avLst/>
              <a:gdLst>
                <a:gd name="connsiteX0" fmla="*/ 0 w 152400"/>
                <a:gd name="connsiteY0" fmla="*/ 0 h 39052"/>
                <a:gd name="connsiteX1" fmla="*/ 76200 w 152400"/>
                <a:gd name="connsiteY1" fmla="*/ 39053 h 39052"/>
                <a:gd name="connsiteX2" fmla="*/ 152400 w 152400"/>
                <a:gd name="connsiteY2" fmla="*/ 0 h 39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39052">
                  <a:moveTo>
                    <a:pt x="0" y="0"/>
                  </a:moveTo>
                  <a:lnTo>
                    <a:pt x="76200" y="39053"/>
                  </a:lnTo>
                  <a:lnTo>
                    <a:pt x="15240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91" name="Freeform: Shape 406">
              <a:extLst>
                <a:ext uri="{FF2B5EF4-FFF2-40B4-BE49-F238E27FC236}">
                  <a16:creationId xmlns:a16="http://schemas.microsoft.com/office/drawing/2014/main" id="{24050D1E-DE21-A3E8-C73B-B23D912DF9E1}"/>
                </a:ext>
              </a:extLst>
            </p:cNvPr>
            <p:cNvSpPr/>
            <p:nvPr/>
          </p:nvSpPr>
          <p:spPr>
            <a:xfrm>
              <a:off x="7286900" y="4010596"/>
              <a:ext cx="9525" cy="76200"/>
            </a:xfrm>
            <a:custGeom>
              <a:avLst/>
              <a:gdLst>
                <a:gd name="connsiteX0" fmla="*/ 0 w 9525"/>
                <a:gd name="connsiteY0" fmla="*/ 0 h 76200"/>
                <a:gd name="connsiteX1" fmla="*/ 0 w 9525"/>
                <a:gd name="connsiteY1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76200">
                  <a:moveTo>
                    <a:pt x="0" y="0"/>
                  </a:moveTo>
                  <a:lnTo>
                    <a:pt x="0" y="7620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92" name="Freeform: Shape 407">
              <a:extLst>
                <a:ext uri="{FF2B5EF4-FFF2-40B4-BE49-F238E27FC236}">
                  <a16:creationId xmlns:a16="http://schemas.microsoft.com/office/drawing/2014/main" id="{F8149B5D-C360-EB01-309D-ACC369C9945F}"/>
                </a:ext>
              </a:extLst>
            </p:cNvPr>
            <p:cNvSpPr/>
            <p:nvPr/>
          </p:nvSpPr>
          <p:spPr>
            <a:xfrm>
              <a:off x="7420250" y="3991546"/>
              <a:ext cx="85869" cy="266700"/>
            </a:xfrm>
            <a:custGeom>
              <a:avLst/>
              <a:gdLst>
                <a:gd name="connsiteX0" fmla="*/ 0 w 85869"/>
                <a:gd name="connsiteY0" fmla="*/ 266700 h 266700"/>
                <a:gd name="connsiteX1" fmla="*/ 9525 w 85869"/>
                <a:gd name="connsiteY1" fmla="*/ 238125 h 266700"/>
                <a:gd name="connsiteX2" fmla="*/ 76200 w 85869"/>
                <a:gd name="connsiteY2" fmla="*/ 171450 h 266700"/>
                <a:gd name="connsiteX3" fmla="*/ 85725 w 85869"/>
                <a:gd name="connsiteY3" fmla="*/ 76200 h 266700"/>
                <a:gd name="connsiteX4" fmla="*/ 66675 w 85869"/>
                <a:gd name="connsiteY4" fmla="*/ 0 h 266700"/>
                <a:gd name="connsiteX5" fmla="*/ 38100 w 85869"/>
                <a:gd name="connsiteY5" fmla="*/ 19050 h 266700"/>
                <a:gd name="connsiteX6" fmla="*/ 38100 w 85869"/>
                <a:gd name="connsiteY6" fmla="*/ 66675 h 266700"/>
                <a:gd name="connsiteX7" fmla="*/ 25718 w 85869"/>
                <a:gd name="connsiteY7" fmla="*/ 104775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869" h="266700">
                  <a:moveTo>
                    <a:pt x="0" y="266700"/>
                  </a:moveTo>
                  <a:cubicBezTo>
                    <a:pt x="0" y="261938"/>
                    <a:pt x="2857" y="244793"/>
                    <a:pt x="9525" y="238125"/>
                  </a:cubicBezTo>
                  <a:cubicBezTo>
                    <a:pt x="16193" y="231458"/>
                    <a:pt x="69532" y="178118"/>
                    <a:pt x="76200" y="171450"/>
                  </a:cubicBezTo>
                  <a:cubicBezTo>
                    <a:pt x="82868" y="164783"/>
                    <a:pt x="86677" y="85725"/>
                    <a:pt x="85725" y="76200"/>
                  </a:cubicBezTo>
                  <a:cubicBezTo>
                    <a:pt x="84773" y="66675"/>
                    <a:pt x="74295" y="18097"/>
                    <a:pt x="66675" y="0"/>
                  </a:cubicBezTo>
                  <a:cubicBezTo>
                    <a:pt x="59055" y="0"/>
                    <a:pt x="46673" y="5715"/>
                    <a:pt x="38100" y="19050"/>
                  </a:cubicBezTo>
                  <a:cubicBezTo>
                    <a:pt x="30480" y="31433"/>
                    <a:pt x="31432" y="46672"/>
                    <a:pt x="38100" y="66675"/>
                  </a:cubicBezTo>
                  <a:lnTo>
                    <a:pt x="25718" y="1047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93" name="Freeform: Shape 408">
              <a:extLst>
                <a:ext uri="{FF2B5EF4-FFF2-40B4-BE49-F238E27FC236}">
                  <a16:creationId xmlns:a16="http://schemas.microsoft.com/office/drawing/2014/main" id="{8AE2F02B-8D55-A753-745B-5B4B07C03AF3}"/>
                </a:ext>
              </a:extLst>
            </p:cNvPr>
            <p:cNvSpPr/>
            <p:nvPr/>
          </p:nvSpPr>
          <p:spPr>
            <a:xfrm>
              <a:off x="7315475" y="4097441"/>
              <a:ext cx="141754" cy="160804"/>
            </a:xfrm>
            <a:custGeom>
              <a:avLst/>
              <a:gdLst>
                <a:gd name="connsiteX0" fmla="*/ 85725 w 141754"/>
                <a:gd name="connsiteY0" fmla="*/ 84604 h 160804"/>
                <a:gd name="connsiteX1" fmla="*/ 133350 w 141754"/>
                <a:gd name="connsiteY1" fmla="*/ 36979 h 160804"/>
                <a:gd name="connsiteX2" fmla="*/ 104775 w 141754"/>
                <a:gd name="connsiteY2" fmla="*/ 8404 h 160804"/>
                <a:gd name="connsiteX3" fmla="*/ 76200 w 141754"/>
                <a:gd name="connsiteY3" fmla="*/ 36979 h 160804"/>
                <a:gd name="connsiteX4" fmla="*/ 38100 w 141754"/>
                <a:gd name="connsiteY4" fmla="*/ 46504 h 160804"/>
                <a:gd name="connsiteX5" fmla="*/ 9525 w 141754"/>
                <a:gd name="connsiteY5" fmla="*/ 75079 h 160804"/>
                <a:gd name="connsiteX6" fmla="*/ 0 w 141754"/>
                <a:gd name="connsiteY6" fmla="*/ 113179 h 160804"/>
                <a:gd name="connsiteX7" fmla="*/ 0 w 141754"/>
                <a:gd name="connsiteY7" fmla="*/ 160804 h 16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754" h="160804">
                  <a:moveTo>
                    <a:pt x="85725" y="84604"/>
                  </a:moveTo>
                  <a:cubicBezTo>
                    <a:pt x="85725" y="84604"/>
                    <a:pt x="127635" y="42694"/>
                    <a:pt x="133350" y="36979"/>
                  </a:cubicBezTo>
                  <a:cubicBezTo>
                    <a:pt x="156210" y="14119"/>
                    <a:pt x="127635" y="-14456"/>
                    <a:pt x="104775" y="8404"/>
                  </a:cubicBezTo>
                  <a:cubicBezTo>
                    <a:pt x="99060" y="14119"/>
                    <a:pt x="92393" y="20787"/>
                    <a:pt x="76200" y="36979"/>
                  </a:cubicBezTo>
                  <a:cubicBezTo>
                    <a:pt x="71438" y="41742"/>
                    <a:pt x="45720" y="38884"/>
                    <a:pt x="38100" y="46504"/>
                  </a:cubicBezTo>
                  <a:cubicBezTo>
                    <a:pt x="34290" y="50314"/>
                    <a:pt x="17145" y="67459"/>
                    <a:pt x="9525" y="75079"/>
                  </a:cubicBezTo>
                  <a:cubicBezTo>
                    <a:pt x="1905" y="82699"/>
                    <a:pt x="0" y="102702"/>
                    <a:pt x="0" y="113179"/>
                  </a:cubicBezTo>
                  <a:cubicBezTo>
                    <a:pt x="0" y="130324"/>
                    <a:pt x="0" y="160804"/>
                    <a:pt x="0" y="160804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94" name="Freeform: Shape 409">
              <a:extLst>
                <a:ext uri="{FF2B5EF4-FFF2-40B4-BE49-F238E27FC236}">
                  <a16:creationId xmlns:a16="http://schemas.microsoft.com/office/drawing/2014/main" id="{69660C0A-C975-B632-38E5-CCA7CB2E631B}"/>
                </a:ext>
              </a:extLst>
            </p:cNvPr>
            <p:cNvSpPr/>
            <p:nvPr/>
          </p:nvSpPr>
          <p:spPr>
            <a:xfrm>
              <a:off x="7305950" y="4258246"/>
              <a:ext cx="133350" cy="38100"/>
            </a:xfrm>
            <a:custGeom>
              <a:avLst/>
              <a:gdLst>
                <a:gd name="connsiteX0" fmla="*/ 133350 w 133350"/>
                <a:gd name="connsiteY0" fmla="*/ 38100 h 38100"/>
                <a:gd name="connsiteX1" fmla="*/ 133350 w 133350"/>
                <a:gd name="connsiteY1" fmla="*/ 0 h 38100"/>
                <a:gd name="connsiteX2" fmla="*/ 0 w 133350"/>
                <a:gd name="connsiteY2" fmla="*/ 0 h 38100"/>
                <a:gd name="connsiteX3" fmla="*/ 0 w 133350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8100">
                  <a:moveTo>
                    <a:pt x="133350" y="38100"/>
                  </a:moveTo>
                  <a:lnTo>
                    <a:pt x="133350" y="0"/>
                  </a:lnTo>
                  <a:lnTo>
                    <a:pt x="0" y="0"/>
                  </a:lnTo>
                  <a:lnTo>
                    <a:pt x="0" y="381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95" name="Freeform: Shape 410">
              <a:extLst>
                <a:ext uri="{FF2B5EF4-FFF2-40B4-BE49-F238E27FC236}">
                  <a16:creationId xmlns:a16="http://schemas.microsoft.com/office/drawing/2014/main" id="{476DFDA4-0EEE-B089-E0D3-EB660951864B}"/>
                </a:ext>
              </a:extLst>
            </p:cNvPr>
            <p:cNvSpPr/>
            <p:nvPr/>
          </p:nvSpPr>
          <p:spPr>
            <a:xfrm>
              <a:off x="7067680" y="3991546"/>
              <a:ext cx="85869" cy="266700"/>
            </a:xfrm>
            <a:custGeom>
              <a:avLst/>
              <a:gdLst>
                <a:gd name="connsiteX0" fmla="*/ 85870 w 85869"/>
                <a:gd name="connsiteY0" fmla="*/ 266700 h 266700"/>
                <a:gd name="connsiteX1" fmla="*/ 76345 w 85869"/>
                <a:gd name="connsiteY1" fmla="*/ 238125 h 266700"/>
                <a:gd name="connsiteX2" fmla="*/ 9670 w 85869"/>
                <a:gd name="connsiteY2" fmla="*/ 171450 h 266700"/>
                <a:gd name="connsiteX3" fmla="*/ 145 w 85869"/>
                <a:gd name="connsiteY3" fmla="*/ 76200 h 266700"/>
                <a:gd name="connsiteX4" fmla="*/ 19195 w 85869"/>
                <a:gd name="connsiteY4" fmla="*/ 0 h 266700"/>
                <a:gd name="connsiteX5" fmla="*/ 47770 w 85869"/>
                <a:gd name="connsiteY5" fmla="*/ 19050 h 266700"/>
                <a:gd name="connsiteX6" fmla="*/ 47770 w 85869"/>
                <a:gd name="connsiteY6" fmla="*/ 66675 h 266700"/>
                <a:gd name="connsiteX7" fmla="*/ 60152 w 85869"/>
                <a:gd name="connsiteY7" fmla="*/ 104775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869" h="266700">
                  <a:moveTo>
                    <a:pt x="85870" y="266700"/>
                  </a:moveTo>
                  <a:cubicBezTo>
                    <a:pt x="85870" y="261938"/>
                    <a:pt x="83012" y="244793"/>
                    <a:pt x="76345" y="238125"/>
                  </a:cubicBezTo>
                  <a:cubicBezTo>
                    <a:pt x="69677" y="231458"/>
                    <a:pt x="16337" y="178118"/>
                    <a:pt x="9670" y="171450"/>
                  </a:cubicBezTo>
                  <a:cubicBezTo>
                    <a:pt x="3002" y="164783"/>
                    <a:pt x="-808" y="85725"/>
                    <a:pt x="145" y="76200"/>
                  </a:cubicBezTo>
                  <a:cubicBezTo>
                    <a:pt x="1097" y="66675"/>
                    <a:pt x="11575" y="18097"/>
                    <a:pt x="19195" y="0"/>
                  </a:cubicBezTo>
                  <a:cubicBezTo>
                    <a:pt x="26815" y="0"/>
                    <a:pt x="39197" y="5715"/>
                    <a:pt x="47770" y="19050"/>
                  </a:cubicBezTo>
                  <a:cubicBezTo>
                    <a:pt x="55390" y="31433"/>
                    <a:pt x="54437" y="46672"/>
                    <a:pt x="47770" y="66675"/>
                  </a:cubicBezTo>
                  <a:lnTo>
                    <a:pt x="60152" y="10477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96" name="Freeform: Shape 411">
              <a:extLst>
                <a:ext uri="{FF2B5EF4-FFF2-40B4-BE49-F238E27FC236}">
                  <a16:creationId xmlns:a16="http://schemas.microsoft.com/office/drawing/2014/main" id="{786E3504-5A2F-21D0-CC24-47A5720FAF95}"/>
                </a:ext>
              </a:extLst>
            </p:cNvPr>
            <p:cNvSpPr/>
            <p:nvPr/>
          </p:nvSpPr>
          <p:spPr>
            <a:xfrm>
              <a:off x="7116570" y="4097441"/>
              <a:ext cx="141754" cy="160804"/>
            </a:xfrm>
            <a:custGeom>
              <a:avLst/>
              <a:gdLst>
                <a:gd name="connsiteX0" fmla="*/ 56029 w 141754"/>
                <a:gd name="connsiteY0" fmla="*/ 84604 h 160804"/>
                <a:gd name="connsiteX1" fmla="*/ 8404 w 141754"/>
                <a:gd name="connsiteY1" fmla="*/ 36979 h 160804"/>
                <a:gd name="connsiteX2" fmla="*/ 36979 w 141754"/>
                <a:gd name="connsiteY2" fmla="*/ 8404 h 160804"/>
                <a:gd name="connsiteX3" fmla="*/ 65554 w 141754"/>
                <a:gd name="connsiteY3" fmla="*/ 36979 h 160804"/>
                <a:gd name="connsiteX4" fmla="*/ 103654 w 141754"/>
                <a:gd name="connsiteY4" fmla="*/ 46504 h 160804"/>
                <a:gd name="connsiteX5" fmla="*/ 132229 w 141754"/>
                <a:gd name="connsiteY5" fmla="*/ 75079 h 160804"/>
                <a:gd name="connsiteX6" fmla="*/ 141754 w 141754"/>
                <a:gd name="connsiteY6" fmla="*/ 113179 h 160804"/>
                <a:gd name="connsiteX7" fmla="*/ 141754 w 141754"/>
                <a:gd name="connsiteY7" fmla="*/ 160804 h 16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754" h="160804">
                  <a:moveTo>
                    <a:pt x="56029" y="84604"/>
                  </a:moveTo>
                  <a:cubicBezTo>
                    <a:pt x="56029" y="84604"/>
                    <a:pt x="14119" y="42694"/>
                    <a:pt x="8404" y="36979"/>
                  </a:cubicBezTo>
                  <a:cubicBezTo>
                    <a:pt x="-14456" y="14119"/>
                    <a:pt x="14119" y="-14456"/>
                    <a:pt x="36979" y="8404"/>
                  </a:cubicBezTo>
                  <a:cubicBezTo>
                    <a:pt x="42694" y="14119"/>
                    <a:pt x="49362" y="20787"/>
                    <a:pt x="65554" y="36979"/>
                  </a:cubicBezTo>
                  <a:cubicBezTo>
                    <a:pt x="70317" y="41742"/>
                    <a:pt x="96034" y="38884"/>
                    <a:pt x="103654" y="46504"/>
                  </a:cubicBezTo>
                  <a:cubicBezTo>
                    <a:pt x="107464" y="50314"/>
                    <a:pt x="124609" y="67459"/>
                    <a:pt x="132229" y="75079"/>
                  </a:cubicBezTo>
                  <a:cubicBezTo>
                    <a:pt x="139849" y="82699"/>
                    <a:pt x="141754" y="102702"/>
                    <a:pt x="141754" y="113179"/>
                  </a:cubicBezTo>
                  <a:cubicBezTo>
                    <a:pt x="141754" y="130324"/>
                    <a:pt x="141754" y="160804"/>
                    <a:pt x="141754" y="160804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997" name="Freeform: Shape 412">
              <a:extLst>
                <a:ext uri="{FF2B5EF4-FFF2-40B4-BE49-F238E27FC236}">
                  <a16:creationId xmlns:a16="http://schemas.microsoft.com/office/drawing/2014/main" id="{D12D3F4D-7725-79CC-2741-95FE16CB3B9B}"/>
                </a:ext>
              </a:extLst>
            </p:cNvPr>
            <p:cNvSpPr/>
            <p:nvPr/>
          </p:nvSpPr>
          <p:spPr>
            <a:xfrm>
              <a:off x="7134500" y="4258246"/>
              <a:ext cx="133350" cy="38100"/>
            </a:xfrm>
            <a:custGeom>
              <a:avLst/>
              <a:gdLst>
                <a:gd name="connsiteX0" fmla="*/ 0 w 133350"/>
                <a:gd name="connsiteY0" fmla="*/ 38100 h 38100"/>
                <a:gd name="connsiteX1" fmla="*/ 0 w 133350"/>
                <a:gd name="connsiteY1" fmla="*/ 0 h 38100"/>
                <a:gd name="connsiteX2" fmla="*/ 133350 w 133350"/>
                <a:gd name="connsiteY2" fmla="*/ 0 h 38100"/>
                <a:gd name="connsiteX3" fmla="*/ 133350 w 133350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38100">
                  <a:moveTo>
                    <a:pt x="0" y="38100"/>
                  </a:moveTo>
                  <a:lnTo>
                    <a:pt x="0" y="0"/>
                  </a:lnTo>
                  <a:lnTo>
                    <a:pt x="133350" y="0"/>
                  </a:lnTo>
                  <a:lnTo>
                    <a:pt x="133350" y="381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998" name="Graphic 3">
            <a:extLst>
              <a:ext uri="{FF2B5EF4-FFF2-40B4-BE49-F238E27FC236}">
                <a16:creationId xmlns:a16="http://schemas.microsoft.com/office/drawing/2014/main" id="{C09CDA30-5128-70C2-C137-56AA85D3FD86}"/>
              </a:ext>
            </a:extLst>
          </p:cNvPr>
          <p:cNvGrpSpPr/>
          <p:nvPr/>
        </p:nvGrpSpPr>
        <p:grpSpPr>
          <a:xfrm>
            <a:off x="2083500" y="3002623"/>
            <a:ext cx="457899" cy="428371"/>
            <a:chOff x="3762512" y="2302768"/>
            <a:chExt cx="416272" cy="389428"/>
          </a:xfrm>
          <a:noFill/>
        </p:grpSpPr>
        <p:sp>
          <p:nvSpPr>
            <p:cNvPr id="999" name="Freeform: Shape 14">
              <a:extLst>
                <a:ext uri="{FF2B5EF4-FFF2-40B4-BE49-F238E27FC236}">
                  <a16:creationId xmlns:a16="http://schemas.microsoft.com/office/drawing/2014/main" id="{1781DA7B-19A5-6067-7843-DC6358D40205}"/>
                </a:ext>
              </a:extLst>
            </p:cNvPr>
            <p:cNvSpPr/>
            <p:nvPr/>
          </p:nvSpPr>
          <p:spPr>
            <a:xfrm>
              <a:off x="3895892" y="2481578"/>
              <a:ext cx="282892" cy="163137"/>
            </a:xfrm>
            <a:custGeom>
              <a:avLst/>
              <a:gdLst>
                <a:gd name="connsiteX0" fmla="*/ 0 w 282892"/>
                <a:gd name="connsiteY0" fmla="*/ 163138 h 163137"/>
                <a:gd name="connsiteX1" fmla="*/ 19050 w 282892"/>
                <a:gd name="connsiteY1" fmla="*/ 153613 h 163137"/>
                <a:gd name="connsiteX2" fmla="*/ 159068 w 282892"/>
                <a:gd name="connsiteY2" fmla="*/ 153613 h 163137"/>
                <a:gd name="connsiteX3" fmla="*/ 235268 w 282892"/>
                <a:gd name="connsiteY3" fmla="*/ 86938 h 163137"/>
                <a:gd name="connsiteX4" fmla="*/ 282893 w 282892"/>
                <a:gd name="connsiteY4" fmla="*/ 10738 h 163137"/>
                <a:gd name="connsiteX5" fmla="*/ 244793 w 282892"/>
                <a:gd name="connsiteY5" fmla="*/ 1213 h 163137"/>
                <a:gd name="connsiteX6" fmla="*/ 206693 w 282892"/>
                <a:gd name="connsiteY6" fmla="*/ 39313 h 163137"/>
                <a:gd name="connsiteX7" fmla="*/ 162878 w 282892"/>
                <a:gd name="connsiteY7" fmla="*/ 62173 h 163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92" h="163137">
                  <a:moveTo>
                    <a:pt x="0" y="163138"/>
                  </a:moveTo>
                  <a:cubicBezTo>
                    <a:pt x="3810" y="159328"/>
                    <a:pt x="7620" y="153613"/>
                    <a:pt x="19050" y="153613"/>
                  </a:cubicBezTo>
                  <a:cubicBezTo>
                    <a:pt x="30480" y="153613"/>
                    <a:pt x="147638" y="153613"/>
                    <a:pt x="159068" y="153613"/>
                  </a:cubicBezTo>
                  <a:cubicBezTo>
                    <a:pt x="169545" y="153613"/>
                    <a:pt x="227648" y="95510"/>
                    <a:pt x="235268" y="86938"/>
                  </a:cubicBezTo>
                  <a:cubicBezTo>
                    <a:pt x="241935" y="79318"/>
                    <a:pt x="274320" y="31693"/>
                    <a:pt x="282893" y="10738"/>
                  </a:cubicBezTo>
                  <a:cubicBezTo>
                    <a:pt x="277178" y="3118"/>
                    <a:pt x="262890" y="-2597"/>
                    <a:pt x="244793" y="1213"/>
                  </a:cubicBezTo>
                  <a:cubicBezTo>
                    <a:pt x="227648" y="5023"/>
                    <a:pt x="218123" y="17405"/>
                    <a:pt x="206693" y="39313"/>
                  </a:cubicBezTo>
                  <a:lnTo>
                    <a:pt x="162878" y="6217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00" name="Freeform: Shape 15">
              <a:extLst>
                <a:ext uri="{FF2B5EF4-FFF2-40B4-BE49-F238E27FC236}">
                  <a16:creationId xmlns:a16="http://schemas.microsoft.com/office/drawing/2014/main" id="{C673AAA6-799F-AA2E-9834-C449A9E55E47}"/>
                </a:ext>
              </a:extLst>
            </p:cNvPr>
            <p:cNvSpPr/>
            <p:nvPr/>
          </p:nvSpPr>
          <p:spPr>
            <a:xfrm>
              <a:off x="3818740" y="2511366"/>
              <a:ext cx="245744" cy="66675"/>
            </a:xfrm>
            <a:custGeom>
              <a:avLst/>
              <a:gdLst>
                <a:gd name="connsiteX0" fmla="*/ 131445 w 245744"/>
                <a:gd name="connsiteY0" fmla="*/ 66675 h 66675"/>
                <a:gd name="connsiteX1" fmla="*/ 217170 w 245744"/>
                <a:gd name="connsiteY1" fmla="*/ 66675 h 66675"/>
                <a:gd name="connsiteX2" fmla="*/ 217170 w 245744"/>
                <a:gd name="connsiteY2" fmla="*/ 19050 h 66675"/>
                <a:gd name="connsiteX3" fmla="*/ 160020 w 245744"/>
                <a:gd name="connsiteY3" fmla="*/ 19050 h 66675"/>
                <a:gd name="connsiteX4" fmla="*/ 124777 w 245744"/>
                <a:gd name="connsiteY4" fmla="*/ 0 h 66675"/>
                <a:gd name="connsiteX5" fmla="*/ 77152 w 245744"/>
                <a:gd name="connsiteY5" fmla="*/ 0 h 66675"/>
                <a:gd name="connsiteX6" fmla="*/ 39052 w 245744"/>
                <a:gd name="connsiteY6" fmla="*/ 19050 h 66675"/>
                <a:gd name="connsiteX7" fmla="*/ 0 w 245744"/>
                <a:gd name="connsiteY7" fmla="*/ 5715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744" h="66675">
                  <a:moveTo>
                    <a:pt x="131445" y="66675"/>
                  </a:moveTo>
                  <a:cubicBezTo>
                    <a:pt x="131445" y="66675"/>
                    <a:pt x="207645" y="66675"/>
                    <a:pt x="217170" y="66675"/>
                  </a:cubicBezTo>
                  <a:cubicBezTo>
                    <a:pt x="255270" y="66675"/>
                    <a:pt x="255270" y="19050"/>
                    <a:pt x="217170" y="19050"/>
                  </a:cubicBezTo>
                  <a:cubicBezTo>
                    <a:pt x="207645" y="19050"/>
                    <a:pt x="186690" y="19050"/>
                    <a:pt x="160020" y="19050"/>
                  </a:cubicBezTo>
                  <a:cubicBezTo>
                    <a:pt x="152400" y="19050"/>
                    <a:pt x="137160" y="0"/>
                    <a:pt x="124777" y="0"/>
                  </a:cubicBezTo>
                  <a:cubicBezTo>
                    <a:pt x="119063" y="0"/>
                    <a:pt x="90488" y="0"/>
                    <a:pt x="77152" y="0"/>
                  </a:cubicBezTo>
                  <a:cubicBezTo>
                    <a:pt x="63817" y="0"/>
                    <a:pt x="48577" y="10477"/>
                    <a:pt x="39052" y="19050"/>
                  </a:cubicBezTo>
                  <a:cubicBezTo>
                    <a:pt x="24765" y="33338"/>
                    <a:pt x="0" y="57150"/>
                    <a:pt x="0" y="5715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01" name="Freeform: Shape 16">
              <a:extLst>
                <a:ext uri="{FF2B5EF4-FFF2-40B4-BE49-F238E27FC236}">
                  <a16:creationId xmlns:a16="http://schemas.microsoft.com/office/drawing/2014/main" id="{6D77695E-A699-A5F4-55EC-572AD0B478A2}"/>
                </a:ext>
              </a:extLst>
            </p:cNvPr>
            <p:cNvSpPr/>
            <p:nvPr/>
          </p:nvSpPr>
          <p:spPr>
            <a:xfrm rot="-2700000">
              <a:off x="3807095" y="2546174"/>
              <a:ext cx="54291" cy="148588"/>
            </a:xfrm>
            <a:custGeom>
              <a:avLst/>
              <a:gdLst>
                <a:gd name="connsiteX0" fmla="*/ 0 w 54291"/>
                <a:gd name="connsiteY0" fmla="*/ 0 h 148588"/>
                <a:gd name="connsiteX1" fmla="*/ 54292 w 54291"/>
                <a:gd name="connsiteY1" fmla="*/ 0 h 148588"/>
                <a:gd name="connsiteX2" fmla="*/ 54292 w 54291"/>
                <a:gd name="connsiteY2" fmla="*/ 148588 h 148588"/>
                <a:gd name="connsiteX3" fmla="*/ 0 w 54291"/>
                <a:gd name="connsiteY3" fmla="*/ 148588 h 14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91" h="148588">
                  <a:moveTo>
                    <a:pt x="0" y="0"/>
                  </a:moveTo>
                  <a:lnTo>
                    <a:pt x="54292" y="0"/>
                  </a:lnTo>
                  <a:lnTo>
                    <a:pt x="54292" y="148588"/>
                  </a:lnTo>
                  <a:lnTo>
                    <a:pt x="0" y="148588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02" name="Freeform: Shape 17">
              <a:extLst>
                <a:ext uri="{FF2B5EF4-FFF2-40B4-BE49-F238E27FC236}">
                  <a16:creationId xmlns:a16="http://schemas.microsoft.com/office/drawing/2014/main" id="{850E77B2-1300-F90D-EA30-DE01E33D32BB}"/>
                </a:ext>
              </a:extLst>
            </p:cNvPr>
            <p:cNvSpPr/>
            <p:nvPr/>
          </p:nvSpPr>
          <p:spPr>
            <a:xfrm>
              <a:off x="3988285" y="2302768"/>
              <a:ext cx="57150" cy="75247"/>
            </a:xfrm>
            <a:custGeom>
              <a:avLst/>
              <a:gdLst>
                <a:gd name="connsiteX0" fmla="*/ 28575 w 57150"/>
                <a:gd name="connsiteY0" fmla="*/ 75248 h 75247"/>
                <a:gd name="connsiteX1" fmla="*/ 57150 w 57150"/>
                <a:gd name="connsiteY1" fmla="*/ 42863 h 75247"/>
                <a:gd name="connsiteX2" fmla="*/ 57150 w 57150"/>
                <a:gd name="connsiteY2" fmla="*/ 32385 h 75247"/>
                <a:gd name="connsiteX3" fmla="*/ 28575 w 57150"/>
                <a:gd name="connsiteY3" fmla="*/ 0 h 75247"/>
                <a:gd name="connsiteX4" fmla="*/ 0 w 57150"/>
                <a:gd name="connsiteY4" fmla="*/ 32385 h 75247"/>
                <a:gd name="connsiteX5" fmla="*/ 0 w 57150"/>
                <a:gd name="connsiteY5" fmla="*/ 42863 h 75247"/>
                <a:gd name="connsiteX6" fmla="*/ 28575 w 57150"/>
                <a:gd name="connsiteY6" fmla="*/ 75248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5247">
                  <a:moveTo>
                    <a:pt x="28575" y="75248"/>
                  </a:moveTo>
                  <a:cubicBezTo>
                    <a:pt x="45720" y="75248"/>
                    <a:pt x="57150" y="60960"/>
                    <a:pt x="57150" y="42863"/>
                  </a:cubicBezTo>
                  <a:lnTo>
                    <a:pt x="57150" y="32385"/>
                  </a:lnTo>
                  <a:cubicBezTo>
                    <a:pt x="57150" y="14288"/>
                    <a:pt x="45720" y="0"/>
                    <a:pt x="28575" y="0"/>
                  </a:cubicBezTo>
                  <a:cubicBezTo>
                    <a:pt x="11430" y="0"/>
                    <a:pt x="0" y="14288"/>
                    <a:pt x="0" y="32385"/>
                  </a:cubicBezTo>
                  <a:lnTo>
                    <a:pt x="0" y="42863"/>
                  </a:lnTo>
                  <a:cubicBezTo>
                    <a:pt x="0" y="60960"/>
                    <a:pt x="11430" y="75248"/>
                    <a:pt x="28575" y="7524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03" name="Freeform: Shape 18">
              <a:extLst>
                <a:ext uri="{FF2B5EF4-FFF2-40B4-BE49-F238E27FC236}">
                  <a16:creationId xmlns:a16="http://schemas.microsoft.com/office/drawing/2014/main" id="{F3CE6552-B8FB-C058-5C4E-1455688AA782}"/>
                </a:ext>
              </a:extLst>
            </p:cNvPr>
            <p:cNvSpPr/>
            <p:nvPr/>
          </p:nvSpPr>
          <p:spPr>
            <a:xfrm>
              <a:off x="4083535" y="2321818"/>
              <a:ext cx="57150" cy="75247"/>
            </a:xfrm>
            <a:custGeom>
              <a:avLst/>
              <a:gdLst>
                <a:gd name="connsiteX0" fmla="*/ 28575 w 57150"/>
                <a:gd name="connsiteY0" fmla="*/ 75248 h 75247"/>
                <a:gd name="connsiteX1" fmla="*/ 57150 w 57150"/>
                <a:gd name="connsiteY1" fmla="*/ 42863 h 75247"/>
                <a:gd name="connsiteX2" fmla="*/ 57150 w 57150"/>
                <a:gd name="connsiteY2" fmla="*/ 32385 h 75247"/>
                <a:gd name="connsiteX3" fmla="*/ 28575 w 57150"/>
                <a:gd name="connsiteY3" fmla="*/ 0 h 75247"/>
                <a:gd name="connsiteX4" fmla="*/ 0 w 57150"/>
                <a:gd name="connsiteY4" fmla="*/ 32385 h 75247"/>
                <a:gd name="connsiteX5" fmla="*/ 0 w 57150"/>
                <a:gd name="connsiteY5" fmla="*/ 42863 h 75247"/>
                <a:gd name="connsiteX6" fmla="*/ 28575 w 57150"/>
                <a:gd name="connsiteY6" fmla="*/ 75248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5247">
                  <a:moveTo>
                    <a:pt x="28575" y="75248"/>
                  </a:moveTo>
                  <a:cubicBezTo>
                    <a:pt x="45720" y="75248"/>
                    <a:pt x="57150" y="60960"/>
                    <a:pt x="57150" y="42863"/>
                  </a:cubicBezTo>
                  <a:lnTo>
                    <a:pt x="57150" y="32385"/>
                  </a:lnTo>
                  <a:cubicBezTo>
                    <a:pt x="57150" y="14288"/>
                    <a:pt x="45720" y="0"/>
                    <a:pt x="28575" y="0"/>
                  </a:cubicBezTo>
                  <a:cubicBezTo>
                    <a:pt x="11430" y="0"/>
                    <a:pt x="0" y="14288"/>
                    <a:pt x="0" y="32385"/>
                  </a:cubicBezTo>
                  <a:lnTo>
                    <a:pt x="0" y="42863"/>
                  </a:lnTo>
                  <a:cubicBezTo>
                    <a:pt x="0" y="60960"/>
                    <a:pt x="11430" y="75248"/>
                    <a:pt x="28575" y="7524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04" name="Freeform: Shape 19">
              <a:extLst>
                <a:ext uri="{FF2B5EF4-FFF2-40B4-BE49-F238E27FC236}">
                  <a16:creationId xmlns:a16="http://schemas.microsoft.com/office/drawing/2014/main" id="{39FBBE17-76FD-5135-165D-688BCA226751}"/>
                </a:ext>
              </a:extLst>
            </p:cNvPr>
            <p:cNvSpPr/>
            <p:nvPr/>
          </p:nvSpPr>
          <p:spPr>
            <a:xfrm>
              <a:off x="3893035" y="2321818"/>
              <a:ext cx="57150" cy="75247"/>
            </a:xfrm>
            <a:custGeom>
              <a:avLst/>
              <a:gdLst>
                <a:gd name="connsiteX0" fmla="*/ 28575 w 57150"/>
                <a:gd name="connsiteY0" fmla="*/ 75248 h 75247"/>
                <a:gd name="connsiteX1" fmla="*/ 57150 w 57150"/>
                <a:gd name="connsiteY1" fmla="*/ 42863 h 75247"/>
                <a:gd name="connsiteX2" fmla="*/ 57150 w 57150"/>
                <a:gd name="connsiteY2" fmla="*/ 32385 h 75247"/>
                <a:gd name="connsiteX3" fmla="*/ 28575 w 57150"/>
                <a:gd name="connsiteY3" fmla="*/ 0 h 75247"/>
                <a:gd name="connsiteX4" fmla="*/ 0 w 57150"/>
                <a:gd name="connsiteY4" fmla="*/ 32385 h 75247"/>
                <a:gd name="connsiteX5" fmla="*/ 0 w 57150"/>
                <a:gd name="connsiteY5" fmla="*/ 42863 h 75247"/>
                <a:gd name="connsiteX6" fmla="*/ 28575 w 57150"/>
                <a:gd name="connsiteY6" fmla="*/ 75248 h 7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75247">
                  <a:moveTo>
                    <a:pt x="28575" y="75248"/>
                  </a:moveTo>
                  <a:cubicBezTo>
                    <a:pt x="45720" y="75248"/>
                    <a:pt x="57150" y="60960"/>
                    <a:pt x="57150" y="42863"/>
                  </a:cubicBezTo>
                  <a:lnTo>
                    <a:pt x="57150" y="32385"/>
                  </a:lnTo>
                  <a:cubicBezTo>
                    <a:pt x="57150" y="14288"/>
                    <a:pt x="45720" y="0"/>
                    <a:pt x="28575" y="0"/>
                  </a:cubicBezTo>
                  <a:cubicBezTo>
                    <a:pt x="11430" y="0"/>
                    <a:pt x="0" y="14288"/>
                    <a:pt x="0" y="32385"/>
                  </a:cubicBezTo>
                  <a:lnTo>
                    <a:pt x="0" y="42863"/>
                  </a:lnTo>
                  <a:cubicBezTo>
                    <a:pt x="0" y="60960"/>
                    <a:pt x="11430" y="75248"/>
                    <a:pt x="28575" y="7524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05" name="Freeform: Shape 20">
              <a:extLst>
                <a:ext uri="{FF2B5EF4-FFF2-40B4-BE49-F238E27FC236}">
                  <a16:creationId xmlns:a16="http://schemas.microsoft.com/office/drawing/2014/main" id="{FC14860B-1D70-7787-3C9C-28E4D0F27865}"/>
                </a:ext>
              </a:extLst>
            </p:cNvPr>
            <p:cNvSpPr/>
            <p:nvPr/>
          </p:nvSpPr>
          <p:spPr>
            <a:xfrm>
              <a:off x="3959710" y="2406591"/>
              <a:ext cx="114300" cy="95250"/>
            </a:xfrm>
            <a:custGeom>
              <a:avLst/>
              <a:gdLst>
                <a:gd name="connsiteX0" fmla="*/ 114300 w 114300"/>
                <a:gd name="connsiteY0" fmla="*/ 95250 h 95250"/>
                <a:gd name="connsiteX1" fmla="*/ 114300 w 114300"/>
                <a:gd name="connsiteY1" fmla="*/ 28575 h 95250"/>
                <a:gd name="connsiteX2" fmla="*/ 57150 w 114300"/>
                <a:gd name="connsiteY2" fmla="*/ 0 h 95250"/>
                <a:gd name="connsiteX3" fmla="*/ 0 w 114300"/>
                <a:gd name="connsiteY3" fmla="*/ 28575 h 95250"/>
                <a:gd name="connsiteX4" fmla="*/ 0 w 114300"/>
                <a:gd name="connsiteY4" fmla="*/ 857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95250">
                  <a:moveTo>
                    <a:pt x="114300" y="95250"/>
                  </a:moveTo>
                  <a:lnTo>
                    <a:pt x="114300" y="28575"/>
                  </a:lnTo>
                  <a:cubicBezTo>
                    <a:pt x="114300" y="4763"/>
                    <a:pt x="77153" y="0"/>
                    <a:pt x="57150" y="0"/>
                  </a:cubicBezTo>
                  <a:cubicBezTo>
                    <a:pt x="37147" y="0"/>
                    <a:pt x="0" y="4763"/>
                    <a:pt x="0" y="28575"/>
                  </a:cubicBezTo>
                  <a:lnTo>
                    <a:pt x="0" y="857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06" name="Freeform: Shape 21">
              <a:extLst>
                <a:ext uri="{FF2B5EF4-FFF2-40B4-BE49-F238E27FC236}">
                  <a16:creationId xmlns:a16="http://schemas.microsoft.com/office/drawing/2014/main" id="{F0B796C7-A1DF-E858-D107-0A4C9D328804}"/>
                </a:ext>
              </a:extLst>
            </p:cNvPr>
            <p:cNvSpPr/>
            <p:nvPr/>
          </p:nvSpPr>
          <p:spPr>
            <a:xfrm>
              <a:off x="4074010" y="2425641"/>
              <a:ext cx="85725" cy="38100"/>
            </a:xfrm>
            <a:custGeom>
              <a:avLst/>
              <a:gdLst>
                <a:gd name="connsiteX0" fmla="*/ 85725 w 85725"/>
                <a:gd name="connsiteY0" fmla="*/ 38100 h 38100"/>
                <a:gd name="connsiteX1" fmla="*/ 85725 w 85725"/>
                <a:gd name="connsiteY1" fmla="*/ 28575 h 38100"/>
                <a:gd name="connsiteX2" fmla="*/ 28575 w 85725"/>
                <a:gd name="connsiteY2" fmla="*/ 0 h 38100"/>
                <a:gd name="connsiteX3" fmla="*/ 0 w 85725"/>
                <a:gd name="connsiteY3" fmla="*/ 2858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38100">
                  <a:moveTo>
                    <a:pt x="85725" y="38100"/>
                  </a:moveTo>
                  <a:lnTo>
                    <a:pt x="85725" y="28575"/>
                  </a:lnTo>
                  <a:cubicBezTo>
                    <a:pt x="85725" y="4763"/>
                    <a:pt x="48578" y="0"/>
                    <a:pt x="28575" y="0"/>
                  </a:cubicBezTo>
                  <a:cubicBezTo>
                    <a:pt x="20955" y="0"/>
                    <a:pt x="9525" y="952"/>
                    <a:pt x="0" y="2858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07" name="Freeform: Shape 22">
              <a:extLst>
                <a:ext uri="{FF2B5EF4-FFF2-40B4-BE49-F238E27FC236}">
                  <a16:creationId xmlns:a16="http://schemas.microsoft.com/office/drawing/2014/main" id="{45D9A055-05DA-EEE3-2A8D-0DD4FAE790BB}"/>
                </a:ext>
              </a:extLst>
            </p:cNvPr>
            <p:cNvSpPr/>
            <p:nvPr/>
          </p:nvSpPr>
          <p:spPr>
            <a:xfrm>
              <a:off x="3873985" y="2425641"/>
              <a:ext cx="85725" cy="66675"/>
            </a:xfrm>
            <a:custGeom>
              <a:avLst/>
              <a:gdLst>
                <a:gd name="connsiteX0" fmla="*/ 0 w 85725"/>
                <a:gd name="connsiteY0" fmla="*/ 66675 h 66675"/>
                <a:gd name="connsiteX1" fmla="*/ 0 w 85725"/>
                <a:gd name="connsiteY1" fmla="*/ 28575 h 66675"/>
                <a:gd name="connsiteX2" fmla="*/ 57150 w 85725"/>
                <a:gd name="connsiteY2" fmla="*/ 0 h 66675"/>
                <a:gd name="connsiteX3" fmla="*/ 85725 w 85725"/>
                <a:gd name="connsiteY3" fmla="*/ 285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725" h="66675">
                  <a:moveTo>
                    <a:pt x="0" y="66675"/>
                  </a:moveTo>
                  <a:lnTo>
                    <a:pt x="0" y="28575"/>
                  </a:lnTo>
                  <a:cubicBezTo>
                    <a:pt x="0" y="4763"/>
                    <a:pt x="37147" y="0"/>
                    <a:pt x="57150" y="0"/>
                  </a:cubicBezTo>
                  <a:cubicBezTo>
                    <a:pt x="64770" y="0"/>
                    <a:pt x="76200" y="952"/>
                    <a:pt x="85725" y="2858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08" name="Graphic 3">
            <a:extLst>
              <a:ext uri="{FF2B5EF4-FFF2-40B4-BE49-F238E27FC236}">
                <a16:creationId xmlns:a16="http://schemas.microsoft.com/office/drawing/2014/main" id="{1D8DA1AE-7F54-E0D7-7D35-04A11BB1C4C8}"/>
              </a:ext>
            </a:extLst>
          </p:cNvPr>
          <p:cNvGrpSpPr/>
          <p:nvPr/>
        </p:nvGrpSpPr>
        <p:grpSpPr>
          <a:xfrm>
            <a:off x="3247594" y="2975744"/>
            <a:ext cx="303951" cy="482129"/>
            <a:chOff x="1529101" y="2273034"/>
            <a:chExt cx="276319" cy="438299"/>
          </a:xfrm>
          <a:noFill/>
        </p:grpSpPr>
        <p:sp>
          <p:nvSpPr>
            <p:cNvPr id="1009" name="Freeform: Shape 315">
              <a:extLst>
                <a:ext uri="{FF2B5EF4-FFF2-40B4-BE49-F238E27FC236}">
                  <a16:creationId xmlns:a16="http://schemas.microsoft.com/office/drawing/2014/main" id="{DC18C22F-62C3-A975-0F0B-BE3A6FF6ED06}"/>
                </a:ext>
              </a:extLst>
            </p:cNvPr>
            <p:cNvSpPr/>
            <p:nvPr/>
          </p:nvSpPr>
          <p:spPr>
            <a:xfrm>
              <a:off x="1614856" y="2368316"/>
              <a:ext cx="47641" cy="164124"/>
            </a:xfrm>
            <a:custGeom>
              <a:avLst/>
              <a:gdLst>
                <a:gd name="connsiteX0" fmla="*/ 47641 w 47641"/>
                <a:gd name="connsiteY0" fmla="*/ 150308 h 164124"/>
                <a:gd name="connsiteX1" fmla="*/ 47641 w 47641"/>
                <a:gd name="connsiteY1" fmla="*/ 23821 h 164124"/>
                <a:gd name="connsiteX2" fmla="*/ 23821 w 47641"/>
                <a:gd name="connsiteY2" fmla="*/ 0 h 164124"/>
                <a:gd name="connsiteX3" fmla="*/ 0 w 47641"/>
                <a:gd name="connsiteY3" fmla="*/ 23821 h 164124"/>
                <a:gd name="connsiteX4" fmla="*/ 0 w 47641"/>
                <a:gd name="connsiteY4" fmla="*/ 164124 h 164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41" h="164124">
                  <a:moveTo>
                    <a:pt x="47641" y="150308"/>
                  </a:moveTo>
                  <a:lnTo>
                    <a:pt x="47641" y="23821"/>
                  </a:lnTo>
                  <a:cubicBezTo>
                    <a:pt x="47641" y="10719"/>
                    <a:pt x="36922" y="0"/>
                    <a:pt x="23821" y="0"/>
                  </a:cubicBezTo>
                  <a:cubicBezTo>
                    <a:pt x="10719" y="0"/>
                    <a:pt x="0" y="10719"/>
                    <a:pt x="0" y="23821"/>
                  </a:cubicBezTo>
                  <a:lnTo>
                    <a:pt x="0" y="16412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0" name="Freeform: Shape 316">
              <a:extLst>
                <a:ext uri="{FF2B5EF4-FFF2-40B4-BE49-F238E27FC236}">
                  <a16:creationId xmlns:a16="http://schemas.microsoft.com/office/drawing/2014/main" id="{B94F49C7-AC2D-C455-EB08-FA8D01C3CD1F}"/>
                </a:ext>
              </a:extLst>
            </p:cNvPr>
            <p:cNvSpPr/>
            <p:nvPr/>
          </p:nvSpPr>
          <p:spPr>
            <a:xfrm>
              <a:off x="1577981" y="2505404"/>
              <a:ext cx="141542" cy="205929"/>
            </a:xfrm>
            <a:custGeom>
              <a:avLst/>
              <a:gdLst>
                <a:gd name="connsiteX0" fmla="*/ 140614 w 141542"/>
                <a:gd name="connsiteY0" fmla="*/ 141018 h 205929"/>
                <a:gd name="connsiteX1" fmla="*/ 79514 w 141542"/>
                <a:gd name="connsiteY1" fmla="*/ 71581 h 205929"/>
                <a:gd name="connsiteX2" fmla="*/ 120605 w 141542"/>
                <a:gd name="connsiteY2" fmla="*/ 52763 h 205929"/>
                <a:gd name="connsiteX3" fmla="*/ 135969 w 141542"/>
                <a:gd name="connsiteY3" fmla="*/ 0 h 205929"/>
                <a:gd name="connsiteX4" fmla="*/ 33064 w 141542"/>
                <a:gd name="connsiteY4" fmla="*/ 28466 h 205929"/>
                <a:gd name="connsiteX5" fmla="*/ 311 w 141542"/>
                <a:gd name="connsiteY5" fmla="*/ 99809 h 205929"/>
                <a:gd name="connsiteX6" fmla="*/ 31754 w 141542"/>
                <a:gd name="connsiteY6" fmla="*/ 155430 h 205929"/>
                <a:gd name="connsiteX7" fmla="*/ 49262 w 141542"/>
                <a:gd name="connsiteY7" fmla="*/ 184848 h 205929"/>
                <a:gd name="connsiteX8" fmla="*/ 49262 w 141542"/>
                <a:gd name="connsiteY8" fmla="*/ 205930 h 20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1542" h="205929">
                  <a:moveTo>
                    <a:pt x="140614" y="141018"/>
                  </a:moveTo>
                  <a:cubicBezTo>
                    <a:pt x="139900" y="100047"/>
                    <a:pt x="108933" y="78251"/>
                    <a:pt x="79514" y="71581"/>
                  </a:cubicBezTo>
                  <a:cubicBezTo>
                    <a:pt x="90710" y="67174"/>
                    <a:pt x="107146" y="59433"/>
                    <a:pt x="120605" y="52763"/>
                  </a:cubicBezTo>
                  <a:cubicBezTo>
                    <a:pt x="145855" y="40376"/>
                    <a:pt x="144545" y="25726"/>
                    <a:pt x="135969" y="0"/>
                  </a:cubicBezTo>
                  <a:cubicBezTo>
                    <a:pt x="117151" y="4288"/>
                    <a:pt x="46404" y="22511"/>
                    <a:pt x="33064" y="28466"/>
                  </a:cubicBezTo>
                  <a:cubicBezTo>
                    <a:pt x="19605" y="34421"/>
                    <a:pt x="-2905" y="86945"/>
                    <a:pt x="311" y="99809"/>
                  </a:cubicBezTo>
                  <a:cubicBezTo>
                    <a:pt x="3526" y="112672"/>
                    <a:pt x="23178" y="146854"/>
                    <a:pt x="31754" y="155430"/>
                  </a:cubicBezTo>
                  <a:cubicBezTo>
                    <a:pt x="40329" y="164005"/>
                    <a:pt x="49262" y="171985"/>
                    <a:pt x="49262" y="184848"/>
                  </a:cubicBezTo>
                  <a:cubicBezTo>
                    <a:pt x="49262" y="197711"/>
                    <a:pt x="49262" y="205930"/>
                    <a:pt x="49262" y="20593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1" name="Freeform: Shape 317">
              <a:extLst>
                <a:ext uri="{FF2B5EF4-FFF2-40B4-BE49-F238E27FC236}">
                  <a16:creationId xmlns:a16="http://schemas.microsoft.com/office/drawing/2014/main" id="{3FA1D2C6-9534-98E5-8B3D-EB93176FE503}"/>
                </a:ext>
              </a:extLst>
            </p:cNvPr>
            <p:cNvSpPr/>
            <p:nvPr/>
          </p:nvSpPr>
          <p:spPr>
            <a:xfrm>
              <a:off x="1776836" y="2539825"/>
              <a:ext cx="28584" cy="171508"/>
            </a:xfrm>
            <a:custGeom>
              <a:avLst/>
              <a:gdLst>
                <a:gd name="connsiteX0" fmla="*/ 28585 w 28584"/>
                <a:gd name="connsiteY0" fmla="*/ 0 h 171508"/>
                <a:gd name="connsiteX1" fmla="*/ 28585 w 28584"/>
                <a:gd name="connsiteY1" fmla="*/ 100047 h 171508"/>
                <a:gd name="connsiteX2" fmla="*/ 0 w 28584"/>
                <a:gd name="connsiteY2" fmla="*/ 163171 h 171508"/>
                <a:gd name="connsiteX3" fmla="*/ 0 w 28584"/>
                <a:gd name="connsiteY3" fmla="*/ 171509 h 171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84" h="171508">
                  <a:moveTo>
                    <a:pt x="28585" y="0"/>
                  </a:moveTo>
                  <a:cubicBezTo>
                    <a:pt x="28585" y="0"/>
                    <a:pt x="28585" y="72653"/>
                    <a:pt x="28585" y="100047"/>
                  </a:cubicBezTo>
                  <a:cubicBezTo>
                    <a:pt x="28585" y="127440"/>
                    <a:pt x="0" y="145901"/>
                    <a:pt x="0" y="163171"/>
                  </a:cubicBezTo>
                  <a:cubicBezTo>
                    <a:pt x="0" y="168174"/>
                    <a:pt x="0" y="171509"/>
                    <a:pt x="0" y="171509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2" name="Freeform: Shape 318">
              <a:extLst>
                <a:ext uri="{FF2B5EF4-FFF2-40B4-BE49-F238E27FC236}">
                  <a16:creationId xmlns:a16="http://schemas.microsoft.com/office/drawing/2014/main" id="{C26F5255-58BD-5432-08DB-0D1A802C7108}"/>
                </a:ext>
              </a:extLst>
            </p:cNvPr>
            <p:cNvSpPr/>
            <p:nvPr/>
          </p:nvSpPr>
          <p:spPr>
            <a:xfrm>
              <a:off x="1662497" y="2454071"/>
              <a:ext cx="47641" cy="47641"/>
            </a:xfrm>
            <a:custGeom>
              <a:avLst/>
              <a:gdLst>
                <a:gd name="connsiteX0" fmla="*/ 47641 w 47641"/>
                <a:gd name="connsiteY0" fmla="*/ 28585 h 47641"/>
                <a:gd name="connsiteX1" fmla="*/ 47641 w 47641"/>
                <a:gd name="connsiteY1" fmla="*/ 19057 h 47641"/>
                <a:gd name="connsiteX2" fmla="*/ 23821 w 47641"/>
                <a:gd name="connsiteY2" fmla="*/ 0 h 47641"/>
                <a:gd name="connsiteX3" fmla="*/ 0 w 47641"/>
                <a:gd name="connsiteY3" fmla="*/ 19057 h 47641"/>
                <a:gd name="connsiteX4" fmla="*/ 0 w 47641"/>
                <a:gd name="connsiteY4" fmla="*/ 47641 h 4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41" h="47641">
                  <a:moveTo>
                    <a:pt x="47641" y="28585"/>
                  </a:moveTo>
                  <a:lnTo>
                    <a:pt x="47641" y="19057"/>
                  </a:lnTo>
                  <a:cubicBezTo>
                    <a:pt x="47641" y="8575"/>
                    <a:pt x="36922" y="0"/>
                    <a:pt x="23821" y="0"/>
                  </a:cubicBezTo>
                  <a:cubicBezTo>
                    <a:pt x="10719" y="0"/>
                    <a:pt x="0" y="8575"/>
                    <a:pt x="0" y="19057"/>
                  </a:cubicBezTo>
                  <a:lnTo>
                    <a:pt x="0" y="47641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3" name="Freeform: Shape 319">
              <a:extLst>
                <a:ext uri="{FF2B5EF4-FFF2-40B4-BE49-F238E27FC236}">
                  <a16:creationId xmlns:a16="http://schemas.microsoft.com/office/drawing/2014/main" id="{18842F66-8EC4-082F-E4D9-C21659EE4C32}"/>
                </a:ext>
              </a:extLst>
            </p:cNvPr>
            <p:cNvSpPr/>
            <p:nvPr/>
          </p:nvSpPr>
          <p:spPr>
            <a:xfrm>
              <a:off x="1757780" y="2482655"/>
              <a:ext cx="47641" cy="76226"/>
            </a:xfrm>
            <a:custGeom>
              <a:avLst/>
              <a:gdLst>
                <a:gd name="connsiteX0" fmla="*/ 47641 w 47641"/>
                <a:gd name="connsiteY0" fmla="*/ 57170 h 76226"/>
                <a:gd name="connsiteX1" fmla="*/ 23821 w 47641"/>
                <a:gd name="connsiteY1" fmla="*/ 76226 h 76226"/>
                <a:gd name="connsiteX2" fmla="*/ 23821 w 47641"/>
                <a:gd name="connsiteY2" fmla="*/ 76226 h 76226"/>
                <a:gd name="connsiteX3" fmla="*/ 0 w 47641"/>
                <a:gd name="connsiteY3" fmla="*/ 57170 h 76226"/>
                <a:gd name="connsiteX4" fmla="*/ 0 w 47641"/>
                <a:gd name="connsiteY4" fmla="*/ 19057 h 76226"/>
                <a:gd name="connsiteX5" fmla="*/ 23821 w 47641"/>
                <a:gd name="connsiteY5" fmla="*/ 0 h 76226"/>
                <a:gd name="connsiteX6" fmla="*/ 23821 w 47641"/>
                <a:gd name="connsiteY6" fmla="*/ 0 h 76226"/>
                <a:gd name="connsiteX7" fmla="*/ 47641 w 47641"/>
                <a:gd name="connsiteY7" fmla="*/ 19057 h 76226"/>
                <a:gd name="connsiteX8" fmla="*/ 47641 w 47641"/>
                <a:gd name="connsiteY8" fmla="*/ 57170 h 76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41" h="76226">
                  <a:moveTo>
                    <a:pt x="47641" y="57170"/>
                  </a:moveTo>
                  <a:cubicBezTo>
                    <a:pt x="47641" y="67651"/>
                    <a:pt x="36922" y="76226"/>
                    <a:pt x="23821" y="76226"/>
                  </a:cubicBezTo>
                  <a:lnTo>
                    <a:pt x="23821" y="76226"/>
                  </a:lnTo>
                  <a:cubicBezTo>
                    <a:pt x="10719" y="76226"/>
                    <a:pt x="0" y="67651"/>
                    <a:pt x="0" y="57170"/>
                  </a:cubicBezTo>
                  <a:lnTo>
                    <a:pt x="0" y="19057"/>
                  </a:lnTo>
                  <a:cubicBezTo>
                    <a:pt x="0" y="8575"/>
                    <a:pt x="10719" y="0"/>
                    <a:pt x="23821" y="0"/>
                  </a:cubicBezTo>
                  <a:lnTo>
                    <a:pt x="23821" y="0"/>
                  </a:lnTo>
                  <a:cubicBezTo>
                    <a:pt x="36922" y="0"/>
                    <a:pt x="47641" y="8575"/>
                    <a:pt x="47641" y="19057"/>
                  </a:cubicBezTo>
                  <a:lnTo>
                    <a:pt x="47641" y="57170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4" name="Freeform: Shape 320">
              <a:extLst>
                <a:ext uri="{FF2B5EF4-FFF2-40B4-BE49-F238E27FC236}">
                  <a16:creationId xmlns:a16="http://schemas.microsoft.com/office/drawing/2014/main" id="{077EF700-FCCF-DA43-26E1-A6A7AD3E0DC7}"/>
                </a:ext>
              </a:extLst>
            </p:cNvPr>
            <p:cNvSpPr/>
            <p:nvPr/>
          </p:nvSpPr>
          <p:spPr>
            <a:xfrm>
              <a:off x="1643441" y="2273034"/>
              <a:ext cx="1191" cy="47641"/>
            </a:xfrm>
            <a:custGeom>
              <a:avLst/>
              <a:gdLst>
                <a:gd name="connsiteX0" fmla="*/ 0 w 1191"/>
                <a:gd name="connsiteY0" fmla="*/ 0 h 47641"/>
                <a:gd name="connsiteX1" fmla="*/ 0 w 1191"/>
                <a:gd name="connsiteY1" fmla="*/ 47641 h 4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91" h="47641">
                  <a:moveTo>
                    <a:pt x="0" y="0"/>
                  </a:moveTo>
                  <a:lnTo>
                    <a:pt x="0" y="47641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5" name="Freeform: Shape 321">
              <a:extLst>
                <a:ext uri="{FF2B5EF4-FFF2-40B4-BE49-F238E27FC236}">
                  <a16:creationId xmlns:a16="http://schemas.microsoft.com/office/drawing/2014/main" id="{7C253201-29FB-2DF8-D7D0-BB97D883901C}"/>
                </a:ext>
              </a:extLst>
            </p:cNvPr>
            <p:cNvSpPr/>
            <p:nvPr/>
          </p:nvSpPr>
          <p:spPr>
            <a:xfrm>
              <a:off x="1559830" y="2303762"/>
              <a:ext cx="33706" cy="33706"/>
            </a:xfrm>
            <a:custGeom>
              <a:avLst/>
              <a:gdLst>
                <a:gd name="connsiteX0" fmla="*/ 0 w 33706"/>
                <a:gd name="connsiteY0" fmla="*/ 0 h 33706"/>
                <a:gd name="connsiteX1" fmla="*/ 33706 w 33706"/>
                <a:gd name="connsiteY1" fmla="*/ 33706 h 3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06" h="33706">
                  <a:moveTo>
                    <a:pt x="0" y="0"/>
                  </a:moveTo>
                  <a:lnTo>
                    <a:pt x="33706" y="33706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6" name="Freeform: Shape 322">
              <a:extLst>
                <a:ext uri="{FF2B5EF4-FFF2-40B4-BE49-F238E27FC236}">
                  <a16:creationId xmlns:a16="http://schemas.microsoft.com/office/drawing/2014/main" id="{B216F13B-7690-5F5D-2178-2C8F1F8C3350}"/>
                </a:ext>
              </a:extLst>
            </p:cNvPr>
            <p:cNvSpPr/>
            <p:nvPr/>
          </p:nvSpPr>
          <p:spPr>
            <a:xfrm>
              <a:off x="1559830" y="2303762"/>
              <a:ext cx="33706" cy="33706"/>
            </a:xfrm>
            <a:custGeom>
              <a:avLst/>
              <a:gdLst>
                <a:gd name="connsiteX0" fmla="*/ 0 w 33706"/>
                <a:gd name="connsiteY0" fmla="*/ 0 h 33706"/>
                <a:gd name="connsiteX1" fmla="*/ 33706 w 33706"/>
                <a:gd name="connsiteY1" fmla="*/ 33706 h 3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06" h="33706">
                  <a:moveTo>
                    <a:pt x="0" y="0"/>
                  </a:moveTo>
                  <a:lnTo>
                    <a:pt x="33706" y="33706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7" name="Freeform: Shape 323">
              <a:extLst>
                <a:ext uri="{FF2B5EF4-FFF2-40B4-BE49-F238E27FC236}">
                  <a16:creationId xmlns:a16="http://schemas.microsoft.com/office/drawing/2014/main" id="{820E93B1-AE28-EF5A-B560-074AE64F3C82}"/>
                </a:ext>
              </a:extLst>
            </p:cNvPr>
            <p:cNvSpPr/>
            <p:nvPr/>
          </p:nvSpPr>
          <p:spPr>
            <a:xfrm>
              <a:off x="1529101" y="2377844"/>
              <a:ext cx="47641" cy="1191"/>
            </a:xfrm>
            <a:custGeom>
              <a:avLst/>
              <a:gdLst>
                <a:gd name="connsiteX0" fmla="*/ 0 w 47641"/>
                <a:gd name="connsiteY0" fmla="*/ 0 h 1191"/>
                <a:gd name="connsiteX1" fmla="*/ 47641 w 47641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41" h="1191">
                  <a:moveTo>
                    <a:pt x="0" y="0"/>
                  </a:moveTo>
                  <a:lnTo>
                    <a:pt x="47641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8" name="Freeform: Shape 324">
              <a:extLst>
                <a:ext uri="{FF2B5EF4-FFF2-40B4-BE49-F238E27FC236}">
                  <a16:creationId xmlns:a16="http://schemas.microsoft.com/office/drawing/2014/main" id="{7D6D99A9-34C8-3A48-B70C-B2CF7C3AE0C3}"/>
                </a:ext>
              </a:extLst>
            </p:cNvPr>
            <p:cNvSpPr/>
            <p:nvPr/>
          </p:nvSpPr>
          <p:spPr>
            <a:xfrm>
              <a:off x="1529101" y="2377844"/>
              <a:ext cx="47641" cy="1191"/>
            </a:xfrm>
            <a:custGeom>
              <a:avLst/>
              <a:gdLst>
                <a:gd name="connsiteX0" fmla="*/ 0 w 47641"/>
                <a:gd name="connsiteY0" fmla="*/ 0 h 1191"/>
                <a:gd name="connsiteX1" fmla="*/ 47641 w 47641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41" h="1191">
                  <a:moveTo>
                    <a:pt x="0" y="0"/>
                  </a:moveTo>
                  <a:lnTo>
                    <a:pt x="47641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19" name="Freeform: Shape 325">
              <a:extLst>
                <a:ext uri="{FF2B5EF4-FFF2-40B4-BE49-F238E27FC236}">
                  <a16:creationId xmlns:a16="http://schemas.microsoft.com/office/drawing/2014/main" id="{6C49299E-83BE-D21E-4AA7-120B49FE9199}"/>
                </a:ext>
              </a:extLst>
            </p:cNvPr>
            <p:cNvSpPr/>
            <p:nvPr/>
          </p:nvSpPr>
          <p:spPr>
            <a:xfrm>
              <a:off x="1700610" y="2377844"/>
              <a:ext cx="47641" cy="1191"/>
            </a:xfrm>
            <a:custGeom>
              <a:avLst/>
              <a:gdLst>
                <a:gd name="connsiteX0" fmla="*/ 47641 w 47641"/>
                <a:gd name="connsiteY0" fmla="*/ 0 h 1191"/>
                <a:gd name="connsiteX1" fmla="*/ 0 w 47641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41" h="1191">
                  <a:moveTo>
                    <a:pt x="47641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20" name="Freeform: Shape 326">
              <a:extLst>
                <a:ext uri="{FF2B5EF4-FFF2-40B4-BE49-F238E27FC236}">
                  <a16:creationId xmlns:a16="http://schemas.microsoft.com/office/drawing/2014/main" id="{6208605F-374D-D7F8-3909-A9CB321E9966}"/>
                </a:ext>
              </a:extLst>
            </p:cNvPr>
            <p:cNvSpPr/>
            <p:nvPr/>
          </p:nvSpPr>
          <p:spPr>
            <a:xfrm>
              <a:off x="1700610" y="2377844"/>
              <a:ext cx="47641" cy="1191"/>
            </a:xfrm>
            <a:custGeom>
              <a:avLst/>
              <a:gdLst>
                <a:gd name="connsiteX0" fmla="*/ 47641 w 47641"/>
                <a:gd name="connsiteY0" fmla="*/ 0 h 1191"/>
                <a:gd name="connsiteX1" fmla="*/ 0 w 47641"/>
                <a:gd name="connsiteY1" fmla="*/ 0 h 1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41" h="1191">
                  <a:moveTo>
                    <a:pt x="47641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21" name="Freeform: Shape 327">
              <a:extLst>
                <a:ext uri="{FF2B5EF4-FFF2-40B4-BE49-F238E27FC236}">
                  <a16:creationId xmlns:a16="http://schemas.microsoft.com/office/drawing/2014/main" id="{046E9F19-FEAB-2437-5CF1-1754D22D8553}"/>
                </a:ext>
              </a:extLst>
            </p:cNvPr>
            <p:cNvSpPr/>
            <p:nvPr/>
          </p:nvSpPr>
          <p:spPr>
            <a:xfrm>
              <a:off x="1683817" y="2303762"/>
              <a:ext cx="33706" cy="33706"/>
            </a:xfrm>
            <a:custGeom>
              <a:avLst/>
              <a:gdLst>
                <a:gd name="connsiteX0" fmla="*/ 33706 w 33706"/>
                <a:gd name="connsiteY0" fmla="*/ 0 h 33706"/>
                <a:gd name="connsiteX1" fmla="*/ 0 w 33706"/>
                <a:gd name="connsiteY1" fmla="*/ 33706 h 3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706" h="33706">
                  <a:moveTo>
                    <a:pt x="33706" y="0"/>
                  </a:moveTo>
                  <a:lnTo>
                    <a:pt x="0" y="33706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22" name="Freeform: Shape 328">
              <a:extLst>
                <a:ext uri="{FF2B5EF4-FFF2-40B4-BE49-F238E27FC236}">
                  <a16:creationId xmlns:a16="http://schemas.microsoft.com/office/drawing/2014/main" id="{892AC338-3CCE-506B-4583-8A0415726A1D}"/>
                </a:ext>
              </a:extLst>
            </p:cNvPr>
            <p:cNvSpPr/>
            <p:nvPr/>
          </p:nvSpPr>
          <p:spPr>
            <a:xfrm>
              <a:off x="1710138" y="2463599"/>
              <a:ext cx="47641" cy="85754"/>
            </a:xfrm>
            <a:custGeom>
              <a:avLst/>
              <a:gdLst>
                <a:gd name="connsiteX0" fmla="*/ 6432 w 47641"/>
                <a:gd name="connsiteY0" fmla="*/ 79918 h 85754"/>
                <a:gd name="connsiteX1" fmla="*/ 23821 w 47641"/>
                <a:gd name="connsiteY1" fmla="*/ 85754 h 85754"/>
                <a:gd name="connsiteX2" fmla="*/ 23821 w 47641"/>
                <a:gd name="connsiteY2" fmla="*/ 85754 h 85754"/>
                <a:gd name="connsiteX3" fmla="*/ 47641 w 47641"/>
                <a:gd name="connsiteY3" fmla="*/ 66698 h 85754"/>
                <a:gd name="connsiteX4" fmla="*/ 47641 w 47641"/>
                <a:gd name="connsiteY4" fmla="*/ 19057 h 85754"/>
                <a:gd name="connsiteX5" fmla="*/ 23821 w 47641"/>
                <a:gd name="connsiteY5" fmla="*/ 0 h 85754"/>
                <a:gd name="connsiteX6" fmla="*/ 23821 w 47641"/>
                <a:gd name="connsiteY6" fmla="*/ 0 h 85754"/>
                <a:gd name="connsiteX7" fmla="*/ 0 w 47641"/>
                <a:gd name="connsiteY7" fmla="*/ 19057 h 85754"/>
                <a:gd name="connsiteX8" fmla="*/ 0 w 47641"/>
                <a:gd name="connsiteY8" fmla="*/ 42758 h 8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41" h="85754">
                  <a:moveTo>
                    <a:pt x="6432" y="79918"/>
                  </a:moveTo>
                  <a:cubicBezTo>
                    <a:pt x="10958" y="83372"/>
                    <a:pt x="17270" y="85754"/>
                    <a:pt x="23821" y="85754"/>
                  </a:cubicBezTo>
                  <a:lnTo>
                    <a:pt x="23821" y="85754"/>
                  </a:lnTo>
                  <a:cubicBezTo>
                    <a:pt x="36922" y="85754"/>
                    <a:pt x="47641" y="77179"/>
                    <a:pt x="47641" y="66698"/>
                  </a:cubicBezTo>
                  <a:lnTo>
                    <a:pt x="47641" y="19057"/>
                  </a:lnTo>
                  <a:cubicBezTo>
                    <a:pt x="47641" y="8575"/>
                    <a:pt x="36922" y="0"/>
                    <a:pt x="23821" y="0"/>
                  </a:cubicBezTo>
                  <a:lnTo>
                    <a:pt x="23821" y="0"/>
                  </a:lnTo>
                  <a:cubicBezTo>
                    <a:pt x="10719" y="0"/>
                    <a:pt x="0" y="8575"/>
                    <a:pt x="0" y="19057"/>
                  </a:cubicBezTo>
                  <a:lnTo>
                    <a:pt x="0" y="42758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23" name="Groupe 1022">
            <a:extLst>
              <a:ext uri="{FF2B5EF4-FFF2-40B4-BE49-F238E27FC236}">
                <a16:creationId xmlns:a16="http://schemas.microsoft.com/office/drawing/2014/main" id="{ACD9BF2A-6B0F-EACC-F858-4A7972BBAEF8}"/>
              </a:ext>
            </a:extLst>
          </p:cNvPr>
          <p:cNvGrpSpPr/>
          <p:nvPr/>
        </p:nvGrpSpPr>
        <p:grpSpPr>
          <a:xfrm>
            <a:off x="4227375" y="2953783"/>
            <a:ext cx="518628" cy="526051"/>
            <a:chOff x="5840311" y="4252748"/>
            <a:chExt cx="360008" cy="365161"/>
          </a:xfrm>
        </p:grpSpPr>
        <p:sp>
          <p:nvSpPr>
            <p:cNvPr id="1024" name="Forme libre : forme 1023">
              <a:extLst>
                <a:ext uri="{FF2B5EF4-FFF2-40B4-BE49-F238E27FC236}">
                  <a16:creationId xmlns:a16="http://schemas.microsoft.com/office/drawing/2014/main" id="{4C2A0052-D27C-1AB7-A235-13958A3B0B3C}"/>
                </a:ext>
              </a:extLst>
            </p:cNvPr>
            <p:cNvSpPr/>
            <p:nvPr/>
          </p:nvSpPr>
          <p:spPr>
            <a:xfrm>
              <a:off x="5857883" y="4329159"/>
              <a:ext cx="55184" cy="116358"/>
            </a:xfrm>
            <a:custGeom>
              <a:avLst/>
              <a:gdLst>
                <a:gd name="connsiteX0" fmla="*/ 0 w 40385"/>
                <a:gd name="connsiteY0" fmla="*/ 85154 h 85153"/>
                <a:gd name="connsiteX1" fmla="*/ 0 w 40385"/>
                <a:gd name="connsiteY1" fmla="*/ 22098 h 85153"/>
                <a:gd name="connsiteX2" fmla="*/ 5620 w 40385"/>
                <a:gd name="connsiteY2" fmla="*/ 13811 h 85153"/>
                <a:gd name="connsiteX3" fmla="*/ 40386 w 40385"/>
                <a:gd name="connsiteY3" fmla="*/ 0 h 85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385" h="85153">
                  <a:moveTo>
                    <a:pt x="0" y="85154"/>
                  </a:moveTo>
                  <a:lnTo>
                    <a:pt x="0" y="22098"/>
                  </a:lnTo>
                  <a:cubicBezTo>
                    <a:pt x="0" y="18479"/>
                    <a:pt x="2191" y="15240"/>
                    <a:pt x="5620" y="13811"/>
                  </a:cubicBezTo>
                  <a:lnTo>
                    <a:pt x="40386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25" name="Forme libre : forme 1024">
              <a:extLst>
                <a:ext uri="{FF2B5EF4-FFF2-40B4-BE49-F238E27FC236}">
                  <a16:creationId xmlns:a16="http://schemas.microsoft.com/office/drawing/2014/main" id="{644A02A9-2A6E-E257-AE18-9571EB5358D8}"/>
                </a:ext>
              </a:extLst>
            </p:cNvPr>
            <p:cNvSpPr/>
            <p:nvPr/>
          </p:nvSpPr>
          <p:spPr>
            <a:xfrm>
              <a:off x="5912287" y="4274103"/>
              <a:ext cx="77832" cy="111022"/>
            </a:xfrm>
            <a:custGeom>
              <a:avLst/>
              <a:gdLst>
                <a:gd name="connsiteX0" fmla="*/ 0 w 56959"/>
                <a:gd name="connsiteY0" fmla="*/ 81248 h 81248"/>
                <a:gd name="connsiteX1" fmla="*/ 0 w 56959"/>
                <a:gd name="connsiteY1" fmla="*/ 7620 h 81248"/>
                <a:gd name="connsiteX2" fmla="*/ 7620 w 56959"/>
                <a:gd name="connsiteY2" fmla="*/ 0 h 81248"/>
                <a:gd name="connsiteX3" fmla="*/ 49340 w 56959"/>
                <a:gd name="connsiteY3" fmla="*/ 0 h 81248"/>
                <a:gd name="connsiteX4" fmla="*/ 56960 w 56959"/>
                <a:gd name="connsiteY4" fmla="*/ 7620 h 81248"/>
                <a:gd name="connsiteX5" fmla="*/ 56960 w 56959"/>
                <a:gd name="connsiteY5" fmla="*/ 80677 h 8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959" h="81248">
                  <a:moveTo>
                    <a:pt x="0" y="81248"/>
                  </a:moveTo>
                  <a:lnTo>
                    <a:pt x="0" y="7620"/>
                  </a:lnTo>
                  <a:cubicBezTo>
                    <a:pt x="0" y="3429"/>
                    <a:pt x="3429" y="0"/>
                    <a:pt x="7620" y="0"/>
                  </a:cubicBezTo>
                  <a:lnTo>
                    <a:pt x="49340" y="0"/>
                  </a:lnTo>
                  <a:cubicBezTo>
                    <a:pt x="53530" y="0"/>
                    <a:pt x="56960" y="3429"/>
                    <a:pt x="56960" y="7620"/>
                  </a:cubicBezTo>
                  <a:lnTo>
                    <a:pt x="56960" y="80677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26" name="Forme libre : forme 1025">
              <a:extLst>
                <a:ext uri="{FF2B5EF4-FFF2-40B4-BE49-F238E27FC236}">
                  <a16:creationId xmlns:a16="http://schemas.microsoft.com/office/drawing/2014/main" id="{74AD344A-79B6-DE5B-B88C-CFEB7C7AEEC1}"/>
                </a:ext>
              </a:extLst>
            </p:cNvPr>
            <p:cNvSpPr/>
            <p:nvPr/>
          </p:nvSpPr>
          <p:spPr>
            <a:xfrm>
              <a:off x="6027084" y="4252748"/>
              <a:ext cx="84600" cy="114286"/>
            </a:xfrm>
            <a:custGeom>
              <a:avLst/>
              <a:gdLst>
                <a:gd name="connsiteX0" fmla="*/ 0 w 61912"/>
                <a:gd name="connsiteY0" fmla="*/ 83637 h 83637"/>
                <a:gd name="connsiteX1" fmla="*/ 0 w 61912"/>
                <a:gd name="connsiteY1" fmla="*/ 7056 h 83637"/>
                <a:gd name="connsiteX2" fmla="*/ 9906 w 61912"/>
                <a:gd name="connsiteY2" fmla="*/ 579 h 83637"/>
                <a:gd name="connsiteX3" fmla="*/ 57721 w 61912"/>
                <a:gd name="connsiteY3" fmla="*/ 21534 h 83637"/>
                <a:gd name="connsiteX4" fmla="*/ 61913 w 61912"/>
                <a:gd name="connsiteY4" fmla="*/ 28011 h 83637"/>
                <a:gd name="connsiteX5" fmla="*/ 61913 w 61912"/>
                <a:gd name="connsiteY5" fmla="*/ 74779 h 83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912" h="83637">
                  <a:moveTo>
                    <a:pt x="0" y="83637"/>
                  </a:moveTo>
                  <a:lnTo>
                    <a:pt x="0" y="7056"/>
                  </a:lnTo>
                  <a:cubicBezTo>
                    <a:pt x="0" y="2008"/>
                    <a:pt x="5239" y="-1421"/>
                    <a:pt x="9906" y="579"/>
                  </a:cubicBezTo>
                  <a:lnTo>
                    <a:pt x="57721" y="21534"/>
                  </a:lnTo>
                  <a:cubicBezTo>
                    <a:pt x="60293" y="22677"/>
                    <a:pt x="61913" y="25154"/>
                    <a:pt x="61913" y="28011"/>
                  </a:cubicBezTo>
                  <a:lnTo>
                    <a:pt x="61913" y="74779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27" name="Forme libre : forme 1026">
              <a:extLst>
                <a:ext uri="{FF2B5EF4-FFF2-40B4-BE49-F238E27FC236}">
                  <a16:creationId xmlns:a16="http://schemas.microsoft.com/office/drawing/2014/main" id="{B16DC8BF-DA90-9F67-2F6B-BB606609AF68}"/>
                </a:ext>
              </a:extLst>
            </p:cNvPr>
            <p:cNvSpPr/>
            <p:nvPr/>
          </p:nvSpPr>
          <p:spPr>
            <a:xfrm>
              <a:off x="6092030" y="4314842"/>
              <a:ext cx="96444" cy="184950"/>
            </a:xfrm>
            <a:custGeom>
              <a:avLst/>
              <a:gdLst>
                <a:gd name="connsiteX0" fmla="*/ 0 w 70580"/>
                <a:gd name="connsiteY0" fmla="*/ 64103 h 135350"/>
                <a:gd name="connsiteX1" fmla="*/ 0 w 70580"/>
                <a:gd name="connsiteY1" fmla="*/ 36004 h 135350"/>
                <a:gd name="connsiteX2" fmla="*/ 5620 w 70580"/>
                <a:gd name="connsiteY2" fmla="*/ 30385 h 135350"/>
                <a:gd name="connsiteX3" fmla="*/ 29146 w 70580"/>
                <a:gd name="connsiteY3" fmla="*/ 30385 h 135350"/>
                <a:gd name="connsiteX4" fmla="*/ 36386 w 70580"/>
                <a:gd name="connsiteY4" fmla="*/ 23146 h 135350"/>
                <a:gd name="connsiteX5" fmla="*/ 36386 w 70580"/>
                <a:gd name="connsiteY5" fmla="*/ 5620 h 135350"/>
                <a:gd name="connsiteX6" fmla="*/ 42005 w 70580"/>
                <a:gd name="connsiteY6" fmla="*/ 0 h 135350"/>
                <a:gd name="connsiteX7" fmla="*/ 64961 w 70580"/>
                <a:gd name="connsiteY7" fmla="*/ 0 h 135350"/>
                <a:gd name="connsiteX8" fmla="*/ 70580 w 70580"/>
                <a:gd name="connsiteY8" fmla="*/ 5620 h 135350"/>
                <a:gd name="connsiteX9" fmla="*/ 70580 w 70580"/>
                <a:gd name="connsiteY9" fmla="*/ 135350 h 13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0580" h="135350">
                  <a:moveTo>
                    <a:pt x="0" y="64103"/>
                  </a:moveTo>
                  <a:lnTo>
                    <a:pt x="0" y="36004"/>
                  </a:lnTo>
                  <a:cubicBezTo>
                    <a:pt x="0" y="32861"/>
                    <a:pt x="2572" y="30385"/>
                    <a:pt x="5620" y="30385"/>
                  </a:cubicBezTo>
                  <a:lnTo>
                    <a:pt x="29146" y="30385"/>
                  </a:lnTo>
                  <a:cubicBezTo>
                    <a:pt x="33147" y="30385"/>
                    <a:pt x="36386" y="27146"/>
                    <a:pt x="36386" y="23146"/>
                  </a:cubicBezTo>
                  <a:lnTo>
                    <a:pt x="36386" y="5620"/>
                  </a:lnTo>
                  <a:cubicBezTo>
                    <a:pt x="36386" y="2477"/>
                    <a:pt x="38957" y="0"/>
                    <a:pt x="42005" y="0"/>
                  </a:cubicBezTo>
                  <a:lnTo>
                    <a:pt x="64961" y="0"/>
                  </a:lnTo>
                  <a:cubicBezTo>
                    <a:pt x="68104" y="0"/>
                    <a:pt x="70580" y="2572"/>
                    <a:pt x="70580" y="5620"/>
                  </a:cubicBezTo>
                  <a:lnTo>
                    <a:pt x="70580" y="13535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grpSp>
          <p:nvGrpSpPr>
            <p:cNvPr id="1028" name="Groupe 1027">
              <a:extLst>
                <a:ext uri="{FF2B5EF4-FFF2-40B4-BE49-F238E27FC236}">
                  <a16:creationId xmlns:a16="http://schemas.microsoft.com/office/drawing/2014/main" id="{01AB050F-164D-FCAD-C524-A7E74C664386}"/>
                </a:ext>
              </a:extLst>
            </p:cNvPr>
            <p:cNvGrpSpPr/>
            <p:nvPr/>
          </p:nvGrpSpPr>
          <p:grpSpPr>
            <a:xfrm>
              <a:off x="5840311" y="4400546"/>
              <a:ext cx="360008" cy="217363"/>
              <a:chOff x="5840311" y="4388641"/>
              <a:chExt cx="360008" cy="217363"/>
            </a:xfrm>
          </p:grpSpPr>
          <p:sp>
            <p:nvSpPr>
              <p:cNvPr id="1029" name="Forme libre : forme 1028">
                <a:extLst>
                  <a:ext uri="{FF2B5EF4-FFF2-40B4-BE49-F238E27FC236}">
                    <a16:creationId xmlns:a16="http://schemas.microsoft.com/office/drawing/2014/main" id="{E5E3BBF6-CFF5-BADA-69E1-EBA6618DBB31}"/>
                  </a:ext>
                </a:extLst>
              </p:cNvPr>
              <p:cNvSpPr/>
              <p:nvPr/>
            </p:nvSpPr>
            <p:spPr>
              <a:xfrm>
                <a:off x="5857816" y="4484159"/>
                <a:ext cx="101973" cy="101973"/>
              </a:xfrm>
              <a:custGeom>
                <a:avLst/>
                <a:gdLst>
                  <a:gd name="connsiteX0" fmla="*/ 90297 w 90297"/>
                  <a:gd name="connsiteY0" fmla="*/ 45149 h 90297"/>
                  <a:gd name="connsiteX1" fmla="*/ 45149 w 90297"/>
                  <a:gd name="connsiteY1" fmla="*/ 90297 h 90297"/>
                  <a:gd name="connsiteX2" fmla="*/ 0 w 90297"/>
                  <a:gd name="connsiteY2" fmla="*/ 45149 h 90297"/>
                  <a:gd name="connsiteX3" fmla="*/ 45149 w 90297"/>
                  <a:gd name="connsiteY3" fmla="*/ 0 h 90297"/>
                  <a:gd name="connsiteX4" fmla="*/ 90297 w 90297"/>
                  <a:gd name="connsiteY4" fmla="*/ 45149 h 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97" h="90297">
                    <a:moveTo>
                      <a:pt x="90297" y="45149"/>
                    </a:moveTo>
                    <a:cubicBezTo>
                      <a:pt x="90297" y="70083"/>
                      <a:pt x="70083" y="90297"/>
                      <a:pt x="45149" y="90297"/>
                    </a:cubicBezTo>
                    <a:cubicBezTo>
                      <a:pt x="20214" y="90297"/>
                      <a:pt x="0" y="70083"/>
                      <a:pt x="0" y="45149"/>
                    </a:cubicBezTo>
                    <a:cubicBezTo>
                      <a:pt x="0" y="20214"/>
                      <a:pt x="20214" y="0"/>
                      <a:pt x="45149" y="0"/>
                    </a:cubicBezTo>
                    <a:cubicBezTo>
                      <a:pt x="70083" y="0"/>
                      <a:pt x="90297" y="20214"/>
                      <a:pt x="90297" y="45149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  <p:sp>
            <p:nvSpPr>
              <p:cNvPr id="1030" name="Forme libre : forme 1029">
                <a:extLst>
                  <a:ext uri="{FF2B5EF4-FFF2-40B4-BE49-F238E27FC236}">
                    <a16:creationId xmlns:a16="http://schemas.microsoft.com/office/drawing/2014/main" id="{B9D08ADC-C00B-E0A7-490C-7BD499ADF8C4}"/>
                  </a:ext>
                </a:extLst>
              </p:cNvPr>
              <p:cNvSpPr/>
              <p:nvPr/>
            </p:nvSpPr>
            <p:spPr>
              <a:xfrm>
                <a:off x="6056212" y="4486083"/>
                <a:ext cx="101973" cy="101973"/>
              </a:xfrm>
              <a:custGeom>
                <a:avLst/>
                <a:gdLst>
                  <a:gd name="connsiteX0" fmla="*/ 90297 w 90297"/>
                  <a:gd name="connsiteY0" fmla="*/ 45149 h 90297"/>
                  <a:gd name="connsiteX1" fmla="*/ 45149 w 90297"/>
                  <a:gd name="connsiteY1" fmla="*/ 90297 h 90297"/>
                  <a:gd name="connsiteX2" fmla="*/ 0 w 90297"/>
                  <a:gd name="connsiteY2" fmla="*/ 45149 h 90297"/>
                  <a:gd name="connsiteX3" fmla="*/ 45149 w 90297"/>
                  <a:gd name="connsiteY3" fmla="*/ 0 h 90297"/>
                  <a:gd name="connsiteX4" fmla="*/ 90297 w 90297"/>
                  <a:gd name="connsiteY4" fmla="*/ 45149 h 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97" h="90297">
                    <a:moveTo>
                      <a:pt x="90297" y="45149"/>
                    </a:moveTo>
                    <a:cubicBezTo>
                      <a:pt x="90297" y="70083"/>
                      <a:pt x="70083" y="90297"/>
                      <a:pt x="45149" y="90297"/>
                    </a:cubicBezTo>
                    <a:cubicBezTo>
                      <a:pt x="20214" y="90297"/>
                      <a:pt x="0" y="70083"/>
                      <a:pt x="0" y="45149"/>
                    </a:cubicBezTo>
                    <a:cubicBezTo>
                      <a:pt x="0" y="20214"/>
                      <a:pt x="20214" y="0"/>
                      <a:pt x="45149" y="0"/>
                    </a:cubicBezTo>
                    <a:cubicBezTo>
                      <a:pt x="70083" y="0"/>
                      <a:pt x="90297" y="20214"/>
                      <a:pt x="90297" y="45149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  <p:sp>
            <p:nvSpPr>
              <p:cNvPr id="1031" name="Forme libre : forme 1030">
                <a:extLst>
                  <a:ext uri="{FF2B5EF4-FFF2-40B4-BE49-F238E27FC236}">
                    <a16:creationId xmlns:a16="http://schemas.microsoft.com/office/drawing/2014/main" id="{345F425A-74B3-CA45-31F0-F23BAA4CB775}"/>
                  </a:ext>
                </a:extLst>
              </p:cNvPr>
              <p:cNvSpPr/>
              <p:nvPr/>
            </p:nvSpPr>
            <p:spPr>
              <a:xfrm>
                <a:off x="5909554" y="4453587"/>
                <a:ext cx="168810" cy="74449"/>
              </a:xfrm>
              <a:custGeom>
                <a:avLst/>
                <a:gdLst>
                  <a:gd name="connsiteX0" fmla="*/ 123539 w 123539"/>
                  <a:gd name="connsiteY0" fmla="*/ 0 h 54483"/>
                  <a:gd name="connsiteX1" fmla="*/ 36290 w 123539"/>
                  <a:gd name="connsiteY1" fmla="*/ 0 h 54483"/>
                  <a:gd name="connsiteX2" fmla="*/ 0 w 123539"/>
                  <a:gd name="connsiteY2" fmla="*/ 54483 h 54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539" h="54483">
                    <a:moveTo>
                      <a:pt x="123539" y="0"/>
                    </a:moveTo>
                    <a:lnTo>
                      <a:pt x="36290" y="0"/>
                    </a:lnTo>
                    <a:lnTo>
                      <a:pt x="0" y="54483"/>
                    </a:lnTo>
                  </a:path>
                </a:pathLst>
              </a:custGeom>
              <a:no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  <p:sp>
            <p:nvSpPr>
              <p:cNvPr id="1032" name="Forme libre : forme 1031">
                <a:extLst>
                  <a:ext uri="{FF2B5EF4-FFF2-40B4-BE49-F238E27FC236}">
                    <a16:creationId xmlns:a16="http://schemas.microsoft.com/office/drawing/2014/main" id="{35A7D814-CA70-4DC2-A5CF-19C35F6069DE}"/>
                  </a:ext>
                </a:extLst>
              </p:cNvPr>
              <p:cNvSpPr/>
              <p:nvPr/>
            </p:nvSpPr>
            <p:spPr>
              <a:xfrm>
                <a:off x="5951985" y="4424953"/>
                <a:ext cx="126510" cy="91473"/>
              </a:xfrm>
              <a:custGeom>
                <a:avLst/>
                <a:gdLst>
                  <a:gd name="connsiteX0" fmla="*/ 0 w 92583"/>
                  <a:gd name="connsiteY0" fmla="*/ 0 h 66942"/>
                  <a:gd name="connsiteX1" fmla="*/ 33433 w 92583"/>
                  <a:gd name="connsiteY1" fmla="*/ 62198 h 66942"/>
                  <a:gd name="connsiteX2" fmla="*/ 48958 w 92583"/>
                  <a:gd name="connsiteY2" fmla="*/ 64103 h 66942"/>
                  <a:gd name="connsiteX3" fmla="*/ 92583 w 92583"/>
                  <a:gd name="connsiteY3" fmla="*/ 21146 h 66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583" h="66942">
                    <a:moveTo>
                      <a:pt x="0" y="0"/>
                    </a:moveTo>
                    <a:lnTo>
                      <a:pt x="33433" y="62198"/>
                    </a:lnTo>
                    <a:cubicBezTo>
                      <a:pt x="36766" y="67628"/>
                      <a:pt x="44387" y="68580"/>
                      <a:pt x="48958" y="64103"/>
                    </a:cubicBezTo>
                    <a:lnTo>
                      <a:pt x="92583" y="21146"/>
                    </a:lnTo>
                  </a:path>
                </a:pathLst>
              </a:custGeom>
              <a:no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  <p:sp>
            <p:nvSpPr>
              <p:cNvPr id="1033" name="Forme libre : forme 1032">
                <a:extLst>
                  <a:ext uri="{FF2B5EF4-FFF2-40B4-BE49-F238E27FC236}">
                    <a16:creationId xmlns:a16="http://schemas.microsoft.com/office/drawing/2014/main" id="{0B901394-B8D0-C5E3-96F5-8AF9CCA99DFF}"/>
                  </a:ext>
                </a:extLst>
              </p:cNvPr>
              <p:cNvSpPr/>
              <p:nvPr/>
            </p:nvSpPr>
            <p:spPr>
              <a:xfrm>
                <a:off x="6016672" y="4388641"/>
                <a:ext cx="89936" cy="141607"/>
              </a:xfrm>
              <a:custGeom>
                <a:avLst/>
                <a:gdLst>
                  <a:gd name="connsiteX0" fmla="*/ 65818 w 65817"/>
                  <a:gd name="connsiteY0" fmla="*/ 103632 h 103631"/>
                  <a:gd name="connsiteX1" fmla="*/ 30861 w 65817"/>
                  <a:gd name="connsiteY1" fmla="*/ 3905 h 103631"/>
                  <a:gd name="connsiteX2" fmla="*/ 25432 w 65817"/>
                  <a:gd name="connsiteY2" fmla="*/ 0 h 103631"/>
                  <a:gd name="connsiteX3" fmla="*/ 5810 w 65817"/>
                  <a:gd name="connsiteY3" fmla="*/ 0 h 103631"/>
                  <a:gd name="connsiteX4" fmla="*/ 0 w 65817"/>
                  <a:gd name="connsiteY4" fmla="*/ 5810 h 103631"/>
                  <a:gd name="connsiteX5" fmla="*/ 0 w 65817"/>
                  <a:gd name="connsiteY5" fmla="*/ 11811 h 103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5817" h="103631">
                    <a:moveTo>
                      <a:pt x="65818" y="103632"/>
                    </a:moveTo>
                    <a:lnTo>
                      <a:pt x="30861" y="3905"/>
                    </a:lnTo>
                    <a:cubicBezTo>
                      <a:pt x="30004" y="1619"/>
                      <a:pt x="27908" y="0"/>
                      <a:pt x="25432" y="0"/>
                    </a:cubicBezTo>
                    <a:lnTo>
                      <a:pt x="5810" y="0"/>
                    </a:lnTo>
                    <a:cubicBezTo>
                      <a:pt x="2667" y="0"/>
                      <a:pt x="0" y="2572"/>
                      <a:pt x="0" y="5810"/>
                    </a:cubicBezTo>
                    <a:lnTo>
                      <a:pt x="0" y="11811"/>
                    </a:lnTo>
                  </a:path>
                </a:pathLst>
              </a:custGeom>
              <a:no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  <p:sp>
            <p:nvSpPr>
              <p:cNvPr id="1034" name="Forme libre : forme 1033">
                <a:extLst>
                  <a:ext uri="{FF2B5EF4-FFF2-40B4-BE49-F238E27FC236}">
                    <a16:creationId xmlns:a16="http://schemas.microsoft.com/office/drawing/2014/main" id="{91B3C082-4AFF-7B6B-E590-B2D38314CB09}"/>
                  </a:ext>
                </a:extLst>
              </p:cNvPr>
              <p:cNvSpPr/>
              <p:nvPr/>
            </p:nvSpPr>
            <p:spPr>
              <a:xfrm>
                <a:off x="5916583" y="4402174"/>
                <a:ext cx="67377" cy="23429"/>
              </a:xfrm>
              <a:custGeom>
                <a:avLst/>
                <a:gdLst>
                  <a:gd name="connsiteX0" fmla="*/ 95 w 49308"/>
                  <a:gd name="connsiteY0" fmla="*/ 8574 h 17146"/>
                  <a:gd name="connsiteX1" fmla="*/ 95 w 49308"/>
                  <a:gd name="connsiteY1" fmla="*/ 8574 h 17146"/>
                  <a:gd name="connsiteX2" fmla="*/ 9144 w 49308"/>
                  <a:gd name="connsiteY2" fmla="*/ 17147 h 17146"/>
                  <a:gd name="connsiteX3" fmla="*/ 45244 w 49308"/>
                  <a:gd name="connsiteY3" fmla="*/ 17147 h 17146"/>
                  <a:gd name="connsiteX4" fmla="*/ 47720 w 49308"/>
                  <a:gd name="connsiteY4" fmla="*/ 10194 h 17146"/>
                  <a:gd name="connsiteX5" fmla="*/ 35528 w 49308"/>
                  <a:gd name="connsiteY5" fmla="*/ 1240 h 17146"/>
                  <a:gd name="connsiteX6" fmla="*/ 31813 w 49308"/>
                  <a:gd name="connsiteY6" fmla="*/ 2 h 17146"/>
                  <a:gd name="connsiteX7" fmla="*/ 9144 w 49308"/>
                  <a:gd name="connsiteY7" fmla="*/ 2 h 17146"/>
                  <a:gd name="connsiteX8" fmla="*/ 0 w 49308"/>
                  <a:gd name="connsiteY8" fmla="*/ 8479 h 171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308" h="17146">
                    <a:moveTo>
                      <a:pt x="95" y="8574"/>
                    </a:moveTo>
                    <a:lnTo>
                      <a:pt x="95" y="8574"/>
                    </a:lnTo>
                    <a:cubicBezTo>
                      <a:pt x="95" y="13337"/>
                      <a:pt x="4191" y="17147"/>
                      <a:pt x="9144" y="17147"/>
                    </a:cubicBezTo>
                    <a:lnTo>
                      <a:pt x="45244" y="17147"/>
                    </a:lnTo>
                    <a:cubicBezTo>
                      <a:pt x="49149" y="17147"/>
                      <a:pt x="50768" y="12479"/>
                      <a:pt x="47720" y="10194"/>
                    </a:cubicBezTo>
                    <a:lnTo>
                      <a:pt x="35528" y="1240"/>
                    </a:lnTo>
                    <a:cubicBezTo>
                      <a:pt x="34480" y="478"/>
                      <a:pt x="33147" y="2"/>
                      <a:pt x="31813" y="2"/>
                    </a:cubicBezTo>
                    <a:lnTo>
                      <a:pt x="9144" y="2"/>
                    </a:lnTo>
                    <a:cubicBezTo>
                      <a:pt x="4096" y="-93"/>
                      <a:pt x="0" y="3717"/>
                      <a:pt x="0" y="8479"/>
                    </a:cubicBezTo>
                    <a:close/>
                  </a:path>
                </a:pathLst>
              </a:custGeom>
              <a:noFill/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  <p:sp>
            <p:nvSpPr>
              <p:cNvPr id="1035" name="Forme libre : forme 1034">
                <a:extLst>
                  <a:ext uri="{FF2B5EF4-FFF2-40B4-BE49-F238E27FC236}">
                    <a16:creationId xmlns:a16="http://schemas.microsoft.com/office/drawing/2014/main" id="{5FAC7DD5-EE11-2C03-362F-AB0E53FC8018}"/>
                  </a:ext>
                </a:extLst>
              </p:cNvPr>
              <p:cNvSpPr/>
              <p:nvPr/>
            </p:nvSpPr>
            <p:spPr>
              <a:xfrm>
                <a:off x="5840311" y="4592989"/>
                <a:ext cx="336839" cy="13015"/>
              </a:xfrm>
              <a:custGeom>
                <a:avLst/>
                <a:gdLst>
                  <a:gd name="connsiteX0" fmla="*/ 0 w 246506"/>
                  <a:gd name="connsiteY0" fmla="*/ 0 h 9525"/>
                  <a:gd name="connsiteX1" fmla="*/ 246507 w 246506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46506" h="9525">
                    <a:moveTo>
                      <a:pt x="0" y="0"/>
                    </a:moveTo>
                    <a:lnTo>
                      <a:pt x="246507" y="0"/>
                    </a:lnTo>
                  </a:path>
                </a:pathLst>
              </a:custGeom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  <p:sp>
            <p:nvSpPr>
              <p:cNvPr id="1036" name="Forme libre : forme 1035">
                <a:extLst>
                  <a:ext uri="{FF2B5EF4-FFF2-40B4-BE49-F238E27FC236}">
                    <a16:creationId xmlns:a16="http://schemas.microsoft.com/office/drawing/2014/main" id="{C650964A-EE39-993D-AC83-06EDDCEF1161}"/>
                  </a:ext>
                </a:extLst>
              </p:cNvPr>
              <p:cNvSpPr/>
              <p:nvPr/>
            </p:nvSpPr>
            <p:spPr>
              <a:xfrm>
                <a:off x="6190038" y="4592989"/>
                <a:ext cx="10281" cy="13015"/>
              </a:xfrm>
              <a:custGeom>
                <a:avLst/>
                <a:gdLst>
                  <a:gd name="connsiteX0" fmla="*/ 0 w 7524"/>
                  <a:gd name="connsiteY0" fmla="*/ 0 h 9525"/>
                  <a:gd name="connsiteX1" fmla="*/ 7525 w 7524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524" h="9525">
                    <a:moveTo>
                      <a:pt x="0" y="0"/>
                    </a:moveTo>
                    <a:lnTo>
                      <a:pt x="7525" y="0"/>
                    </a:lnTo>
                  </a:path>
                </a:pathLst>
              </a:custGeom>
              <a:ln w="190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</p:grpSp>
      </p:grpSp>
      <p:grpSp>
        <p:nvGrpSpPr>
          <p:cNvPr id="1037" name="Group 29">
            <a:extLst>
              <a:ext uri="{FF2B5EF4-FFF2-40B4-BE49-F238E27FC236}">
                <a16:creationId xmlns:a16="http://schemas.microsoft.com/office/drawing/2014/main" id="{E5907B21-3C13-4370-EBE2-188C2467EB2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295688" y="2969079"/>
            <a:ext cx="556243" cy="495459"/>
            <a:chOff x="2900" y="96"/>
            <a:chExt cx="1272" cy="1133"/>
          </a:xfrm>
        </p:grpSpPr>
        <p:sp>
          <p:nvSpPr>
            <p:cNvPr id="1038" name="Freeform 30">
              <a:extLst>
                <a:ext uri="{FF2B5EF4-FFF2-40B4-BE49-F238E27FC236}">
                  <a16:creationId xmlns:a16="http://schemas.microsoft.com/office/drawing/2014/main" id="{CD98D230-D68D-C447-549A-BE1756927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0" y="109"/>
              <a:ext cx="851" cy="1120"/>
            </a:xfrm>
            <a:custGeom>
              <a:avLst/>
              <a:gdLst>
                <a:gd name="T0" fmla="*/ 302 w 337"/>
                <a:gd name="T1" fmla="*/ 248 h 433"/>
                <a:gd name="T2" fmla="*/ 335 w 337"/>
                <a:gd name="T3" fmla="*/ 364 h 433"/>
                <a:gd name="T4" fmla="*/ 324 w 337"/>
                <a:gd name="T5" fmla="*/ 384 h 433"/>
                <a:gd name="T6" fmla="*/ 324 w 337"/>
                <a:gd name="T7" fmla="*/ 384 h 433"/>
                <a:gd name="T8" fmla="*/ 159 w 337"/>
                <a:gd name="T9" fmla="*/ 431 h 433"/>
                <a:gd name="T10" fmla="*/ 139 w 337"/>
                <a:gd name="T11" fmla="*/ 420 h 433"/>
                <a:gd name="T12" fmla="*/ 139 w 337"/>
                <a:gd name="T13" fmla="*/ 420 h 433"/>
                <a:gd name="T14" fmla="*/ 126 w 337"/>
                <a:gd name="T15" fmla="*/ 375 h 433"/>
                <a:gd name="T16" fmla="*/ 65 w 337"/>
                <a:gd name="T17" fmla="*/ 375 h 433"/>
                <a:gd name="T18" fmla="*/ 36 w 337"/>
                <a:gd name="T19" fmla="*/ 346 h 433"/>
                <a:gd name="T20" fmla="*/ 36 w 337"/>
                <a:gd name="T21" fmla="*/ 346 h 433"/>
                <a:gd name="T22" fmla="*/ 36 w 337"/>
                <a:gd name="T23" fmla="*/ 286 h 433"/>
                <a:gd name="T24" fmla="*/ 11 w 337"/>
                <a:gd name="T25" fmla="*/ 278 h 433"/>
                <a:gd name="T26" fmla="*/ 2 w 337"/>
                <a:gd name="T27" fmla="*/ 260 h 433"/>
                <a:gd name="T28" fmla="*/ 3 w 337"/>
                <a:gd name="T29" fmla="*/ 259 h 433"/>
                <a:gd name="T30" fmla="*/ 29 w 337"/>
                <a:gd name="T31" fmla="*/ 200 h 433"/>
                <a:gd name="T32" fmla="*/ 36 w 337"/>
                <a:gd name="T33" fmla="*/ 168 h 433"/>
                <a:gd name="T34" fmla="*/ 226 w 337"/>
                <a:gd name="T35" fmla="*/ 27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7" h="433">
                  <a:moveTo>
                    <a:pt x="302" y="248"/>
                  </a:moveTo>
                  <a:cubicBezTo>
                    <a:pt x="335" y="364"/>
                    <a:pt x="335" y="364"/>
                    <a:pt x="335" y="364"/>
                  </a:cubicBezTo>
                  <a:cubicBezTo>
                    <a:pt x="337" y="372"/>
                    <a:pt x="332" y="381"/>
                    <a:pt x="324" y="384"/>
                  </a:cubicBezTo>
                  <a:cubicBezTo>
                    <a:pt x="324" y="384"/>
                    <a:pt x="324" y="384"/>
                    <a:pt x="324" y="384"/>
                  </a:cubicBezTo>
                  <a:cubicBezTo>
                    <a:pt x="159" y="431"/>
                    <a:pt x="159" y="431"/>
                    <a:pt x="159" y="431"/>
                  </a:cubicBezTo>
                  <a:cubicBezTo>
                    <a:pt x="150" y="433"/>
                    <a:pt x="141" y="428"/>
                    <a:pt x="139" y="420"/>
                  </a:cubicBezTo>
                  <a:cubicBezTo>
                    <a:pt x="139" y="420"/>
                    <a:pt x="139" y="420"/>
                    <a:pt x="139" y="420"/>
                  </a:cubicBezTo>
                  <a:cubicBezTo>
                    <a:pt x="126" y="375"/>
                    <a:pt x="126" y="375"/>
                    <a:pt x="126" y="375"/>
                  </a:cubicBezTo>
                  <a:cubicBezTo>
                    <a:pt x="65" y="375"/>
                    <a:pt x="65" y="375"/>
                    <a:pt x="65" y="375"/>
                  </a:cubicBezTo>
                  <a:cubicBezTo>
                    <a:pt x="49" y="375"/>
                    <a:pt x="36" y="362"/>
                    <a:pt x="36" y="346"/>
                  </a:cubicBezTo>
                  <a:cubicBezTo>
                    <a:pt x="36" y="346"/>
                    <a:pt x="36" y="346"/>
                    <a:pt x="36" y="346"/>
                  </a:cubicBezTo>
                  <a:cubicBezTo>
                    <a:pt x="36" y="286"/>
                    <a:pt x="36" y="286"/>
                    <a:pt x="36" y="286"/>
                  </a:cubicBezTo>
                  <a:cubicBezTo>
                    <a:pt x="11" y="278"/>
                    <a:pt x="11" y="278"/>
                    <a:pt x="11" y="278"/>
                  </a:cubicBezTo>
                  <a:cubicBezTo>
                    <a:pt x="4" y="275"/>
                    <a:pt x="0" y="267"/>
                    <a:pt x="2" y="260"/>
                  </a:cubicBezTo>
                  <a:cubicBezTo>
                    <a:pt x="3" y="260"/>
                    <a:pt x="3" y="259"/>
                    <a:pt x="3" y="259"/>
                  </a:cubicBezTo>
                  <a:cubicBezTo>
                    <a:pt x="29" y="200"/>
                    <a:pt x="29" y="200"/>
                    <a:pt x="29" y="200"/>
                  </a:cubicBezTo>
                  <a:cubicBezTo>
                    <a:pt x="34" y="190"/>
                    <a:pt x="36" y="179"/>
                    <a:pt x="36" y="168"/>
                  </a:cubicBezTo>
                  <a:cubicBezTo>
                    <a:pt x="36" y="81"/>
                    <a:pt x="116" y="0"/>
                    <a:pt x="226" y="27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/>
            </a:p>
          </p:txBody>
        </p:sp>
        <p:sp>
          <p:nvSpPr>
            <p:cNvPr id="1039" name="Freeform 31">
              <a:extLst>
                <a:ext uri="{FF2B5EF4-FFF2-40B4-BE49-F238E27FC236}">
                  <a16:creationId xmlns:a16="http://schemas.microsoft.com/office/drawing/2014/main" id="{2F9CE90B-B74E-CC58-481F-0157F1F53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4" y="675"/>
              <a:ext cx="398" cy="427"/>
            </a:xfrm>
            <a:custGeom>
              <a:avLst/>
              <a:gdLst>
                <a:gd name="T0" fmla="*/ 152 w 158"/>
                <a:gd name="T1" fmla="*/ 69 h 165"/>
                <a:gd name="T2" fmla="*/ 141 w 158"/>
                <a:gd name="T3" fmla="*/ 76 h 165"/>
                <a:gd name="T4" fmla="*/ 138 w 158"/>
                <a:gd name="T5" fmla="*/ 101 h 165"/>
                <a:gd name="T6" fmla="*/ 148 w 158"/>
                <a:gd name="T7" fmla="*/ 111 h 165"/>
                <a:gd name="T8" fmla="*/ 149 w 158"/>
                <a:gd name="T9" fmla="*/ 125 h 165"/>
                <a:gd name="T10" fmla="*/ 141 w 158"/>
                <a:gd name="T11" fmla="*/ 135 h 165"/>
                <a:gd name="T12" fmla="*/ 127 w 158"/>
                <a:gd name="T13" fmla="*/ 139 h 165"/>
                <a:gd name="T14" fmla="*/ 115 w 158"/>
                <a:gd name="T15" fmla="*/ 133 h 165"/>
                <a:gd name="T16" fmla="*/ 93 w 158"/>
                <a:gd name="T17" fmla="*/ 143 h 165"/>
                <a:gd name="T18" fmla="*/ 89 w 158"/>
                <a:gd name="T19" fmla="*/ 156 h 165"/>
                <a:gd name="T20" fmla="*/ 77 w 158"/>
                <a:gd name="T21" fmla="*/ 164 h 165"/>
                <a:gd name="T22" fmla="*/ 65 w 158"/>
                <a:gd name="T23" fmla="*/ 163 h 165"/>
                <a:gd name="T24" fmla="*/ 54 w 158"/>
                <a:gd name="T25" fmla="*/ 153 h 165"/>
                <a:gd name="T26" fmla="*/ 53 w 158"/>
                <a:gd name="T27" fmla="*/ 139 h 165"/>
                <a:gd name="T28" fmla="*/ 33 w 158"/>
                <a:gd name="T29" fmla="*/ 125 h 165"/>
                <a:gd name="T30" fmla="*/ 20 w 158"/>
                <a:gd name="T31" fmla="*/ 128 h 165"/>
                <a:gd name="T32" fmla="*/ 7 w 158"/>
                <a:gd name="T33" fmla="*/ 122 h 165"/>
                <a:gd name="T34" fmla="*/ 2 w 158"/>
                <a:gd name="T35" fmla="*/ 111 h 165"/>
                <a:gd name="T36" fmla="*/ 6 w 158"/>
                <a:gd name="T37" fmla="*/ 97 h 165"/>
                <a:gd name="T38" fmla="*/ 17 w 158"/>
                <a:gd name="T39" fmla="*/ 89 h 165"/>
                <a:gd name="T40" fmla="*/ 19 w 158"/>
                <a:gd name="T41" fmla="*/ 64 h 165"/>
                <a:gd name="T42" fmla="*/ 10 w 158"/>
                <a:gd name="T43" fmla="*/ 55 h 165"/>
                <a:gd name="T44" fmla="*/ 9 w 158"/>
                <a:gd name="T45" fmla="*/ 40 h 165"/>
                <a:gd name="T46" fmla="*/ 16 w 158"/>
                <a:gd name="T47" fmla="*/ 30 h 165"/>
                <a:gd name="T48" fmla="*/ 30 w 158"/>
                <a:gd name="T49" fmla="*/ 26 h 165"/>
                <a:gd name="T50" fmla="*/ 42 w 158"/>
                <a:gd name="T51" fmla="*/ 32 h 165"/>
                <a:gd name="T52" fmla="*/ 65 w 158"/>
                <a:gd name="T53" fmla="*/ 22 h 165"/>
                <a:gd name="T54" fmla="*/ 69 w 158"/>
                <a:gd name="T55" fmla="*/ 9 h 165"/>
                <a:gd name="T56" fmla="*/ 81 w 158"/>
                <a:gd name="T57" fmla="*/ 1 h 165"/>
                <a:gd name="T58" fmla="*/ 93 w 158"/>
                <a:gd name="T59" fmla="*/ 2 h 165"/>
                <a:gd name="T60" fmla="*/ 103 w 158"/>
                <a:gd name="T61" fmla="*/ 12 h 165"/>
                <a:gd name="T62" fmla="*/ 104 w 158"/>
                <a:gd name="T63" fmla="*/ 26 h 165"/>
                <a:gd name="T64" fmla="*/ 125 w 158"/>
                <a:gd name="T65" fmla="*/ 40 h 165"/>
                <a:gd name="T66" fmla="*/ 138 w 158"/>
                <a:gd name="T67" fmla="*/ 37 h 165"/>
                <a:gd name="T68" fmla="*/ 151 w 158"/>
                <a:gd name="T69" fmla="*/ 43 h 165"/>
                <a:gd name="T70" fmla="*/ 156 w 158"/>
                <a:gd name="T71" fmla="*/ 55 h 165"/>
                <a:gd name="T72" fmla="*/ 152 w 158"/>
                <a:gd name="T73" fmla="*/ 6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8" h="165">
                  <a:moveTo>
                    <a:pt x="152" y="69"/>
                  </a:moveTo>
                  <a:cubicBezTo>
                    <a:pt x="141" y="76"/>
                    <a:pt x="141" y="76"/>
                    <a:pt x="141" y="76"/>
                  </a:cubicBezTo>
                  <a:cubicBezTo>
                    <a:pt x="141" y="85"/>
                    <a:pt x="141" y="93"/>
                    <a:pt x="138" y="101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51" y="114"/>
                    <a:pt x="152" y="121"/>
                    <a:pt x="149" y="125"/>
                  </a:cubicBezTo>
                  <a:cubicBezTo>
                    <a:pt x="141" y="135"/>
                    <a:pt x="141" y="135"/>
                    <a:pt x="141" y="135"/>
                  </a:cubicBezTo>
                  <a:cubicBezTo>
                    <a:pt x="138" y="140"/>
                    <a:pt x="132" y="141"/>
                    <a:pt x="127" y="139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08" y="138"/>
                    <a:pt x="101" y="141"/>
                    <a:pt x="93" y="143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7" y="161"/>
                    <a:pt x="82" y="165"/>
                    <a:pt x="77" y="164"/>
                  </a:cubicBezTo>
                  <a:cubicBezTo>
                    <a:pt x="65" y="163"/>
                    <a:pt x="65" y="163"/>
                    <a:pt x="65" y="163"/>
                  </a:cubicBezTo>
                  <a:cubicBezTo>
                    <a:pt x="59" y="163"/>
                    <a:pt x="55" y="158"/>
                    <a:pt x="54" y="153"/>
                  </a:cubicBezTo>
                  <a:cubicBezTo>
                    <a:pt x="53" y="139"/>
                    <a:pt x="53" y="139"/>
                    <a:pt x="53" y="139"/>
                  </a:cubicBezTo>
                  <a:cubicBezTo>
                    <a:pt x="46" y="136"/>
                    <a:pt x="39" y="131"/>
                    <a:pt x="33" y="125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5" y="130"/>
                    <a:pt x="9" y="127"/>
                    <a:pt x="7" y="122"/>
                  </a:cubicBezTo>
                  <a:cubicBezTo>
                    <a:pt x="2" y="111"/>
                    <a:pt x="2" y="111"/>
                    <a:pt x="2" y="111"/>
                  </a:cubicBezTo>
                  <a:cubicBezTo>
                    <a:pt x="0" y="106"/>
                    <a:pt x="1" y="100"/>
                    <a:pt x="6" y="97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6" y="81"/>
                    <a:pt x="17" y="72"/>
                    <a:pt x="19" y="64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6" y="51"/>
                    <a:pt x="6" y="45"/>
                    <a:pt x="9" y="4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9" y="26"/>
                    <a:pt x="25" y="24"/>
                    <a:pt x="30" y="26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9" y="27"/>
                    <a:pt x="57" y="24"/>
                    <a:pt x="65" y="22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0" y="4"/>
                    <a:pt x="75" y="0"/>
                    <a:pt x="81" y="1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99" y="3"/>
                    <a:pt x="103" y="7"/>
                    <a:pt x="103" y="12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12" y="29"/>
                    <a:pt x="119" y="34"/>
                    <a:pt x="125" y="40"/>
                  </a:cubicBezTo>
                  <a:cubicBezTo>
                    <a:pt x="138" y="37"/>
                    <a:pt x="138" y="37"/>
                    <a:pt x="138" y="37"/>
                  </a:cubicBezTo>
                  <a:cubicBezTo>
                    <a:pt x="143" y="36"/>
                    <a:pt x="148" y="39"/>
                    <a:pt x="151" y="43"/>
                  </a:cubicBezTo>
                  <a:cubicBezTo>
                    <a:pt x="156" y="55"/>
                    <a:pt x="156" y="55"/>
                    <a:pt x="156" y="55"/>
                  </a:cubicBezTo>
                  <a:cubicBezTo>
                    <a:pt x="158" y="60"/>
                    <a:pt x="156" y="66"/>
                    <a:pt x="152" y="6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/>
            </a:p>
          </p:txBody>
        </p:sp>
        <p:sp>
          <p:nvSpPr>
            <p:cNvPr id="1040" name="Freeform 32">
              <a:extLst>
                <a:ext uri="{FF2B5EF4-FFF2-40B4-BE49-F238E27FC236}">
                  <a16:creationId xmlns:a16="http://schemas.microsoft.com/office/drawing/2014/main" id="{60266E30-8F71-7113-D6A3-A2F996829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0" y="825"/>
              <a:ext cx="124" cy="127"/>
            </a:xfrm>
            <a:custGeom>
              <a:avLst/>
              <a:gdLst>
                <a:gd name="T0" fmla="*/ 48 w 49"/>
                <a:gd name="T1" fmla="*/ 27 h 49"/>
                <a:gd name="T2" fmla="*/ 27 w 49"/>
                <a:gd name="T3" fmla="*/ 1 h 49"/>
                <a:gd name="T4" fmla="*/ 1 w 49"/>
                <a:gd name="T5" fmla="*/ 22 h 49"/>
                <a:gd name="T6" fmla="*/ 22 w 49"/>
                <a:gd name="T7" fmla="*/ 48 h 49"/>
                <a:gd name="T8" fmla="*/ 23 w 49"/>
                <a:gd name="T9" fmla="*/ 48 h 49"/>
                <a:gd name="T10" fmla="*/ 48 w 49"/>
                <a:gd name="T11" fmla="*/ 27 h 49"/>
                <a:gd name="T12" fmla="*/ 48 w 49"/>
                <a:gd name="T13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49">
                  <a:moveTo>
                    <a:pt x="48" y="27"/>
                  </a:moveTo>
                  <a:cubicBezTo>
                    <a:pt x="49" y="14"/>
                    <a:pt x="40" y="3"/>
                    <a:pt x="27" y="1"/>
                  </a:cubicBezTo>
                  <a:cubicBezTo>
                    <a:pt x="14" y="0"/>
                    <a:pt x="3" y="9"/>
                    <a:pt x="1" y="22"/>
                  </a:cubicBezTo>
                  <a:cubicBezTo>
                    <a:pt x="0" y="35"/>
                    <a:pt x="9" y="47"/>
                    <a:pt x="22" y="48"/>
                  </a:cubicBezTo>
                  <a:cubicBezTo>
                    <a:pt x="22" y="48"/>
                    <a:pt x="22" y="48"/>
                    <a:pt x="23" y="48"/>
                  </a:cubicBezTo>
                  <a:cubicBezTo>
                    <a:pt x="35" y="49"/>
                    <a:pt x="47" y="40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/>
            </a:p>
          </p:txBody>
        </p:sp>
        <p:sp>
          <p:nvSpPr>
            <p:cNvPr id="1041" name="Freeform 33">
              <a:extLst>
                <a:ext uri="{FF2B5EF4-FFF2-40B4-BE49-F238E27FC236}">
                  <a16:creationId xmlns:a16="http://schemas.microsoft.com/office/drawing/2014/main" id="{BE183BA7-84E2-3A8F-9ED9-2BFB53C5C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5" y="96"/>
              <a:ext cx="636" cy="654"/>
            </a:xfrm>
            <a:custGeom>
              <a:avLst/>
              <a:gdLst>
                <a:gd name="T0" fmla="*/ 30 w 252"/>
                <a:gd name="T1" fmla="*/ 192 h 253"/>
                <a:gd name="T2" fmla="*/ 43 w 252"/>
                <a:gd name="T3" fmla="*/ 175 h 253"/>
                <a:gd name="T4" fmla="*/ 33 w 252"/>
                <a:gd name="T5" fmla="*/ 152 h 253"/>
                <a:gd name="T6" fmla="*/ 12 w 252"/>
                <a:gd name="T7" fmla="*/ 149 h 253"/>
                <a:gd name="T8" fmla="*/ 0 w 252"/>
                <a:gd name="T9" fmla="*/ 135 h 253"/>
                <a:gd name="T10" fmla="*/ 0 w 252"/>
                <a:gd name="T11" fmla="*/ 119 h 253"/>
                <a:gd name="T12" fmla="*/ 12 w 252"/>
                <a:gd name="T13" fmla="*/ 105 h 253"/>
                <a:gd name="T14" fmla="*/ 33 w 252"/>
                <a:gd name="T15" fmla="*/ 102 h 253"/>
                <a:gd name="T16" fmla="*/ 43 w 252"/>
                <a:gd name="T17" fmla="*/ 79 h 253"/>
                <a:gd name="T18" fmla="*/ 30 w 252"/>
                <a:gd name="T19" fmla="*/ 62 h 253"/>
                <a:gd name="T20" fmla="*/ 31 w 252"/>
                <a:gd name="T21" fmla="*/ 43 h 253"/>
                <a:gd name="T22" fmla="*/ 42 w 252"/>
                <a:gd name="T23" fmla="*/ 32 h 253"/>
                <a:gd name="T24" fmla="*/ 60 w 252"/>
                <a:gd name="T25" fmla="*/ 31 h 253"/>
                <a:gd name="T26" fmla="*/ 78 w 252"/>
                <a:gd name="T27" fmla="*/ 44 h 253"/>
                <a:gd name="T28" fmla="*/ 101 w 252"/>
                <a:gd name="T29" fmla="*/ 34 h 253"/>
                <a:gd name="T30" fmla="*/ 104 w 252"/>
                <a:gd name="T31" fmla="*/ 13 h 253"/>
                <a:gd name="T32" fmla="*/ 118 w 252"/>
                <a:gd name="T33" fmla="*/ 0 h 253"/>
                <a:gd name="T34" fmla="*/ 134 w 252"/>
                <a:gd name="T35" fmla="*/ 0 h 253"/>
                <a:gd name="T36" fmla="*/ 148 w 252"/>
                <a:gd name="T37" fmla="*/ 13 h 253"/>
                <a:gd name="T38" fmla="*/ 151 w 252"/>
                <a:gd name="T39" fmla="*/ 34 h 253"/>
                <a:gd name="T40" fmla="*/ 174 w 252"/>
                <a:gd name="T41" fmla="*/ 44 h 253"/>
                <a:gd name="T42" fmla="*/ 191 w 252"/>
                <a:gd name="T43" fmla="*/ 31 h 253"/>
                <a:gd name="T44" fmla="*/ 210 w 252"/>
                <a:gd name="T45" fmla="*/ 32 h 253"/>
                <a:gd name="T46" fmla="*/ 221 w 252"/>
                <a:gd name="T47" fmla="*/ 43 h 253"/>
                <a:gd name="T48" fmla="*/ 222 w 252"/>
                <a:gd name="T49" fmla="*/ 62 h 253"/>
                <a:gd name="T50" fmla="*/ 209 w 252"/>
                <a:gd name="T51" fmla="*/ 79 h 253"/>
                <a:gd name="T52" fmla="*/ 219 w 252"/>
                <a:gd name="T53" fmla="*/ 102 h 253"/>
                <a:gd name="T54" fmla="*/ 240 w 252"/>
                <a:gd name="T55" fmla="*/ 105 h 253"/>
                <a:gd name="T56" fmla="*/ 252 w 252"/>
                <a:gd name="T57" fmla="*/ 119 h 253"/>
                <a:gd name="T58" fmla="*/ 252 w 252"/>
                <a:gd name="T59" fmla="*/ 135 h 253"/>
                <a:gd name="T60" fmla="*/ 240 w 252"/>
                <a:gd name="T61" fmla="*/ 149 h 253"/>
                <a:gd name="T62" fmla="*/ 219 w 252"/>
                <a:gd name="T63" fmla="*/ 152 h 253"/>
                <a:gd name="T64" fmla="*/ 209 w 252"/>
                <a:gd name="T65" fmla="*/ 175 h 253"/>
                <a:gd name="T66" fmla="*/ 222 w 252"/>
                <a:gd name="T67" fmla="*/ 192 h 253"/>
                <a:gd name="T68" fmla="*/ 221 w 252"/>
                <a:gd name="T69" fmla="*/ 211 h 253"/>
                <a:gd name="T70" fmla="*/ 210 w 252"/>
                <a:gd name="T71" fmla="*/ 222 h 253"/>
                <a:gd name="T72" fmla="*/ 191 w 252"/>
                <a:gd name="T73" fmla="*/ 223 h 253"/>
                <a:gd name="T74" fmla="*/ 174 w 252"/>
                <a:gd name="T75" fmla="*/ 210 h 253"/>
                <a:gd name="T76" fmla="*/ 151 w 252"/>
                <a:gd name="T77" fmla="*/ 220 h 253"/>
                <a:gd name="T78" fmla="*/ 148 w 252"/>
                <a:gd name="T79" fmla="*/ 241 h 253"/>
                <a:gd name="T80" fmla="*/ 134 w 252"/>
                <a:gd name="T81" fmla="*/ 253 h 253"/>
                <a:gd name="T82" fmla="*/ 118 w 252"/>
                <a:gd name="T83" fmla="*/ 253 h 253"/>
                <a:gd name="T84" fmla="*/ 104 w 252"/>
                <a:gd name="T85" fmla="*/ 241 h 253"/>
                <a:gd name="T86" fmla="*/ 101 w 252"/>
                <a:gd name="T87" fmla="*/ 220 h 253"/>
                <a:gd name="T88" fmla="*/ 78 w 252"/>
                <a:gd name="T89" fmla="*/ 210 h 253"/>
                <a:gd name="T90" fmla="*/ 61 w 252"/>
                <a:gd name="T91" fmla="*/ 223 h 253"/>
                <a:gd name="T92" fmla="*/ 42 w 252"/>
                <a:gd name="T93" fmla="*/ 222 h 253"/>
                <a:gd name="T94" fmla="*/ 31 w 252"/>
                <a:gd name="T95" fmla="*/ 211 h 253"/>
                <a:gd name="T96" fmla="*/ 30 w 252"/>
                <a:gd name="T97" fmla="*/ 192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2" h="253">
                  <a:moveTo>
                    <a:pt x="30" y="192"/>
                  </a:moveTo>
                  <a:cubicBezTo>
                    <a:pt x="43" y="175"/>
                    <a:pt x="43" y="175"/>
                    <a:pt x="43" y="175"/>
                  </a:cubicBezTo>
                  <a:cubicBezTo>
                    <a:pt x="38" y="168"/>
                    <a:pt x="35" y="160"/>
                    <a:pt x="33" y="152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5" y="148"/>
                    <a:pt x="0" y="142"/>
                    <a:pt x="0" y="135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2"/>
                    <a:pt x="5" y="106"/>
                    <a:pt x="12" y="105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5" y="94"/>
                    <a:pt x="38" y="86"/>
                    <a:pt x="43" y="79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25" y="56"/>
                    <a:pt x="26" y="48"/>
                    <a:pt x="31" y="43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7" y="27"/>
                    <a:pt x="55" y="26"/>
                    <a:pt x="60" y="31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85" y="39"/>
                    <a:pt x="93" y="36"/>
                    <a:pt x="101" y="3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6"/>
                    <a:pt x="111" y="0"/>
                    <a:pt x="118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1" y="0"/>
                    <a:pt x="147" y="6"/>
                    <a:pt x="148" y="13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9" y="36"/>
                    <a:pt x="167" y="39"/>
                    <a:pt x="174" y="44"/>
                  </a:cubicBezTo>
                  <a:cubicBezTo>
                    <a:pt x="191" y="31"/>
                    <a:pt x="191" y="31"/>
                    <a:pt x="191" y="31"/>
                  </a:cubicBezTo>
                  <a:cubicBezTo>
                    <a:pt x="197" y="26"/>
                    <a:pt x="205" y="27"/>
                    <a:pt x="210" y="32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6" y="48"/>
                    <a:pt x="226" y="56"/>
                    <a:pt x="222" y="62"/>
                  </a:cubicBezTo>
                  <a:cubicBezTo>
                    <a:pt x="209" y="79"/>
                    <a:pt x="209" y="79"/>
                    <a:pt x="209" y="79"/>
                  </a:cubicBezTo>
                  <a:cubicBezTo>
                    <a:pt x="213" y="86"/>
                    <a:pt x="217" y="94"/>
                    <a:pt x="219" y="102"/>
                  </a:cubicBezTo>
                  <a:cubicBezTo>
                    <a:pt x="240" y="105"/>
                    <a:pt x="240" y="105"/>
                    <a:pt x="240" y="105"/>
                  </a:cubicBezTo>
                  <a:cubicBezTo>
                    <a:pt x="247" y="106"/>
                    <a:pt x="252" y="112"/>
                    <a:pt x="252" y="119"/>
                  </a:cubicBezTo>
                  <a:cubicBezTo>
                    <a:pt x="252" y="135"/>
                    <a:pt x="252" y="135"/>
                    <a:pt x="252" y="135"/>
                  </a:cubicBezTo>
                  <a:cubicBezTo>
                    <a:pt x="252" y="142"/>
                    <a:pt x="247" y="148"/>
                    <a:pt x="240" y="149"/>
                  </a:cubicBezTo>
                  <a:cubicBezTo>
                    <a:pt x="219" y="152"/>
                    <a:pt x="219" y="152"/>
                    <a:pt x="219" y="152"/>
                  </a:cubicBezTo>
                  <a:cubicBezTo>
                    <a:pt x="217" y="160"/>
                    <a:pt x="213" y="168"/>
                    <a:pt x="209" y="175"/>
                  </a:cubicBezTo>
                  <a:cubicBezTo>
                    <a:pt x="222" y="192"/>
                    <a:pt x="222" y="192"/>
                    <a:pt x="222" y="192"/>
                  </a:cubicBezTo>
                  <a:cubicBezTo>
                    <a:pt x="226" y="198"/>
                    <a:pt x="226" y="206"/>
                    <a:pt x="221" y="211"/>
                  </a:cubicBezTo>
                  <a:cubicBezTo>
                    <a:pt x="210" y="222"/>
                    <a:pt x="210" y="222"/>
                    <a:pt x="210" y="222"/>
                  </a:cubicBezTo>
                  <a:cubicBezTo>
                    <a:pt x="205" y="227"/>
                    <a:pt x="197" y="227"/>
                    <a:pt x="191" y="223"/>
                  </a:cubicBezTo>
                  <a:cubicBezTo>
                    <a:pt x="174" y="210"/>
                    <a:pt x="174" y="210"/>
                    <a:pt x="174" y="210"/>
                  </a:cubicBezTo>
                  <a:cubicBezTo>
                    <a:pt x="167" y="214"/>
                    <a:pt x="159" y="218"/>
                    <a:pt x="151" y="220"/>
                  </a:cubicBezTo>
                  <a:cubicBezTo>
                    <a:pt x="148" y="241"/>
                    <a:pt x="148" y="241"/>
                    <a:pt x="148" y="241"/>
                  </a:cubicBezTo>
                  <a:cubicBezTo>
                    <a:pt x="147" y="248"/>
                    <a:pt x="141" y="253"/>
                    <a:pt x="134" y="253"/>
                  </a:cubicBezTo>
                  <a:cubicBezTo>
                    <a:pt x="118" y="253"/>
                    <a:pt x="118" y="253"/>
                    <a:pt x="118" y="253"/>
                  </a:cubicBezTo>
                  <a:cubicBezTo>
                    <a:pt x="111" y="253"/>
                    <a:pt x="105" y="248"/>
                    <a:pt x="104" y="241"/>
                  </a:cubicBezTo>
                  <a:cubicBezTo>
                    <a:pt x="101" y="220"/>
                    <a:pt x="101" y="220"/>
                    <a:pt x="101" y="220"/>
                  </a:cubicBezTo>
                  <a:cubicBezTo>
                    <a:pt x="93" y="218"/>
                    <a:pt x="85" y="214"/>
                    <a:pt x="78" y="210"/>
                  </a:cubicBezTo>
                  <a:cubicBezTo>
                    <a:pt x="61" y="223"/>
                    <a:pt x="61" y="223"/>
                    <a:pt x="61" y="223"/>
                  </a:cubicBezTo>
                  <a:cubicBezTo>
                    <a:pt x="55" y="227"/>
                    <a:pt x="47" y="227"/>
                    <a:pt x="42" y="222"/>
                  </a:cubicBezTo>
                  <a:cubicBezTo>
                    <a:pt x="31" y="211"/>
                    <a:pt x="31" y="211"/>
                    <a:pt x="31" y="211"/>
                  </a:cubicBezTo>
                  <a:cubicBezTo>
                    <a:pt x="26" y="206"/>
                    <a:pt x="25" y="198"/>
                    <a:pt x="30" y="192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/>
            </a:p>
          </p:txBody>
        </p:sp>
        <p:sp>
          <p:nvSpPr>
            <p:cNvPr id="1042" name="Freeform 34">
              <a:extLst>
                <a:ext uri="{FF2B5EF4-FFF2-40B4-BE49-F238E27FC236}">
                  <a16:creationId xmlns:a16="http://schemas.microsoft.com/office/drawing/2014/main" id="{6A9617E5-1241-FC47-6969-CFD8617CF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2" y="339"/>
              <a:ext cx="162" cy="168"/>
            </a:xfrm>
            <a:custGeom>
              <a:avLst/>
              <a:gdLst>
                <a:gd name="T0" fmla="*/ 0 w 64"/>
                <a:gd name="T1" fmla="*/ 33 h 65"/>
                <a:gd name="T2" fmla="*/ 32 w 64"/>
                <a:gd name="T3" fmla="*/ 65 h 65"/>
                <a:gd name="T4" fmla="*/ 64 w 64"/>
                <a:gd name="T5" fmla="*/ 33 h 65"/>
                <a:gd name="T6" fmla="*/ 64 w 64"/>
                <a:gd name="T7" fmla="*/ 33 h 65"/>
                <a:gd name="T8" fmla="*/ 32 w 64"/>
                <a:gd name="T9" fmla="*/ 0 h 65"/>
                <a:gd name="T10" fmla="*/ 0 w 64"/>
                <a:gd name="T11" fmla="*/ 3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4" h="65">
                  <a:moveTo>
                    <a:pt x="0" y="33"/>
                  </a:moveTo>
                  <a:cubicBezTo>
                    <a:pt x="0" y="51"/>
                    <a:pt x="14" y="65"/>
                    <a:pt x="32" y="65"/>
                  </a:cubicBezTo>
                  <a:cubicBezTo>
                    <a:pt x="50" y="65"/>
                    <a:pt x="64" y="51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15"/>
                    <a:pt x="50" y="0"/>
                    <a:pt x="32" y="0"/>
                  </a:cubicBezTo>
                  <a:cubicBezTo>
                    <a:pt x="14" y="0"/>
                    <a:pt x="0" y="15"/>
                    <a:pt x="0" y="3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/>
            </a:p>
          </p:txBody>
        </p:sp>
      </p:grpSp>
      <p:grpSp>
        <p:nvGrpSpPr>
          <p:cNvPr id="1043" name="Graphique 387">
            <a:extLst>
              <a:ext uri="{FF2B5EF4-FFF2-40B4-BE49-F238E27FC236}">
                <a16:creationId xmlns:a16="http://schemas.microsoft.com/office/drawing/2014/main" id="{D1629A71-E62C-924E-0BD6-410F119D0DA5}"/>
              </a:ext>
            </a:extLst>
          </p:cNvPr>
          <p:cNvGrpSpPr/>
          <p:nvPr/>
        </p:nvGrpSpPr>
        <p:grpSpPr>
          <a:xfrm>
            <a:off x="6446705" y="2953103"/>
            <a:ext cx="428448" cy="527410"/>
            <a:chOff x="4343400" y="1271587"/>
            <a:chExt cx="3505200" cy="4314825"/>
          </a:xfrm>
        </p:grpSpPr>
        <p:sp>
          <p:nvSpPr>
            <p:cNvPr id="1044" name="Forme libre : forme 1043">
              <a:extLst>
                <a:ext uri="{FF2B5EF4-FFF2-40B4-BE49-F238E27FC236}">
                  <a16:creationId xmlns:a16="http://schemas.microsoft.com/office/drawing/2014/main" id="{1C191825-C526-52E7-7ECA-E5E2A385B008}"/>
                </a:ext>
              </a:extLst>
            </p:cNvPr>
            <p:cNvSpPr/>
            <p:nvPr/>
          </p:nvSpPr>
          <p:spPr>
            <a:xfrm>
              <a:off x="4341601" y="1271945"/>
              <a:ext cx="3505200" cy="4314825"/>
            </a:xfrm>
            <a:custGeom>
              <a:avLst/>
              <a:gdLst>
                <a:gd name="connsiteX0" fmla="*/ 2358475 w 3505200"/>
                <a:gd name="connsiteY0" fmla="*/ 73651 h 4314825"/>
                <a:gd name="connsiteX1" fmla="*/ 367082 w 3505200"/>
                <a:gd name="connsiteY1" fmla="*/ 1551455 h 4314825"/>
                <a:gd name="connsiteX2" fmla="*/ 293740 w 3505200"/>
                <a:gd name="connsiteY2" fmla="*/ 1886830 h 4314825"/>
                <a:gd name="connsiteX3" fmla="*/ 21230 w 3505200"/>
                <a:gd name="connsiteY3" fmla="*/ 2505383 h 4314825"/>
                <a:gd name="connsiteX4" fmla="*/ 11137 w 3505200"/>
                <a:gd name="connsiteY4" fmla="*/ 2515861 h 4314825"/>
                <a:gd name="connsiteX5" fmla="*/ 10752 w 3505200"/>
                <a:gd name="connsiteY5" fmla="*/ 2515861 h 4314825"/>
                <a:gd name="connsiteX6" fmla="*/ 105050 w 3505200"/>
                <a:gd name="connsiteY6" fmla="*/ 2704551 h 4314825"/>
                <a:gd name="connsiteX7" fmla="*/ 367082 w 3505200"/>
                <a:gd name="connsiteY7" fmla="*/ 2788371 h 4314825"/>
                <a:gd name="connsiteX8" fmla="*/ 367082 w 3505200"/>
                <a:gd name="connsiteY8" fmla="*/ 3417021 h 4314825"/>
                <a:gd name="connsiteX9" fmla="*/ 367082 w 3505200"/>
                <a:gd name="connsiteY9" fmla="*/ 3417021 h 4314825"/>
                <a:gd name="connsiteX10" fmla="*/ 671025 w 3505200"/>
                <a:gd name="connsiteY10" fmla="*/ 3720964 h 4314825"/>
                <a:gd name="connsiteX11" fmla="*/ 1310343 w 3505200"/>
                <a:gd name="connsiteY11" fmla="*/ 3720964 h 4314825"/>
                <a:gd name="connsiteX12" fmla="*/ 1446646 w 3505200"/>
                <a:gd name="connsiteY12" fmla="*/ 4192642 h 4314825"/>
                <a:gd name="connsiteX13" fmla="*/ 1446646 w 3505200"/>
                <a:gd name="connsiteY13" fmla="*/ 4192642 h 4314825"/>
                <a:gd name="connsiteX14" fmla="*/ 1656196 w 3505200"/>
                <a:gd name="connsiteY14" fmla="*/ 4307894 h 4314825"/>
                <a:gd name="connsiteX15" fmla="*/ 3385460 w 3505200"/>
                <a:gd name="connsiteY15" fmla="*/ 3815357 h 4314825"/>
                <a:gd name="connsiteX16" fmla="*/ 3385460 w 3505200"/>
                <a:gd name="connsiteY16" fmla="*/ 3815357 h 4314825"/>
                <a:gd name="connsiteX17" fmla="*/ 3500807 w 3505200"/>
                <a:gd name="connsiteY17" fmla="*/ 3605807 h 4314825"/>
                <a:gd name="connsiteX18" fmla="*/ 3154955 w 3505200"/>
                <a:gd name="connsiteY18" fmla="*/ 2390036 h 4314825"/>
                <a:gd name="connsiteX19" fmla="*/ 2358380 w 3505200"/>
                <a:gd name="connsiteY19" fmla="*/ 73746 h 431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505200" h="4314825">
                  <a:moveTo>
                    <a:pt x="2358475" y="73651"/>
                  </a:moveTo>
                  <a:cubicBezTo>
                    <a:pt x="1216236" y="-251247"/>
                    <a:pt x="367082" y="639626"/>
                    <a:pt x="367082" y="1551455"/>
                  </a:cubicBezTo>
                  <a:cubicBezTo>
                    <a:pt x="367082" y="1666802"/>
                    <a:pt x="346128" y="1782055"/>
                    <a:pt x="293740" y="1886830"/>
                  </a:cubicBezTo>
                  <a:lnTo>
                    <a:pt x="21230" y="2505383"/>
                  </a:lnTo>
                  <a:cubicBezTo>
                    <a:pt x="21336" y="2511064"/>
                    <a:pt x="16817" y="2515755"/>
                    <a:pt x="11137" y="2515861"/>
                  </a:cubicBezTo>
                  <a:cubicBezTo>
                    <a:pt x="11009" y="2515863"/>
                    <a:pt x="10880" y="2515863"/>
                    <a:pt x="10752" y="2515861"/>
                  </a:cubicBezTo>
                  <a:cubicBezTo>
                    <a:pt x="-10203" y="2589299"/>
                    <a:pt x="31707" y="2673118"/>
                    <a:pt x="105050" y="2704551"/>
                  </a:cubicBezTo>
                  <a:lnTo>
                    <a:pt x="367082" y="2788371"/>
                  </a:lnTo>
                  <a:lnTo>
                    <a:pt x="367082" y="3417021"/>
                  </a:lnTo>
                  <a:lnTo>
                    <a:pt x="367082" y="3417021"/>
                  </a:lnTo>
                  <a:cubicBezTo>
                    <a:pt x="367188" y="3584841"/>
                    <a:pt x="503205" y="3720859"/>
                    <a:pt x="671025" y="3720964"/>
                  </a:cubicBezTo>
                  <a:lnTo>
                    <a:pt x="1310343" y="3720964"/>
                  </a:lnTo>
                  <a:lnTo>
                    <a:pt x="1446646" y="4192642"/>
                  </a:lnTo>
                  <a:lnTo>
                    <a:pt x="1446646" y="4192642"/>
                  </a:lnTo>
                  <a:cubicBezTo>
                    <a:pt x="1467601" y="4276462"/>
                    <a:pt x="1561898" y="4328850"/>
                    <a:pt x="1656196" y="4307894"/>
                  </a:cubicBezTo>
                  <a:lnTo>
                    <a:pt x="3385460" y="3815357"/>
                  </a:lnTo>
                  <a:lnTo>
                    <a:pt x="3385460" y="3815357"/>
                  </a:lnTo>
                  <a:cubicBezTo>
                    <a:pt x="3469376" y="3783924"/>
                    <a:pt x="3521763" y="3689531"/>
                    <a:pt x="3500807" y="3605807"/>
                  </a:cubicBezTo>
                  <a:lnTo>
                    <a:pt x="3154955" y="2390036"/>
                  </a:lnTo>
                  <a:cubicBezTo>
                    <a:pt x="3395937" y="2075711"/>
                    <a:pt x="3605582" y="430076"/>
                    <a:pt x="2358380" y="73746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/>
            </a:p>
          </p:txBody>
        </p:sp>
        <p:sp>
          <p:nvSpPr>
            <p:cNvPr id="1045" name="Forme libre : forme 1044">
              <a:extLst>
                <a:ext uri="{FF2B5EF4-FFF2-40B4-BE49-F238E27FC236}">
                  <a16:creationId xmlns:a16="http://schemas.microsoft.com/office/drawing/2014/main" id="{60B0585C-57AC-48B1-AC75-444B60805C77}"/>
                </a:ext>
              </a:extLst>
            </p:cNvPr>
            <p:cNvSpPr/>
            <p:nvPr/>
          </p:nvSpPr>
          <p:spPr>
            <a:xfrm>
              <a:off x="6275522" y="1266896"/>
              <a:ext cx="276225" cy="1371600"/>
            </a:xfrm>
            <a:custGeom>
              <a:avLst/>
              <a:gdLst>
                <a:gd name="connsiteX0" fmla="*/ 277773 w 276225"/>
                <a:gd name="connsiteY0" fmla="*/ 5358 h 1371600"/>
                <a:gd name="connsiteX1" fmla="*/ 5358 w 276225"/>
                <a:gd name="connsiteY1" fmla="*/ 1367909 h 137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1371600">
                  <a:moveTo>
                    <a:pt x="277773" y="5358"/>
                  </a:moveTo>
                  <a:lnTo>
                    <a:pt x="5358" y="1367909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/>
            </a:p>
          </p:txBody>
        </p:sp>
        <p:sp>
          <p:nvSpPr>
            <p:cNvPr id="1046" name="Forme libre : forme 1045">
              <a:extLst>
                <a:ext uri="{FF2B5EF4-FFF2-40B4-BE49-F238E27FC236}">
                  <a16:creationId xmlns:a16="http://schemas.microsoft.com/office/drawing/2014/main" id="{84E3F8F9-AF73-9D1B-92D8-B2AFF73EA88E}"/>
                </a:ext>
              </a:extLst>
            </p:cNvPr>
            <p:cNvSpPr/>
            <p:nvPr/>
          </p:nvSpPr>
          <p:spPr>
            <a:xfrm>
              <a:off x="5647990" y="2620406"/>
              <a:ext cx="1009650" cy="1009650"/>
            </a:xfrm>
            <a:custGeom>
              <a:avLst/>
              <a:gdLst>
                <a:gd name="connsiteX0" fmla="*/ 999699 w 1009650"/>
                <a:gd name="connsiteY0" fmla="*/ 601235 h 1009650"/>
                <a:gd name="connsiteX1" fmla="*/ 412839 w 1009650"/>
                <a:gd name="connsiteY1" fmla="*/ 999698 h 1009650"/>
                <a:gd name="connsiteX2" fmla="*/ 14375 w 1009650"/>
                <a:gd name="connsiteY2" fmla="*/ 412839 h 1009650"/>
                <a:gd name="connsiteX3" fmla="*/ 601235 w 1009650"/>
                <a:gd name="connsiteY3" fmla="*/ 14375 h 1009650"/>
                <a:gd name="connsiteX4" fmla="*/ 601363 w 1009650"/>
                <a:gd name="connsiteY4" fmla="*/ 14399 h 1009650"/>
                <a:gd name="connsiteX5" fmla="*/ 999924 w 1009650"/>
                <a:gd name="connsiteY5" fmla="*/ 600052 h 1009650"/>
                <a:gd name="connsiteX6" fmla="*/ 999699 w 1009650"/>
                <a:gd name="connsiteY6" fmla="*/ 601234 h 100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9650" h="1009650">
                  <a:moveTo>
                    <a:pt x="999699" y="601235"/>
                  </a:moveTo>
                  <a:cubicBezTo>
                    <a:pt x="947675" y="873324"/>
                    <a:pt x="684928" y="1051723"/>
                    <a:pt x="412839" y="999698"/>
                  </a:cubicBezTo>
                  <a:cubicBezTo>
                    <a:pt x="140749" y="947674"/>
                    <a:pt x="-37650" y="684928"/>
                    <a:pt x="14375" y="412839"/>
                  </a:cubicBezTo>
                  <a:cubicBezTo>
                    <a:pt x="66399" y="140749"/>
                    <a:pt x="329145" y="-37650"/>
                    <a:pt x="601235" y="14375"/>
                  </a:cubicBezTo>
                  <a:cubicBezTo>
                    <a:pt x="601278" y="14383"/>
                    <a:pt x="601320" y="14391"/>
                    <a:pt x="601363" y="14399"/>
                  </a:cubicBezTo>
                  <a:cubicBezTo>
                    <a:pt x="873147" y="66063"/>
                    <a:pt x="1051589" y="328269"/>
                    <a:pt x="999924" y="600052"/>
                  </a:cubicBezTo>
                  <a:cubicBezTo>
                    <a:pt x="999850" y="600447"/>
                    <a:pt x="999774" y="600840"/>
                    <a:pt x="999699" y="60123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/>
            </a:p>
          </p:txBody>
        </p:sp>
        <p:sp>
          <p:nvSpPr>
            <p:cNvPr id="1047" name="Forme libre : forme 1046">
              <a:extLst>
                <a:ext uri="{FF2B5EF4-FFF2-40B4-BE49-F238E27FC236}">
                  <a16:creationId xmlns:a16="http://schemas.microsoft.com/office/drawing/2014/main" id="{6C2DE869-4FE2-0FD8-C6B5-B3D759F278A9}"/>
                </a:ext>
              </a:extLst>
            </p:cNvPr>
            <p:cNvSpPr/>
            <p:nvPr/>
          </p:nvSpPr>
          <p:spPr>
            <a:xfrm>
              <a:off x="5468469" y="3614618"/>
              <a:ext cx="590550" cy="809625"/>
            </a:xfrm>
            <a:custGeom>
              <a:avLst/>
              <a:gdLst>
                <a:gd name="connsiteX0" fmla="*/ 592288 w 590550"/>
                <a:gd name="connsiteY0" fmla="*/ 5358 h 809625"/>
                <a:gd name="connsiteX1" fmla="*/ 5358 w 590550"/>
                <a:gd name="connsiteY1" fmla="*/ 801838 h 80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550" h="809625">
                  <a:moveTo>
                    <a:pt x="592288" y="5358"/>
                  </a:moveTo>
                  <a:cubicBezTo>
                    <a:pt x="466463" y="435031"/>
                    <a:pt x="403598" y="854321"/>
                    <a:pt x="5358" y="801838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/>
            </a:p>
          </p:txBody>
        </p:sp>
        <p:sp>
          <p:nvSpPr>
            <p:cNvPr id="1048" name="Forme libre : forme 1047">
              <a:extLst>
                <a:ext uri="{FF2B5EF4-FFF2-40B4-BE49-F238E27FC236}">
                  <a16:creationId xmlns:a16="http://schemas.microsoft.com/office/drawing/2014/main" id="{F01AAD9C-4CFC-6CF3-78B0-C3C967A27010}"/>
                </a:ext>
              </a:extLst>
            </p:cNvPr>
            <p:cNvSpPr/>
            <p:nvPr/>
          </p:nvSpPr>
          <p:spPr>
            <a:xfrm>
              <a:off x="4829151" y="4274891"/>
              <a:ext cx="647700" cy="266700"/>
            </a:xfrm>
            <a:custGeom>
              <a:avLst/>
              <a:gdLst>
                <a:gd name="connsiteX0" fmla="*/ 519136 w 647700"/>
                <a:gd name="connsiteY0" fmla="*/ 267391 h 266700"/>
                <a:gd name="connsiteX1" fmla="*/ 141565 w 647700"/>
                <a:gd name="connsiteY1" fmla="*/ 267391 h 266700"/>
                <a:gd name="connsiteX2" fmla="*/ 5358 w 647700"/>
                <a:gd name="connsiteY2" fmla="*/ 141565 h 266700"/>
                <a:gd name="connsiteX3" fmla="*/ 5358 w 647700"/>
                <a:gd name="connsiteY3" fmla="*/ 141565 h 266700"/>
                <a:gd name="connsiteX4" fmla="*/ 141565 w 647700"/>
                <a:gd name="connsiteY4" fmla="*/ 5358 h 266700"/>
                <a:gd name="connsiteX5" fmla="*/ 519136 w 647700"/>
                <a:gd name="connsiteY5" fmla="*/ 5358 h 266700"/>
                <a:gd name="connsiteX6" fmla="*/ 644962 w 647700"/>
                <a:gd name="connsiteY6" fmla="*/ 141565 h 266700"/>
                <a:gd name="connsiteX7" fmla="*/ 644962 w 647700"/>
                <a:gd name="connsiteY7" fmla="*/ 141565 h 266700"/>
                <a:gd name="connsiteX8" fmla="*/ 519136 w 647700"/>
                <a:gd name="connsiteY8" fmla="*/ 267391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7700" h="266700">
                  <a:moveTo>
                    <a:pt x="519136" y="267391"/>
                  </a:moveTo>
                  <a:lnTo>
                    <a:pt x="141565" y="267391"/>
                  </a:lnTo>
                  <a:cubicBezTo>
                    <a:pt x="68223" y="267391"/>
                    <a:pt x="5358" y="215003"/>
                    <a:pt x="5358" y="141565"/>
                  </a:cubicBezTo>
                  <a:lnTo>
                    <a:pt x="5358" y="141565"/>
                  </a:lnTo>
                  <a:cubicBezTo>
                    <a:pt x="6680" y="66894"/>
                    <a:pt x="66894" y="6680"/>
                    <a:pt x="141565" y="5358"/>
                  </a:cubicBezTo>
                  <a:lnTo>
                    <a:pt x="519136" y="5358"/>
                  </a:lnTo>
                  <a:cubicBezTo>
                    <a:pt x="592574" y="5358"/>
                    <a:pt x="644962" y="68223"/>
                    <a:pt x="644962" y="141565"/>
                  </a:cubicBezTo>
                  <a:lnTo>
                    <a:pt x="644962" y="141565"/>
                  </a:lnTo>
                  <a:cubicBezTo>
                    <a:pt x="644962" y="215003"/>
                    <a:pt x="592574" y="267391"/>
                    <a:pt x="519136" y="267391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fr-FR" noProof="0"/>
            </a:p>
          </p:txBody>
        </p:sp>
      </p:grpSp>
      <p:grpSp>
        <p:nvGrpSpPr>
          <p:cNvPr id="1049" name="Groupe 1048">
            <a:extLst>
              <a:ext uri="{FF2B5EF4-FFF2-40B4-BE49-F238E27FC236}">
                <a16:creationId xmlns:a16="http://schemas.microsoft.com/office/drawing/2014/main" id="{CB1866B0-6E72-2A57-1AEF-D807E0F9D3AB}"/>
              </a:ext>
            </a:extLst>
          </p:cNvPr>
          <p:cNvGrpSpPr/>
          <p:nvPr/>
        </p:nvGrpSpPr>
        <p:grpSpPr>
          <a:xfrm>
            <a:off x="7498298" y="3038970"/>
            <a:ext cx="499503" cy="355676"/>
            <a:chOff x="5148262" y="2752725"/>
            <a:chExt cx="1895475" cy="1349691"/>
          </a:xfrm>
        </p:grpSpPr>
        <p:sp>
          <p:nvSpPr>
            <p:cNvPr id="1050" name="Forme libre : forme 1049">
              <a:extLst>
                <a:ext uri="{FF2B5EF4-FFF2-40B4-BE49-F238E27FC236}">
                  <a16:creationId xmlns:a16="http://schemas.microsoft.com/office/drawing/2014/main" id="{8546F6E6-02FF-5B40-1053-0CB1B8ABEE2F}"/>
                </a:ext>
              </a:extLst>
            </p:cNvPr>
            <p:cNvSpPr/>
            <p:nvPr/>
          </p:nvSpPr>
          <p:spPr>
            <a:xfrm>
              <a:off x="5566314" y="3343751"/>
              <a:ext cx="1059275" cy="444246"/>
            </a:xfrm>
            <a:custGeom>
              <a:avLst/>
              <a:gdLst>
                <a:gd name="connsiteX0" fmla="*/ 949643 w 1059275"/>
                <a:gd name="connsiteY0" fmla="*/ 344519 h 444246"/>
                <a:gd name="connsiteX1" fmla="*/ 1059275 w 1059275"/>
                <a:gd name="connsiteY1" fmla="*/ 234887 h 444246"/>
                <a:gd name="connsiteX2" fmla="*/ 527399 w 1059275"/>
                <a:gd name="connsiteY2" fmla="*/ 0 h 444246"/>
                <a:gd name="connsiteX3" fmla="*/ 0 w 1059275"/>
                <a:gd name="connsiteY3" fmla="*/ 234887 h 444246"/>
                <a:gd name="connsiteX4" fmla="*/ 209360 w 1059275"/>
                <a:gd name="connsiteY4" fmla="*/ 444246 h 444246"/>
                <a:gd name="connsiteX5" fmla="*/ 527399 w 1059275"/>
                <a:gd name="connsiteY5" fmla="*/ 295466 h 444246"/>
                <a:gd name="connsiteX6" fmla="*/ 849916 w 1059275"/>
                <a:gd name="connsiteY6" fmla="*/ 444246 h 444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59275" h="444246">
                  <a:moveTo>
                    <a:pt x="949643" y="344519"/>
                  </a:moveTo>
                  <a:lnTo>
                    <a:pt x="1059275" y="234887"/>
                  </a:lnTo>
                  <a:cubicBezTo>
                    <a:pt x="928021" y="92012"/>
                    <a:pt x="737140" y="0"/>
                    <a:pt x="527399" y="0"/>
                  </a:cubicBezTo>
                  <a:cubicBezTo>
                    <a:pt x="317659" y="0"/>
                    <a:pt x="131254" y="92012"/>
                    <a:pt x="0" y="234887"/>
                  </a:cubicBezTo>
                  <a:lnTo>
                    <a:pt x="209360" y="444246"/>
                  </a:lnTo>
                  <a:cubicBezTo>
                    <a:pt x="286703" y="354330"/>
                    <a:pt x="399288" y="295466"/>
                    <a:pt x="527399" y="295466"/>
                  </a:cubicBezTo>
                  <a:cubicBezTo>
                    <a:pt x="655511" y="295466"/>
                    <a:pt x="772573" y="354330"/>
                    <a:pt x="849916" y="444246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51" name="Forme libre : forme 1050">
              <a:extLst>
                <a:ext uri="{FF2B5EF4-FFF2-40B4-BE49-F238E27FC236}">
                  <a16:creationId xmlns:a16="http://schemas.microsoft.com/office/drawing/2014/main" id="{1A837CF7-6B36-7849-5A59-2AF5EBE9F920}"/>
                </a:ext>
              </a:extLst>
            </p:cNvPr>
            <p:cNvSpPr/>
            <p:nvPr/>
          </p:nvSpPr>
          <p:spPr>
            <a:xfrm>
              <a:off x="5148262" y="2752725"/>
              <a:ext cx="1895475" cy="616743"/>
            </a:xfrm>
            <a:custGeom>
              <a:avLst/>
              <a:gdLst>
                <a:gd name="connsiteX0" fmla="*/ 1793748 w 1895475"/>
                <a:gd name="connsiteY0" fmla="*/ 509492 h 616743"/>
                <a:gd name="connsiteX1" fmla="*/ 1895475 w 1895475"/>
                <a:gd name="connsiteY1" fmla="*/ 407765 h 616743"/>
                <a:gd name="connsiteX2" fmla="*/ 945452 w 1895475"/>
                <a:gd name="connsiteY2" fmla="*/ 0 h 616743"/>
                <a:gd name="connsiteX3" fmla="*/ 0 w 1895475"/>
                <a:gd name="connsiteY3" fmla="*/ 407765 h 616743"/>
                <a:gd name="connsiteX4" fmla="*/ 209074 w 1895475"/>
                <a:gd name="connsiteY4" fmla="*/ 616744 h 616743"/>
                <a:gd name="connsiteX5" fmla="*/ 945547 w 1895475"/>
                <a:gd name="connsiteY5" fmla="*/ 295466 h 616743"/>
                <a:gd name="connsiteX6" fmla="*/ 1686497 w 1895475"/>
                <a:gd name="connsiteY6" fmla="*/ 616744 h 61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95475" h="616743">
                  <a:moveTo>
                    <a:pt x="1793748" y="509492"/>
                  </a:moveTo>
                  <a:lnTo>
                    <a:pt x="1895475" y="407765"/>
                  </a:lnTo>
                  <a:cubicBezTo>
                    <a:pt x="1656969" y="158591"/>
                    <a:pt x="1318260" y="0"/>
                    <a:pt x="945452" y="0"/>
                  </a:cubicBezTo>
                  <a:cubicBezTo>
                    <a:pt x="572643" y="0"/>
                    <a:pt x="238506" y="158591"/>
                    <a:pt x="0" y="407765"/>
                  </a:cubicBezTo>
                  <a:lnTo>
                    <a:pt x="209074" y="616744"/>
                  </a:lnTo>
                  <a:cubicBezTo>
                    <a:pt x="393954" y="420719"/>
                    <a:pt x="654272" y="295466"/>
                    <a:pt x="945547" y="295466"/>
                  </a:cubicBezTo>
                  <a:cubicBezTo>
                    <a:pt x="1236821" y="295466"/>
                    <a:pt x="1501616" y="420719"/>
                    <a:pt x="1686497" y="616744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052" name="Forme libre : forme 1051">
              <a:extLst>
                <a:ext uri="{FF2B5EF4-FFF2-40B4-BE49-F238E27FC236}">
                  <a16:creationId xmlns:a16="http://schemas.microsoft.com/office/drawing/2014/main" id="{4AB0D36E-F565-2503-73BE-4A26A1A86E83}"/>
                </a:ext>
              </a:extLst>
            </p:cNvPr>
            <p:cNvSpPr/>
            <p:nvPr/>
          </p:nvSpPr>
          <p:spPr>
            <a:xfrm>
              <a:off x="5957791" y="3893629"/>
              <a:ext cx="274320" cy="208787"/>
            </a:xfrm>
            <a:custGeom>
              <a:avLst/>
              <a:gdLst>
                <a:gd name="connsiteX0" fmla="*/ 138208 w 274320"/>
                <a:gd name="connsiteY0" fmla="*/ 0 h 208787"/>
                <a:gd name="connsiteX1" fmla="*/ 0 w 274320"/>
                <a:gd name="connsiteY1" fmla="*/ 72866 h 208787"/>
                <a:gd name="connsiteX2" fmla="*/ 135922 w 274320"/>
                <a:gd name="connsiteY2" fmla="*/ 208788 h 208787"/>
                <a:gd name="connsiteX3" fmla="*/ 274320 w 274320"/>
                <a:gd name="connsiteY3" fmla="*/ 70390 h 208787"/>
                <a:gd name="connsiteX4" fmla="*/ 138208 w 274320"/>
                <a:gd name="connsiteY4" fmla="*/ 0 h 208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320" h="208787">
                  <a:moveTo>
                    <a:pt x="138208" y="0"/>
                  </a:moveTo>
                  <a:cubicBezTo>
                    <a:pt x="80772" y="0"/>
                    <a:pt x="30290" y="28861"/>
                    <a:pt x="0" y="72866"/>
                  </a:cubicBezTo>
                  <a:cubicBezTo>
                    <a:pt x="48101" y="120967"/>
                    <a:pt x="135922" y="208788"/>
                    <a:pt x="135922" y="208788"/>
                  </a:cubicBezTo>
                  <a:lnTo>
                    <a:pt x="274320" y="70390"/>
                  </a:lnTo>
                  <a:cubicBezTo>
                    <a:pt x="243935" y="27908"/>
                    <a:pt x="194405" y="0"/>
                    <a:pt x="138208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053" name="Groupe 1052">
            <a:extLst>
              <a:ext uri="{FF2B5EF4-FFF2-40B4-BE49-F238E27FC236}">
                <a16:creationId xmlns:a16="http://schemas.microsoft.com/office/drawing/2014/main" id="{62B4884E-09A4-7566-83DA-C9FCAEDEDB6B}"/>
              </a:ext>
            </a:extLst>
          </p:cNvPr>
          <p:cNvGrpSpPr/>
          <p:nvPr/>
        </p:nvGrpSpPr>
        <p:grpSpPr>
          <a:xfrm>
            <a:off x="8632048" y="2997733"/>
            <a:ext cx="406242" cy="438150"/>
            <a:chOff x="1272161" y="4743852"/>
            <a:chExt cx="406242" cy="438150"/>
          </a:xfrm>
        </p:grpSpPr>
        <p:sp>
          <p:nvSpPr>
            <p:cNvPr id="1054" name="Forme libre : forme 1053">
              <a:extLst>
                <a:ext uri="{FF2B5EF4-FFF2-40B4-BE49-F238E27FC236}">
                  <a16:creationId xmlns:a16="http://schemas.microsoft.com/office/drawing/2014/main" id="{49A6397A-41DF-ABAD-554B-23F094064226}"/>
                </a:ext>
              </a:extLst>
            </p:cNvPr>
            <p:cNvSpPr/>
            <p:nvPr/>
          </p:nvSpPr>
          <p:spPr>
            <a:xfrm>
              <a:off x="1615039" y="4810522"/>
              <a:ext cx="63364" cy="62549"/>
            </a:xfrm>
            <a:custGeom>
              <a:avLst/>
              <a:gdLst>
                <a:gd name="connsiteX0" fmla="*/ 9531 w 63364"/>
                <a:gd name="connsiteY0" fmla="*/ 53567 h 62549"/>
                <a:gd name="connsiteX1" fmla="*/ 7911 w 63364"/>
                <a:gd name="connsiteY1" fmla="*/ 51852 h 62549"/>
                <a:gd name="connsiteX2" fmla="*/ 2768 w 63364"/>
                <a:gd name="connsiteY2" fmla="*/ 26897 h 62549"/>
                <a:gd name="connsiteX3" fmla="*/ 25533 w 63364"/>
                <a:gd name="connsiteY3" fmla="*/ 5370 h 62549"/>
                <a:gd name="connsiteX4" fmla="*/ 55441 w 63364"/>
                <a:gd name="connsiteY4" fmla="*/ 6894 h 62549"/>
                <a:gd name="connsiteX5" fmla="*/ 57060 w 63364"/>
                <a:gd name="connsiteY5" fmla="*/ 8609 h 62549"/>
                <a:gd name="connsiteX6" fmla="*/ 57060 w 63364"/>
                <a:gd name="connsiteY6" fmla="*/ 38517 h 62549"/>
                <a:gd name="connsiteX7" fmla="*/ 57060 w 63364"/>
                <a:gd name="connsiteY7" fmla="*/ 38517 h 62549"/>
                <a:gd name="connsiteX8" fmla="*/ 34200 w 63364"/>
                <a:gd name="connsiteY8" fmla="*/ 59948 h 62549"/>
                <a:gd name="connsiteX9" fmla="*/ 9531 w 63364"/>
                <a:gd name="connsiteY9" fmla="*/ 53567 h 62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364" h="62549">
                  <a:moveTo>
                    <a:pt x="9531" y="53567"/>
                  </a:moveTo>
                  <a:lnTo>
                    <a:pt x="7911" y="51852"/>
                  </a:lnTo>
                  <a:cubicBezTo>
                    <a:pt x="-280" y="43184"/>
                    <a:pt x="-2566" y="31945"/>
                    <a:pt x="2768" y="26897"/>
                  </a:cubicBezTo>
                  <a:lnTo>
                    <a:pt x="25533" y="5370"/>
                  </a:lnTo>
                  <a:cubicBezTo>
                    <a:pt x="34229" y="-2431"/>
                    <a:pt x="47583" y="-1754"/>
                    <a:pt x="55441" y="6894"/>
                  </a:cubicBezTo>
                  <a:lnTo>
                    <a:pt x="57060" y="8609"/>
                  </a:lnTo>
                  <a:cubicBezTo>
                    <a:pt x="65319" y="16867"/>
                    <a:pt x="65319" y="30249"/>
                    <a:pt x="57060" y="38517"/>
                  </a:cubicBezTo>
                  <a:cubicBezTo>
                    <a:pt x="57060" y="38517"/>
                    <a:pt x="57060" y="38517"/>
                    <a:pt x="57060" y="38517"/>
                  </a:cubicBezTo>
                  <a:lnTo>
                    <a:pt x="34200" y="59948"/>
                  </a:lnTo>
                  <a:cubicBezTo>
                    <a:pt x="28866" y="65092"/>
                    <a:pt x="17722" y="62139"/>
                    <a:pt x="9531" y="53567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5" name="Forme libre : forme 1054">
              <a:extLst>
                <a:ext uri="{FF2B5EF4-FFF2-40B4-BE49-F238E27FC236}">
                  <a16:creationId xmlns:a16="http://schemas.microsoft.com/office/drawing/2014/main" id="{B71C215D-DD52-7761-928A-1D315438EC47}"/>
                </a:ext>
              </a:extLst>
            </p:cNvPr>
            <p:cNvSpPr/>
            <p:nvPr/>
          </p:nvSpPr>
          <p:spPr>
            <a:xfrm>
              <a:off x="1434085" y="5096277"/>
              <a:ext cx="142875" cy="85725"/>
            </a:xfrm>
            <a:custGeom>
              <a:avLst/>
              <a:gdLst>
                <a:gd name="connsiteX0" fmla="*/ -111 w 142875"/>
                <a:gd name="connsiteY0" fmla="*/ 85661 h 85725"/>
                <a:gd name="connsiteX1" fmla="*/ 28464 w 142875"/>
                <a:gd name="connsiteY1" fmla="*/ 57086 h 85725"/>
                <a:gd name="connsiteX2" fmla="*/ 142764 w 142875"/>
                <a:gd name="connsiteY2" fmla="*/ -64 h 8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2875" h="85725">
                  <a:moveTo>
                    <a:pt x="-111" y="85661"/>
                  </a:moveTo>
                  <a:cubicBezTo>
                    <a:pt x="-111" y="85661"/>
                    <a:pt x="18368" y="66611"/>
                    <a:pt x="28464" y="57086"/>
                  </a:cubicBezTo>
                  <a:cubicBezTo>
                    <a:pt x="106093" y="62801"/>
                    <a:pt x="134954" y="8984"/>
                    <a:pt x="142764" y="-64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6" name="Forme libre : forme 1055">
              <a:extLst>
                <a:ext uri="{FF2B5EF4-FFF2-40B4-BE49-F238E27FC236}">
                  <a16:creationId xmlns:a16="http://schemas.microsoft.com/office/drawing/2014/main" id="{6C864183-B37A-62B4-DF32-62A19A4C14E2}"/>
                </a:ext>
              </a:extLst>
            </p:cNvPr>
            <p:cNvSpPr/>
            <p:nvPr/>
          </p:nvSpPr>
          <p:spPr>
            <a:xfrm>
              <a:off x="1620139" y="4989576"/>
              <a:ext cx="57289" cy="59431"/>
            </a:xfrm>
            <a:custGeom>
              <a:avLst/>
              <a:gdLst>
                <a:gd name="connsiteX0" fmla="*/ 10337 w 57289"/>
                <a:gd name="connsiteY0" fmla="*/ 52345 h 59431"/>
                <a:gd name="connsiteX1" fmla="*/ 8717 w 57289"/>
                <a:gd name="connsiteY1" fmla="*/ 51011 h 59431"/>
                <a:gd name="connsiteX2" fmla="*/ 1954 w 57289"/>
                <a:gd name="connsiteY2" fmla="*/ 28627 h 59431"/>
                <a:gd name="connsiteX3" fmla="*/ 21004 w 57289"/>
                <a:gd name="connsiteY3" fmla="*/ 6625 h 59431"/>
                <a:gd name="connsiteX4" fmla="*/ 47865 w 57289"/>
                <a:gd name="connsiteY4" fmla="*/ 4491 h 59431"/>
                <a:gd name="connsiteX5" fmla="*/ 48437 w 57289"/>
                <a:gd name="connsiteY5" fmla="*/ 5005 h 59431"/>
                <a:gd name="connsiteX6" fmla="*/ 50056 w 57289"/>
                <a:gd name="connsiteY6" fmla="*/ 6434 h 59431"/>
                <a:gd name="connsiteX7" fmla="*/ 52980 w 57289"/>
                <a:gd name="connsiteY7" fmla="*/ 33218 h 59431"/>
                <a:gd name="connsiteX8" fmla="*/ 52437 w 57289"/>
                <a:gd name="connsiteY8" fmla="*/ 33866 h 59431"/>
                <a:gd name="connsiteX9" fmla="*/ 33387 w 57289"/>
                <a:gd name="connsiteY9" fmla="*/ 55773 h 59431"/>
                <a:gd name="connsiteX10" fmla="*/ 10337 w 57289"/>
                <a:gd name="connsiteY10" fmla="*/ 52345 h 5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289" h="59431">
                  <a:moveTo>
                    <a:pt x="10337" y="52345"/>
                  </a:moveTo>
                  <a:lnTo>
                    <a:pt x="8717" y="51011"/>
                  </a:lnTo>
                  <a:cubicBezTo>
                    <a:pt x="526" y="43867"/>
                    <a:pt x="-2522" y="33866"/>
                    <a:pt x="1954" y="28627"/>
                  </a:cubicBezTo>
                  <a:lnTo>
                    <a:pt x="21004" y="6625"/>
                  </a:lnTo>
                  <a:cubicBezTo>
                    <a:pt x="27834" y="-1377"/>
                    <a:pt x="39854" y="-2338"/>
                    <a:pt x="47865" y="4491"/>
                  </a:cubicBezTo>
                  <a:cubicBezTo>
                    <a:pt x="48055" y="4662"/>
                    <a:pt x="48246" y="4834"/>
                    <a:pt x="48437" y="5005"/>
                  </a:cubicBezTo>
                  <a:lnTo>
                    <a:pt x="50056" y="6434"/>
                  </a:lnTo>
                  <a:cubicBezTo>
                    <a:pt x="58257" y="13025"/>
                    <a:pt x="59571" y="25008"/>
                    <a:pt x="52980" y="33218"/>
                  </a:cubicBezTo>
                  <a:cubicBezTo>
                    <a:pt x="52808" y="33438"/>
                    <a:pt x="52628" y="33657"/>
                    <a:pt x="52437" y="33866"/>
                  </a:cubicBezTo>
                  <a:lnTo>
                    <a:pt x="33387" y="55773"/>
                  </a:lnTo>
                  <a:cubicBezTo>
                    <a:pt x="29005" y="61870"/>
                    <a:pt x="18623" y="59869"/>
                    <a:pt x="10337" y="5234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7" name="Forme libre : forme 1056">
              <a:extLst>
                <a:ext uri="{FF2B5EF4-FFF2-40B4-BE49-F238E27FC236}">
                  <a16:creationId xmlns:a16="http://schemas.microsoft.com/office/drawing/2014/main" id="{272274DB-6982-FBE8-2070-5E9ACE9F08B4}"/>
                </a:ext>
              </a:extLst>
            </p:cNvPr>
            <p:cNvSpPr/>
            <p:nvPr/>
          </p:nvSpPr>
          <p:spPr>
            <a:xfrm>
              <a:off x="1338550" y="4865204"/>
              <a:ext cx="113908" cy="250122"/>
            </a:xfrm>
            <a:custGeom>
              <a:avLst/>
              <a:gdLst>
                <a:gd name="connsiteX0" fmla="*/ 104950 w 113908"/>
                <a:gd name="connsiteY0" fmla="*/ 250059 h 250122"/>
                <a:gd name="connsiteX1" fmla="*/ 86662 w 113908"/>
                <a:gd name="connsiteY1" fmla="*/ 114328 h 250122"/>
                <a:gd name="connsiteX2" fmla="*/ 100378 w 113908"/>
                <a:gd name="connsiteY2" fmla="*/ 46129 h 250122"/>
                <a:gd name="connsiteX3" fmla="*/ 87996 w 113908"/>
                <a:gd name="connsiteY3" fmla="*/ 6600 h 250122"/>
                <a:gd name="connsiteX4" fmla="*/ 64802 w 113908"/>
                <a:gd name="connsiteY4" fmla="*/ 3228 h 250122"/>
                <a:gd name="connsiteX5" fmla="*/ 59421 w 113908"/>
                <a:gd name="connsiteY5" fmla="*/ 10124 h 250122"/>
                <a:gd name="connsiteX6" fmla="*/ 30846 w 113908"/>
                <a:gd name="connsiteY6" fmla="*/ 98611 h 250122"/>
                <a:gd name="connsiteX7" fmla="*/ 21321 w 113908"/>
                <a:gd name="connsiteY7" fmla="*/ 177383 h 250122"/>
                <a:gd name="connsiteX8" fmla="*/ -111 w 113908"/>
                <a:gd name="connsiteY8" fmla="*/ 211959 h 250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3908" h="250122">
                  <a:moveTo>
                    <a:pt x="104950" y="250059"/>
                  </a:moveTo>
                  <a:cubicBezTo>
                    <a:pt x="121447" y="204548"/>
                    <a:pt x="114609" y="153847"/>
                    <a:pt x="86662" y="114328"/>
                  </a:cubicBezTo>
                  <a:cubicBezTo>
                    <a:pt x="94092" y="92268"/>
                    <a:pt x="98702" y="69350"/>
                    <a:pt x="100378" y="46129"/>
                  </a:cubicBezTo>
                  <a:cubicBezTo>
                    <a:pt x="101112" y="31898"/>
                    <a:pt x="96721" y="17868"/>
                    <a:pt x="87996" y="6600"/>
                  </a:cubicBezTo>
                  <a:cubicBezTo>
                    <a:pt x="82519" y="-735"/>
                    <a:pt x="72137" y="-2249"/>
                    <a:pt x="64802" y="3228"/>
                  </a:cubicBezTo>
                  <a:cubicBezTo>
                    <a:pt x="62421" y="5009"/>
                    <a:pt x="60564" y="7390"/>
                    <a:pt x="59421" y="10124"/>
                  </a:cubicBezTo>
                  <a:cubicBezTo>
                    <a:pt x="43800" y="59940"/>
                    <a:pt x="40847" y="73561"/>
                    <a:pt x="30846" y="98611"/>
                  </a:cubicBezTo>
                  <a:cubicBezTo>
                    <a:pt x="20082" y="126615"/>
                    <a:pt x="26274" y="165858"/>
                    <a:pt x="21321" y="177383"/>
                  </a:cubicBezTo>
                  <a:cubicBezTo>
                    <a:pt x="20273" y="179669"/>
                    <a:pt x="-111" y="211959"/>
                    <a:pt x="-111" y="211959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8" name="Forme libre : forme 1057">
              <a:extLst>
                <a:ext uri="{FF2B5EF4-FFF2-40B4-BE49-F238E27FC236}">
                  <a16:creationId xmlns:a16="http://schemas.microsoft.com/office/drawing/2014/main" id="{3A0C04EB-ACA5-AA73-C82F-5D9A947AAE79}"/>
                </a:ext>
              </a:extLst>
            </p:cNvPr>
            <p:cNvSpPr/>
            <p:nvPr/>
          </p:nvSpPr>
          <p:spPr>
            <a:xfrm>
              <a:off x="1620103" y="4929356"/>
              <a:ext cx="57841" cy="59776"/>
            </a:xfrm>
            <a:custGeom>
              <a:avLst/>
              <a:gdLst>
                <a:gd name="connsiteX0" fmla="*/ 10563 w 57841"/>
                <a:gd name="connsiteY0" fmla="*/ 53128 h 59776"/>
                <a:gd name="connsiteX1" fmla="*/ 8944 w 57841"/>
                <a:gd name="connsiteY1" fmla="*/ 51699 h 59776"/>
                <a:gd name="connsiteX2" fmla="*/ 1991 w 57841"/>
                <a:gd name="connsiteY2" fmla="*/ 28935 h 59776"/>
                <a:gd name="connsiteX3" fmla="*/ 21041 w 57841"/>
                <a:gd name="connsiteY3" fmla="*/ 6551 h 59776"/>
                <a:gd name="connsiteX4" fmla="*/ 49044 w 57841"/>
                <a:gd name="connsiteY4" fmla="*/ 4932 h 59776"/>
                <a:gd name="connsiteX5" fmla="*/ 50664 w 57841"/>
                <a:gd name="connsiteY5" fmla="*/ 6265 h 59776"/>
                <a:gd name="connsiteX6" fmla="*/ 53140 w 57841"/>
                <a:gd name="connsiteY6" fmla="*/ 34269 h 59776"/>
                <a:gd name="connsiteX7" fmla="*/ 34090 w 57841"/>
                <a:gd name="connsiteY7" fmla="*/ 56557 h 59776"/>
                <a:gd name="connsiteX8" fmla="*/ 10563 w 57841"/>
                <a:gd name="connsiteY8" fmla="*/ 53128 h 59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41" h="59776">
                  <a:moveTo>
                    <a:pt x="10563" y="53128"/>
                  </a:moveTo>
                  <a:lnTo>
                    <a:pt x="8944" y="51699"/>
                  </a:lnTo>
                  <a:cubicBezTo>
                    <a:pt x="562" y="44461"/>
                    <a:pt x="-2581" y="34269"/>
                    <a:pt x="1991" y="28935"/>
                  </a:cubicBezTo>
                  <a:lnTo>
                    <a:pt x="21041" y="6551"/>
                  </a:lnTo>
                  <a:cubicBezTo>
                    <a:pt x="28346" y="-1593"/>
                    <a:pt x="40853" y="-2317"/>
                    <a:pt x="49044" y="4932"/>
                  </a:cubicBezTo>
                  <a:lnTo>
                    <a:pt x="50664" y="6265"/>
                  </a:lnTo>
                  <a:cubicBezTo>
                    <a:pt x="59017" y="13352"/>
                    <a:pt x="60122" y="25830"/>
                    <a:pt x="53140" y="34269"/>
                  </a:cubicBezTo>
                  <a:lnTo>
                    <a:pt x="34090" y="56557"/>
                  </a:lnTo>
                  <a:cubicBezTo>
                    <a:pt x="29518" y="61891"/>
                    <a:pt x="18945" y="60272"/>
                    <a:pt x="10563" y="5312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59" name="Forme libre : forme 1058">
              <a:extLst>
                <a:ext uri="{FF2B5EF4-FFF2-40B4-BE49-F238E27FC236}">
                  <a16:creationId xmlns:a16="http://schemas.microsoft.com/office/drawing/2014/main" id="{A820BAF4-5EAE-9FB3-523B-254A352DFDF7}"/>
                </a:ext>
              </a:extLst>
            </p:cNvPr>
            <p:cNvSpPr/>
            <p:nvPr/>
          </p:nvSpPr>
          <p:spPr>
            <a:xfrm>
              <a:off x="1620103" y="4870968"/>
              <a:ext cx="57834" cy="59796"/>
            </a:xfrm>
            <a:custGeom>
              <a:avLst/>
              <a:gdLst>
                <a:gd name="connsiteX0" fmla="*/ 10563 w 57834"/>
                <a:gd name="connsiteY0" fmla="*/ 53128 h 59796"/>
                <a:gd name="connsiteX1" fmla="*/ 8944 w 57834"/>
                <a:gd name="connsiteY1" fmla="*/ 51700 h 59796"/>
                <a:gd name="connsiteX2" fmla="*/ 1991 w 57834"/>
                <a:gd name="connsiteY2" fmla="*/ 28935 h 59796"/>
                <a:gd name="connsiteX3" fmla="*/ 21041 w 57834"/>
                <a:gd name="connsiteY3" fmla="*/ 6551 h 59796"/>
                <a:gd name="connsiteX4" fmla="*/ 49044 w 57834"/>
                <a:gd name="connsiteY4" fmla="*/ 4932 h 59796"/>
                <a:gd name="connsiteX5" fmla="*/ 50664 w 57834"/>
                <a:gd name="connsiteY5" fmla="*/ 6361 h 59796"/>
                <a:gd name="connsiteX6" fmla="*/ 53140 w 57834"/>
                <a:gd name="connsiteY6" fmla="*/ 34269 h 59796"/>
                <a:gd name="connsiteX7" fmla="*/ 34090 w 57834"/>
                <a:gd name="connsiteY7" fmla="*/ 56653 h 59796"/>
                <a:gd name="connsiteX8" fmla="*/ 10563 w 57834"/>
                <a:gd name="connsiteY8" fmla="*/ 53128 h 59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834" h="59796">
                  <a:moveTo>
                    <a:pt x="10563" y="53128"/>
                  </a:moveTo>
                  <a:lnTo>
                    <a:pt x="8944" y="51700"/>
                  </a:lnTo>
                  <a:cubicBezTo>
                    <a:pt x="562" y="44461"/>
                    <a:pt x="-2581" y="34269"/>
                    <a:pt x="1991" y="28935"/>
                  </a:cubicBezTo>
                  <a:lnTo>
                    <a:pt x="21041" y="6551"/>
                  </a:lnTo>
                  <a:cubicBezTo>
                    <a:pt x="28346" y="-1593"/>
                    <a:pt x="40853" y="-2317"/>
                    <a:pt x="49044" y="4932"/>
                  </a:cubicBezTo>
                  <a:lnTo>
                    <a:pt x="50664" y="6361"/>
                  </a:lnTo>
                  <a:cubicBezTo>
                    <a:pt x="59008" y="13409"/>
                    <a:pt x="60112" y="25858"/>
                    <a:pt x="53140" y="34269"/>
                  </a:cubicBezTo>
                  <a:lnTo>
                    <a:pt x="34090" y="56653"/>
                  </a:lnTo>
                  <a:cubicBezTo>
                    <a:pt x="29518" y="61891"/>
                    <a:pt x="18945" y="60272"/>
                    <a:pt x="10563" y="53128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60" name="Forme libre : forme 1059">
              <a:extLst>
                <a:ext uri="{FF2B5EF4-FFF2-40B4-BE49-F238E27FC236}">
                  <a16:creationId xmlns:a16="http://schemas.microsoft.com/office/drawing/2014/main" id="{C9BDCEA3-6748-F55A-7B6C-116B9FC1827E}"/>
                </a:ext>
              </a:extLst>
            </p:cNvPr>
            <p:cNvSpPr/>
            <p:nvPr/>
          </p:nvSpPr>
          <p:spPr>
            <a:xfrm>
              <a:off x="1510286" y="5067702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61" name="Forme libre : forme 1060">
              <a:extLst>
                <a:ext uri="{FF2B5EF4-FFF2-40B4-BE49-F238E27FC236}">
                  <a16:creationId xmlns:a16="http://schemas.microsoft.com/office/drawing/2014/main" id="{FC49C517-5E06-0766-FE6C-CB6573E9CBD1}"/>
                </a:ext>
              </a:extLst>
            </p:cNvPr>
            <p:cNvSpPr/>
            <p:nvPr/>
          </p:nvSpPr>
          <p:spPr>
            <a:xfrm>
              <a:off x="1415035" y="4743852"/>
              <a:ext cx="219075" cy="123825"/>
            </a:xfrm>
            <a:custGeom>
              <a:avLst/>
              <a:gdLst>
                <a:gd name="connsiteX0" fmla="*/ 218964 w 219075"/>
                <a:gd name="connsiteY0" fmla="*/ 76136 h 123825"/>
                <a:gd name="connsiteX1" fmla="*/ 218964 w 219075"/>
                <a:gd name="connsiteY1" fmla="*/ 28511 h 123825"/>
                <a:gd name="connsiteX2" fmla="*/ 190389 w 219075"/>
                <a:gd name="connsiteY2" fmla="*/ -64 h 123825"/>
                <a:gd name="connsiteX3" fmla="*/ 28464 w 219075"/>
                <a:gd name="connsiteY3" fmla="*/ -64 h 123825"/>
                <a:gd name="connsiteX4" fmla="*/ -111 w 219075"/>
                <a:gd name="connsiteY4" fmla="*/ 28511 h 123825"/>
                <a:gd name="connsiteX5" fmla="*/ -111 w 219075"/>
                <a:gd name="connsiteY5" fmla="*/ 123761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9075" h="123825">
                  <a:moveTo>
                    <a:pt x="218964" y="76136"/>
                  </a:moveTo>
                  <a:lnTo>
                    <a:pt x="218964" y="28511"/>
                  </a:lnTo>
                  <a:cubicBezTo>
                    <a:pt x="218964" y="12728"/>
                    <a:pt x="206172" y="-64"/>
                    <a:pt x="190389" y="-64"/>
                  </a:cubicBezTo>
                  <a:lnTo>
                    <a:pt x="28464" y="-64"/>
                  </a:lnTo>
                  <a:cubicBezTo>
                    <a:pt x="12681" y="-64"/>
                    <a:pt x="-111" y="12728"/>
                    <a:pt x="-111" y="28511"/>
                  </a:cubicBezTo>
                  <a:lnTo>
                    <a:pt x="-111" y="123761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62" name="Forme libre : forme 1061">
              <a:extLst>
                <a:ext uri="{FF2B5EF4-FFF2-40B4-BE49-F238E27FC236}">
                  <a16:creationId xmlns:a16="http://schemas.microsoft.com/office/drawing/2014/main" id="{EE9ECC7F-5EEC-3ED4-92ED-CEF8DA43220A}"/>
                </a:ext>
              </a:extLst>
            </p:cNvPr>
            <p:cNvSpPr/>
            <p:nvPr/>
          </p:nvSpPr>
          <p:spPr>
            <a:xfrm>
              <a:off x="1443610" y="5048652"/>
              <a:ext cx="190500" cy="47625"/>
            </a:xfrm>
            <a:custGeom>
              <a:avLst/>
              <a:gdLst>
                <a:gd name="connsiteX0" fmla="*/ -111 w 190500"/>
                <a:gd name="connsiteY0" fmla="*/ 47561 h 47625"/>
                <a:gd name="connsiteX1" fmla="*/ 161814 w 190500"/>
                <a:gd name="connsiteY1" fmla="*/ 47561 h 47625"/>
                <a:gd name="connsiteX2" fmla="*/ 190389 w 190500"/>
                <a:gd name="connsiteY2" fmla="*/ 18986 h 47625"/>
                <a:gd name="connsiteX3" fmla="*/ 190389 w 190500"/>
                <a:gd name="connsiteY3" fmla="*/ 18986 h 47625"/>
                <a:gd name="connsiteX4" fmla="*/ 190389 w 190500"/>
                <a:gd name="connsiteY4" fmla="*/ -6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47625">
                  <a:moveTo>
                    <a:pt x="-111" y="47561"/>
                  </a:moveTo>
                  <a:lnTo>
                    <a:pt x="161814" y="47561"/>
                  </a:lnTo>
                  <a:cubicBezTo>
                    <a:pt x="177597" y="47561"/>
                    <a:pt x="190389" y="34769"/>
                    <a:pt x="190389" y="18986"/>
                  </a:cubicBezTo>
                  <a:lnTo>
                    <a:pt x="190389" y="18986"/>
                  </a:lnTo>
                  <a:lnTo>
                    <a:pt x="190389" y="-6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63" name="Forme libre : forme 1062">
              <a:extLst>
                <a:ext uri="{FF2B5EF4-FFF2-40B4-BE49-F238E27FC236}">
                  <a16:creationId xmlns:a16="http://schemas.microsoft.com/office/drawing/2014/main" id="{97945CB8-2383-FC98-0F7B-4C8EE10E3E93}"/>
                </a:ext>
              </a:extLst>
            </p:cNvPr>
            <p:cNvSpPr/>
            <p:nvPr/>
          </p:nvSpPr>
          <p:spPr>
            <a:xfrm>
              <a:off x="1272161" y="5058177"/>
              <a:ext cx="171450" cy="123825"/>
            </a:xfrm>
            <a:custGeom>
              <a:avLst/>
              <a:gdLst>
                <a:gd name="connsiteX0" fmla="*/ 171450 w 171450"/>
                <a:gd name="connsiteY0" fmla="*/ 123825 h 123825"/>
                <a:gd name="connsiteX1" fmla="*/ 47625 w 171450"/>
                <a:gd name="connsiteY1" fmla="*/ 0 h 123825"/>
                <a:gd name="connsiteX2" fmla="*/ 0 w 171450"/>
                <a:gd name="connsiteY2" fmla="*/ 47625 h 123825"/>
                <a:gd name="connsiteX3" fmla="*/ 76200 w 171450"/>
                <a:gd name="connsiteY3" fmla="*/ 12382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50" h="123825">
                  <a:moveTo>
                    <a:pt x="171450" y="123825"/>
                  </a:moveTo>
                  <a:lnTo>
                    <a:pt x="47625" y="0"/>
                  </a:lnTo>
                  <a:lnTo>
                    <a:pt x="0" y="47625"/>
                  </a:lnTo>
                  <a:lnTo>
                    <a:pt x="76200" y="1238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64" name="Forme libre : forme 1063">
              <a:extLst>
                <a:ext uri="{FF2B5EF4-FFF2-40B4-BE49-F238E27FC236}">
                  <a16:creationId xmlns:a16="http://schemas.microsoft.com/office/drawing/2014/main" id="{E03821E5-73B4-5FAF-D0B8-78B25EE07A5E}"/>
                </a:ext>
              </a:extLst>
            </p:cNvPr>
            <p:cNvSpPr/>
            <p:nvPr/>
          </p:nvSpPr>
          <p:spPr>
            <a:xfrm>
              <a:off x="1319786" y="5105802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9525 w 9525"/>
                <a:gd name="connsiteY1" fmla="*/ 952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9525" y="952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65" name="Forme libre : forme 1064">
              <a:extLst>
                <a:ext uri="{FF2B5EF4-FFF2-40B4-BE49-F238E27FC236}">
                  <a16:creationId xmlns:a16="http://schemas.microsoft.com/office/drawing/2014/main" id="{9DBD381C-27E9-1324-8FA5-13E5AC12268F}"/>
                </a:ext>
              </a:extLst>
            </p:cNvPr>
            <p:cNvSpPr/>
            <p:nvPr/>
          </p:nvSpPr>
          <p:spPr>
            <a:xfrm>
              <a:off x="1453136" y="5039127"/>
              <a:ext cx="171450" cy="9525"/>
            </a:xfrm>
            <a:custGeom>
              <a:avLst/>
              <a:gdLst>
                <a:gd name="connsiteX0" fmla="*/ 0 w 171450"/>
                <a:gd name="connsiteY0" fmla="*/ 0 h 9525"/>
                <a:gd name="connsiteX1" fmla="*/ 171450 w 1714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50" h="9525">
                  <a:moveTo>
                    <a:pt x="0" y="0"/>
                  </a:moveTo>
                  <a:lnTo>
                    <a:pt x="1714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066" name="Groupe 201">
            <a:extLst>
              <a:ext uri="{FF2B5EF4-FFF2-40B4-BE49-F238E27FC236}">
                <a16:creationId xmlns:a16="http://schemas.microsoft.com/office/drawing/2014/main" id="{4E10B866-3975-8DFE-1AA9-525B60E7FFEF}"/>
              </a:ext>
            </a:extLst>
          </p:cNvPr>
          <p:cNvGrpSpPr/>
          <p:nvPr/>
        </p:nvGrpSpPr>
        <p:grpSpPr>
          <a:xfrm>
            <a:off x="9671865" y="3004134"/>
            <a:ext cx="415371" cy="425348"/>
            <a:chOff x="8224040" y="946680"/>
            <a:chExt cx="377610" cy="386680"/>
          </a:xfrm>
        </p:grpSpPr>
        <p:grpSp>
          <p:nvGrpSpPr>
            <p:cNvPr id="1067" name="Groupe 202">
              <a:extLst>
                <a:ext uri="{FF2B5EF4-FFF2-40B4-BE49-F238E27FC236}">
                  <a16:creationId xmlns:a16="http://schemas.microsoft.com/office/drawing/2014/main" id="{F1EAA376-7EC2-FFDC-2BFD-46B608EA89B6}"/>
                </a:ext>
              </a:extLst>
            </p:cNvPr>
            <p:cNvGrpSpPr/>
            <p:nvPr/>
          </p:nvGrpSpPr>
          <p:grpSpPr>
            <a:xfrm>
              <a:off x="8224040" y="946680"/>
              <a:ext cx="377610" cy="386680"/>
              <a:chOff x="8224040" y="946680"/>
              <a:chExt cx="377610" cy="386680"/>
            </a:xfrm>
          </p:grpSpPr>
          <p:sp>
            <p:nvSpPr>
              <p:cNvPr id="1071" name="Freeform 36">
                <a:extLst>
                  <a:ext uri="{FF2B5EF4-FFF2-40B4-BE49-F238E27FC236}">
                    <a16:creationId xmlns:a16="http://schemas.microsoft.com/office/drawing/2014/main" id="{0B803DF9-841F-6248-8D4B-81CEE369F5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1203" y="1070031"/>
                <a:ext cx="330447" cy="263329"/>
              </a:xfrm>
              <a:custGeom>
                <a:avLst/>
                <a:gdLst>
                  <a:gd name="T0" fmla="*/ 416 w 433"/>
                  <a:gd name="T1" fmla="*/ 0 h 337"/>
                  <a:gd name="T2" fmla="*/ 433 w 433"/>
                  <a:gd name="T3" fmla="*/ 89 h 337"/>
                  <a:gd name="T4" fmla="*/ 185 w 433"/>
                  <a:gd name="T5" fmla="*/ 337 h 337"/>
                  <a:gd name="T6" fmla="*/ 0 w 433"/>
                  <a:gd name="T7" fmla="*/ 254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3" h="337">
                    <a:moveTo>
                      <a:pt x="416" y="0"/>
                    </a:moveTo>
                    <a:cubicBezTo>
                      <a:pt x="427" y="28"/>
                      <a:pt x="433" y="58"/>
                      <a:pt x="433" y="89"/>
                    </a:cubicBezTo>
                    <a:cubicBezTo>
                      <a:pt x="433" y="226"/>
                      <a:pt x="322" y="337"/>
                      <a:pt x="185" y="337"/>
                    </a:cubicBezTo>
                    <a:cubicBezTo>
                      <a:pt x="112" y="337"/>
                      <a:pt x="46" y="305"/>
                      <a:pt x="0" y="254"/>
                    </a:cubicBez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72" name="Freeform 37">
                <a:extLst>
                  <a:ext uri="{FF2B5EF4-FFF2-40B4-BE49-F238E27FC236}">
                    <a16:creationId xmlns:a16="http://schemas.microsoft.com/office/drawing/2014/main" id="{8B02EB32-CBDF-EFE0-7782-4BD8341AA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4040" y="946680"/>
                <a:ext cx="334981" cy="268771"/>
              </a:xfrm>
              <a:custGeom>
                <a:avLst/>
                <a:gdLst>
                  <a:gd name="T0" fmla="*/ 19 w 439"/>
                  <a:gd name="T1" fmla="*/ 344 h 344"/>
                  <a:gd name="T2" fmla="*/ 0 w 439"/>
                  <a:gd name="T3" fmla="*/ 247 h 344"/>
                  <a:gd name="T4" fmla="*/ 247 w 439"/>
                  <a:gd name="T5" fmla="*/ 0 h 344"/>
                  <a:gd name="T6" fmla="*/ 439 w 439"/>
                  <a:gd name="T7" fmla="*/ 91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9" h="344">
                    <a:moveTo>
                      <a:pt x="19" y="344"/>
                    </a:moveTo>
                    <a:cubicBezTo>
                      <a:pt x="7" y="314"/>
                      <a:pt x="0" y="282"/>
                      <a:pt x="0" y="247"/>
                    </a:cubicBezTo>
                    <a:cubicBezTo>
                      <a:pt x="0" y="111"/>
                      <a:pt x="111" y="0"/>
                      <a:pt x="247" y="0"/>
                    </a:cubicBezTo>
                    <a:cubicBezTo>
                      <a:pt x="325" y="0"/>
                      <a:pt x="394" y="36"/>
                      <a:pt x="439" y="91"/>
                    </a:cubicBez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73" name="Freeform 38">
                <a:extLst>
                  <a:ext uri="{FF2B5EF4-FFF2-40B4-BE49-F238E27FC236}">
                    <a16:creationId xmlns:a16="http://schemas.microsoft.com/office/drawing/2014/main" id="{527E4DC6-CF27-CB99-2805-5A6EC5DE0E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9439" y="972378"/>
                <a:ext cx="49582" cy="47768"/>
              </a:xfrm>
              <a:custGeom>
                <a:avLst/>
                <a:gdLst>
                  <a:gd name="T0" fmla="*/ 0 w 164"/>
                  <a:gd name="T1" fmla="*/ 158 h 158"/>
                  <a:gd name="T2" fmla="*/ 164 w 164"/>
                  <a:gd name="T3" fmla="*/ 158 h 158"/>
                  <a:gd name="T4" fmla="*/ 164 w 164"/>
                  <a:gd name="T5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158">
                    <a:moveTo>
                      <a:pt x="0" y="158"/>
                    </a:moveTo>
                    <a:lnTo>
                      <a:pt x="164" y="158"/>
                    </a:lnTo>
                    <a:lnTo>
                      <a:pt x="164" y="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74" name="Freeform 39">
                <a:extLst>
                  <a:ext uri="{FF2B5EF4-FFF2-40B4-BE49-F238E27FC236}">
                    <a16:creationId xmlns:a16="http://schemas.microsoft.com/office/drawing/2014/main" id="{1C1C725E-531B-1650-85FB-FEC88F155A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1203" y="1262312"/>
                <a:ext cx="49582" cy="50791"/>
              </a:xfrm>
              <a:custGeom>
                <a:avLst/>
                <a:gdLst>
                  <a:gd name="T0" fmla="*/ 164 w 164"/>
                  <a:gd name="T1" fmla="*/ 0 h 168"/>
                  <a:gd name="T2" fmla="*/ 0 w 164"/>
                  <a:gd name="T3" fmla="*/ 13 h 168"/>
                  <a:gd name="T4" fmla="*/ 13 w 164"/>
                  <a:gd name="T5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4" h="168">
                    <a:moveTo>
                      <a:pt x="164" y="0"/>
                    </a:moveTo>
                    <a:lnTo>
                      <a:pt x="0" y="13"/>
                    </a:lnTo>
                    <a:lnTo>
                      <a:pt x="13" y="168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  <p:grpSp>
          <p:nvGrpSpPr>
            <p:cNvPr id="1068" name="Groupe 203">
              <a:extLst>
                <a:ext uri="{FF2B5EF4-FFF2-40B4-BE49-F238E27FC236}">
                  <a16:creationId xmlns:a16="http://schemas.microsoft.com/office/drawing/2014/main" id="{10C65354-E7A0-F149-3C3C-9DAB8E49497E}"/>
                </a:ext>
              </a:extLst>
            </p:cNvPr>
            <p:cNvGrpSpPr/>
            <p:nvPr/>
          </p:nvGrpSpPr>
          <p:grpSpPr>
            <a:xfrm>
              <a:off x="8314357" y="1039171"/>
              <a:ext cx="196977" cy="201699"/>
              <a:chOff x="8280273" y="1004425"/>
              <a:chExt cx="264841" cy="271190"/>
            </a:xfrm>
          </p:grpSpPr>
          <p:sp>
            <p:nvSpPr>
              <p:cNvPr id="1069" name="Freeform 40">
                <a:extLst>
                  <a:ext uri="{FF2B5EF4-FFF2-40B4-BE49-F238E27FC236}">
                    <a16:creationId xmlns:a16="http://schemas.microsoft.com/office/drawing/2014/main" id="{D79504A7-EA88-59AF-6C5A-BF2BA17246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80273" y="1004425"/>
                <a:ext cx="264841" cy="271190"/>
              </a:xfrm>
              <a:custGeom>
                <a:avLst/>
                <a:gdLst>
                  <a:gd name="T0" fmla="*/ 321 w 347"/>
                  <a:gd name="T1" fmla="*/ 131 h 347"/>
                  <a:gd name="T2" fmla="*/ 296 w 347"/>
                  <a:gd name="T3" fmla="*/ 131 h 347"/>
                  <a:gd name="T4" fmla="*/ 290 w 347"/>
                  <a:gd name="T5" fmla="*/ 116 h 347"/>
                  <a:gd name="T6" fmla="*/ 308 w 347"/>
                  <a:gd name="T7" fmla="*/ 99 h 347"/>
                  <a:gd name="T8" fmla="*/ 308 w 347"/>
                  <a:gd name="T9" fmla="*/ 62 h 347"/>
                  <a:gd name="T10" fmla="*/ 285 w 347"/>
                  <a:gd name="T11" fmla="*/ 39 h 347"/>
                  <a:gd name="T12" fmla="*/ 248 w 347"/>
                  <a:gd name="T13" fmla="*/ 39 h 347"/>
                  <a:gd name="T14" fmla="*/ 230 w 347"/>
                  <a:gd name="T15" fmla="*/ 57 h 347"/>
                  <a:gd name="T16" fmla="*/ 216 w 347"/>
                  <a:gd name="T17" fmla="*/ 50 h 347"/>
                  <a:gd name="T18" fmla="*/ 216 w 347"/>
                  <a:gd name="T19" fmla="*/ 26 h 347"/>
                  <a:gd name="T20" fmla="*/ 190 w 347"/>
                  <a:gd name="T21" fmla="*/ 0 h 347"/>
                  <a:gd name="T22" fmla="*/ 157 w 347"/>
                  <a:gd name="T23" fmla="*/ 0 h 347"/>
                  <a:gd name="T24" fmla="*/ 131 w 347"/>
                  <a:gd name="T25" fmla="*/ 26 h 347"/>
                  <a:gd name="T26" fmla="*/ 131 w 347"/>
                  <a:gd name="T27" fmla="*/ 50 h 347"/>
                  <a:gd name="T28" fmla="*/ 116 w 347"/>
                  <a:gd name="T29" fmla="*/ 57 h 347"/>
                  <a:gd name="T30" fmla="*/ 99 w 347"/>
                  <a:gd name="T31" fmla="*/ 39 h 347"/>
                  <a:gd name="T32" fmla="*/ 62 w 347"/>
                  <a:gd name="T33" fmla="*/ 39 h 347"/>
                  <a:gd name="T34" fmla="*/ 39 w 347"/>
                  <a:gd name="T35" fmla="*/ 62 h 347"/>
                  <a:gd name="T36" fmla="*/ 39 w 347"/>
                  <a:gd name="T37" fmla="*/ 99 h 347"/>
                  <a:gd name="T38" fmla="*/ 57 w 347"/>
                  <a:gd name="T39" fmla="*/ 116 h 347"/>
                  <a:gd name="T40" fmla="*/ 50 w 347"/>
                  <a:gd name="T41" fmla="*/ 131 h 347"/>
                  <a:gd name="T42" fmla="*/ 26 w 347"/>
                  <a:gd name="T43" fmla="*/ 131 h 347"/>
                  <a:gd name="T44" fmla="*/ 0 w 347"/>
                  <a:gd name="T45" fmla="*/ 157 h 347"/>
                  <a:gd name="T46" fmla="*/ 0 w 347"/>
                  <a:gd name="T47" fmla="*/ 190 h 347"/>
                  <a:gd name="T48" fmla="*/ 26 w 347"/>
                  <a:gd name="T49" fmla="*/ 216 h 347"/>
                  <a:gd name="T50" fmla="*/ 50 w 347"/>
                  <a:gd name="T51" fmla="*/ 216 h 347"/>
                  <a:gd name="T52" fmla="*/ 57 w 347"/>
                  <a:gd name="T53" fmla="*/ 230 h 347"/>
                  <a:gd name="T54" fmla="*/ 39 w 347"/>
                  <a:gd name="T55" fmla="*/ 248 h 347"/>
                  <a:gd name="T56" fmla="*/ 39 w 347"/>
                  <a:gd name="T57" fmla="*/ 285 h 347"/>
                  <a:gd name="T58" fmla="*/ 62 w 347"/>
                  <a:gd name="T59" fmla="*/ 308 h 347"/>
                  <a:gd name="T60" fmla="*/ 99 w 347"/>
                  <a:gd name="T61" fmla="*/ 308 h 347"/>
                  <a:gd name="T62" fmla="*/ 116 w 347"/>
                  <a:gd name="T63" fmla="*/ 290 h 347"/>
                  <a:gd name="T64" fmla="*/ 131 w 347"/>
                  <a:gd name="T65" fmla="*/ 296 h 347"/>
                  <a:gd name="T66" fmla="*/ 131 w 347"/>
                  <a:gd name="T67" fmla="*/ 321 h 347"/>
                  <a:gd name="T68" fmla="*/ 157 w 347"/>
                  <a:gd name="T69" fmla="*/ 347 h 347"/>
                  <a:gd name="T70" fmla="*/ 190 w 347"/>
                  <a:gd name="T71" fmla="*/ 347 h 347"/>
                  <a:gd name="T72" fmla="*/ 216 w 347"/>
                  <a:gd name="T73" fmla="*/ 321 h 347"/>
                  <a:gd name="T74" fmla="*/ 216 w 347"/>
                  <a:gd name="T75" fmla="*/ 296 h 347"/>
                  <a:gd name="T76" fmla="*/ 230 w 347"/>
                  <a:gd name="T77" fmla="*/ 290 h 347"/>
                  <a:gd name="T78" fmla="*/ 248 w 347"/>
                  <a:gd name="T79" fmla="*/ 308 h 347"/>
                  <a:gd name="T80" fmla="*/ 285 w 347"/>
                  <a:gd name="T81" fmla="*/ 308 h 347"/>
                  <a:gd name="T82" fmla="*/ 308 w 347"/>
                  <a:gd name="T83" fmla="*/ 285 h 347"/>
                  <a:gd name="T84" fmla="*/ 308 w 347"/>
                  <a:gd name="T85" fmla="*/ 248 h 347"/>
                  <a:gd name="T86" fmla="*/ 290 w 347"/>
                  <a:gd name="T87" fmla="*/ 230 h 347"/>
                  <a:gd name="T88" fmla="*/ 296 w 347"/>
                  <a:gd name="T89" fmla="*/ 216 h 347"/>
                  <a:gd name="T90" fmla="*/ 321 w 347"/>
                  <a:gd name="T91" fmla="*/ 216 h 347"/>
                  <a:gd name="T92" fmla="*/ 347 w 347"/>
                  <a:gd name="T93" fmla="*/ 190 h 347"/>
                  <a:gd name="T94" fmla="*/ 347 w 347"/>
                  <a:gd name="T95" fmla="*/ 157 h 347"/>
                  <a:gd name="T96" fmla="*/ 321 w 347"/>
                  <a:gd name="T97" fmla="*/ 131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7" h="347">
                    <a:moveTo>
                      <a:pt x="321" y="131"/>
                    </a:moveTo>
                    <a:cubicBezTo>
                      <a:pt x="296" y="131"/>
                      <a:pt x="296" y="131"/>
                      <a:pt x="296" y="131"/>
                    </a:cubicBezTo>
                    <a:cubicBezTo>
                      <a:pt x="295" y="126"/>
                      <a:pt x="293" y="121"/>
                      <a:pt x="290" y="116"/>
                    </a:cubicBezTo>
                    <a:cubicBezTo>
                      <a:pt x="308" y="99"/>
                      <a:pt x="308" y="99"/>
                      <a:pt x="308" y="99"/>
                    </a:cubicBezTo>
                    <a:cubicBezTo>
                      <a:pt x="318" y="89"/>
                      <a:pt x="318" y="72"/>
                      <a:pt x="308" y="62"/>
                    </a:cubicBezTo>
                    <a:cubicBezTo>
                      <a:pt x="285" y="39"/>
                      <a:pt x="285" y="39"/>
                      <a:pt x="285" y="39"/>
                    </a:cubicBezTo>
                    <a:cubicBezTo>
                      <a:pt x="275" y="29"/>
                      <a:pt x="258" y="29"/>
                      <a:pt x="248" y="39"/>
                    </a:cubicBezTo>
                    <a:cubicBezTo>
                      <a:pt x="230" y="57"/>
                      <a:pt x="230" y="57"/>
                      <a:pt x="230" y="57"/>
                    </a:cubicBezTo>
                    <a:cubicBezTo>
                      <a:pt x="226" y="54"/>
                      <a:pt x="221" y="52"/>
                      <a:pt x="216" y="50"/>
                    </a:cubicBezTo>
                    <a:cubicBezTo>
                      <a:pt x="216" y="26"/>
                      <a:pt x="216" y="26"/>
                      <a:pt x="216" y="26"/>
                    </a:cubicBezTo>
                    <a:cubicBezTo>
                      <a:pt x="216" y="11"/>
                      <a:pt x="204" y="0"/>
                      <a:pt x="190" y="0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43" y="0"/>
                      <a:pt x="131" y="11"/>
                      <a:pt x="131" y="26"/>
                    </a:cubicBezTo>
                    <a:cubicBezTo>
                      <a:pt x="131" y="50"/>
                      <a:pt x="131" y="50"/>
                      <a:pt x="131" y="50"/>
                    </a:cubicBezTo>
                    <a:cubicBezTo>
                      <a:pt x="126" y="52"/>
                      <a:pt x="121" y="54"/>
                      <a:pt x="116" y="57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89" y="29"/>
                      <a:pt x="72" y="29"/>
                      <a:pt x="62" y="39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29" y="72"/>
                      <a:pt x="29" y="89"/>
                      <a:pt x="39" y="99"/>
                    </a:cubicBezTo>
                    <a:cubicBezTo>
                      <a:pt x="57" y="116"/>
                      <a:pt x="57" y="116"/>
                      <a:pt x="57" y="116"/>
                    </a:cubicBezTo>
                    <a:cubicBezTo>
                      <a:pt x="54" y="121"/>
                      <a:pt x="52" y="126"/>
                      <a:pt x="50" y="131"/>
                    </a:cubicBezTo>
                    <a:cubicBezTo>
                      <a:pt x="26" y="131"/>
                      <a:pt x="26" y="131"/>
                      <a:pt x="26" y="131"/>
                    </a:cubicBezTo>
                    <a:cubicBezTo>
                      <a:pt x="11" y="131"/>
                      <a:pt x="0" y="143"/>
                      <a:pt x="0" y="157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0" y="204"/>
                      <a:pt x="11" y="216"/>
                      <a:pt x="26" y="216"/>
                    </a:cubicBezTo>
                    <a:cubicBezTo>
                      <a:pt x="50" y="216"/>
                      <a:pt x="50" y="216"/>
                      <a:pt x="50" y="216"/>
                    </a:cubicBezTo>
                    <a:cubicBezTo>
                      <a:pt x="52" y="221"/>
                      <a:pt x="54" y="226"/>
                      <a:pt x="57" y="230"/>
                    </a:cubicBezTo>
                    <a:cubicBezTo>
                      <a:pt x="39" y="248"/>
                      <a:pt x="39" y="248"/>
                      <a:pt x="39" y="248"/>
                    </a:cubicBezTo>
                    <a:cubicBezTo>
                      <a:pt x="29" y="258"/>
                      <a:pt x="29" y="275"/>
                      <a:pt x="39" y="285"/>
                    </a:cubicBezTo>
                    <a:cubicBezTo>
                      <a:pt x="62" y="308"/>
                      <a:pt x="62" y="308"/>
                      <a:pt x="62" y="308"/>
                    </a:cubicBezTo>
                    <a:cubicBezTo>
                      <a:pt x="72" y="318"/>
                      <a:pt x="89" y="318"/>
                      <a:pt x="99" y="308"/>
                    </a:cubicBezTo>
                    <a:cubicBezTo>
                      <a:pt x="116" y="290"/>
                      <a:pt x="116" y="290"/>
                      <a:pt x="116" y="290"/>
                    </a:cubicBezTo>
                    <a:cubicBezTo>
                      <a:pt x="121" y="293"/>
                      <a:pt x="126" y="295"/>
                      <a:pt x="131" y="296"/>
                    </a:cubicBezTo>
                    <a:cubicBezTo>
                      <a:pt x="131" y="321"/>
                      <a:pt x="131" y="321"/>
                      <a:pt x="131" y="321"/>
                    </a:cubicBezTo>
                    <a:cubicBezTo>
                      <a:pt x="131" y="336"/>
                      <a:pt x="143" y="347"/>
                      <a:pt x="157" y="347"/>
                    </a:cubicBezTo>
                    <a:cubicBezTo>
                      <a:pt x="190" y="347"/>
                      <a:pt x="190" y="347"/>
                      <a:pt x="190" y="347"/>
                    </a:cubicBezTo>
                    <a:cubicBezTo>
                      <a:pt x="204" y="347"/>
                      <a:pt x="216" y="336"/>
                      <a:pt x="216" y="321"/>
                    </a:cubicBezTo>
                    <a:cubicBezTo>
                      <a:pt x="216" y="296"/>
                      <a:pt x="216" y="296"/>
                      <a:pt x="216" y="296"/>
                    </a:cubicBezTo>
                    <a:cubicBezTo>
                      <a:pt x="221" y="295"/>
                      <a:pt x="226" y="293"/>
                      <a:pt x="230" y="290"/>
                    </a:cubicBezTo>
                    <a:cubicBezTo>
                      <a:pt x="248" y="308"/>
                      <a:pt x="248" y="308"/>
                      <a:pt x="248" y="308"/>
                    </a:cubicBezTo>
                    <a:cubicBezTo>
                      <a:pt x="258" y="318"/>
                      <a:pt x="275" y="318"/>
                      <a:pt x="285" y="308"/>
                    </a:cubicBezTo>
                    <a:cubicBezTo>
                      <a:pt x="308" y="285"/>
                      <a:pt x="308" y="285"/>
                      <a:pt x="308" y="285"/>
                    </a:cubicBezTo>
                    <a:cubicBezTo>
                      <a:pt x="318" y="275"/>
                      <a:pt x="318" y="258"/>
                      <a:pt x="308" y="248"/>
                    </a:cubicBezTo>
                    <a:cubicBezTo>
                      <a:pt x="290" y="230"/>
                      <a:pt x="290" y="230"/>
                      <a:pt x="290" y="230"/>
                    </a:cubicBezTo>
                    <a:cubicBezTo>
                      <a:pt x="293" y="226"/>
                      <a:pt x="295" y="221"/>
                      <a:pt x="296" y="216"/>
                    </a:cubicBezTo>
                    <a:cubicBezTo>
                      <a:pt x="321" y="216"/>
                      <a:pt x="321" y="216"/>
                      <a:pt x="321" y="216"/>
                    </a:cubicBezTo>
                    <a:cubicBezTo>
                      <a:pt x="336" y="216"/>
                      <a:pt x="347" y="204"/>
                      <a:pt x="347" y="190"/>
                    </a:cubicBezTo>
                    <a:cubicBezTo>
                      <a:pt x="347" y="157"/>
                      <a:pt x="347" y="157"/>
                      <a:pt x="347" y="157"/>
                    </a:cubicBezTo>
                    <a:cubicBezTo>
                      <a:pt x="347" y="143"/>
                      <a:pt x="336" y="131"/>
                      <a:pt x="321" y="131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070" name="Oval 41">
                <a:extLst>
                  <a:ext uri="{FF2B5EF4-FFF2-40B4-BE49-F238E27FC236}">
                    <a16:creationId xmlns:a16="http://schemas.microsoft.com/office/drawing/2014/main" id="{050952CD-3E98-6680-F940-C3F96C46C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0345" y="1106613"/>
                <a:ext cx="65001" cy="66513"/>
              </a:xfrm>
              <a:prstGeom prst="ellipse">
                <a:avLst/>
              </a:pr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075" name="Group 251">
            <a:extLst>
              <a:ext uri="{FF2B5EF4-FFF2-40B4-BE49-F238E27FC236}">
                <a16:creationId xmlns:a16="http://schemas.microsoft.com/office/drawing/2014/main" id="{F47429D9-ECA3-22F5-62C3-3DBFF2E571D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719505" y="3013833"/>
            <a:ext cx="494330" cy="405950"/>
            <a:chOff x="4303" y="1818"/>
            <a:chExt cx="990" cy="813"/>
          </a:xfrm>
        </p:grpSpPr>
        <p:sp>
          <p:nvSpPr>
            <p:cNvPr id="1076" name="Line 255">
              <a:extLst>
                <a:ext uri="{FF2B5EF4-FFF2-40B4-BE49-F238E27FC236}">
                  <a16:creationId xmlns:a16="http://schemas.microsoft.com/office/drawing/2014/main" id="{57DE2A69-ECC4-6F1D-08AF-A4693A711D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68" y="1818"/>
              <a:ext cx="0" cy="22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77" name="Freeform 256">
              <a:extLst>
                <a:ext uri="{FF2B5EF4-FFF2-40B4-BE49-F238E27FC236}">
                  <a16:creationId xmlns:a16="http://schemas.microsoft.com/office/drawing/2014/main" id="{FD8DFCAA-0E63-9355-4A7E-7DA5C5C28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8" y="1818"/>
              <a:ext cx="136" cy="104"/>
            </a:xfrm>
            <a:custGeom>
              <a:avLst/>
              <a:gdLst>
                <a:gd name="T0" fmla="*/ 136 w 136"/>
                <a:gd name="T1" fmla="*/ 0 h 104"/>
                <a:gd name="T2" fmla="*/ 96 w 136"/>
                <a:gd name="T3" fmla="*/ 49 h 104"/>
                <a:gd name="T4" fmla="*/ 136 w 136"/>
                <a:gd name="T5" fmla="*/ 104 h 104"/>
                <a:gd name="T6" fmla="*/ 0 w 136"/>
                <a:gd name="T7" fmla="*/ 104 h 104"/>
                <a:gd name="T8" fmla="*/ 0 w 136"/>
                <a:gd name="T9" fmla="*/ 0 h 104"/>
                <a:gd name="T10" fmla="*/ 136 w 136"/>
                <a:gd name="T1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6" h="104">
                  <a:moveTo>
                    <a:pt x="136" y="0"/>
                  </a:moveTo>
                  <a:lnTo>
                    <a:pt x="96" y="49"/>
                  </a:lnTo>
                  <a:lnTo>
                    <a:pt x="136" y="104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136" y="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78" name="Freeform 252">
              <a:extLst>
                <a:ext uri="{FF2B5EF4-FFF2-40B4-BE49-F238E27FC236}">
                  <a16:creationId xmlns:a16="http://schemas.microsoft.com/office/drawing/2014/main" id="{75ADF525-FBFC-937D-9990-1D48FBC9E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3" y="2227"/>
              <a:ext cx="465" cy="404"/>
            </a:xfrm>
            <a:custGeom>
              <a:avLst/>
              <a:gdLst>
                <a:gd name="T0" fmla="*/ 0 w 465"/>
                <a:gd name="T1" fmla="*/ 404 h 404"/>
                <a:gd name="T2" fmla="*/ 235 w 465"/>
                <a:gd name="T3" fmla="*/ 0 h 404"/>
                <a:gd name="T4" fmla="*/ 465 w 465"/>
                <a:gd name="T5" fmla="*/ 404 h 404"/>
                <a:gd name="T6" fmla="*/ 0 w 465"/>
                <a:gd name="T7" fmla="*/ 404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5" h="404">
                  <a:moveTo>
                    <a:pt x="0" y="404"/>
                  </a:moveTo>
                  <a:lnTo>
                    <a:pt x="235" y="0"/>
                  </a:lnTo>
                  <a:lnTo>
                    <a:pt x="465" y="404"/>
                  </a:lnTo>
                  <a:lnTo>
                    <a:pt x="0" y="40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79" name="Freeform 253">
              <a:extLst>
                <a:ext uri="{FF2B5EF4-FFF2-40B4-BE49-F238E27FC236}">
                  <a16:creationId xmlns:a16="http://schemas.microsoft.com/office/drawing/2014/main" id="{E4A2F32A-DE71-D128-5060-ED96F7597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8" y="2038"/>
              <a:ext cx="521" cy="593"/>
            </a:xfrm>
            <a:custGeom>
              <a:avLst/>
              <a:gdLst>
                <a:gd name="T0" fmla="*/ 0 w 521"/>
                <a:gd name="T1" fmla="*/ 277 h 593"/>
                <a:gd name="T2" fmla="*/ 180 w 521"/>
                <a:gd name="T3" fmla="*/ 0 h 593"/>
                <a:gd name="T4" fmla="*/ 521 w 521"/>
                <a:gd name="T5" fmla="*/ 593 h 593"/>
                <a:gd name="T6" fmla="*/ 180 w 521"/>
                <a:gd name="T7" fmla="*/ 593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1" h="593">
                  <a:moveTo>
                    <a:pt x="0" y="277"/>
                  </a:moveTo>
                  <a:lnTo>
                    <a:pt x="180" y="0"/>
                  </a:lnTo>
                  <a:lnTo>
                    <a:pt x="521" y="593"/>
                  </a:lnTo>
                  <a:lnTo>
                    <a:pt x="180" y="593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80" name="Freeform 254">
              <a:extLst>
                <a:ext uri="{FF2B5EF4-FFF2-40B4-BE49-F238E27FC236}">
                  <a16:creationId xmlns:a16="http://schemas.microsoft.com/office/drawing/2014/main" id="{09B96DD6-D8B1-C372-7FFC-2166DF153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8" y="2305"/>
              <a:ext cx="275" cy="326"/>
            </a:xfrm>
            <a:custGeom>
              <a:avLst/>
              <a:gdLst>
                <a:gd name="T0" fmla="*/ 0 w 275"/>
                <a:gd name="T1" fmla="*/ 171 h 326"/>
                <a:gd name="T2" fmla="*/ 91 w 275"/>
                <a:gd name="T3" fmla="*/ 0 h 326"/>
                <a:gd name="T4" fmla="*/ 275 w 275"/>
                <a:gd name="T5" fmla="*/ 326 h 326"/>
                <a:gd name="T6" fmla="*/ 91 w 275"/>
                <a:gd name="T7" fmla="*/ 326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326">
                  <a:moveTo>
                    <a:pt x="0" y="171"/>
                  </a:moveTo>
                  <a:lnTo>
                    <a:pt x="91" y="0"/>
                  </a:lnTo>
                  <a:lnTo>
                    <a:pt x="275" y="326"/>
                  </a:lnTo>
                  <a:lnTo>
                    <a:pt x="91" y="32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081" name="Group 193">
            <a:extLst>
              <a:ext uri="{FF2B5EF4-FFF2-40B4-BE49-F238E27FC236}">
                <a16:creationId xmlns:a16="http://schemas.microsoft.com/office/drawing/2014/main" id="{D1F886D6-D7C9-BBFD-D09C-411AD51759B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16812" y="4107078"/>
            <a:ext cx="417035" cy="398023"/>
            <a:chOff x="3285" y="1186"/>
            <a:chExt cx="1360" cy="1298"/>
          </a:xfrm>
        </p:grpSpPr>
        <p:sp>
          <p:nvSpPr>
            <p:cNvPr id="1082" name="Freeform 194">
              <a:extLst>
                <a:ext uri="{FF2B5EF4-FFF2-40B4-BE49-F238E27FC236}">
                  <a16:creationId xmlns:a16="http://schemas.microsoft.com/office/drawing/2014/main" id="{70441DB8-72E2-910A-F3A1-7C8897A0E4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2" y="1915"/>
              <a:ext cx="260" cy="204"/>
            </a:xfrm>
            <a:custGeom>
              <a:avLst/>
              <a:gdLst>
                <a:gd name="T0" fmla="*/ 67 w 103"/>
                <a:gd name="T1" fmla="*/ 0 h 79"/>
                <a:gd name="T2" fmla="*/ 98 w 103"/>
                <a:gd name="T3" fmla="*/ 45 h 79"/>
                <a:gd name="T4" fmla="*/ 63 w 103"/>
                <a:gd name="T5" fmla="*/ 79 h 79"/>
                <a:gd name="T6" fmla="*/ 0 w 103"/>
                <a:gd name="T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79">
                  <a:moveTo>
                    <a:pt x="67" y="0"/>
                  </a:moveTo>
                  <a:cubicBezTo>
                    <a:pt x="86" y="0"/>
                    <a:pt x="103" y="19"/>
                    <a:pt x="98" y="45"/>
                  </a:cubicBezTo>
                  <a:cubicBezTo>
                    <a:pt x="92" y="71"/>
                    <a:pt x="79" y="79"/>
                    <a:pt x="63" y="79"/>
                  </a:cubicBezTo>
                  <a:cubicBezTo>
                    <a:pt x="47" y="79"/>
                    <a:pt x="0" y="79"/>
                    <a:pt x="0" y="79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83" name="Freeform 195">
              <a:extLst>
                <a:ext uri="{FF2B5EF4-FFF2-40B4-BE49-F238E27FC236}">
                  <a16:creationId xmlns:a16="http://schemas.microsoft.com/office/drawing/2014/main" id="{292F93F5-6133-482C-CA82-12CD55011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2" y="2119"/>
              <a:ext cx="230" cy="205"/>
            </a:xfrm>
            <a:custGeom>
              <a:avLst/>
              <a:gdLst>
                <a:gd name="T0" fmla="*/ 63 w 91"/>
                <a:gd name="T1" fmla="*/ 0 h 79"/>
                <a:gd name="T2" fmla="*/ 54 w 91"/>
                <a:gd name="T3" fmla="*/ 79 h 79"/>
                <a:gd name="T4" fmla="*/ 0 w 91"/>
                <a:gd name="T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79">
                  <a:moveTo>
                    <a:pt x="63" y="0"/>
                  </a:moveTo>
                  <a:cubicBezTo>
                    <a:pt x="88" y="0"/>
                    <a:pt x="91" y="79"/>
                    <a:pt x="54" y="79"/>
                  </a:cubicBezTo>
                  <a:cubicBezTo>
                    <a:pt x="18" y="79"/>
                    <a:pt x="0" y="79"/>
                    <a:pt x="0" y="79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84" name="Freeform 196">
              <a:extLst>
                <a:ext uri="{FF2B5EF4-FFF2-40B4-BE49-F238E27FC236}">
                  <a16:creationId xmlns:a16="http://schemas.microsoft.com/office/drawing/2014/main" id="{AE88EDF7-97BB-2983-9FB8-0309DA59E6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1" y="1186"/>
              <a:ext cx="934" cy="1298"/>
            </a:xfrm>
            <a:custGeom>
              <a:avLst/>
              <a:gdLst>
                <a:gd name="T0" fmla="*/ 312 w 370"/>
                <a:gd name="T1" fmla="*/ 440 h 502"/>
                <a:gd name="T2" fmla="*/ 267 w 370"/>
                <a:gd name="T3" fmla="*/ 502 h 502"/>
                <a:gd name="T4" fmla="*/ 74 w 370"/>
                <a:gd name="T5" fmla="*/ 502 h 502"/>
                <a:gd name="T6" fmla="*/ 0 w 370"/>
                <a:gd name="T7" fmla="*/ 474 h 502"/>
                <a:gd name="T8" fmla="*/ 0 w 370"/>
                <a:gd name="T9" fmla="*/ 230 h 502"/>
                <a:gd name="T10" fmla="*/ 44 w 370"/>
                <a:gd name="T11" fmla="*/ 185 h 502"/>
                <a:gd name="T12" fmla="*/ 97 w 370"/>
                <a:gd name="T13" fmla="*/ 4 h 502"/>
                <a:gd name="T14" fmla="*/ 174 w 370"/>
                <a:gd name="T15" fmla="*/ 195 h 502"/>
                <a:gd name="T16" fmla="*/ 320 w 370"/>
                <a:gd name="T17" fmla="*/ 195 h 502"/>
                <a:gd name="T18" fmla="*/ 370 w 370"/>
                <a:gd name="T19" fmla="*/ 233 h 502"/>
                <a:gd name="T20" fmla="*/ 325 w 370"/>
                <a:gd name="T21" fmla="*/ 282 h 502"/>
                <a:gd name="T22" fmla="*/ 260 w 370"/>
                <a:gd name="T23" fmla="*/ 28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0" h="502">
                  <a:moveTo>
                    <a:pt x="312" y="440"/>
                  </a:moveTo>
                  <a:cubicBezTo>
                    <a:pt x="314" y="454"/>
                    <a:pt x="296" y="502"/>
                    <a:pt x="267" y="502"/>
                  </a:cubicBezTo>
                  <a:cubicBezTo>
                    <a:pt x="238" y="502"/>
                    <a:pt x="105" y="502"/>
                    <a:pt x="74" y="502"/>
                  </a:cubicBezTo>
                  <a:cubicBezTo>
                    <a:pt x="44" y="502"/>
                    <a:pt x="16" y="495"/>
                    <a:pt x="0" y="474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18" y="222"/>
                    <a:pt x="34" y="208"/>
                    <a:pt x="44" y="185"/>
                  </a:cubicBezTo>
                  <a:cubicBezTo>
                    <a:pt x="74" y="117"/>
                    <a:pt x="57" y="7"/>
                    <a:pt x="97" y="4"/>
                  </a:cubicBezTo>
                  <a:cubicBezTo>
                    <a:pt x="137" y="0"/>
                    <a:pt x="190" y="60"/>
                    <a:pt x="174" y="195"/>
                  </a:cubicBezTo>
                  <a:cubicBezTo>
                    <a:pt x="217" y="195"/>
                    <a:pt x="304" y="195"/>
                    <a:pt x="320" y="195"/>
                  </a:cubicBezTo>
                  <a:cubicBezTo>
                    <a:pt x="342" y="195"/>
                    <a:pt x="370" y="201"/>
                    <a:pt x="370" y="233"/>
                  </a:cubicBezTo>
                  <a:cubicBezTo>
                    <a:pt x="370" y="265"/>
                    <a:pt x="356" y="281"/>
                    <a:pt x="325" y="282"/>
                  </a:cubicBezTo>
                  <a:cubicBezTo>
                    <a:pt x="294" y="282"/>
                    <a:pt x="260" y="282"/>
                    <a:pt x="260" y="282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85" name="Freeform 197">
              <a:extLst>
                <a:ext uri="{FF2B5EF4-FFF2-40B4-BE49-F238E27FC236}">
                  <a16:creationId xmlns:a16="http://schemas.microsoft.com/office/drawing/2014/main" id="{322602D0-8E15-9179-8B78-3C052AC9E2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5" y="1737"/>
              <a:ext cx="426" cy="721"/>
            </a:xfrm>
            <a:custGeom>
              <a:avLst/>
              <a:gdLst>
                <a:gd name="T0" fmla="*/ 142 w 169"/>
                <a:gd name="T1" fmla="*/ 279 h 279"/>
                <a:gd name="T2" fmla="*/ 27 w 169"/>
                <a:gd name="T3" fmla="*/ 279 h 279"/>
                <a:gd name="T4" fmla="*/ 0 w 169"/>
                <a:gd name="T5" fmla="*/ 252 h 279"/>
                <a:gd name="T6" fmla="*/ 0 w 169"/>
                <a:gd name="T7" fmla="*/ 27 h 279"/>
                <a:gd name="T8" fmla="*/ 27 w 169"/>
                <a:gd name="T9" fmla="*/ 0 h 279"/>
                <a:gd name="T10" fmla="*/ 142 w 169"/>
                <a:gd name="T11" fmla="*/ 0 h 279"/>
                <a:gd name="T12" fmla="*/ 169 w 169"/>
                <a:gd name="T13" fmla="*/ 27 h 279"/>
                <a:gd name="T14" fmla="*/ 169 w 169"/>
                <a:gd name="T15" fmla="*/ 252 h 279"/>
                <a:gd name="T16" fmla="*/ 142 w 169"/>
                <a:gd name="T17" fmla="*/ 279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9" h="279">
                  <a:moveTo>
                    <a:pt x="142" y="279"/>
                  </a:moveTo>
                  <a:cubicBezTo>
                    <a:pt x="27" y="279"/>
                    <a:pt x="27" y="279"/>
                    <a:pt x="27" y="279"/>
                  </a:cubicBezTo>
                  <a:cubicBezTo>
                    <a:pt x="12" y="279"/>
                    <a:pt x="0" y="267"/>
                    <a:pt x="0" y="25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57" y="0"/>
                    <a:pt x="169" y="12"/>
                    <a:pt x="169" y="27"/>
                  </a:cubicBezTo>
                  <a:cubicBezTo>
                    <a:pt x="169" y="252"/>
                    <a:pt x="169" y="252"/>
                    <a:pt x="169" y="252"/>
                  </a:cubicBezTo>
                  <a:cubicBezTo>
                    <a:pt x="169" y="267"/>
                    <a:pt x="157" y="279"/>
                    <a:pt x="142" y="27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86" name="Oval 198">
              <a:extLst>
                <a:ext uri="{FF2B5EF4-FFF2-40B4-BE49-F238E27FC236}">
                  <a16:creationId xmlns:a16="http://schemas.microsoft.com/office/drawing/2014/main" id="{9B9701C0-CB52-506A-F2AB-81DF48B78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2197"/>
              <a:ext cx="106" cy="109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087" name="Groupe 354">
            <a:extLst>
              <a:ext uri="{FF2B5EF4-FFF2-40B4-BE49-F238E27FC236}">
                <a16:creationId xmlns:a16="http://schemas.microsoft.com/office/drawing/2014/main" id="{B1CB4123-948E-25F0-82F3-DB5F3068D7DC}"/>
              </a:ext>
            </a:extLst>
          </p:cNvPr>
          <p:cNvGrpSpPr/>
          <p:nvPr/>
        </p:nvGrpSpPr>
        <p:grpSpPr>
          <a:xfrm>
            <a:off x="2022464" y="4123527"/>
            <a:ext cx="579971" cy="365125"/>
            <a:chOff x="1262635" y="6334737"/>
            <a:chExt cx="438349" cy="275966"/>
          </a:xfrm>
        </p:grpSpPr>
        <p:sp>
          <p:nvSpPr>
            <p:cNvPr id="1088" name="Forme libre : forme 355">
              <a:extLst>
                <a:ext uri="{FF2B5EF4-FFF2-40B4-BE49-F238E27FC236}">
                  <a16:creationId xmlns:a16="http://schemas.microsoft.com/office/drawing/2014/main" id="{F0E6E00C-EED1-0B3B-8717-A6DF75C3DD18}"/>
                </a:ext>
              </a:extLst>
            </p:cNvPr>
            <p:cNvSpPr/>
            <p:nvPr/>
          </p:nvSpPr>
          <p:spPr>
            <a:xfrm>
              <a:off x="1338995" y="6334737"/>
              <a:ext cx="285510" cy="275966"/>
            </a:xfrm>
            <a:custGeom>
              <a:avLst/>
              <a:gdLst>
                <a:gd name="connsiteX0" fmla="*/ 148987 w 285510"/>
                <a:gd name="connsiteY0" fmla="*/ 3917 h 275966"/>
                <a:gd name="connsiteX1" fmla="*/ 188516 w 285510"/>
                <a:gd name="connsiteY1" fmla="*/ 92214 h 275966"/>
                <a:gd name="connsiteX2" fmla="*/ 279098 w 285510"/>
                <a:gd name="connsiteY2" fmla="*/ 100406 h 275966"/>
                <a:gd name="connsiteX3" fmla="*/ 285337 w 285510"/>
                <a:gd name="connsiteY3" fmla="*/ 108521 h 275966"/>
                <a:gd name="connsiteX4" fmla="*/ 283384 w 285510"/>
                <a:gd name="connsiteY4" fmla="*/ 112597 h 275966"/>
                <a:gd name="connsiteX5" fmla="*/ 216709 w 285510"/>
                <a:gd name="connsiteY5" fmla="*/ 179844 h 275966"/>
                <a:gd name="connsiteX6" fmla="*/ 233378 w 285510"/>
                <a:gd name="connsiteY6" fmla="*/ 267474 h 275966"/>
                <a:gd name="connsiteX7" fmla="*/ 227844 w 285510"/>
                <a:gd name="connsiteY7" fmla="*/ 275771 h 275966"/>
                <a:gd name="connsiteX8" fmla="*/ 223377 w 285510"/>
                <a:gd name="connsiteY8" fmla="*/ 275189 h 275966"/>
                <a:gd name="connsiteX9" fmla="*/ 142510 w 285510"/>
                <a:gd name="connsiteY9" fmla="*/ 233851 h 275966"/>
                <a:gd name="connsiteX10" fmla="*/ 61547 w 285510"/>
                <a:gd name="connsiteY10" fmla="*/ 274904 h 275966"/>
                <a:gd name="connsiteX11" fmla="*/ 52375 w 285510"/>
                <a:gd name="connsiteY11" fmla="*/ 270665 h 275966"/>
                <a:gd name="connsiteX12" fmla="*/ 52022 w 285510"/>
                <a:gd name="connsiteY12" fmla="*/ 267093 h 275966"/>
                <a:gd name="connsiteX13" fmla="*/ 68691 w 285510"/>
                <a:gd name="connsiteY13" fmla="*/ 179939 h 275966"/>
                <a:gd name="connsiteX14" fmla="*/ 2016 w 285510"/>
                <a:gd name="connsiteY14" fmla="*/ 112597 h 275966"/>
                <a:gd name="connsiteX15" fmla="*/ 1949 w 285510"/>
                <a:gd name="connsiteY15" fmla="*/ 102492 h 275966"/>
                <a:gd name="connsiteX16" fmla="*/ 6302 w 285510"/>
                <a:gd name="connsiteY16" fmla="*/ 100406 h 275966"/>
                <a:gd name="connsiteX17" fmla="*/ 96885 w 285510"/>
                <a:gd name="connsiteY17" fmla="*/ 92214 h 275966"/>
                <a:gd name="connsiteX18" fmla="*/ 136414 w 285510"/>
                <a:gd name="connsiteY18" fmla="*/ 3917 h 275966"/>
                <a:gd name="connsiteX19" fmla="*/ 145672 w 285510"/>
                <a:gd name="connsiteY19" fmla="*/ 602 h 275966"/>
                <a:gd name="connsiteX20" fmla="*/ 148987 w 285510"/>
                <a:gd name="connsiteY20" fmla="*/ 3917 h 275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85510" h="275966">
                  <a:moveTo>
                    <a:pt x="148987" y="3917"/>
                  </a:moveTo>
                  <a:lnTo>
                    <a:pt x="188516" y="92214"/>
                  </a:lnTo>
                  <a:lnTo>
                    <a:pt x="279098" y="100406"/>
                  </a:lnTo>
                  <a:cubicBezTo>
                    <a:pt x="283061" y="100920"/>
                    <a:pt x="285861" y="104558"/>
                    <a:pt x="285337" y="108521"/>
                  </a:cubicBezTo>
                  <a:cubicBezTo>
                    <a:pt x="285137" y="110055"/>
                    <a:pt x="284451" y="111483"/>
                    <a:pt x="283384" y="112597"/>
                  </a:cubicBezTo>
                  <a:lnTo>
                    <a:pt x="216709" y="179844"/>
                  </a:lnTo>
                  <a:lnTo>
                    <a:pt x="233378" y="267474"/>
                  </a:lnTo>
                  <a:cubicBezTo>
                    <a:pt x="234140" y="271294"/>
                    <a:pt x="231664" y="275008"/>
                    <a:pt x="227844" y="275771"/>
                  </a:cubicBezTo>
                  <a:cubicBezTo>
                    <a:pt x="226330" y="276065"/>
                    <a:pt x="224768" y="275865"/>
                    <a:pt x="223377" y="275189"/>
                  </a:cubicBezTo>
                  <a:lnTo>
                    <a:pt x="142510" y="233851"/>
                  </a:lnTo>
                  <a:lnTo>
                    <a:pt x="61547" y="274904"/>
                  </a:lnTo>
                  <a:cubicBezTo>
                    <a:pt x="57842" y="276265"/>
                    <a:pt x="53737" y="274370"/>
                    <a:pt x="52375" y="270665"/>
                  </a:cubicBezTo>
                  <a:cubicBezTo>
                    <a:pt x="51956" y="269522"/>
                    <a:pt x="51832" y="268293"/>
                    <a:pt x="52022" y="267093"/>
                  </a:cubicBezTo>
                  <a:lnTo>
                    <a:pt x="68691" y="179939"/>
                  </a:lnTo>
                  <a:lnTo>
                    <a:pt x="2016" y="112597"/>
                  </a:lnTo>
                  <a:cubicBezTo>
                    <a:pt x="-794" y="109825"/>
                    <a:pt x="-823" y="105301"/>
                    <a:pt x="1949" y="102492"/>
                  </a:cubicBezTo>
                  <a:cubicBezTo>
                    <a:pt x="3111" y="101310"/>
                    <a:pt x="4654" y="100577"/>
                    <a:pt x="6302" y="100406"/>
                  </a:cubicBezTo>
                  <a:lnTo>
                    <a:pt x="96885" y="92214"/>
                  </a:lnTo>
                  <a:lnTo>
                    <a:pt x="136414" y="3917"/>
                  </a:lnTo>
                  <a:cubicBezTo>
                    <a:pt x="138052" y="450"/>
                    <a:pt x="142195" y="-1036"/>
                    <a:pt x="145672" y="602"/>
                  </a:cubicBezTo>
                  <a:cubicBezTo>
                    <a:pt x="147129" y="1288"/>
                    <a:pt x="148301" y="2460"/>
                    <a:pt x="148987" y="3917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89" name="Forme libre : forme 356">
              <a:extLst>
                <a:ext uri="{FF2B5EF4-FFF2-40B4-BE49-F238E27FC236}">
                  <a16:creationId xmlns:a16="http://schemas.microsoft.com/office/drawing/2014/main" id="{F79BC4C4-92D2-3145-67D7-334D087DF574}"/>
                </a:ext>
              </a:extLst>
            </p:cNvPr>
            <p:cNvSpPr/>
            <p:nvPr/>
          </p:nvSpPr>
          <p:spPr>
            <a:xfrm>
              <a:off x="1597535" y="6477402"/>
              <a:ext cx="103449" cy="130734"/>
            </a:xfrm>
            <a:custGeom>
              <a:avLst/>
              <a:gdLst>
                <a:gd name="connsiteX0" fmla="*/ 37227 w 103449"/>
                <a:gd name="connsiteY0" fmla="*/ -64 h 130734"/>
                <a:gd name="connsiteX1" fmla="*/ 52372 w 103449"/>
                <a:gd name="connsiteY1" fmla="*/ 33940 h 130734"/>
                <a:gd name="connsiteX2" fmla="*/ 99997 w 103449"/>
                <a:gd name="connsiteY2" fmla="*/ 38321 h 130734"/>
                <a:gd name="connsiteX3" fmla="*/ 103321 w 103449"/>
                <a:gd name="connsiteY3" fmla="*/ 42389 h 130734"/>
                <a:gd name="connsiteX4" fmla="*/ 102188 w 103449"/>
                <a:gd name="connsiteY4" fmla="*/ 44704 h 130734"/>
                <a:gd name="connsiteX5" fmla="*/ 67422 w 103449"/>
                <a:gd name="connsiteY5" fmla="*/ 80041 h 130734"/>
                <a:gd name="connsiteX6" fmla="*/ 76089 w 103449"/>
                <a:gd name="connsiteY6" fmla="*/ 126238 h 130734"/>
                <a:gd name="connsiteX7" fmla="*/ 73375 w 103449"/>
                <a:gd name="connsiteY7" fmla="*/ 130581 h 130734"/>
                <a:gd name="connsiteX8" fmla="*/ 70851 w 103449"/>
                <a:gd name="connsiteY8" fmla="*/ 130238 h 130734"/>
                <a:gd name="connsiteX9" fmla="*/ 28464 w 103449"/>
                <a:gd name="connsiteY9" fmla="*/ 108521 h 130734"/>
                <a:gd name="connsiteX10" fmla="*/ -111 w 103449"/>
                <a:gd name="connsiteY10" fmla="*/ 123094 h 130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3449" h="130734">
                  <a:moveTo>
                    <a:pt x="37227" y="-64"/>
                  </a:moveTo>
                  <a:lnTo>
                    <a:pt x="52372" y="33940"/>
                  </a:lnTo>
                  <a:lnTo>
                    <a:pt x="99997" y="38321"/>
                  </a:lnTo>
                  <a:cubicBezTo>
                    <a:pt x="102035" y="38531"/>
                    <a:pt x="103521" y="40350"/>
                    <a:pt x="103321" y="42389"/>
                  </a:cubicBezTo>
                  <a:cubicBezTo>
                    <a:pt x="103226" y="43275"/>
                    <a:pt x="102826" y="44094"/>
                    <a:pt x="102188" y="44704"/>
                  </a:cubicBezTo>
                  <a:lnTo>
                    <a:pt x="67422" y="80041"/>
                  </a:lnTo>
                  <a:lnTo>
                    <a:pt x="76089" y="126238"/>
                  </a:lnTo>
                  <a:cubicBezTo>
                    <a:pt x="76537" y="128190"/>
                    <a:pt x="75318" y="130123"/>
                    <a:pt x="73375" y="130581"/>
                  </a:cubicBezTo>
                  <a:cubicBezTo>
                    <a:pt x="72517" y="130771"/>
                    <a:pt x="71622" y="130657"/>
                    <a:pt x="70851" y="130238"/>
                  </a:cubicBezTo>
                  <a:lnTo>
                    <a:pt x="28464" y="108521"/>
                  </a:lnTo>
                  <a:lnTo>
                    <a:pt x="-111" y="12309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90" name="Forme libre : forme 357">
              <a:extLst>
                <a:ext uri="{FF2B5EF4-FFF2-40B4-BE49-F238E27FC236}">
                  <a16:creationId xmlns:a16="http://schemas.microsoft.com/office/drawing/2014/main" id="{0998CCBD-D50B-AA3A-FD1E-28A024F624ED}"/>
                </a:ext>
              </a:extLst>
            </p:cNvPr>
            <p:cNvSpPr/>
            <p:nvPr/>
          </p:nvSpPr>
          <p:spPr>
            <a:xfrm>
              <a:off x="1262635" y="6477402"/>
              <a:ext cx="104490" cy="130708"/>
            </a:xfrm>
            <a:custGeom>
              <a:avLst/>
              <a:gdLst>
                <a:gd name="connsiteX0" fmla="*/ 66660 w 104490"/>
                <a:gd name="connsiteY0" fmla="*/ -64 h 130708"/>
                <a:gd name="connsiteX1" fmla="*/ 50944 w 104490"/>
                <a:gd name="connsiteY1" fmla="*/ 33940 h 130708"/>
                <a:gd name="connsiteX2" fmla="*/ 3319 w 104490"/>
                <a:gd name="connsiteY2" fmla="*/ 38321 h 130708"/>
                <a:gd name="connsiteX3" fmla="*/ -100 w 104490"/>
                <a:gd name="connsiteY3" fmla="*/ 42312 h 130708"/>
                <a:gd name="connsiteX4" fmla="*/ 1033 w 104490"/>
                <a:gd name="connsiteY4" fmla="*/ 44704 h 130708"/>
                <a:gd name="connsiteX5" fmla="*/ 36371 w 104490"/>
                <a:gd name="connsiteY5" fmla="*/ 80041 h 130708"/>
                <a:gd name="connsiteX6" fmla="*/ 27513 w 104490"/>
                <a:gd name="connsiteY6" fmla="*/ 126238 h 130708"/>
                <a:gd name="connsiteX7" fmla="*/ 30475 w 104490"/>
                <a:gd name="connsiteY7" fmla="*/ 130581 h 130708"/>
                <a:gd name="connsiteX8" fmla="*/ 32847 w 104490"/>
                <a:gd name="connsiteY8" fmla="*/ 130238 h 130708"/>
                <a:gd name="connsiteX9" fmla="*/ 75805 w 104490"/>
                <a:gd name="connsiteY9" fmla="*/ 108521 h 130708"/>
                <a:gd name="connsiteX10" fmla="*/ 104380 w 104490"/>
                <a:gd name="connsiteY10" fmla="*/ 123094 h 130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490" h="130708">
                  <a:moveTo>
                    <a:pt x="66660" y="-64"/>
                  </a:moveTo>
                  <a:lnTo>
                    <a:pt x="50944" y="33940"/>
                  </a:lnTo>
                  <a:lnTo>
                    <a:pt x="3319" y="38321"/>
                  </a:lnTo>
                  <a:cubicBezTo>
                    <a:pt x="1271" y="38484"/>
                    <a:pt x="-253" y="40265"/>
                    <a:pt x="-100" y="42312"/>
                  </a:cubicBezTo>
                  <a:cubicBezTo>
                    <a:pt x="-24" y="43218"/>
                    <a:pt x="376" y="44075"/>
                    <a:pt x="1033" y="44704"/>
                  </a:cubicBezTo>
                  <a:lnTo>
                    <a:pt x="36371" y="80041"/>
                  </a:lnTo>
                  <a:lnTo>
                    <a:pt x="27513" y="126238"/>
                  </a:lnTo>
                  <a:cubicBezTo>
                    <a:pt x="27132" y="128257"/>
                    <a:pt x="28456" y="130199"/>
                    <a:pt x="30475" y="130581"/>
                  </a:cubicBezTo>
                  <a:cubicBezTo>
                    <a:pt x="31285" y="130733"/>
                    <a:pt x="32113" y="130609"/>
                    <a:pt x="32847" y="130238"/>
                  </a:cubicBezTo>
                  <a:lnTo>
                    <a:pt x="75805" y="108521"/>
                  </a:lnTo>
                  <a:lnTo>
                    <a:pt x="104380" y="12309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091" name="Groupe 708">
            <a:extLst>
              <a:ext uri="{FF2B5EF4-FFF2-40B4-BE49-F238E27FC236}">
                <a16:creationId xmlns:a16="http://schemas.microsoft.com/office/drawing/2014/main" id="{F1333A2B-8155-F9B7-6D13-2774EDB29A16}"/>
              </a:ext>
            </a:extLst>
          </p:cNvPr>
          <p:cNvGrpSpPr/>
          <p:nvPr/>
        </p:nvGrpSpPr>
        <p:grpSpPr>
          <a:xfrm>
            <a:off x="3104023" y="4124708"/>
            <a:ext cx="591093" cy="362763"/>
            <a:chOff x="5716560" y="3116618"/>
            <a:chExt cx="759031" cy="465829"/>
          </a:xfrm>
        </p:grpSpPr>
        <p:sp>
          <p:nvSpPr>
            <p:cNvPr id="1092" name="Forme libre : forme 709">
              <a:extLst>
                <a:ext uri="{FF2B5EF4-FFF2-40B4-BE49-F238E27FC236}">
                  <a16:creationId xmlns:a16="http://schemas.microsoft.com/office/drawing/2014/main" id="{F63BA1BD-453E-4A12-E899-1B6DDA730409}"/>
                </a:ext>
              </a:extLst>
            </p:cNvPr>
            <p:cNvSpPr/>
            <p:nvPr/>
          </p:nvSpPr>
          <p:spPr>
            <a:xfrm>
              <a:off x="5765514" y="3116618"/>
              <a:ext cx="66675" cy="123825"/>
            </a:xfrm>
            <a:custGeom>
              <a:avLst/>
              <a:gdLst>
                <a:gd name="connsiteX0" fmla="*/ 60976 w 66675"/>
                <a:gd name="connsiteY0" fmla="*/ 7144 h 123825"/>
                <a:gd name="connsiteX1" fmla="*/ 23467 w 66675"/>
                <a:gd name="connsiteY1" fmla="*/ 122806 h 123825"/>
                <a:gd name="connsiteX2" fmla="*/ 60976 w 66675"/>
                <a:gd name="connsiteY2" fmla="*/ 714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123825">
                  <a:moveTo>
                    <a:pt x="60976" y="7144"/>
                  </a:moveTo>
                  <a:cubicBezTo>
                    <a:pt x="-31769" y="35233"/>
                    <a:pt x="23467" y="122806"/>
                    <a:pt x="23467" y="122806"/>
                  </a:cubicBezTo>
                  <a:cubicBezTo>
                    <a:pt x="23467" y="122806"/>
                    <a:pt x="89094" y="99898"/>
                    <a:pt x="60976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93" name="Forme libre : forme 710">
              <a:extLst>
                <a:ext uri="{FF2B5EF4-FFF2-40B4-BE49-F238E27FC236}">
                  <a16:creationId xmlns:a16="http://schemas.microsoft.com/office/drawing/2014/main" id="{48B8C0D6-87AC-BE39-C428-FD1D2F65C83A}"/>
                </a:ext>
              </a:extLst>
            </p:cNvPr>
            <p:cNvSpPr/>
            <p:nvPr/>
          </p:nvSpPr>
          <p:spPr>
            <a:xfrm>
              <a:off x="5716560" y="3241386"/>
              <a:ext cx="152400" cy="123825"/>
            </a:xfrm>
            <a:custGeom>
              <a:avLst/>
              <a:gdLst>
                <a:gd name="connsiteX0" fmla="*/ 100491 w 152400"/>
                <a:gd name="connsiteY0" fmla="*/ 111433 h 123825"/>
                <a:gd name="connsiteX1" fmla="*/ 100471 w 152400"/>
                <a:gd name="connsiteY1" fmla="*/ 111395 h 123825"/>
                <a:gd name="connsiteX2" fmla="*/ 145849 w 152400"/>
                <a:gd name="connsiteY2" fmla="*/ 7144 h 123825"/>
                <a:gd name="connsiteX3" fmla="*/ 91785 w 152400"/>
                <a:gd name="connsiteY3" fmla="*/ 83982 h 123825"/>
                <a:gd name="connsiteX4" fmla="*/ 7374 w 152400"/>
                <a:gd name="connsiteY4" fmla="*/ 11640 h 123825"/>
                <a:gd name="connsiteX5" fmla="*/ 100491 w 152400"/>
                <a:gd name="connsiteY5" fmla="*/ 111433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00" h="123825">
                  <a:moveTo>
                    <a:pt x="100491" y="111433"/>
                  </a:moveTo>
                  <a:lnTo>
                    <a:pt x="100471" y="111395"/>
                  </a:lnTo>
                  <a:cubicBezTo>
                    <a:pt x="103196" y="110176"/>
                    <a:pt x="168013" y="80362"/>
                    <a:pt x="145849" y="7144"/>
                  </a:cubicBezTo>
                  <a:cubicBezTo>
                    <a:pt x="145849" y="7144"/>
                    <a:pt x="78926" y="11925"/>
                    <a:pt x="91785" y="83982"/>
                  </a:cubicBezTo>
                  <a:cubicBezTo>
                    <a:pt x="80545" y="57321"/>
                    <a:pt x="56333" y="19736"/>
                    <a:pt x="7374" y="11640"/>
                  </a:cubicBezTo>
                  <a:cubicBezTo>
                    <a:pt x="1764" y="153953"/>
                    <a:pt x="100491" y="111433"/>
                    <a:pt x="100491" y="11143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94" name="Forme libre : forme 711">
              <a:extLst>
                <a:ext uri="{FF2B5EF4-FFF2-40B4-BE49-F238E27FC236}">
                  <a16:creationId xmlns:a16="http://schemas.microsoft.com/office/drawing/2014/main" id="{638DBCB5-4322-2FD1-A823-87CEB57DE849}"/>
                </a:ext>
              </a:extLst>
            </p:cNvPr>
            <p:cNvSpPr/>
            <p:nvPr/>
          </p:nvSpPr>
          <p:spPr>
            <a:xfrm>
              <a:off x="5748318" y="3335083"/>
              <a:ext cx="161925" cy="152400"/>
            </a:xfrm>
            <a:custGeom>
              <a:avLst/>
              <a:gdLst>
                <a:gd name="connsiteX0" fmla="*/ 128159 w 161925"/>
                <a:gd name="connsiteY0" fmla="*/ 126797 h 152400"/>
                <a:gd name="connsiteX1" fmla="*/ 144075 w 161925"/>
                <a:gd name="connsiteY1" fmla="*/ 7144 h 152400"/>
                <a:gd name="connsiteX2" fmla="*/ 106394 w 161925"/>
                <a:gd name="connsiteY2" fmla="*/ 98469 h 152400"/>
                <a:gd name="connsiteX3" fmla="*/ 7144 w 161925"/>
                <a:gd name="connsiteY3" fmla="*/ 60541 h 152400"/>
                <a:gd name="connsiteX4" fmla="*/ 128159 w 161925"/>
                <a:gd name="connsiteY4" fmla="*/ 12679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52400">
                  <a:moveTo>
                    <a:pt x="128159" y="126797"/>
                  </a:moveTo>
                  <a:cubicBezTo>
                    <a:pt x="129321" y="125882"/>
                    <a:pt x="188662" y="78981"/>
                    <a:pt x="144075" y="7144"/>
                  </a:cubicBezTo>
                  <a:cubicBezTo>
                    <a:pt x="144075" y="7144"/>
                    <a:pt x="77981" y="29966"/>
                    <a:pt x="106394" y="98469"/>
                  </a:cubicBezTo>
                  <a:cubicBezTo>
                    <a:pt x="86316" y="77686"/>
                    <a:pt x="52749" y="54092"/>
                    <a:pt x="7144" y="60541"/>
                  </a:cubicBezTo>
                  <a:cubicBezTo>
                    <a:pt x="44225" y="197406"/>
                    <a:pt x="126740" y="128016"/>
                    <a:pt x="128159" y="126797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95" name="Forme libre : forme 712">
              <a:extLst>
                <a:ext uri="{FF2B5EF4-FFF2-40B4-BE49-F238E27FC236}">
                  <a16:creationId xmlns:a16="http://schemas.microsoft.com/office/drawing/2014/main" id="{0A1BD7DA-100D-170D-A333-8AD92F27AA76}"/>
                </a:ext>
              </a:extLst>
            </p:cNvPr>
            <p:cNvSpPr/>
            <p:nvPr/>
          </p:nvSpPr>
          <p:spPr>
            <a:xfrm>
              <a:off x="5826357" y="3410997"/>
              <a:ext cx="161925" cy="171450"/>
            </a:xfrm>
            <a:custGeom>
              <a:avLst/>
              <a:gdLst>
                <a:gd name="connsiteX0" fmla="*/ 123558 w 161925"/>
                <a:gd name="connsiteY0" fmla="*/ 7144 h 171450"/>
                <a:gd name="connsiteX1" fmla="*/ 120948 w 161925"/>
                <a:gd name="connsiteY1" fmla="*/ 107004 h 171450"/>
                <a:gd name="connsiteX2" fmla="*/ 7144 w 161925"/>
                <a:gd name="connsiteY2" fmla="*/ 118186 h 171450"/>
                <a:gd name="connsiteX3" fmla="*/ 151381 w 161925"/>
                <a:gd name="connsiteY3" fmla="*/ 121425 h 171450"/>
                <a:gd name="connsiteX4" fmla="*/ 151362 w 161925"/>
                <a:gd name="connsiteY4" fmla="*/ 121396 h 171450"/>
                <a:gd name="connsiteX5" fmla="*/ 123558 w 161925"/>
                <a:gd name="connsiteY5" fmla="*/ 714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925" h="171450">
                  <a:moveTo>
                    <a:pt x="123558" y="7144"/>
                  </a:moveTo>
                  <a:cubicBezTo>
                    <a:pt x="123558" y="7144"/>
                    <a:pt x="68685" y="52102"/>
                    <a:pt x="120948" y="107004"/>
                  </a:cubicBezTo>
                  <a:cubicBezTo>
                    <a:pt x="92269" y="96764"/>
                    <a:pt x="47777" y="89344"/>
                    <a:pt x="7144" y="118186"/>
                  </a:cubicBezTo>
                  <a:cubicBezTo>
                    <a:pt x="107461" y="227648"/>
                    <a:pt x="151381" y="121425"/>
                    <a:pt x="151381" y="121425"/>
                  </a:cubicBezTo>
                  <a:lnTo>
                    <a:pt x="151362" y="121396"/>
                  </a:lnTo>
                  <a:cubicBezTo>
                    <a:pt x="160411" y="101737"/>
                    <a:pt x="177308" y="48958"/>
                    <a:pt x="123558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96" name="Forme libre : forme 713">
              <a:extLst>
                <a:ext uri="{FF2B5EF4-FFF2-40B4-BE49-F238E27FC236}">
                  <a16:creationId xmlns:a16="http://schemas.microsoft.com/office/drawing/2014/main" id="{0F0CB830-6D68-F64E-42E8-B874C4D1437E}"/>
                </a:ext>
              </a:extLst>
            </p:cNvPr>
            <p:cNvSpPr/>
            <p:nvPr/>
          </p:nvSpPr>
          <p:spPr>
            <a:xfrm>
              <a:off x="6356719" y="3116618"/>
              <a:ext cx="66675" cy="123825"/>
            </a:xfrm>
            <a:custGeom>
              <a:avLst/>
              <a:gdLst>
                <a:gd name="connsiteX0" fmla="*/ 14144 w 66675"/>
                <a:gd name="connsiteY0" fmla="*/ 7144 h 123825"/>
                <a:gd name="connsiteX1" fmla="*/ 51653 w 66675"/>
                <a:gd name="connsiteY1" fmla="*/ 122806 h 123825"/>
                <a:gd name="connsiteX2" fmla="*/ 14144 w 66675"/>
                <a:gd name="connsiteY2" fmla="*/ 7144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123825">
                  <a:moveTo>
                    <a:pt x="14144" y="7144"/>
                  </a:moveTo>
                  <a:cubicBezTo>
                    <a:pt x="106889" y="35233"/>
                    <a:pt x="51653" y="122806"/>
                    <a:pt x="51653" y="122806"/>
                  </a:cubicBezTo>
                  <a:cubicBezTo>
                    <a:pt x="51653" y="122806"/>
                    <a:pt x="-13964" y="99898"/>
                    <a:pt x="14144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97" name="Forme libre : forme 714">
              <a:extLst>
                <a:ext uri="{FF2B5EF4-FFF2-40B4-BE49-F238E27FC236}">
                  <a16:creationId xmlns:a16="http://schemas.microsoft.com/office/drawing/2014/main" id="{4E5AC892-EA09-5660-CE9A-0578F77CCDFF}"/>
                </a:ext>
              </a:extLst>
            </p:cNvPr>
            <p:cNvSpPr/>
            <p:nvPr/>
          </p:nvSpPr>
          <p:spPr>
            <a:xfrm>
              <a:off x="6323191" y="3241386"/>
              <a:ext cx="152400" cy="123825"/>
            </a:xfrm>
            <a:custGeom>
              <a:avLst/>
              <a:gdLst>
                <a:gd name="connsiteX0" fmla="*/ 57121 w 152400"/>
                <a:gd name="connsiteY0" fmla="*/ 111433 h 123825"/>
                <a:gd name="connsiteX1" fmla="*/ 57140 w 152400"/>
                <a:gd name="connsiteY1" fmla="*/ 111395 h 123825"/>
                <a:gd name="connsiteX2" fmla="*/ 11753 w 152400"/>
                <a:gd name="connsiteY2" fmla="*/ 7144 h 123825"/>
                <a:gd name="connsiteX3" fmla="*/ 65826 w 152400"/>
                <a:gd name="connsiteY3" fmla="*/ 83982 h 123825"/>
                <a:gd name="connsiteX4" fmla="*/ 150237 w 152400"/>
                <a:gd name="connsiteY4" fmla="*/ 11640 h 123825"/>
                <a:gd name="connsiteX5" fmla="*/ 57121 w 152400"/>
                <a:gd name="connsiteY5" fmla="*/ 111433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2400" h="123825">
                  <a:moveTo>
                    <a:pt x="57121" y="111433"/>
                  </a:moveTo>
                  <a:lnTo>
                    <a:pt x="57140" y="111395"/>
                  </a:lnTo>
                  <a:cubicBezTo>
                    <a:pt x="54415" y="110176"/>
                    <a:pt x="-10412" y="80362"/>
                    <a:pt x="11753" y="7144"/>
                  </a:cubicBezTo>
                  <a:cubicBezTo>
                    <a:pt x="11753" y="7144"/>
                    <a:pt x="78676" y="11925"/>
                    <a:pt x="65826" y="83982"/>
                  </a:cubicBezTo>
                  <a:cubicBezTo>
                    <a:pt x="77066" y="57321"/>
                    <a:pt x="101278" y="19736"/>
                    <a:pt x="150237" y="11640"/>
                  </a:cubicBezTo>
                  <a:cubicBezTo>
                    <a:pt x="155847" y="153953"/>
                    <a:pt x="57121" y="111433"/>
                    <a:pt x="57121" y="11143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98" name="Forme libre : forme 715">
              <a:extLst>
                <a:ext uri="{FF2B5EF4-FFF2-40B4-BE49-F238E27FC236}">
                  <a16:creationId xmlns:a16="http://schemas.microsoft.com/office/drawing/2014/main" id="{37842752-F241-EFAB-BBE9-236F0A20D39A}"/>
                </a:ext>
              </a:extLst>
            </p:cNvPr>
            <p:cNvSpPr/>
            <p:nvPr/>
          </p:nvSpPr>
          <p:spPr>
            <a:xfrm>
              <a:off x="6281238" y="3335083"/>
              <a:ext cx="161925" cy="152400"/>
            </a:xfrm>
            <a:custGeom>
              <a:avLst/>
              <a:gdLst>
                <a:gd name="connsiteX0" fmla="*/ 39638 w 161925"/>
                <a:gd name="connsiteY0" fmla="*/ 126797 h 152400"/>
                <a:gd name="connsiteX1" fmla="*/ 23722 w 161925"/>
                <a:gd name="connsiteY1" fmla="*/ 7144 h 152400"/>
                <a:gd name="connsiteX2" fmla="*/ 61412 w 161925"/>
                <a:gd name="connsiteY2" fmla="*/ 98469 h 152400"/>
                <a:gd name="connsiteX3" fmla="*/ 160663 w 161925"/>
                <a:gd name="connsiteY3" fmla="*/ 60541 h 152400"/>
                <a:gd name="connsiteX4" fmla="*/ 39638 w 161925"/>
                <a:gd name="connsiteY4" fmla="*/ 12679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" h="152400">
                  <a:moveTo>
                    <a:pt x="39638" y="126797"/>
                  </a:moveTo>
                  <a:cubicBezTo>
                    <a:pt x="38476" y="125882"/>
                    <a:pt x="-20865" y="78981"/>
                    <a:pt x="23722" y="7144"/>
                  </a:cubicBezTo>
                  <a:cubicBezTo>
                    <a:pt x="23722" y="7144"/>
                    <a:pt x="89816" y="29966"/>
                    <a:pt x="61412" y="98469"/>
                  </a:cubicBezTo>
                  <a:cubicBezTo>
                    <a:pt x="81481" y="77686"/>
                    <a:pt x="115038" y="54092"/>
                    <a:pt x="160663" y="60541"/>
                  </a:cubicBezTo>
                  <a:cubicBezTo>
                    <a:pt x="123582" y="197406"/>
                    <a:pt x="41067" y="128016"/>
                    <a:pt x="39638" y="126797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099" name="Forme libre : forme 716">
              <a:extLst>
                <a:ext uri="{FF2B5EF4-FFF2-40B4-BE49-F238E27FC236}">
                  <a16:creationId xmlns:a16="http://schemas.microsoft.com/office/drawing/2014/main" id="{99FD3066-C6A9-AFCE-3DF5-1EEF79CB7099}"/>
                </a:ext>
              </a:extLst>
            </p:cNvPr>
            <p:cNvSpPr/>
            <p:nvPr/>
          </p:nvSpPr>
          <p:spPr>
            <a:xfrm>
              <a:off x="6202667" y="3410997"/>
              <a:ext cx="161925" cy="171450"/>
            </a:xfrm>
            <a:custGeom>
              <a:avLst/>
              <a:gdLst>
                <a:gd name="connsiteX0" fmla="*/ 44781 w 161925"/>
                <a:gd name="connsiteY0" fmla="*/ 7144 h 171450"/>
                <a:gd name="connsiteX1" fmla="*/ 47381 w 161925"/>
                <a:gd name="connsiteY1" fmla="*/ 107004 h 171450"/>
                <a:gd name="connsiteX2" fmla="*/ 161186 w 161925"/>
                <a:gd name="connsiteY2" fmla="*/ 118186 h 171450"/>
                <a:gd name="connsiteX3" fmla="*/ 16949 w 161925"/>
                <a:gd name="connsiteY3" fmla="*/ 121425 h 171450"/>
                <a:gd name="connsiteX4" fmla="*/ 16968 w 161925"/>
                <a:gd name="connsiteY4" fmla="*/ 121396 h 171450"/>
                <a:gd name="connsiteX5" fmla="*/ 44781 w 161925"/>
                <a:gd name="connsiteY5" fmla="*/ 714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925" h="171450">
                  <a:moveTo>
                    <a:pt x="44781" y="7144"/>
                  </a:moveTo>
                  <a:cubicBezTo>
                    <a:pt x="44781" y="7144"/>
                    <a:pt x="99645" y="52102"/>
                    <a:pt x="47381" y="107004"/>
                  </a:cubicBezTo>
                  <a:cubicBezTo>
                    <a:pt x="76071" y="96764"/>
                    <a:pt x="120562" y="89344"/>
                    <a:pt x="161186" y="118186"/>
                  </a:cubicBezTo>
                  <a:cubicBezTo>
                    <a:pt x="60869" y="227648"/>
                    <a:pt x="16949" y="121425"/>
                    <a:pt x="16949" y="121425"/>
                  </a:cubicBezTo>
                  <a:lnTo>
                    <a:pt x="16968" y="121396"/>
                  </a:lnTo>
                  <a:cubicBezTo>
                    <a:pt x="7929" y="101737"/>
                    <a:pt x="-8969" y="48958"/>
                    <a:pt x="44781" y="714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100" name="Groupe 422">
            <a:extLst>
              <a:ext uri="{FF2B5EF4-FFF2-40B4-BE49-F238E27FC236}">
                <a16:creationId xmlns:a16="http://schemas.microsoft.com/office/drawing/2014/main" id="{F12F2C51-AD25-D1D2-512F-909BC122A9FC}"/>
              </a:ext>
            </a:extLst>
          </p:cNvPr>
          <p:cNvGrpSpPr/>
          <p:nvPr/>
        </p:nvGrpSpPr>
        <p:grpSpPr>
          <a:xfrm>
            <a:off x="4258042" y="4087014"/>
            <a:ext cx="457295" cy="438150"/>
            <a:chOff x="6835806" y="2805969"/>
            <a:chExt cx="457295" cy="438150"/>
          </a:xfrm>
        </p:grpSpPr>
        <p:sp>
          <p:nvSpPr>
            <p:cNvPr id="1101" name="Forme libre : forme 423">
              <a:extLst>
                <a:ext uri="{FF2B5EF4-FFF2-40B4-BE49-F238E27FC236}">
                  <a16:creationId xmlns:a16="http://schemas.microsoft.com/office/drawing/2014/main" id="{775C8B17-453A-228E-E1A2-0FC607843CEF}"/>
                </a:ext>
              </a:extLst>
            </p:cNvPr>
            <p:cNvSpPr/>
            <p:nvPr/>
          </p:nvSpPr>
          <p:spPr>
            <a:xfrm>
              <a:off x="6921626" y="3072669"/>
              <a:ext cx="228600" cy="171450"/>
            </a:xfrm>
            <a:custGeom>
              <a:avLst/>
              <a:gdLst>
                <a:gd name="connsiteX0" fmla="*/ -58 w 228600"/>
                <a:gd name="connsiteY0" fmla="*/ 57095 h 171450"/>
                <a:gd name="connsiteX1" fmla="*/ 114242 w 228600"/>
                <a:gd name="connsiteY1" fmla="*/ 171395 h 171450"/>
                <a:gd name="connsiteX2" fmla="*/ 228542 w 228600"/>
                <a:gd name="connsiteY2" fmla="*/ 57095 h 171450"/>
                <a:gd name="connsiteX3" fmla="*/ 228542 w 228600"/>
                <a:gd name="connsiteY3" fmla="*/ -55 h 171450"/>
                <a:gd name="connsiteX4" fmla="*/ -58 w 228600"/>
                <a:gd name="connsiteY4" fmla="*/ -5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171450">
                  <a:moveTo>
                    <a:pt x="-58" y="57095"/>
                  </a:moveTo>
                  <a:cubicBezTo>
                    <a:pt x="-58" y="120218"/>
                    <a:pt x="51120" y="171395"/>
                    <a:pt x="114242" y="171395"/>
                  </a:cubicBezTo>
                  <a:cubicBezTo>
                    <a:pt x="177365" y="171395"/>
                    <a:pt x="228542" y="120218"/>
                    <a:pt x="228542" y="57095"/>
                  </a:cubicBezTo>
                  <a:lnTo>
                    <a:pt x="228542" y="-55"/>
                  </a:lnTo>
                  <a:lnTo>
                    <a:pt x="-58" y="-55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02" name="Forme libre : forme 424">
              <a:extLst>
                <a:ext uri="{FF2B5EF4-FFF2-40B4-BE49-F238E27FC236}">
                  <a16:creationId xmlns:a16="http://schemas.microsoft.com/office/drawing/2014/main" id="{F37F2991-9E9C-533D-5626-AE35179240AA}"/>
                </a:ext>
              </a:extLst>
            </p:cNvPr>
            <p:cNvSpPr/>
            <p:nvPr/>
          </p:nvSpPr>
          <p:spPr>
            <a:xfrm>
              <a:off x="6921626" y="2901219"/>
              <a:ext cx="228600" cy="133350"/>
            </a:xfrm>
            <a:custGeom>
              <a:avLst/>
              <a:gdLst>
                <a:gd name="connsiteX0" fmla="*/ 228542 w 228600"/>
                <a:gd name="connsiteY0" fmla="*/ 133295 h 133350"/>
                <a:gd name="connsiteX1" fmla="*/ 228542 w 228600"/>
                <a:gd name="connsiteY1" fmla="*/ 114245 h 133350"/>
                <a:gd name="connsiteX2" fmla="*/ 114242 w 228600"/>
                <a:gd name="connsiteY2" fmla="*/ -55 h 133350"/>
                <a:gd name="connsiteX3" fmla="*/ -58 w 228600"/>
                <a:gd name="connsiteY3" fmla="*/ 114245 h 133350"/>
                <a:gd name="connsiteX4" fmla="*/ -58 w 228600"/>
                <a:gd name="connsiteY4" fmla="*/ 133295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0" h="133350">
                  <a:moveTo>
                    <a:pt x="228542" y="133295"/>
                  </a:moveTo>
                  <a:lnTo>
                    <a:pt x="228542" y="114245"/>
                  </a:lnTo>
                  <a:cubicBezTo>
                    <a:pt x="228542" y="51119"/>
                    <a:pt x="177365" y="-55"/>
                    <a:pt x="114242" y="-55"/>
                  </a:cubicBezTo>
                  <a:cubicBezTo>
                    <a:pt x="51120" y="-55"/>
                    <a:pt x="-58" y="51119"/>
                    <a:pt x="-58" y="114245"/>
                  </a:cubicBezTo>
                  <a:lnTo>
                    <a:pt x="-58" y="13329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03" name="Forme libre : forme 425">
              <a:extLst>
                <a:ext uri="{FF2B5EF4-FFF2-40B4-BE49-F238E27FC236}">
                  <a16:creationId xmlns:a16="http://schemas.microsoft.com/office/drawing/2014/main" id="{C6E88021-89AF-FF31-7563-3F15C3CCFD57}"/>
                </a:ext>
              </a:extLst>
            </p:cNvPr>
            <p:cNvSpPr/>
            <p:nvPr/>
          </p:nvSpPr>
          <p:spPr>
            <a:xfrm>
              <a:off x="7035831" y="2945986"/>
              <a:ext cx="9525" cy="59626"/>
            </a:xfrm>
            <a:custGeom>
              <a:avLst/>
              <a:gdLst>
                <a:gd name="connsiteX0" fmla="*/ 0 w 9525"/>
                <a:gd name="connsiteY0" fmla="*/ 0 h 59626"/>
                <a:gd name="connsiteX1" fmla="*/ 0 w 9525"/>
                <a:gd name="connsiteY1" fmla="*/ 59626 h 5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59626">
                  <a:moveTo>
                    <a:pt x="0" y="0"/>
                  </a:moveTo>
                  <a:lnTo>
                    <a:pt x="0" y="59626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04" name="Forme libre : forme 426">
              <a:extLst>
                <a:ext uri="{FF2B5EF4-FFF2-40B4-BE49-F238E27FC236}">
                  <a16:creationId xmlns:a16="http://schemas.microsoft.com/office/drawing/2014/main" id="{6FCA4AAB-795E-1FCF-DC1B-A6316FE8D81C}"/>
                </a:ext>
              </a:extLst>
            </p:cNvPr>
            <p:cNvSpPr/>
            <p:nvPr/>
          </p:nvSpPr>
          <p:spPr>
            <a:xfrm>
              <a:off x="7035926" y="2805969"/>
              <a:ext cx="257175" cy="276225"/>
            </a:xfrm>
            <a:custGeom>
              <a:avLst/>
              <a:gdLst>
                <a:gd name="connsiteX0" fmla="*/ 257117 w 257175"/>
                <a:gd name="connsiteY0" fmla="*/ 276170 h 276225"/>
                <a:gd name="connsiteX1" fmla="*/ 190442 w 257175"/>
                <a:gd name="connsiteY1" fmla="*/ 209495 h 276225"/>
                <a:gd name="connsiteX2" fmla="*/ 190442 w 257175"/>
                <a:gd name="connsiteY2" fmla="*/ 95195 h 276225"/>
                <a:gd name="connsiteX3" fmla="*/ 95192 w 257175"/>
                <a:gd name="connsiteY3" fmla="*/ -55 h 276225"/>
                <a:gd name="connsiteX4" fmla="*/ -58 w 257175"/>
                <a:gd name="connsiteY4" fmla="*/ 9519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75" h="276225">
                  <a:moveTo>
                    <a:pt x="257117" y="276170"/>
                  </a:moveTo>
                  <a:cubicBezTo>
                    <a:pt x="220294" y="276170"/>
                    <a:pt x="190442" y="246319"/>
                    <a:pt x="190442" y="209495"/>
                  </a:cubicBezTo>
                  <a:lnTo>
                    <a:pt x="190442" y="95195"/>
                  </a:lnTo>
                  <a:cubicBezTo>
                    <a:pt x="190442" y="42591"/>
                    <a:pt x="147799" y="-55"/>
                    <a:pt x="95192" y="-55"/>
                  </a:cubicBezTo>
                  <a:cubicBezTo>
                    <a:pt x="42586" y="-55"/>
                    <a:pt x="-58" y="42591"/>
                    <a:pt x="-58" y="95195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05" name="Forme libre : forme 427">
              <a:extLst>
                <a:ext uri="{FF2B5EF4-FFF2-40B4-BE49-F238E27FC236}">
                  <a16:creationId xmlns:a16="http://schemas.microsoft.com/office/drawing/2014/main" id="{6D90B93C-C662-FBF1-3C2C-2008D0FAC7A1}"/>
                </a:ext>
              </a:extLst>
            </p:cNvPr>
            <p:cNvSpPr/>
            <p:nvPr/>
          </p:nvSpPr>
          <p:spPr>
            <a:xfrm>
              <a:off x="6940581" y="2815494"/>
              <a:ext cx="9525" cy="66675"/>
            </a:xfrm>
            <a:custGeom>
              <a:avLst/>
              <a:gdLst>
                <a:gd name="connsiteX0" fmla="*/ 0 w 9525"/>
                <a:gd name="connsiteY0" fmla="*/ 0 h 66675"/>
                <a:gd name="connsiteX1" fmla="*/ 0 w 9525"/>
                <a:gd name="connsiteY1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66675">
                  <a:moveTo>
                    <a:pt x="0" y="0"/>
                  </a:moveTo>
                  <a:lnTo>
                    <a:pt x="0" y="6667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06" name="Forme libre : forme 428">
              <a:extLst>
                <a:ext uri="{FF2B5EF4-FFF2-40B4-BE49-F238E27FC236}">
                  <a16:creationId xmlns:a16="http://schemas.microsoft.com/office/drawing/2014/main" id="{E70AB778-382E-40F0-6BF2-DFB226FCA2F4}"/>
                </a:ext>
              </a:extLst>
            </p:cNvPr>
            <p:cNvSpPr/>
            <p:nvPr/>
          </p:nvSpPr>
          <p:spPr>
            <a:xfrm>
              <a:off x="6864381" y="2844069"/>
              <a:ext cx="47625" cy="47625"/>
            </a:xfrm>
            <a:custGeom>
              <a:avLst/>
              <a:gdLst>
                <a:gd name="connsiteX0" fmla="*/ 0 w 47625"/>
                <a:gd name="connsiteY0" fmla="*/ 0 h 47625"/>
                <a:gd name="connsiteX1" fmla="*/ 47625 w 47625"/>
                <a:gd name="connsiteY1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47625">
                  <a:moveTo>
                    <a:pt x="0" y="0"/>
                  </a:moveTo>
                  <a:lnTo>
                    <a:pt x="47625" y="4762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07" name="Forme libre : forme 429">
              <a:extLst>
                <a:ext uri="{FF2B5EF4-FFF2-40B4-BE49-F238E27FC236}">
                  <a16:creationId xmlns:a16="http://schemas.microsoft.com/office/drawing/2014/main" id="{6B3D50E9-8DB9-C6BC-F5E3-AC30F58A9BA2}"/>
                </a:ext>
              </a:extLst>
            </p:cNvPr>
            <p:cNvSpPr/>
            <p:nvPr/>
          </p:nvSpPr>
          <p:spPr>
            <a:xfrm>
              <a:off x="6835806" y="2920269"/>
              <a:ext cx="66675" cy="9525"/>
            </a:xfrm>
            <a:custGeom>
              <a:avLst/>
              <a:gdLst>
                <a:gd name="connsiteX0" fmla="*/ 0 w 66675"/>
                <a:gd name="connsiteY0" fmla="*/ 0 h 9525"/>
                <a:gd name="connsiteX1" fmla="*/ 66675 w 666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6675" h="9525">
                  <a:moveTo>
                    <a:pt x="0" y="0"/>
                  </a:moveTo>
                  <a:lnTo>
                    <a:pt x="666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108" name="Graphic 255">
            <a:extLst>
              <a:ext uri="{FF2B5EF4-FFF2-40B4-BE49-F238E27FC236}">
                <a16:creationId xmlns:a16="http://schemas.microsoft.com/office/drawing/2014/main" id="{594F1FA3-3263-7C46-1939-CC42CBA2F729}"/>
              </a:ext>
            </a:extLst>
          </p:cNvPr>
          <p:cNvGrpSpPr/>
          <p:nvPr/>
        </p:nvGrpSpPr>
        <p:grpSpPr>
          <a:xfrm>
            <a:off x="5411884" y="4096539"/>
            <a:ext cx="323850" cy="419100"/>
            <a:chOff x="8856510" y="2585672"/>
            <a:chExt cx="323850" cy="419100"/>
          </a:xfrm>
          <a:noFill/>
        </p:grpSpPr>
        <p:sp>
          <p:nvSpPr>
            <p:cNvPr id="1109" name="Freeform: Shape 1182">
              <a:extLst>
                <a:ext uri="{FF2B5EF4-FFF2-40B4-BE49-F238E27FC236}">
                  <a16:creationId xmlns:a16="http://schemas.microsoft.com/office/drawing/2014/main" id="{953B0E92-58EB-32B7-766B-6F30FF054024}"/>
                </a:ext>
              </a:extLst>
            </p:cNvPr>
            <p:cNvSpPr/>
            <p:nvPr/>
          </p:nvSpPr>
          <p:spPr>
            <a:xfrm>
              <a:off x="8913660" y="2795222"/>
              <a:ext cx="209550" cy="209550"/>
            </a:xfrm>
            <a:custGeom>
              <a:avLst/>
              <a:gdLst>
                <a:gd name="connsiteX0" fmla="*/ 209550 w 209550"/>
                <a:gd name="connsiteY0" fmla="*/ 104775 h 209550"/>
                <a:gd name="connsiteX1" fmla="*/ 104775 w 209550"/>
                <a:gd name="connsiteY1" fmla="*/ 209550 h 209550"/>
                <a:gd name="connsiteX2" fmla="*/ 0 w 209550"/>
                <a:gd name="connsiteY2" fmla="*/ 104775 h 209550"/>
                <a:gd name="connsiteX3" fmla="*/ 104775 w 209550"/>
                <a:gd name="connsiteY3" fmla="*/ 0 h 209550"/>
                <a:gd name="connsiteX4" fmla="*/ 209550 w 209550"/>
                <a:gd name="connsiteY4" fmla="*/ 104775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550" h="209550">
                  <a:moveTo>
                    <a:pt x="209550" y="104775"/>
                  </a:moveTo>
                  <a:cubicBezTo>
                    <a:pt x="209550" y="162641"/>
                    <a:pt x="162641" y="209550"/>
                    <a:pt x="104775" y="209550"/>
                  </a:cubicBezTo>
                  <a:cubicBezTo>
                    <a:pt x="46909" y="209550"/>
                    <a:pt x="0" y="162641"/>
                    <a:pt x="0" y="104775"/>
                  </a:cubicBezTo>
                  <a:cubicBezTo>
                    <a:pt x="0" y="46909"/>
                    <a:pt x="46909" y="0"/>
                    <a:pt x="104775" y="0"/>
                  </a:cubicBezTo>
                  <a:cubicBezTo>
                    <a:pt x="162641" y="0"/>
                    <a:pt x="209550" y="46909"/>
                    <a:pt x="209550" y="1047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0" name="Freeform: Shape 1183">
              <a:extLst>
                <a:ext uri="{FF2B5EF4-FFF2-40B4-BE49-F238E27FC236}">
                  <a16:creationId xmlns:a16="http://schemas.microsoft.com/office/drawing/2014/main" id="{8A6D361C-27FE-CE20-BAAA-FF72FA8545EF}"/>
                </a:ext>
              </a:extLst>
            </p:cNvPr>
            <p:cNvSpPr/>
            <p:nvPr/>
          </p:nvSpPr>
          <p:spPr>
            <a:xfrm>
              <a:off x="8970810" y="2757122"/>
              <a:ext cx="95250" cy="47625"/>
            </a:xfrm>
            <a:custGeom>
              <a:avLst/>
              <a:gdLst>
                <a:gd name="connsiteX0" fmla="*/ 0 w 95250"/>
                <a:gd name="connsiteY0" fmla="*/ 47625 h 47625"/>
                <a:gd name="connsiteX1" fmla="*/ 0 w 95250"/>
                <a:gd name="connsiteY1" fmla="*/ 0 h 47625"/>
                <a:gd name="connsiteX2" fmla="*/ 95250 w 95250"/>
                <a:gd name="connsiteY2" fmla="*/ 0 h 47625"/>
                <a:gd name="connsiteX3" fmla="*/ 95250 w 95250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47625">
                  <a:moveTo>
                    <a:pt x="0" y="47625"/>
                  </a:moveTo>
                  <a:lnTo>
                    <a:pt x="0" y="0"/>
                  </a:lnTo>
                  <a:lnTo>
                    <a:pt x="95250" y="0"/>
                  </a:lnTo>
                  <a:lnTo>
                    <a:pt x="95250" y="476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1" name="Freeform: Shape 1184">
              <a:extLst>
                <a:ext uri="{FF2B5EF4-FFF2-40B4-BE49-F238E27FC236}">
                  <a16:creationId xmlns:a16="http://schemas.microsoft.com/office/drawing/2014/main" id="{6AAE0FA6-08EC-46DD-C9F6-CBBD21CB37C4}"/>
                </a:ext>
              </a:extLst>
            </p:cNvPr>
            <p:cNvSpPr/>
            <p:nvPr/>
          </p:nvSpPr>
          <p:spPr>
            <a:xfrm>
              <a:off x="8856510" y="2585672"/>
              <a:ext cx="209550" cy="171450"/>
            </a:xfrm>
            <a:custGeom>
              <a:avLst/>
              <a:gdLst>
                <a:gd name="connsiteX0" fmla="*/ 95250 w 209550"/>
                <a:gd name="connsiteY0" fmla="*/ 0 h 171450"/>
                <a:gd name="connsiteX1" fmla="*/ 209550 w 209550"/>
                <a:gd name="connsiteY1" fmla="*/ 171450 h 171450"/>
                <a:gd name="connsiteX2" fmla="*/ 114300 w 209550"/>
                <a:gd name="connsiteY2" fmla="*/ 171450 h 171450"/>
                <a:gd name="connsiteX3" fmla="*/ 0 w 209550"/>
                <a:gd name="connsiteY3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9550" h="171450">
                  <a:moveTo>
                    <a:pt x="95250" y="0"/>
                  </a:moveTo>
                  <a:lnTo>
                    <a:pt x="209550" y="171450"/>
                  </a:lnTo>
                  <a:lnTo>
                    <a:pt x="114300" y="171450"/>
                  </a:ln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2" name="Freeform: Shape 1185">
              <a:extLst>
                <a:ext uri="{FF2B5EF4-FFF2-40B4-BE49-F238E27FC236}">
                  <a16:creationId xmlns:a16="http://schemas.microsoft.com/office/drawing/2014/main" id="{6E9571F5-B9AB-FA2D-E4CE-10E02D3DF5E2}"/>
                </a:ext>
              </a:extLst>
            </p:cNvPr>
            <p:cNvSpPr/>
            <p:nvPr/>
          </p:nvSpPr>
          <p:spPr>
            <a:xfrm>
              <a:off x="9037485" y="2585672"/>
              <a:ext cx="47625" cy="76200"/>
            </a:xfrm>
            <a:custGeom>
              <a:avLst/>
              <a:gdLst>
                <a:gd name="connsiteX0" fmla="*/ 47625 w 47625"/>
                <a:gd name="connsiteY0" fmla="*/ 0 h 76200"/>
                <a:gd name="connsiteX1" fmla="*/ 0 w 47625"/>
                <a:gd name="connsiteY1" fmla="*/ 762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625" h="76200">
                  <a:moveTo>
                    <a:pt x="47625" y="0"/>
                  </a:moveTo>
                  <a:lnTo>
                    <a:pt x="0" y="7620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3" name="Freeform: Shape 1186">
              <a:extLst>
                <a:ext uri="{FF2B5EF4-FFF2-40B4-BE49-F238E27FC236}">
                  <a16:creationId xmlns:a16="http://schemas.microsoft.com/office/drawing/2014/main" id="{67C69B34-BEFA-6AB7-0908-A28B58E79692}"/>
                </a:ext>
              </a:extLst>
            </p:cNvPr>
            <p:cNvSpPr/>
            <p:nvPr/>
          </p:nvSpPr>
          <p:spPr>
            <a:xfrm>
              <a:off x="9066060" y="2585672"/>
              <a:ext cx="114300" cy="161925"/>
            </a:xfrm>
            <a:custGeom>
              <a:avLst/>
              <a:gdLst>
                <a:gd name="connsiteX0" fmla="*/ 0 w 114300"/>
                <a:gd name="connsiteY0" fmla="*/ 161925 h 161925"/>
                <a:gd name="connsiteX1" fmla="*/ 114300 w 114300"/>
                <a:gd name="connsiteY1" fmla="*/ 0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4300" h="161925">
                  <a:moveTo>
                    <a:pt x="0" y="161925"/>
                  </a:moveTo>
                  <a:lnTo>
                    <a:pt x="11430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4" name="Freeform: Shape 1187">
              <a:extLst>
                <a:ext uri="{FF2B5EF4-FFF2-40B4-BE49-F238E27FC236}">
                  <a16:creationId xmlns:a16="http://schemas.microsoft.com/office/drawing/2014/main" id="{3C458152-887A-03A1-CAEB-A4AD4A3ADD98}"/>
                </a:ext>
              </a:extLst>
            </p:cNvPr>
            <p:cNvSpPr/>
            <p:nvPr/>
          </p:nvSpPr>
          <p:spPr>
            <a:xfrm>
              <a:off x="8959380" y="2838084"/>
              <a:ext cx="118109" cy="111442"/>
            </a:xfrm>
            <a:custGeom>
              <a:avLst/>
              <a:gdLst>
                <a:gd name="connsiteX0" fmla="*/ 59055 w 118109"/>
                <a:gd name="connsiteY0" fmla="*/ 0 h 111442"/>
                <a:gd name="connsiteX1" fmla="*/ 78105 w 118109"/>
                <a:gd name="connsiteY1" fmla="*/ 38100 h 111442"/>
                <a:gd name="connsiteX2" fmla="*/ 118110 w 118109"/>
                <a:gd name="connsiteY2" fmla="*/ 42863 h 111442"/>
                <a:gd name="connsiteX3" fmla="*/ 89535 w 118109"/>
                <a:gd name="connsiteY3" fmla="*/ 73343 h 111442"/>
                <a:gd name="connsiteX4" fmla="*/ 95250 w 118109"/>
                <a:gd name="connsiteY4" fmla="*/ 111443 h 111442"/>
                <a:gd name="connsiteX5" fmla="*/ 59055 w 118109"/>
                <a:gd name="connsiteY5" fmla="*/ 95250 h 111442"/>
                <a:gd name="connsiteX6" fmla="*/ 22860 w 118109"/>
                <a:gd name="connsiteY6" fmla="*/ 111443 h 111442"/>
                <a:gd name="connsiteX7" fmla="*/ 28575 w 118109"/>
                <a:gd name="connsiteY7" fmla="*/ 73343 h 111442"/>
                <a:gd name="connsiteX8" fmla="*/ 0 w 118109"/>
                <a:gd name="connsiteY8" fmla="*/ 42863 h 111442"/>
                <a:gd name="connsiteX9" fmla="*/ 40005 w 118109"/>
                <a:gd name="connsiteY9" fmla="*/ 38100 h 111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8109" h="111442">
                  <a:moveTo>
                    <a:pt x="59055" y="0"/>
                  </a:moveTo>
                  <a:lnTo>
                    <a:pt x="78105" y="38100"/>
                  </a:lnTo>
                  <a:lnTo>
                    <a:pt x="118110" y="42863"/>
                  </a:lnTo>
                  <a:lnTo>
                    <a:pt x="89535" y="73343"/>
                  </a:lnTo>
                  <a:lnTo>
                    <a:pt x="95250" y="111443"/>
                  </a:lnTo>
                  <a:lnTo>
                    <a:pt x="59055" y="95250"/>
                  </a:lnTo>
                  <a:lnTo>
                    <a:pt x="22860" y="111443"/>
                  </a:lnTo>
                  <a:lnTo>
                    <a:pt x="28575" y="73343"/>
                  </a:lnTo>
                  <a:lnTo>
                    <a:pt x="0" y="42863"/>
                  </a:lnTo>
                  <a:lnTo>
                    <a:pt x="40005" y="3810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115" name="Graphic 3">
            <a:extLst>
              <a:ext uri="{FF2B5EF4-FFF2-40B4-BE49-F238E27FC236}">
                <a16:creationId xmlns:a16="http://schemas.microsoft.com/office/drawing/2014/main" id="{1C7A0C8A-C0DF-607D-3D92-7BB29E9A81C4}"/>
              </a:ext>
            </a:extLst>
          </p:cNvPr>
          <p:cNvGrpSpPr/>
          <p:nvPr/>
        </p:nvGrpSpPr>
        <p:grpSpPr>
          <a:xfrm>
            <a:off x="8616094" y="4117971"/>
            <a:ext cx="438150" cy="376237"/>
            <a:chOff x="3757497" y="3068578"/>
            <a:chExt cx="438150" cy="376237"/>
          </a:xfrm>
          <a:noFill/>
        </p:grpSpPr>
        <p:sp>
          <p:nvSpPr>
            <p:cNvPr id="1116" name="Freeform: Shape 1244">
              <a:extLst>
                <a:ext uri="{FF2B5EF4-FFF2-40B4-BE49-F238E27FC236}">
                  <a16:creationId xmlns:a16="http://schemas.microsoft.com/office/drawing/2014/main" id="{B4E3AAAC-54A2-F41B-64A8-B557EFC29E14}"/>
                </a:ext>
              </a:extLst>
            </p:cNvPr>
            <p:cNvSpPr/>
            <p:nvPr/>
          </p:nvSpPr>
          <p:spPr>
            <a:xfrm>
              <a:off x="3757497" y="3154303"/>
              <a:ext cx="57150" cy="161925"/>
            </a:xfrm>
            <a:custGeom>
              <a:avLst/>
              <a:gdLst>
                <a:gd name="connsiteX0" fmla="*/ 0 w 57150"/>
                <a:gd name="connsiteY0" fmla="*/ 0 h 161925"/>
                <a:gd name="connsiteX1" fmla="*/ 0 w 57150"/>
                <a:gd name="connsiteY1" fmla="*/ 152400 h 161925"/>
                <a:gd name="connsiteX2" fmla="*/ 57150 w 57150"/>
                <a:gd name="connsiteY2" fmla="*/ 161925 h 16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50" h="161925">
                  <a:moveTo>
                    <a:pt x="0" y="0"/>
                  </a:moveTo>
                  <a:lnTo>
                    <a:pt x="0" y="152400"/>
                  </a:lnTo>
                  <a:lnTo>
                    <a:pt x="57150" y="1619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7" name="Freeform: Shape 1245">
              <a:extLst>
                <a:ext uri="{FF2B5EF4-FFF2-40B4-BE49-F238E27FC236}">
                  <a16:creationId xmlns:a16="http://schemas.microsoft.com/office/drawing/2014/main" id="{A6E77588-4802-E28E-41E9-4CCD18D32EEC}"/>
                </a:ext>
              </a:extLst>
            </p:cNvPr>
            <p:cNvSpPr/>
            <p:nvPr/>
          </p:nvSpPr>
          <p:spPr>
            <a:xfrm>
              <a:off x="3758449" y="3087628"/>
              <a:ext cx="190500" cy="90487"/>
            </a:xfrm>
            <a:custGeom>
              <a:avLst/>
              <a:gdLst>
                <a:gd name="connsiteX0" fmla="*/ 50482 w 190500"/>
                <a:gd name="connsiteY0" fmla="*/ 23813 h 90487"/>
                <a:gd name="connsiteX1" fmla="*/ 139065 w 190500"/>
                <a:gd name="connsiteY1" fmla="*/ 0 h 90487"/>
                <a:gd name="connsiteX2" fmla="*/ 190500 w 190500"/>
                <a:gd name="connsiteY2" fmla="*/ 90488 h 90487"/>
                <a:gd name="connsiteX3" fmla="*/ 0 w 190500"/>
                <a:gd name="connsiteY3" fmla="*/ 66675 h 90487"/>
                <a:gd name="connsiteX4" fmla="*/ 50482 w 190500"/>
                <a:gd name="connsiteY4" fmla="*/ 23813 h 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90487">
                  <a:moveTo>
                    <a:pt x="50482" y="23813"/>
                  </a:moveTo>
                  <a:cubicBezTo>
                    <a:pt x="76200" y="11430"/>
                    <a:pt x="106680" y="3810"/>
                    <a:pt x="139065" y="0"/>
                  </a:cubicBezTo>
                  <a:lnTo>
                    <a:pt x="190500" y="90488"/>
                  </a:lnTo>
                  <a:lnTo>
                    <a:pt x="0" y="66675"/>
                  </a:lnTo>
                  <a:cubicBezTo>
                    <a:pt x="7620" y="50483"/>
                    <a:pt x="24765" y="36195"/>
                    <a:pt x="50482" y="23813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8" name="Freeform: Shape 1246">
              <a:extLst>
                <a:ext uri="{FF2B5EF4-FFF2-40B4-BE49-F238E27FC236}">
                  <a16:creationId xmlns:a16="http://schemas.microsoft.com/office/drawing/2014/main" id="{3EC9B34F-B887-AA8D-6B02-266D8EF2E9A5}"/>
                </a:ext>
              </a:extLst>
            </p:cNvPr>
            <p:cNvSpPr/>
            <p:nvPr/>
          </p:nvSpPr>
          <p:spPr>
            <a:xfrm>
              <a:off x="3814150" y="3142873"/>
              <a:ext cx="381019" cy="167639"/>
            </a:xfrm>
            <a:custGeom>
              <a:avLst/>
              <a:gdLst>
                <a:gd name="connsiteX0" fmla="*/ 267196 w 381019"/>
                <a:gd name="connsiteY0" fmla="*/ 0 h 167639"/>
                <a:gd name="connsiteX1" fmla="*/ 325299 w 381019"/>
                <a:gd name="connsiteY1" fmla="*/ 18097 h 167639"/>
                <a:gd name="connsiteX2" fmla="*/ 325299 w 381019"/>
                <a:gd name="connsiteY2" fmla="*/ 141922 h 167639"/>
                <a:gd name="connsiteX3" fmla="*/ 55741 w 381019"/>
                <a:gd name="connsiteY3" fmla="*/ 141922 h 167639"/>
                <a:gd name="connsiteX4" fmla="*/ 7164 w 381019"/>
                <a:gd name="connsiteY4" fmla="*/ 56197 h 167639"/>
                <a:gd name="connsiteX5" fmla="*/ 190996 w 381019"/>
                <a:gd name="connsiteY5" fmla="*/ 79058 h 167639"/>
                <a:gd name="connsiteX6" fmla="*/ 267196 w 381019"/>
                <a:gd name="connsiteY6" fmla="*/ 0 h 167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19" h="167639">
                  <a:moveTo>
                    <a:pt x="267196" y="0"/>
                  </a:moveTo>
                  <a:cubicBezTo>
                    <a:pt x="288151" y="3810"/>
                    <a:pt x="308153" y="10477"/>
                    <a:pt x="325299" y="18097"/>
                  </a:cubicBezTo>
                  <a:cubicBezTo>
                    <a:pt x="399594" y="52388"/>
                    <a:pt x="399594" y="107633"/>
                    <a:pt x="325299" y="141922"/>
                  </a:cubicBezTo>
                  <a:cubicBezTo>
                    <a:pt x="251003" y="176213"/>
                    <a:pt x="130036" y="176213"/>
                    <a:pt x="55741" y="141922"/>
                  </a:cubicBezTo>
                  <a:cubicBezTo>
                    <a:pt x="5259" y="119063"/>
                    <a:pt x="-10934" y="85725"/>
                    <a:pt x="7164" y="56197"/>
                  </a:cubicBezTo>
                  <a:lnTo>
                    <a:pt x="190996" y="79058"/>
                  </a:lnTo>
                  <a:lnTo>
                    <a:pt x="267196" y="0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19" name="Freeform: Shape 1247">
              <a:extLst>
                <a:ext uri="{FF2B5EF4-FFF2-40B4-BE49-F238E27FC236}">
                  <a16:creationId xmlns:a16="http://schemas.microsoft.com/office/drawing/2014/main" id="{0E5A910C-DEF8-2AF9-982A-1AAC9E02D447}"/>
                </a:ext>
              </a:extLst>
            </p:cNvPr>
            <p:cNvSpPr/>
            <p:nvPr/>
          </p:nvSpPr>
          <p:spPr>
            <a:xfrm>
              <a:off x="3814647" y="3225740"/>
              <a:ext cx="381000" cy="219075"/>
            </a:xfrm>
            <a:custGeom>
              <a:avLst/>
              <a:gdLst>
                <a:gd name="connsiteX0" fmla="*/ 381000 w 381000"/>
                <a:gd name="connsiteY0" fmla="*/ 0 h 219075"/>
                <a:gd name="connsiteX1" fmla="*/ 381000 w 381000"/>
                <a:gd name="connsiteY1" fmla="*/ 130492 h 219075"/>
                <a:gd name="connsiteX2" fmla="*/ 190500 w 381000"/>
                <a:gd name="connsiteY2" fmla="*/ 219075 h 219075"/>
                <a:gd name="connsiteX3" fmla="*/ 0 w 381000"/>
                <a:gd name="connsiteY3" fmla="*/ 130492 h 219075"/>
                <a:gd name="connsiteX4" fmla="*/ 0 w 381000"/>
                <a:gd name="connsiteY4" fmla="*/ 0 h 219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" h="219075">
                  <a:moveTo>
                    <a:pt x="381000" y="0"/>
                  </a:moveTo>
                  <a:lnTo>
                    <a:pt x="381000" y="130492"/>
                  </a:lnTo>
                  <a:cubicBezTo>
                    <a:pt x="381000" y="179070"/>
                    <a:pt x="295275" y="219075"/>
                    <a:pt x="190500" y="219075"/>
                  </a:cubicBezTo>
                  <a:cubicBezTo>
                    <a:pt x="85725" y="219075"/>
                    <a:pt x="0" y="179070"/>
                    <a:pt x="0" y="130492"/>
                  </a:cubicBezTo>
                  <a:lnTo>
                    <a:pt x="0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20" name="Freeform: Shape 1248">
              <a:extLst>
                <a:ext uri="{FF2B5EF4-FFF2-40B4-BE49-F238E27FC236}">
                  <a16:creationId xmlns:a16="http://schemas.microsoft.com/office/drawing/2014/main" id="{13F2357B-A26B-959C-8C7E-482B612BD22B}"/>
                </a:ext>
              </a:extLst>
            </p:cNvPr>
            <p:cNvSpPr/>
            <p:nvPr/>
          </p:nvSpPr>
          <p:spPr>
            <a:xfrm>
              <a:off x="3932756" y="3068578"/>
              <a:ext cx="152400" cy="110490"/>
            </a:xfrm>
            <a:custGeom>
              <a:avLst/>
              <a:gdLst>
                <a:gd name="connsiteX0" fmla="*/ 152400 w 152400"/>
                <a:gd name="connsiteY0" fmla="*/ 8572 h 110490"/>
                <a:gd name="connsiteX1" fmla="*/ 72390 w 152400"/>
                <a:gd name="connsiteY1" fmla="*/ 0 h 110490"/>
                <a:gd name="connsiteX2" fmla="*/ 0 w 152400"/>
                <a:gd name="connsiteY2" fmla="*/ 6667 h 110490"/>
                <a:gd name="connsiteX3" fmla="*/ 57150 w 152400"/>
                <a:gd name="connsiteY3" fmla="*/ 110490 h 110490"/>
                <a:gd name="connsiteX4" fmla="*/ 152400 w 152400"/>
                <a:gd name="connsiteY4" fmla="*/ 8572 h 1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110490">
                  <a:moveTo>
                    <a:pt x="152400" y="8572"/>
                  </a:moveTo>
                  <a:cubicBezTo>
                    <a:pt x="127635" y="2858"/>
                    <a:pt x="100965" y="0"/>
                    <a:pt x="72390" y="0"/>
                  </a:cubicBezTo>
                  <a:cubicBezTo>
                    <a:pt x="46672" y="0"/>
                    <a:pt x="21908" y="2858"/>
                    <a:pt x="0" y="6667"/>
                  </a:cubicBezTo>
                  <a:lnTo>
                    <a:pt x="57150" y="110490"/>
                  </a:lnTo>
                  <a:lnTo>
                    <a:pt x="152400" y="8572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121" name="Graphic 3">
            <a:extLst>
              <a:ext uri="{FF2B5EF4-FFF2-40B4-BE49-F238E27FC236}">
                <a16:creationId xmlns:a16="http://schemas.microsoft.com/office/drawing/2014/main" id="{0561EB42-3A93-FAF9-6B2C-C83CD94E4B8E}"/>
              </a:ext>
            </a:extLst>
          </p:cNvPr>
          <p:cNvGrpSpPr/>
          <p:nvPr/>
        </p:nvGrpSpPr>
        <p:grpSpPr>
          <a:xfrm>
            <a:off x="7590887" y="4101302"/>
            <a:ext cx="314325" cy="409575"/>
            <a:chOff x="766647" y="3811528"/>
            <a:chExt cx="314325" cy="409575"/>
          </a:xfrm>
          <a:noFill/>
        </p:grpSpPr>
        <p:sp>
          <p:nvSpPr>
            <p:cNvPr id="1122" name="Freeform: Shape 1264">
              <a:extLst>
                <a:ext uri="{FF2B5EF4-FFF2-40B4-BE49-F238E27FC236}">
                  <a16:creationId xmlns:a16="http://schemas.microsoft.com/office/drawing/2014/main" id="{3EC7767B-C6D0-6B2B-7231-7E3C45D757B7}"/>
                </a:ext>
              </a:extLst>
            </p:cNvPr>
            <p:cNvSpPr/>
            <p:nvPr/>
          </p:nvSpPr>
          <p:spPr>
            <a:xfrm>
              <a:off x="766647" y="3811528"/>
              <a:ext cx="304800" cy="409575"/>
            </a:xfrm>
            <a:custGeom>
              <a:avLst/>
              <a:gdLst>
                <a:gd name="connsiteX0" fmla="*/ 304800 w 304800"/>
                <a:gd name="connsiteY0" fmla="*/ 276225 h 409575"/>
                <a:gd name="connsiteX1" fmla="*/ 304800 w 304800"/>
                <a:gd name="connsiteY1" fmla="*/ 0 h 409575"/>
                <a:gd name="connsiteX2" fmla="*/ 57150 w 304800"/>
                <a:gd name="connsiteY2" fmla="*/ 0 h 409575"/>
                <a:gd name="connsiteX3" fmla="*/ 0 w 304800"/>
                <a:gd name="connsiteY3" fmla="*/ 57150 h 409575"/>
                <a:gd name="connsiteX4" fmla="*/ 0 w 304800"/>
                <a:gd name="connsiteY4" fmla="*/ 409575 h 409575"/>
                <a:gd name="connsiteX5" fmla="*/ 304800 w 304800"/>
                <a:gd name="connsiteY5" fmla="*/ 409575 h 409575"/>
                <a:gd name="connsiteX6" fmla="*/ 304800 w 304800"/>
                <a:gd name="connsiteY6" fmla="*/ 38100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409575">
                  <a:moveTo>
                    <a:pt x="304800" y="276225"/>
                  </a:moveTo>
                  <a:lnTo>
                    <a:pt x="304800" y="0"/>
                  </a:lnTo>
                  <a:lnTo>
                    <a:pt x="57150" y="0"/>
                  </a:lnTo>
                  <a:lnTo>
                    <a:pt x="0" y="57150"/>
                  </a:lnTo>
                  <a:lnTo>
                    <a:pt x="0" y="409575"/>
                  </a:lnTo>
                  <a:lnTo>
                    <a:pt x="304800" y="409575"/>
                  </a:lnTo>
                  <a:lnTo>
                    <a:pt x="304800" y="38100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23" name="Freeform: Shape 1265">
              <a:extLst>
                <a:ext uri="{FF2B5EF4-FFF2-40B4-BE49-F238E27FC236}">
                  <a16:creationId xmlns:a16="http://schemas.microsoft.com/office/drawing/2014/main" id="{4E902CA0-9365-04AC-1B36-1AD3B7AB84A0}"/>
                </a:ext>
              </a:extLst>
            </p:cNvPr>
            <p:cNvSpPr/>
            <p:nvPr/>
          </p:nvSpPr>
          <p:spPr>
            <a:xfrm>
              <a:off x="785697" y="3830578"/>
              <a:ext cx="47625" cy="47625"/>
            </a:xfrm>
            <a:custGeom>
              <a:avLst/>
              <a:gdLst>
                <a:gd name="connsiteX0" fmla="*/ 0 w 47625"/>
                <a:gd name="connsiteY0" fmla="*/ 47625 h 47625"/>
                <a:gd name="connsiteX1" fmla="*/ 47625 w 47625"/>
                <a:gd name="connsiteY1" fmla="*/ 47625 h 47625"/>
                <a:gd name="connsiteX2" fmla="*/ 47625 w 47625"/>
                <a:gd name="connsiteY2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47625">
                  <a:moveTo>
                    <a:pt x="0" y="47625"/>
                  </a:moveTo>
                  <a:lnTo>
                    <a:pt x="47625" y="47625"/>
                  </a:lnTo>
                  <a:lnTo>
                    <a:pt x="4762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24" name="Freeform: Shape 1266">
              <a:extLst>
                <a:ext uri="{FF2B5EF4-FFF2-40B4-BE49-F238E27FC236}">
                  <a16:creationId xmlns:a16="http://schemas.microsoft.com/office/drawing/2014/main" id="{8B4E63F7-4142-5E4F-91C2-47BB2AA5FA10}"/>
                </a:ext>
              </a:extLst>
            </p:cNvPr>
            <p:cNvSpPr/>
            <p:nvPr/>
          </p:nvSpPr>
          <p:spPr>
            <a:xfrm>
              <a:off x="909522" y="4078228"/>
              <a:ext cx="57150" cy="95250"/>
            </a:xfrm>
            <a:custGeom>
              <a:avLst/>
              <a:gdLst>
                <a:gd name="connsiteX0" fmla="*/ 0 w 57150"/>
                <a:gd name="connsiteY0" fmla="*/ 0 h 95250"/>
                <a:gd name="connsiteX1" fmla="*/ 57150 w 57150"/>
                <a:gd name="connsiteY1" fmla="*/ 0 h 95250"/>
                <a:gd name="connsiteX2" fmla="*/ 57150 w 57150"/>
                <a:gd name="connsiteY2" fmla="*/ 95250 h 95250"/>
                <a:gd name="connsiteX3" fmla="*/ 0 w 57150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95250">
                  <a:moveTo>
                    <a:pt x="0" y="0"/>
                  </a:moveTo>
                  <a:lnTo>
                    <a:pt x="57150" y="0"/>
                  </a:lnTo>
                  <a:lnTo>
                    <a:pt x="57150" y="95250"/>
                  </a:lnTo>
                  <a:lnTo>
                    <a:pt x="0" y="95250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25" name="Freeform: Shape 1267">
              <a:extLst>
                <a:ext uri="{FF2B5EF4-FFF2-40B4-BE49-F238E27FC236}">
                  <a16:creationId xmlns:a16="http://schemas.microsoft.com/office/drawing/2014/main" id="{349989A9-58B5-6772-35AD-0D5EB556B1D6}"/>
                </a:ext>
              </a:extLst>
            </p:cNvPr>
            <p:cNvSpPr/>
            <p:nvPr/>
          </p:nvSpPr>
          <p:spPr>
            <a:xfrm>
              <a:off x="1023822" y="4106803"/>
              <a:ext cx="57150" cy="66675"/>
            </a:xfrm>
            <a:custGeom>
              <a:avLst/>
              <a:gdLst>
                <a:gd name="connsiteX0" fmla="*/ 0 w 57150"/>
                <a:gd name="connsiteY0" fmla="*/ 0 h 66675"/>
                <a:gd name="connsiteX1" fmla="*/ 57150 w 57150"/>
                <a:gd name="connsiteY1" fmla="*/ 0 h 66675"/>
                <a:gd name="connsiteX2" fmla="*/ 57150 w 57150"/>
                <a:gd name="connsiteY2" fmla="*/ 66675 h 66675"/>
                <a:gd name="connsiteX3" fmla="*/ 0 w 5715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66675">
                  <a:moveTo>
                    <a:pt x="0" y="0"/>
                  </a:moveTo>
                  <a:lnTo>
                    <a:pt x="57150" y="0"/>
                  </a:lnTo>
                  <a:lnTo>
                    <a:pt x="57150" y="66675"/>
                  </a:lnTo>
                  <a:lnTo>
                    <a:pt x="0" y="66675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26" name="Freeform: Shape 1268">
              <a:extLst>
                <a:ext uri="{FF2B5EF4-FFF2-40B4-BE49-F238E27FC236}">
                  <a16:creationId xmlns:a16="http://schemas.microsoft.com/office/drawing/2014/main" id="{915F9625-E207-D49B-1386-AD4FF62FF0F9}"/>
                </a:ext>
              </a:extLst>
            </p:cNvPr>
            <p:cNvSpPr/>
            <p:nvPr/>
          </p:nvSpPr>
          <p:spPr>
            <a:xfrm>
              <a:off x="966672" y="4030603"/>
              <a:ext cx="57150" cy="142875"/>
            </a:xfrm>
            <a:custGeom>
              <a:avLst/>
              <a:gdLst>
                <a:gd name="connsiteX0" fmla="*/ 0 w 57150"/>
                <a:gd name="connsiteY0" fmla="*/ 0 h 142875"/>
                <a:gd name="connsiteX1" fmla="*/ 57150 w 57150"/>
                <a:gd name="connsiteY1" fmla="*/ 0 h 142875"/>
                <a:gd name="connsiteX2" fmla="*/ 57150 w 57150"/>
                <a:gd name="connsiteY2" fmla="*/ 142875 h 142875"/>
                <a:gd name="connsiteX3" fmla="*/ 0 w 57150"/>
                <a:gd name="connsiteY3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42875">
                  <a:moveTo>
                    <a:pt x="0" y="0"/>
                  </a:moveTo>
                  <a:lnTo>
                    <a:pt x="57150" y="0"/>
                  </a:lnTo>
                  <a:lnTo>
                    <a:pt x="57150" y="142875"/>
                  </a:lnTo>
                  <a:lnTo>
                    <a:pt x="0" y="142875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27" name="Freeform: Shape 1269">
              <a:extLst>
                <a:ext uri="{FF2B5EF4-FFF2-40B4-BE49-F238E27FC236}">
                  <a16:creationId xmlns:a16="http://schemas.microsoft.com/office/drawing/2014/main" id="{048FAEA1-F849-2458-6A8C-94596B65BA90}"/>
                </a:ext>
              </a:extLst>
            </p:cNvPr>
            <p:cNvSpPr/>
            <p:nvPr/>
          </p:nvSpPr>
          <p:spPr>
            <a:xfrm>
              <a:off x="823797" y="3973453"/>
              <a:ext cx="180975" cy="9525"/>
            </a:xfrm>
            <a:custGeom>
              <a:avLst/>
              <a:gdLst>
                <a:gd name="connsiteX0" fmla="*/ 0 w 180975"/>
                <a:gd name="connsiteY0" fmla="*/ 0 h 9525"/>
                <a:gd name="connsiteX1" fmla="*/ 180975 w 1809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975" h="952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28" name="Freeform: Shape 1270">
              <a:extLst>
                <a:ext uri="{FF2B5EF4-FFF2-40B4-BE49-F238E27FC236}">
                  <a16:creationId xmlns:a16="http://schemas.microsoft.com/office/drawing/2014/main" id="{0C3DDF4B-22E1-376B-3ED1-6D885FF719EC}"/>
                </a:ext>
              </a:extLst>
            </p:cNvPr>
            <p:cNvSpPr/>
            <p:nvPr/>
          </p:nvSpPr>
          <p:spPr>
            <a:xfrm>
              <a:off x="823797" y="3935353"/>
              <a:ext cx="180975" cy="9525"/>
            </a:xfrm>
            <a:custGeom>
              <a:avLst/>
              <a:gdLst>
                <a:gd name="connsiteX0" fmla="*/ 0 w 180975"/>
                <a:gd name="connsiteY0" fmla="*/ 0 h 9525"/>
                <a:gd name="connsiteX1" fmla="*/ 180975 w 1809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975" h="952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29" name="Freeform: Shape 1271">
              <a:extLst>
                <a:ext uri="{FF2B5EF4-FFF2-40B4-BE49-F238E27FC236}">
                  <a16:creationId xmlns:a16="http://schemas.microsoft.com/office/drawing/2014/main" id="{2C15027F-D994-00C8-6141-E1565409F3FC}"/>
                </a:ext>
              </a:extLst>
            </p:cNvPr>
            <p:cNvSpPr/>
            <p:nvPr/>
          </p:nvSpPr>
          <p:spPr>
            <a:xfrm>
              <a:off x="823797" y="4011553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130" name="Groupe 1129">
            <a:extLst>
              <a:ext uri="{FF2B5EF4-FFF2-40B4-BE49-F238E27FC236}">
                <a16:creationId xmlns:a16="http://schemas.microsoft.com/office/drawing/2014/main" id="{B02BF4B3-03B3-7771-7D89-2AEBCD19A3DE}"/>
              </a:ext>
            </a:extLst>
          </p:cNvPr>
          <p:cNvGrpSpPr/>
          <p:nvPr/>
        </p:nvGrpSpPr>
        <p:grpSpPr>
          <a:xfrm>
            <a:off x="6397895" y="4122195"/>
            <a:ext cx="526068" cy="367789"/>
            <a:chOff x="4781550" y="2514600"/>
            <a:chExt cx="2631090" cy="1839468"/>
          </a:xfrm>
        </p:grpSpPr>
        <p:grpSp>
          <p:nvGrpSpPr>
            <p:cNvPr id="1131" name="Graphique 4">
              <a:extLst>
                <a:ext uri="{FF2B5EF4-FFF2-40B4-BE49-F238E27FC236}">
                  <a16:creationId xmlns:a16="http://schemas.microsoft.com/office/drawing/2014/main" id="{DD2CCEDA-AA24-A891-7D00-38383A06CBE9}"/>
                </a:ext>
              </a:extLst>
            </p:cNvPr>
            <p:cNvGrpSpPr/>
            <p:nvPr/>
          </p:nvGrpSpPr>
          <p:grpSpPr>
            <a:xfrm>
              <a:off x="4781550" y="2514600"/>
              <a:ext cx="2631090" cy="1823370"/>
              <a:chOff x="4781550" y="2514600"/>
              <a:chExt cx="2631090" cy="1823370"/>
            </a:xfrm>
            <a:noFill/>
          </p:grpSpPr>
          <p:sp>
            <p:nvSpPr>
              <p:cNvPr id="1133" name="Forme libre : forme 1132">
                <a:extLst>
                  <a:ext uri="{FF2B5EF4-FFF2-40B4-BE49-F238E27FC236}">
                    <a16:creationId xmlns:a16="http://schemas.microsoft.com/office/drawing/2014/main" id="{B3E16D5A-5807-C5A9-98D5-99AE0C06BDDD}"/>
                  </a:ext>
                </a:extLst>
              </p:cNvPr>
              <p:cNvSpPr/>
              <p:nvPr/>
            </p:nvSpPr>
            <p:spPr>
              <a:xfrm>
                <a:off x="4781550" y="2514600"/>
                <a:ext cx="2261520" cy="1552860"/>
              </a:xfrm>
              <a:custGeom>
                <a:avLst/>
                <a:gdLst>
                  <a:gd name="connsiteX0" fmla="*/ 1791938 w 2261520"/>
                  <a:gd name="connsiteY0" fmla="*/ 1552861 h 1552860"/>
                  <a:gd name="connsiteX1" fmla="*/ 194215 w 2261520"/>
                  <a:gd name="connsiteY1" fmla="*/ 1552861 h 1552860"/>
                  <a:gd name="connsiteX2" fmla="*/ 0 w 2261520"/>
                  <a:gd name="connsiteY2" fmla="*/ 1358646 h 1552860"/>
                  <a:gd name="connsiteX3" fmla="*/ 0 w 2261520"/>
                  <a:gd name="connsiteY3" fmla="*/ 194119 h 1552860"/>
                  <a:gd name="connsiteX4" fmla="*/ 194215 w 2261520"/>
                  <a:gd name="connsiteY4" fmla="*/ 0 h 1552860"/>
                  <a:gd name="connsiteX5" fmla="*/ 2067401 w 2261520"/>
                  <a:gd name="connsiteY5" fmla="*/ 0 h 1552860"/>
                  <a:gd name="connsiteX6" fmla="*/ 2261521 w 2261520"/>
                  <a:gd name="connsiteY6" fmla="*/ 194119 h 1552860"/>
                  <a:gd name="connsiteX7" fmla="*/ 2261521 w 2261520"/>
                  <a:gd name="connsiteY7" fmla="*/ 616553 h 1552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61520" h="1552860">
                    <a:moveTo>
                      <a:pt x="1791938" y="1552861"/>
                    </a:moveTo>
                    <a:lnTo>
                      <a:pt x="194215" y="1552861"/>
                    </a:lnTo>
                    <a:cubicBezTo>
                      <a:pt x="87440" y="1552861"/>
                      <a:pt x="0" y="1465517"/>
                      <a:pt x="0" y="1358646"/>
                    </a:cubicBezTo>
                    <a:lnTo>
                      <a:pt x="0" y="194119"/>
                    </a:lnTo>
                    <a:cubicBezTo>
                      <a:pt x="0" y="87344"/>
                      <a:pt x="87440" y="0"/>
                      <a:pt x="194215" y="0"/>
                    </a:cubicBezTo>
                    <a:lnTo>
                      <a:pt x="2067401" y="0"/>
                    </a:lnTo>
                    <a:cubicBezTo>
                      <a:pt x="2174177" y="0"/>
                      <a:pt x="2261521" y="87344"/>
                      <a:pt x="2261521" y="194119"/>
                    </a:cubicBezTo>
                    <a:lnTo>
                      <a:pt x="2261521" y="616553"/>
                    </a:lnTo>
                  </a:path>
                </a:pathLst>
              </a:custGeom>
              <a:noFill/>
              <a:ln w="19082" cap="rnd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  <p:sp>
            <p:nvSpPr>
              <p:cNvPr id="1134" name="Forme libre : forme 1133">
                <a:extLst>
                  <a:ext uri="{FF2B5EF4-FFF2-40B4-BE49-F238E27FC236}">
                    <a16:creationId xmlns:a16="http://schemas.microsoft.com/office/drawing/2014/main" id="{AC77C963-36EC-F4A7-E388-CE61335E5699}"/>
                  </a:ext>
                </a:extLst>
              </p:cNvPr>
              <p:cNvSpPr/>
              <p:nvPr/>
            </p:nvSpPr>
            <p:spPr>
              <a:xfrm>
                <a:off x="5200650" y="2852356"/>
                <a:ext cx="1362551" cy="889730"/>
              </a:xfrm>
              <a:custGeom>
                <a:avLst/>
                <a:gdLst>
                  <a:gd name="connsiteX0" fmla="*/ 0 w 1362551"/>
                  <a:gd name="connsiteY0" fmla="*/ 889730 h 889730"/>
                  <a:gd name="connsiteX1" fmla="*/ 279368 w 1362551"/>
                  <a:gd name="connsiteY1" fmla="*/ 428435 h 889730"/>
                  <a:gd name="connsiteX2" fmla="*/ 489490 w 1362551"/>
                  <a:gd name="connsiteY2" fmla="*/ 729615 h 889730"/>
                  <a:gd name="connsiteX3" fmla="*/ 742855 w 1362551"/>
                  <a:gd name="connsiteY3" fmla="*/ 465487 h 889730"/>
                  <a:gd name="connsiteX4" fmla="*/ 974788 w 1362551"/>
                  <a:gd name="connsiteY4" fmla="*/ 664559 h 889730"/>
                  <a:gd name="connsiteX5" fmla="*/ 1362551 w 1362551"/>
                  <a:gd name="connsiteY5" fmla="*/ 0 h 8897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62551" h="889730">
                    <a:moveTo>
                      <a:pt x="0" y="889730"/>
                    </a:moveTo>
                    <a:lnTo>
                      <a:pt x="279368" y="428435"/>
                    </a:lnTo>
                    <a:lnTo>
                      <a:pt x="489490" y="729615"/>
                    </a:lnTo>
                    <a:lnTo>
                      <a:pt x="742855" y="465487"/>
                    </a:lnTo>
                    <a:lnTo>
                      <a:pt x="974788" y="664559"/>
                    </a:lnTo>
                    <a:lnTo>
                      <a:pt x="1362551" y="0"/>
                    </a:lnTo>
                  </a:path>
                </a:pathLst>
              </a:custGeom>
              <a:noFill/>
              <a:ln w="19082" cap="rnd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fr-FR" noProof="0"/>
              </a:p>
            </p:txBody>
          </p:sp>
          <p:grpSp>
            <p:nvGrpSpPr>
              <p:cNvPr id="1135" name="Graphique 4">
                <a:extLst>
                  <a:ext uri="{FF2B5EF4-FFF2-40B4-BE49-F238E27FC236}">
                    <a16:creationId xmlns:a16="http://schemas.microsoft.com/office/drawing/2014/main" id="{30BB32B4-C8C1-05D6-F0D6-D2275C89101F}"/>
                  </a:ext>
                </a:extLst>
              </p:cNvPr>
              <p:cNvGrpSpPr/>
              <p:nvPr/>
            </p:nvGrpSpPr>
            <p:grpSpPr>
              <a:xfrm>
                <a:off x="6577298" y="3300698"/>
                <a:ext cx="835342" cy="827913"/>
                <a:chOff x="6577298" y="3300698"/>
                <a:chExt cx="835342" cy="827913"/>
              </a:xfrm>
              <a:noFill/>
            </p:grpSpPr>
            <p:sp>
              <p:nvSpPr>
                <p:cNvPr id="1139" name="Forme libre : forme 1138">
                  <a:extLst>
                    <a:ext uri="{FF2B5EF4-FFF2-40B4-BE49-F238E27FC236}">
                      <a16:creationId xmlns:a16="http://schemas.microsoft.com/office/drawing/2014/main" id="{1FE73C2E-1CEE-3A80-199D-03BADDFF86DE}"/>
                    </a:ext>
                  </a:extLst>
                </p:cNvPr>
                <p:cNvSpPr/>
                <p:nvPr/>
              </p:nvSpPr>
              <p:spPr>
                <a:xfrm>
                  <a:off x="6577298" y="3300698"/>
                  <a:ext cx="693039" cy="693038"/>
                </a:xfrm>
                <a:custGeom>
                  <a:avLst/>
                  <a:gdLst>
                    <a:gd name="connsiteX0" fmla="*/ 693039 w 693039"/>
                    <a:gd name="connsiteY0" fmla="*/ 346520 h 693038"/>
                    <a:gd name="connsiteX1" fmla="*/ 346520 w 693039"/>
                    <a:gd name="connsiteY1" fmla="*/ 693039 h 693038"/>
                    <a:gd name="connsiteX2" fmla="*/ 0 w 693039"/>
                    <a:gd name="connsiteY2" fmla="*/ 346520 h 693038"/>
                    <a:gd name="connsiteX3" fmla="*/ 346520 w 693039"/>
                    <a:gd name="connsiteY3" fmla="*/ 0 h 693038"/>
                    <a:gd name="connsiteX4" fmla="*/ 693039 w 693039"/>
                    <a:gd name="connsiteY4" fmla="*/ 346520 h 6930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93039" h="693038">
                      <a:moveTo>
                        <a:pt x="693039" y="346520"/>
                      </a:moveTo>
                      <a:cubicBezTo>
                        <a:pt x="693039" y="537877"/>
                        <a:pt x="537972" y="693039"/>
                        <a:pt x="346520" y="693039"/>
                      </a:cubicBezTo>
                      <a:cubicBezTo>
                        <a:pt x="155067" y="693039"/>
                        <a:pt x="0" y="537877"/>
                        <a:pt x="0" y="346520"/>
                      </a:cubicBezTo>
                      <a:cubicBezTo>
                        <a:pt x="0" y="155162"/>
                        <a:pt x="155067" y="0"/>
                        <a:pt x="346520" y="0"/>
                      </a:cubicBezTo>
                      <a:cubicBezTo>
                        <a:pt x="537972" y="0"/>
                        <a:pt x="693039" y="155162"/>
                        <a:pt x="693039" y="346520"/>
                      </a:cubicBezTo>
                      <a:close/>
                    </a:path>
                  </a:pathLst>
                </a:custGeom>
                <a:noFill/>
                <a:ln w="19082" cap="rnd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noProof="0"/>
                </a:p>
              </p:txBody>
            </p:sp>
            <p:sp>
              <p:nvSpPr>
                <p:cNvPr id="1140" name="Forme libre : forme 1139">
                  <a:extLst>
                    <a:ext uri="{FF2B5EF4-FFF2-40B4-BE49-F238E27FC236}">
                      <a16:creationId xmlns:a16="http://schemas.microsoft.com/office/drawing/2014/main" id="{45AAF94A-5A6D-9CF7-6E1F-318B2895AE02}"/>
                    </a:ext>
                  </a:extLst>
                </p:cNvPr>
                <p:cNvSpPr/>
                <p:nvPr/>
              </p:nvSpPr>
              <p:spPr>
                <a:xfrm>
                  <a:off x="6774179" y="3497675"/>
                  <a:ext cx="149542" cy="149542"/>
                </a:xfrm>
                <a:custGeom>
                  <a:avLst/>
                  <a:gdLst>
                    <a:gd name="connsiteX0" fmla="*/ 0 w 149542"/>
                    <a:gd name="connsiteY0" fmla="*/ 149543 h 149542"/>
                    <a:gd name="connsiteX1" fmla="*/ 149542 w 149542"/>
                    <a:gd name="connsiteY1" fmla="*/ 0 h 1495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42" h="149542">
                      <a:moveTo>
                        <a:pt x="0" y="149543"/>
                      </a:moveTo>
                      <a:cubicBezTo>
                        <a:pt x="0" y="67056"/>
                        <a:pt x="67056" y="0"/>
                        <a:pt x="149542" y="0"/>
                      </a:cubicBezTo>
                    </a:path>
                  </a:pathLst>
                </a:custGeom>
                <a:noFill/>
                <a:ln w="19082" cap="rnd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noProof="0"/>
                </a:p>
              </p:txBody>
            </p:sp>
            <p:sp>
              <p:nvSpPr>
                <p:cNvPr id="1141" name="Forme libre : forme 1140">
                  <a:extLst>
                    <a:ext uri="{FF2B5EF4-FFF2-40B4-BE49-F238E27FC236}">
                      <a16:creationId xmlns:a16="http://schemas.microsoft.com/office/drawing/2014/main" id="{A34E0B99-8EA9-FC40-5363-13EE8E6751C9}"/>
                    </a:ext>
                  </a:extLst>
                </p:cNvPr>
                <p:cNvSpPr/>
                <p:nvPr/>
              </p:nvSpPr>
              <p:spPr>
                <a:xfrm>
                  <a:off x="7175277" y="3893343"/>
                  <a:ext cx="237363" cy="235267"/>
                </a:xfrm>
                <a:custGeom>
                  <a:avLst/>
                  <a:gdLst>
                    <a:gd name="connsiteX0" fmla="*/ 0 w 237363"/>
                    <a:gd name="connsiteY0" fmla="*/ 0 h 235267"/>
                    <a:gd name="connsiteX1" fmla="*/ 237363 w 237363"/>
                    <a:gd name="connsiteY1" fmla="*/ 235267 h 235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7363" h="235267">
                      <a:moveTo>
                        <a:pt x="0" y="0"/>
                      </a:moveTo>
                      <a:lnTo>
                        <a:pt x="237363" y="235267"/>
                      </a:lnTo>
                    </a:path>
                  </a:pathLst>
                </a:custGeom>
                <a:noFill/>
                <a:ln w="19082" cap="rnd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noProof="0"/>
                </a:p>
              </p:txBody>
            </p:sp>
          </p:grpSp>
          <p:grpSp>
            <p:nvGrpSpPr>
              <p:cNvPr id="1136" name="Graphique 4">
                <a:extLst>
                  <a:ext uri="{FF2B5EF4-FFF2-40B4-BE49-F238E27FC236}">
                    <a16:creationId xmlns:a16="http://schemas.microsoft.com/office/drawing/2014/main" id="{6EEA95F6-5DAD-E97D-281F-0F683F222A94}"/>
                  </a:ext>
                </a:extLst>
              </p:cNvPr>
              <p:cNvGrpSpPr/>
              <p:nvPr/>
            </p:nvGrpSpPr>
            <p:grpSpPr>
              <a:xfrm>
                <a:off x="5754052" y="4063650"/>
                <a:ext cx="316611" cy="274320"/>
                <a:chOff x="5754052" y="4063650"/>
                <a:chExt cx="316611" cy="274320"/>
              </a:xfrm>
            </p:grpSpPr>
            <p:sp>
              <p:nvSpPr>
                <p:cNvPr id="1137" name="Forme libre : forme 1136">
                  <a:extLst>
                    <a:ext uri="{FF2B5EF4-FFF2-40B4-BE49-F238E27FC236}">
                      <a16:creationId xmlns:a16="http://schemas.microsoft.com/office/drawing/2014/main" id="{25ECEF97-C0D9-72EC-3CC0-0042DD2A0B46}"/>
                    </a:ext>
                  </a:extLst>
                </p:cNvPr>
                <p:cNvSpPr/>
                <p:nvPr/>
              </p:nvSpPr>
              <p:spPr>
                <a:xfrm>
                  <a:off x="5754052" y="4063650"/>
                  <a:ext cx="9525" cy="274320"/>
                </a:xfrm>
                <a:custGeom>
                  <a:avLst/>
                  <a:gdLst>
                    <a:gd name="connsiteX0" fmla="*/ 0 w 9525"/>
                    <a:gd name="connsiteY0" fmla="*/ 0 h 274320"/>
                    <a:gd name="connsiteX1" fmla="*/ 0 w 9525"/>
                    <a:gd name="connsiteY1" fmla="*/ 274320 h 274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74320">
                      <a:moveTo>
                        <a:pt x="0" y="0"/>
                      </a:moveTo>
                      <a:lnTo>
                        <a:pt x="0" y="274320"/>
                      </a:lnTo>
                    </a:path>
                  </a:pathLst>
                </a:custGeom>
                <a:noFill/>
                <a:ln w="19082" cap="rnd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noProof="0"/>
                </a:p>
              </p:txBody>
            </p:sp>
            <p:sp>
              <p:nvSpPr>
                <p:cNvPr id="1138" name="Forme libre : forme 1137">
                  <a:extLst>
                    <a:ext uri="{FF2B5EF4-FFF2-40B4-BE49-F238E27FC236}">
                      <a16:creationId xmlns:a16="http://schemas.microsoft.com/office/drawing/2014/main" id="{DFEB73FF-B009-B5D9-C6B0-3CD00EEB1DF9}"/>
                    </a:ext>
                  </a:extLst>
                </p:cNvPr>
                <p:cNvSpPr/>
                <p:nvPr/>
              </p:nvSpPr>
              <p:spPr>
                <a:xfrm>
                  <a:off x="6070663" y="4063650"/>
                  <a:ext cx="9525" cy="274320"/>
                </a:xfrm>
                <a:custGeom>
                  <a:avLst/>
                  <a:gdLst>
                    <a:gd name="connsiteX0" fmla="*/ 0 w 9525"/>
                    <a:gd name="connsiteY0" fmla="*/ 0 h 274320"/>
                    <a:gd name="connsiteX1" fmla="*/ 0 w 9525"/>
                    <a:gd name="connsiteY1" fmla="*/ 274320 h 274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74320">
                      <a:moveTo>
                        <a:pt x="0" y="0"/>
                      </a:moveTo>
                      <a:lnTo>
                        <a:pt x="0" y="274320"/>
                      </a:lnTo>
                    </a:path>
                  </a:pathLst>
                </a:custGeom>
                <a:noFill/>
                <a:ln w="19082" cap="rnd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fr-FR" noProof="0"/>
                </a:p>
              </p:txBody>
            </p:sp>
          </p:grpSp>
        </p:grpSp>
        <p:sp>
          <p:nvSpPr>
            <p:cNvPr id="1132" name="Forme libre : forme 1131">
              <a:extLst>
                <a:ext uri="{FF2B5EF4-FFF2-40B4-BE49-F238E27FC236}">
                  <a16:creationId xmlns:a16="http://schemas.microsoft.com/office/drawing/2014/main" id="{FEA6B666-4721-0A0B-5198-9A4CBFAD3632}"/>
                </a:ext>
              </a:extLst>
            </p:cNvPr>
            <p:cNvSpPr/>
            <p:nvPr/>
          </p:nvSpPr>
          <p:spPr>
            <a:xfrm>
              <a:off x="5456491" y="4344543"/>
              <a:ext cx="903732" cy="9525"/>
            </a:xfrm>
            <a:custGeom>
              <a:avLst/>
              <a:gdLst>
                <a:gd name="connsiteX0" fmla="*/ 0 w 903732"/>
                <a:gd name="connsiteY0" fmla="*/ 0 h 9525"/>
                <a:gd name="connsiteX1" fmla="*/ 903732 w 90373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3732" h="9525">
                  <a:moveTo>
                    <a:pt x="0" y="0"/>
                  </a:moveTo>
                  <a:lnTo>
                    <a:pt x="903732" y="0"/>
                  </a:lnTo>
                </a:path>
              </a:pathLst>
            </a:custGeom>
            <a:noFill/>
            <a:ln w="19082" cap="rnd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pic>
        <p:nvPicPr>
          <p:cNvPr id="1142" name="Graphic 59">
            <a:extLst>
              <a:ext uri="{FF2B5EF4-FFF2-40B4-BE49-F238E27FC236}">
                <a16:creationId xmlns:a16="http://schemas.microsoft.com/office/drawing/2014/main" id="{CD872C3E-B216-0D8C-B31A-6148B15F78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80157" y="4054985"/>
            <a:ext cx="598787" cy="502208"/>
          </a:xfrm>
          <a:prstGeom prst="rect">
            <a:avLst/>
          </a:prstGeom>
        </p:spPr>
      </p:pic>
      <p:grpSp>
        <p:nvGrpSpPr>
          <p:cNvPr id="1143" name="Graphic 60">
            <a:extLst>
              <a:ext uri="{FF2B5EF4-FFF2-40B4-BE49-F238E27FC236}">
                <a16:creationId xmlns:a16="http://schemas.microsoft.com/office/drawing/2014/main" id="{6671297B-E0FA-4B3E-4037-88F5A62719E4}"/>
              </a:ext>
            </a:extLst>
          </p:cNvPr>
          <p:cNvGrpSpPr/>
          <p:nvPr/>
        </p:nvGrpSpPr>
        <p:grpSpPr>
          <a:xfrm>
            <a:off x="10714331" y="4053750"/>
            <a:ext cx="504678" cy="504678"/>
            <a:chOff x="10470705" y="6343977"/>
            <a:chExt cx="504678" cy="504678"/>
          </a:xfrm>
          <a:noFill/>
        </p:grpSpPr>
        <p:sp>
          <p:nvSpPr>
            <p:cNvPr id="1144" name="Freeform: Shape 442">
              <a:extLst>
                <a:ext uri="{FF2B5EF4-FFF2-40B4-BE49-F238E27FC236}">
                  <a16:creationId xmlns:a16="http://schemas.microsoft.com/office/drawing/2014/main" id="{9D1855E4-F72F-8C06-7724-35006D774083}"/>
                </a:ext>
              </a:extLst>
            </p:cNvPr>
            <p:cNvSpPr/>
            <p:nvPr/>
          </p:nvSpPr>
          <p:spPr>
            <a:xfrm>
              <a:off x="10470705" y="6671083"/>
              <a:ext cx="102804" cy="102804"/>
            </a:xfrm>
            <a:custGeom>
              <a:avLst/>
              <a:gdLst>
                <a:gd name="connsiteX0" fmla="*/ 102805 w 102804"/>
                <a:gd name="connsiteY0" fmla="*/ 51402 h 102804"/>
                <a:gd name="connsiteX1" fmla="*/ 51402 w 102804"/>
                <a:gd name="connsiteY1" fmla="*/ 102805 h 102804"/>
                <a:gd name="connsiteX2" fmla="*/ 0 w 102804"/>
                <a:gd name="connsiteY2" fmla="*/ 51402 h 102804"/>
                <a:gd name="connsiteX3" fmla="*/ 51402 w 102804"/>
                <a:gd name="connsiteY3" fmla="*/ 0 h 102804"/>
                <a:gd name="connsiteX4" fmla="*/ 102805 w 102804"/>
                <a:gd name="connsiteY4" fmla="*/ 51402 h 102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04" h="102804">
                  <a:moveTo>
                    <a:pt x="102805" y="51402"/>
                  </a:moveTo>
                  <a:cubicBezTo>
                    <a:pt x="102805" y="79791"/>
                    <a:pt x="79791" y="102805"/>
                    <a:pt x="51402" y="102805"/>
                  </a:cubicBezTo>
                  <a:cubicBezTo>
                    <a:pt x="23014" y="102805"/>
                    <a:pt x="0" y="79791"/>
                    <a:pt x="0" y="51402"/>
                  </a:cubicBezTo>
                  <a:cubicBezTo>
                    <a:pt x="0" y="23014"/>
                    <a:pt x="23014" y="0"/>
                    <a:pt x="51402" y="0"/>
                  </a:cubicBezTo>
                  <a:cubicBezTo>
                    <a:pt x="79791" y="0"/>
                    <a:pt x="102805" y="23014"/>
                    <a:pt x="102805" y="51402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45" name="Freeform: Shape 443">
              <a:extLst>
                <a:ext uri="{FF2B5EF4-FFF2-40B4-BE49-F238E27FC236}">
                  <a16:creationId xmlns:a16="http://schemas.microsoft.com/office/drawing/2014/main" id="{054D25E1-57AD-A627-1D3D-0F9E87988787}"/>
                </a:ext>
              </a:extLst>
            </p:cNvPr>
            <p:cNvSpPr/>
            <p:nvPr/>
          </p:nvSpPr>
          <p:spPr>
            <a:xfrm>
              <a:off x="10601548" y="6773888"/>
              <a:ext cx="74767" cy="74767"/>
            </a:xfrm>
            <a:custGeom>
              <a:avLst/>
              <a:gdLst>
                <a:gd name="connsiteX0" fmla="*/ 74767 w 74767"/>
                <a:gd name="connsiteY0" fmla="*/ 37384 h 74767"/>
                <a:gd name="connsiteX1" fmla="*/ 37384 w 74767"/>
                <a:gd name="connsiteY1" fmla="*/ 74767 h 74767"/>
                <a:gd name="connsiteX2" fmla="*/ 0 w 74767"/>
                <a:gd name="connsiteY2" fmla="*/ 37384 h 74767"/>
                <a:gd name="connsiteX3" fmla="*/ 37384 w 74767"/>
                <a:gd name="connsiteY3" fmla="*/ 0 h 74767"/>
                <a:gd name="connsiteX4" fmla="*/ 74767 w 74767"/>
                <a:gd name="connsiteY4" fmla="*/ 37384 h 74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767" h="74767">
                  <a:moveTo>
                    <a:pt x="74767" y="37384"/>
                  </a:moveTo>
                  <a:cubicBezTo>
                    <a:pt x="74767" y="58030"/>
                    <a:pt x="58030" y="74767"/>
                    <a:pt x="37384" y="74767"/>
                  </a:cubicBezTo>
                  <a:cubicBezTo>
                    <a:pt x="16737" y="74767"/>
                    <a:pt x="0" y="58030"/>
                    <a:pt x="0" y="37384"/>
                  </a:cubicBezTo>
                  <a:cubicBezTo>
                    <a:pt x="0" y="16737"/>
                    <a:pt x="16737" y="0"/>
                    <a:pt x="37384" y="0"/>
                  </a:cubicBezTo>
                  <a:cubicBezTo>
                    <a:pt x="58030" y="0"/>
                    <a:pt x="74767" y="16737"/>
                    <a:pt x="74767" y="3738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46" name="Freeform: Shape 444">
              <a:extLst>
                <a:ext uri="{FF2B5EF4-FFF2-40B4-BE49-F238E27FC236}">
                  <a16:creationId xmlns:a16="http://schemas.microsoft.com/office/drawing/2014/main" id="{19AFD89B-8F69-05FE-EA59-0F6A7F18EC10}"/>
                </a:ext>
              </a:extLst>
            </p:cNvPr>
            <p:cNvSpPr/>
            <p:nvPr/>
          </p:nvSpPr>
          <p:spPr>
            <a:xfrm>
              <a:off x="10508089" y="6343977"/>
              <a:ext cx="467295" cy="364490"/>
            </a:xfrm>
            <a:custGeom>
              <a:avLst/>
              <a:gdLst>
                <a:gd name="connsiteX0" fmla="*/ 392411 w 467295"/>
                <a:gd name="connsiteY0" fmla="*/ 109230 h 364490"/>
                <a:gd name="connsiteX1" fmla="*/ 289723 w 467295"/>
                <a:gd name="connsiteY1" fmla="*/ 9346 h 364490"/>
                <a:gd name="connsiteX2" fmla="*/ 222199 w 467295"/>
                <a:gd name="connsiteY2" fmla="*/ 34697 h 364490"/>
                <a:gd name="connsiteX3" fmla="*/ 149535 w 467295"/>
                <a:gd name="connsiteY3" fmla="*/ 0 h 364490"/>
                <a:gd name="connsiteX4" fmla="*/ 56075 w 467295"/>
                <a:gd name="connsiteY4" fmla="*/ 93459 h 364490"/>
                <a:gd name="connsiteX5" fmla="*/ 57594 w 467295"/>
                <a:gd name="connsiteY5" fmla="*/ 109931 h 364490"/>
                <a:gd name="connsiteX6" fmla="*/ 0 w 467295"/>
                <a:gd name="connsiteY6" fmla="*/ 196264 h 364490"/>
                <a:gd name="connsiteX7" fmla="*/ 93459 w 467295"/>
                <a:gd name="connsiteY7" fmla="*/ 289723 h 364490"/>
                <a:gd name="connsiteX8" fmla="*/ 122665 w 467295"/>
                <a:gd name="connsiteY8" fmla="*/ 285050 h 364490"/>
                <a:gd name="connsiteX9" fmla="*/ 214956 w 467295"/>
                <a:gd name="connsiteY9" fmla="*/ 364490 h 364490"/>
                <a:gd name="connsiteX10" fmla="*/ 298952 w 467295"/>
                <a:gd name="connsiteY10" fmla="*/ 311920 h 364490"/>
                <a:gd name="connsiteX11" fmla="*/ 355144 w 467295"/>
                <a:gd name="connsiteY11" fmla="*/ 327107 h 364490"/>
                <a:gd name="connsiteX12" fmla="*/ 467295 w 467295"/>
                <a:gd name="connsiteY12" fmla="*/ 214956 h 364490"/>
                <a:gd name="connsiteX13" fmla="*/ 392411 w 467295"/>
                <a:gd name="connsiteY13" fmla="*/ 109230 h 364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7295" h="364490">
                  <a:moveTo>
                    <a:pt x="392411" y="109230"/>
                  </a:moveTo>
                  <a:cubicBezTo>
                    <a:pt x="390893" y="53739"/>
                    <a:pt x="345565" y="9346"/>
                    <a:pt x="289723" y="9346"/>
                  </a:cubicBezTo>
                  <a:cubicBezTo>
                    <a:pt x="263905" y="9346"/>
                    <a:pt x="240307" y="18925"/>
                    <a:pt x="222199" y="34697"/>
                  </a:cubicBezTo>
                  <a:cubicBezTo>
                    <a:pt x="205026" y="13552"/>
                    <a:pt x="178857" y="0"/>
                    <a:pt x="149535" y="0"/>
                  </a:cubicBezTo>
                  <a:cubicBezTo>
                    <a:pt x="97898" y="0"/>
                    <a:pt x="56075" y="41823"/>
                    <a:pt x="56075" y="93459"/>
                  </a:cubicBezTo>
                  <a:cubicBezTo>
                    <a:pt x="56075" y="99067"/>
                    <a:pt x="56660" y="104557"/>
                    <a:pt x="57594" y="109931"/>
                  </a:cubicBezTo>
                  <a:cubicBezTo>
                    <a:pt x="23715" y="123950"/>
                    <a:pt x="0" y="157362"/>
                    <a:pt x="0" y="196264"/>
                  </a:cubicBezTo>
                  <a:cubicBezTo>
                    <a:pt x="0" y="247900"/>
                    <a:pt x="41823" y="289723"/>
                    <a:pt x="93459" y="289723"/>
                  </a:cubicBezTo>
                  <a:cubicBezTo>
                    <a:pt x="103623" y="289723"/>
                    <a:pt x="113436" y="288088"/>
                    <a:pt x="122665" y="285050"/>
                  </a:cubicBezTo>
                  <a:cubicBezTo>
                    <a:pt x="129441" y="330027"/>
                    <a:pt x="168110" y="364490"/>
                    <a:pt x="214956" y="364490"/>
                  </a:cubicBezTo>
                  <a:cubicBezTo>
                    <a:pt x="251872" y="364490"/>
                    <a:pt x="283765" y="342995"/>
                    <a:pt x="298952" y="311920"/>
                  </a:cubicBezTo>
                  <a:cubicBezTo>
                    <a:pt x="315541" y="321499"/>
                    <a:pt x="334700" y="327107"/>
                    <a:pt x="355144" y="327107"/>
                  </a:cubicBezTo>
                  <a:cubicBezTo>
                    <a:pt x="417061" y="327107"/>
                    <a:pt x="467295" y="276873"/>
                    <a:pt x="467295" y="214956"/>
                  </a:cubicBezTo>
                  <a:cubicBezTo>
                    <a:pt x="467295" y="166123"/>
                    <a:pt x="435986" y="124651"/>
                    <a:pt x="392411" y="10923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47" name="Freeform: Shape 445">
              <a:extLst>
                <a:ext uri="{FF2B5EF4-FFF2-40B4-BE49-F238E27FC236}">
                  <a16:creationId xmlns:a16="http://schemas.microsoft.com/office/drawing/2014/main" id="{E7BD7B03-53D5-6835-C244-79CB1E881C6A}"/>
                </a:ext>
              </a:extLst>
            </p:cNvPr>
            <p:cNvSpPr/>
            <p:nvPr/>
          </p:nvSpPr>
          <p:spPr>
            <a:xfrm>
              <a:off x="10723045" y="6456127"/>
              <a:ext cx="46729" cy="121496"/>
            </a:xfrm>
            <a:custGeom>
              <a:avLst/>
              <a:gdLst>
                <a:gd name="connsiteX0" fmla="*/ 46730 w 46729"/>
                <a:gd name="connsiteY0" fmla="*/ 121497 h 121496"/>
                <a:gd name="connsiteX1" fmla="*/ 0 w 46729"/>
                <a:gd name="connsiteY1" fmla="*/ 62267 h 121496"/>
                <a:gd name="connsiteX2" fmla="*/ 46730 w 46729"/>
                <a:gd name="connsiteY2" fmla="*/ 0 h 12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729" h="121496">
                  <a:moveTo>
                    <a:pt x="46730" y="121497"/>
                  </a:moveTo>
                  <a:cubicBezTo>
                    <a:pt x="18575" y="121497"/>
                    <a:pt x="0" y="95912"/>
                    <a:pt x="0" y="62267"/>
                  </a:cubicBezTo>
                  <a:cubicBezTo>
                    <a:pt x="0" y="25701"/>
                    <a:pt x="18925" y="0"/>
                    <a:pt x="46730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48" name="Freeform: Shape 446">
              <a:extLst>
                <a:ext uri="{FF2B5EF4-FFF2-40B4-BE49-F238E27FC236}">
                  <a16:creationId xmlns:a16="http://schemas.microsoft.com/office/drawing/2014/main" id="{91D43E13-826E-3C80-034A-5FF691C43D1A}"/>
                </a:ext>
              </a:extLst>
            </p:cNvPr>
            <p:cNvSpPr/>
            <p:nvPr/>
          </p:nvSpPr>
          <p:spPr>
            <a:xfrm>
              <a:off x="10769774" y="6456127"/>
              <a:ext cx="46729" cy="121496"/>
            </a:xfrm>
            <a:custGeom>
              <a:avLst/>
              <a:gdLst>
                <a:gd name="connsiteX0" fmla="*/ 0 w 46729"/>
                <a:gd name="connsiteY0" fmla="*/ 121497 h 121496"/>
                <a:gd name="connsiteX1" fmla="*/ 46730 w 46729"/>
                <a:gd name="connsiteY1" fmla="*/ 62267 h 121496"/>
                <a:gd name="connsiteX2" fmla="*/ 0 w 46729"/>
                <a:gd name="connsiteY2" fmla="*/ 0 h 121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6729" h="121496">
                  <a:moveTo>
                    <a:pt x="0" y="121497"/>
                  </a:moveTo>
                  <a:cubicBezTo>
                    <a:pt x="28155" y="121497"/>
                    <a:pt x="46730" y="95912"/>
                    <a:pt x="46730" y="62267"/>
                  </a:cubicBezTo>
                  <a:cubicBezTo>
                    <a:pt x="46730" y="25701"/>
                    <a:pt x="27804" y="0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49" name="Freeform: Shape 447">
              <a:extLst>
                <a:ext uri="{FF2B5EF4-FFF2-40B4-BE49-F238E27FC236}">
                  <a16:creationId xmlns:a16="http://schemas.microsoft.com/office/drawing/2014/main" id="{AABE65B4-D0B9-04EC-714D-B51D5B181ECC}"/>
                </a:ext>
              </a:extLst>
            </p:cNvPr>
            <p:cNvSpPr/>
            <p:nvPr/>
          </p:nvSpPr>
          <p:spPr>
            <a:xfrm>
              <a:off x="10620259" y="6456167"/>
              <a:ext cx="79070" cy="121574"/>
            </a:xfrm>
            <a:custGeom>
              <a:avLst/>
              <a:gdLst>
                <a:gd name="connsiteX0" fmla="*/ 79070 w 79070"/>
                <a:gd name="connsiteY0" fmla="*/ 98092 h 121574"/>
                <a:gd name="connsiteX1" fmla="*/ 41570 w 79070"/>
                <a:gd name="connsiteY1" fmla="*/ 121574 h 121574"/>
                <a:gd name="connsiteX2" fmla="*/ 98 w 79070"/>
                <a:gd name="connsiteY2" fmla="*/ 62228 h 121574"/>
                <a:gd name="connsiteX3" fmla="*/ 37014 w 79070"/>
                <a:gd name="connsiteY3" fmla="*/ 311 h 121574"/>
                <a:gd name="connsiteX4" fmla="*/ 76734 w 79070"/>
                <a:gd name="connsiteY4" fmla="*/ 31736 h 12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070" h="121574">
                  <a:moveTo>
                    <a:pt x="79070" y="98092"/>
                  </a:moveTo>
                  <a:cubicBezTo>
                    <a:pt x="75566" y="105920"/>
                    <a:pt x="65752" y="121457"/>
                    <a:pt x="41570" y="121574"/>
                  </a:cubicBezTo>
                  <a:cubicBezTo>
                    <a:pt x="9326" y="121691"/>
                    <a:pt x="-19" y="92251"/>
                    <a:pt x="98" y="62228"/>
                  </a:cubicBezTo>
                  <a:cubicBezTo>
                    <a:pt x="98" y="62228"/>
                    <a:pt x="-3758" y="4984"/>
                    <a:pt x="37014" y="311"/>
                  </a:cubicBezTo>
                  <a:cubicBezTo>
                    <a:pt x="71126" y="-3661"/>
                    <a:pt x="76734" y="31736"/>
                    <a:pt x="76734" y="31736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50" name="Freeform: Shape 448">
              <a:extLst>
                <a:ext uri="{FF2B5EF4-FFF2-40B4-BE49-F238E27FC236}">
                  <a16:creationId xmlns:a16="http://schemas.microsoft.com/office/drawing/2014/main" id="{6437CCCC-574F-7A81-36AF-13E9210FF2F8}"/>
                </a:ext>
              </a:extLst>
            </p:cNvPr>
            <p:cNvSpPr/>
            <p:nvPr/>
          </p:nvSpPr>
          <p:spPr>
            <a:xfrm>
              <a:off x="10844542" y="6521833"/>
              <a:ext cx="46729" cy="83828"/>
            </a:xfrm>
            <a:custGeom>
              <a:avLst/>
              <a:gdLst>
                <a:gd name="connsiteX0" fmla="*/ 0 w 46729"/>
                <a:gd name="connsiteY0" fmla="*/ 25767 h 83828"/>
                <a:gd name="connsiteX1" fmla="*/ 46730 w 46729"/>
                <a:gd name="connsiteY1" fmla="*/ 25767 h 83828"/>
                <a:gd name="connsiteX2" fmla="*/ 0 w 46729"/>
                <a:gd name="connsiteY2" fmla="*/ 83829 h 83828"/>
                <a:gd name="connsiteX3" fmla="*/ 46730 w 46729"/>
                <a:gd name="connsiteY3" fmla="*/ 83829 h 83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729" h="83828">
                  <a:moveTo>
                    <a:pt x="0" y="25767"/>
                  </a:moveTo>
                  <a:cubicBezTo>
                    <a:pt x="0" y="-7411"/>
                    <a:pt x="46730" y="-9747"/>
                    <a:pt x="46730" y="25767"/>
                  </a:cubicBezTo>
                  <a:cubicBezTo>
                    <a:pt x="46730" y="49482"/>
                    <a:pt x="0" y="55791"/>
                    <a:pt x="0" y="83829"/>
                  </a:cubicBezTo>
                  <a:lnTo>
                    <a:pt x="46730" y="83829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151" name="Graphic 2">
            <a:extLst>
              <a:ext uri="{FF2B5EF4-FFF2-40B4-BE49-F238E27FC236}">
                <a16:creationId xmlns:a16="http://schemas.microsoft.com/office/drawing/2014/main" id="{5E772DC1-506A-F884-3A44-CDFAA366D035}"/>
              </a:ext>
            </a:extLst>
          </p:cNvPr>
          <p:cNvGrpSpPr/>
          <p:nvPr/>
        </p:nvGrpSpPr>
        <p:grpSpPr>
          <a:xfrm>
            <a:off x="1005822" y="5175819"/>
            <a:ext cx="439015" cy="439102"/>
            <a:chOff x="11285104" y="1465897"/>
            <a:chExt cx="439015" cy="439102"/>
          </a:xfrm>
          <a:noFill/>
        </p:grpSpPr>
        <p:sp>
          <p:nvSpPr>
            <p:cNvPr id="1152" name="Freeform: Shape 292">
              <a:extLst>
                <a:ext uri="{FF2B5EF4-FFF2-40B4-BE49-F238E27FC236}">
                  <a16:creationId xmlns:a16="http://schemas.microsoft.com/office/drawing/2014/main" id="{25C59C8B-63F0-6468-F749-EA6490923722}"/>
                </a:ext>
              </a:extLst>
            </p:cNvPr>
            <p:cNvSpPr/>
            <p:nvPr/>
          </p:nvSpPr>
          <p:spPr>
            <a:xfrm>
              <a:off x="11634924" y="1561998"/>
              <a:ext cx="89195" cy="295376"/>
            </a:xfrm>
            <a:custGeom>
              <a:avLst/>
              <a:gdLst>
                <a:gd name="connsiteX0" fmla="*/ 180 w 89195"/>
                <a:gd name="connsiteY0" fmla="*/ 295376 h 295376"/>
                <a:gd name="connsiteX1" fmla="*/ 6848 w 89195"/>
                <a:gd name="connsiteY1" fmla="*/ 274421 h 295376"/>
                <a:gd name="connsiteX2" fmla="*/ 82095 w 89195"/>
                <a:gd name="connsiteY2" fmla="*/ 188696 h 295376"/>
                <a:gd name="connsiteX3" fmla="*/ 88763 w 89195"/>
                <a:gd name="connsiteY3" fmla="*/ 87731 h 295376"/>
                <a:gd name="connsiteX4" fmla="*/ 78285 w 89195"/>
                <a:gd name="connsiteY4" fmla="*/ 101 h 295376"/>
                <a:gd name="connsiteX5" fmla="*/ 44948 w 89195"/>
                <a:gd name="connsiteY5" fmla="*/ 20104 h 295376"/>
                <a:gd name="connsiteX6" fmla="*/ 44948 w 89195"/>
                <a:gd name="connsiteY6" fmla="*/ 74396 h 295376"/>
                <a:gd name="connsiteX7" fmla="*/ 29708 w 89195"/>
                <a:gd name="connsiteY7" fmla="*/ 121069 h 29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195" h="295376">
                  <a:moveTo>
                    <a:pt x="180" y="295376"/>
                  </a:moveTo>
                  <a:cubicBezTo>
                    <a:pt x="180" y="290614"/>
                    <a:pt x="-1725" y="282994"/>
                    <a:pt x="6848" y="274421"/>
                  </a:cubicBezTo>
                  <a:cubicBezTo>
                    <a:pt x="15420" y="265849"/>
                    <a:pt x="73523" y="197269"/>
                    <a:pt x="82095" y="188696"/>
                  </a:cubicBezTo>
                  <a:cubicBezTo>
                    <a:pt x="89715" y="181076"/>
                    <a:pt x="89715" y="99161"/>
                    <a:pt x="88763" y="87731"/>
                  </a:cubicBezTo>
                  <a:cubicBezTo>
                    <a:pt x="87810" y="77254"/>
                    <a:pt x="86858" y="21056"/>
                    <a:pt x="78285" y="101"/>
                  </a:cubicBezTo>
                  <a:cubicBezTo>
                    <a:pt x="68760" y="-851"/>
                    <a:pt x="54473" y="4864"/>
                    <a:pt x="44948" y="20104"/>
                  </a:cubicBezTo>
                  <a:cubicBezTo>
                    <a:pt x="35423" y="34391"/>
                    <a:pt x="37328" y="50584"/>
                    <a:pt x="44948" y="74396"/>
                  </a:cubicBezTo>
                  <a:lnTo>
                    <a:pt x="29708" y="121069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53" name="Freeform: Shape 293">
              <a:extLst>
                <a:ext uri="{FF2B5EF4-FFF2-40B4-BE49-F238E27FC236}">
                  <a16:creationId xmlns:a16="http://schemas.microsoft.com/office/drawing/2014/main" id="{84E72C2D-3A14-E9B4-7609-120DAFA8B6B1}"/>
                </a:ext>
              </a:extLst>
            </p:cNvPr>
            <p:cNvSpPr/>
            <p:nvPr/>
          </p:nvSpPr>
          <p:spPr>
            <a:xfrm>
              <a:off x="11544617" y="1680475"/>
              <a:ext cx="138392" cy="175947"/>
            </a:xfrm>
            <a:custGeom>
              <a:avLst/>
              <a:gdLst>
                <a:gd name="connsiteX0" fmla="*/ 83820 w 138392"/>
                <a:gd name="connsiteY0" fmla="*/ 88317 h 175947"/>
                <a:gd name="connsiteX1" fmla="*/ 128588 w 138392"/>
                <a:gd name="connsiteY1" fmla="*/ 43550 h 175947"/>
                <a:gd name="connsiteX2" fmla="*/ 95250 w 138392"/>
                <a:gd name="connsiteY2" fmla="*/ 10212 h 175947"/>
                <a:gd name="connsiteX3" fmla="*/ 69532 w 138392"/>
                <a:gd name="connsiteY3" fmla="*/ 36882 h 175947"/>
                <a:gd name="connsiteX4" fmla="*/ 47625 w 138392"/>
                <a:gd name="connsiteY4" fmla="*/ 48312 h 175947"/>
                <a:gd name="connsiteX5" fmla="*/ 13335 w 138392"/>
                <a:gd name="connsiteY5" fmla="*/ 81650 h 175947"/>
                <a:gd name="connsiteX6" fmla="*/ 0 w 138392"/>
                <a:gd name="connsiteY6" fmla="*/ 121655 h 175947"/>
                <a:gd name="connsiteX7" fmla="*/ 0 w 138392"/>
                <a:gd name="connsiteY7" fmla="*/ 175947 h 17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392" h="175947">
                  <a:moveTo>
                    <a:pt x="83820" y="88317"/>
                  </a:moveTo>
                  <a:cubicBezTo>
                    <a:pt x="83820" y="88317"/>
                    <a:pt x="120967" y="50217"/>
                    <a:pt x="128588" y="43550"/>
                  </a:cubicBezTo>
                  <a:cubicBezTo>
                    <a:pt x="155257" y="16880"/>
                    <a:pt x="121920" y="-17410"/>
                    <a:pt x="95250" y="10212"/>
                  </a:cubicBezTo>
                  <a:cubicBezTo>
                    <a:pt x="88582" y="16880"/>
                    <a:pt x="87630" y="18785"/>
                    <a:pt x="69532" y="36882"/>
                  </a:cubicBezTo>
                  <a:cubicBezTo>
                    <a:pt x="63817" y="42597"/>
                    <a:pt x="56197" y="39740"/>
                    <a:pt x="47625" y="48312"/>
                  </a:cubicBezTo>
                  <a:cubicBezTo>
                    <a:pt x="43815" y="52122"/>
                    <a:pt x="22860" y="73077"/>
                    <a:pt x="13335" y="81650"/>
                  </a:cubicBezTo>
                  <a:cubicBezTo>
                    <a:pt x="3810" y="91175"/>
                    <a:pt x="0" y="109272"/>
                    <a:pt x="0" y="121655"/>
                  </a:cubicBezTo>
                  <a:cubicBezTo>
                    <a:pt x="0" y="141657"/>
                    <a:pt x="0" y="175947"/>
                    <a:pt x="0" y="17594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54" name="Freeform: Shape 294">
              <a:extLst>
                <a:ext uri="{FF2B5EF4-FFF2-40B4-BE49-F238E27FC236}">
                  <a16:creationId xmlns:a16="http://schemas.microsoft.com/office/drawing/2014/main" id="{4D3497E5-4CAC-8DA4-04C4-6A355A2A739C}"/>
                </a:ext>
              </a:extLst>
            </p:cNvPr>
            <p:cNvSpPr/>
            <p:nvPr/>
          </p:nvSpPr>
          <p:spPr>
            <a:xfrm>
              <a:off x="11523662" y="1857375"/>
              <a:ext cx="133350" cy="47625"/>
            </a:xfrm>
            <a:custGeom>
              <a:avLst/>
              <a:gdLst>
                <a:gd name="connsiteX0" fmla="*/ 133350 w 133350"/>
                <a:gd name="connsiteY0" fmla="*/ 47625 h 47625"/>
                <a:gd name="connsiteX1" fmla="*/ 133350 w 133350"/>
                <a:gd name="connsiteY1" fmla="*/ 0 h 47625"/>
                <a:gd name="connsiteX2" fmla="*/ 0 w 133350"/>
                <a:gd name="connsiteY2" fmla="*/ 0 h 47625"/>
                <a:gd name="connsiteX3" fmla="*/ 0 w 133350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">
                  <a:moveTo>
                    <a:pt x="133350" y="47625"/>
                  </a:moveTo>
                  <a:lnTo>
                    <a:pt x="133350" y="0"/>
                  </a:lnTo>
                  <a:lnTo>
                    <a:pt x="0" y="0"/>
                  </a:lnTo>
                  <a:lnTo>
                    <a:pt x="0" y="476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55" name="Freeform: Shape 295">
              <a:extLst>
                <a:ext uri="{FF2B5EF4-FFF2-40B4-BE49-F238E27FC236}">
                  <a16:creationId xmlns:a16="http://schemas.microsoft.com/office/drawing/2014/main" id="{C4EBC3AF-131A-05C3-E1C3-3ED9F5CF47D8}"/>
                </a:ext>
              </a:extLst>
            </p:cNvPr>
            <p:cNvSpPr/>
            <p:nvPr/>
          </p:nvSpPr>
          <p:spPr>
            <a:xfrm>
              <a:off x="11552237" y="1885950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56" name="Freeform: Shape 296">
              <a:extLst>
                <a:ext uri="{FF2B5EF4-FFF2-40B4-BE49-F238E27FC236}">
                  <a16:creationId xmlns:a16="http://schemas.microsoft.com/office/drawing/2014/main" id="{9B186E2D-8770-2C37-6D32-29E4B2765A61}"/>
                </a:ext>
              </a:extLst>
            </p:cNvPr>
            <p:cNvSpPr/>
            <p:nvPr/>
          </p:nvSpPr>
          <p:spPr>
            <a:xfrm>
              <a:off x="11285104" y="1561998"/>
              <a:ext cx="89195" cy="295376"/>
            </a:xfrm>
            <a:custGeom>
              <a:avLst/>
              <a:gdLst>
                <a:gd name="connsiteX0" fmla="*/ 89015 w 89195"/>
                <a:gd name="connsiteY0" fmla="*/ 295376 h 295376"/>
                <a:gd name="connsiteX1" fmla="*/ 82348 w 89195"/>
                <a:gd name="connsiteY1" fmla="*/ 274421 h 295376"/>
                <a:gd name="connsiteX2" fmla="*/ 7100 w 89195"/>
                <a:gd name="connsiteY2" fmla="*/ 188696 h 295376"/>
                <a:gd name="connsiteX3" fmla="*/ 433 w 89195"/>
                <a:gd name="connsiteY3" fmla="*/ 87731 h 295376"/>
                <a:gd name="connsiteX4" fmla="*/ 10910 w 89195"/>
                <a:gd name="connsiteY4" fmla="*/ 101 h 295376"/>
                <a:gd name="connsiteX5" fmla="*/ 44248 w 89195"/>
                <a:gd name="connsiteY5" fmla="*/ 20104 h 295376"/>
                <a:gd name="connsiteX6" fmla="*/ 44248 w 89195"/>
                <a:gd name="connsiteY6" fmla="*/ 74396 h 295376"/>
                <a:gd name="connsiteX7" fmla="*/ 59488 w 89195"/>
                <a:gd name="connsiteY7" fmla="*/ 121069 h 295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195" h="295376">
                  <a:moveTo>
                    <a:pt x="89015" y="295376"/>
                  </a:moveTo>
                  <a:cubicBezTo>
                    <a:pt x="89015" y="290614"/>
                    <a:pt x="90920" y="282994"/>
                    <a:pt x="82348" y="274421"/>
                  </a:cubicBezTo>
                  <a:cubicBezTo>
                    <a:pt x="73775" y="265849"/>
                    <a:pt x="15673" y="197269"/>
                    <a:pt x="7100" y="188696"/>
                  </a:cubicBezTo>
                  <a:cubicBezTo>
                    <a:pt x="-520" y="181076"/>
                    <a:pt x="-520" y="99161"/>
                    <a:pt x="433" y="87731"/>
                  </a:cubicBezTo>
                  <a:cubicBezTo>
                    <a:pt x="1385" y="77254"/>
                    <a:pt x="2338" y="21056"/>
                    <a:pt x="10910" y="101"/>
                  </a:cubicBezTo>
                  <a:cubicBezTo>
                    <a:pt x="20435" y="-851"/>
                    <a:pt x="34723" y="4864"/>
                    <a:pt x="44248" y="20104"/>
                  </a:cubicBezTo>
                  <a:cubicBezTo>
                    <a:pt x="53773" y="34391"/>
                    <a:pt x="51868" y="50584"/>
                    <a:pt x="44248" y="74396"/>
                  </a:cubicBezTo>
                  <a:lnTo>
                    <a:pt x="59488" y="121069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57" name="Freeform: Shape 297">
              <a:extLst>
                <a:ext uri="{FF2B5EF4-FFF2-40B4-BE49-F238E27FC236}">
                  <a16:creationId xmlns:a16="http://schemas.microsoft.com/office/drawing/2014/main" id="{CE4DE584-CE7C-78FE-6EA2-675CE6F8E03C}"/>
                </a:ext>
              </a:extLst>
            </p:cNvPr>
            <p:cNvSpPr/>
            <p:nvPr/>
          </p:nvSpPr>
          <p:spPr>
            <a:xfrm>
              <a:off x="11326214" y="1680475"/>
              <a:ext cx="138392" cy="175947"/>
            </a:xfrm>
            <a:custGeom>
              <a:avLst/>
              <a:gdLst>
                <a:gd name="connsiteX0" fmla="*/ 54573 w 138392"/>
                <a:gd name="connsiteY0" fmla="*/ 88317 h 175947"/>
                <a:gd name="connsiteX1" fmla="*/ 9805 w 138392"/>
                <a:gd name="connsiteY1" fmla="*/ 43550 h 175947"/>
                <a:gd name="connsiteX2" fmla="*/ 43142 w 138392"/>
                <a:gd name="connsiteY2" fmla="*/ 10212 h 175947"/>
                <a:gd name="connsiteX3" fmla="*/ 68860 w 138392"/>
                <a:gd name="connsiteY3" fmla="*/ 36882 h 175947"/>
                <a:gd name="connsiteX4" fmla="*/ 90767 w 138392"/>
                <a:gd name="connsiteY4" fmla="*/ 48312 h 175947"/>
                <a:gd name="connsiteX5" fmla="*/ 125057 w 138392"/>
                <a:gd name="connsiteY5" fmla="*/ 81650 h 175947"/>
                <a:gd name="connsiteX6" fmla="*/ 138392 w 138392"/>
                <a:gd name="connsiteY6" fmla="*/ 121655 h 175947"/>
                <a:gd name="connsiteX7" fmla="*/ 138392 w 138392"/>
                <a:gd name="connsiteY7" fmla="*/ 175947 h 17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8392" h="175947">
                  <a:moveTo>
                    <a:pt x="54573" y="88317"/>
                  </a:moveTo>
                  <a:cubicBezTo>
                    <a:pt x="54573" y="88317"/>
                    <a:pt x="17425" y="50217"/>
                    <a:pt x="9805" y="43550"/>
                  </a:cubicBezTo>
                  <a:cubicBezTo>
                    <a:pt x="-16865" y="16880"/>
                    <a:pt x="16473" y="-17410"/>
                    <a:pt x="43142" y="10212"/>
                  </a:cubicBezTo>
                  <a:cubicBezTo>
                    <a:pt x="49810" y="16880"/>
                    <a:pt x="50763" y="18785"/>
                    <a:pt x="68860" y="36882"/>
                  </a:cubicBezTo>
                  <a:cubicBezTo>
                    <a:pt x="74575" y="42597"/>
                    <a:pt x="82195" y="39740"/>
                    <a:pt x="90767" y="48312"/>
                  </a:cubicBezTo>
                  <a:cubicBezTo>
                    <a:pt x="94578" y="52122"/>
                    <a:pt x="115532" y="73077"/>
                    <a:pt x="125057" y="81650"/>
                  </a:cubicBezTo>
                  <a:cubicBezTo>
                    <a:pt x="134582" y="91175"/>
                    <a:pt x="138392" y="109272"/>
                    <a:pt x="138392" y="121655"/>
                  </a:cubicBezTo>
                  <a:cubicBezTo>
                    <a:pt x="138392" y="141657"/>
                    <a:pt x="138392" y="175947"/>
                    <a:pt x="138392" y="17594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58" name="Freeform: Shape 298">
              <a:extLst>
                <a:ext uri="{FF2B5EF4-FFF2-40B4-BE49-F238E27FC236}">
                  <a16:creationId xmlns:a16="http://schemas.microsoft.com/office/drawing/2014/main" id="{07EF89B2-67E1-732F-3C03-AB9EEF0AAF62}"/>
                </a:ext>
              </a:extLst>
            </p:cNvPr>
            <p:cNvSpPr/>
            <p:nvPr/>
          </p:nvSpPr>
          <p:spPr>
            <a:xfrm>
              <a:off x="11352212" y="1857375"/>
              <a:ext cx="133350" cy="47625"/>
            </a:xfrm>
            <a:custGeom>
              <a:avLst/>
              <a:gdLst>
                <a:gd name="connsiteX0" fmla="*/ 0 w 133350"/>
                <a:gd name="connsiteY0" fmla="*/ 47625 h 47625"/>
                <a:gd name="connsiteX1" fmla="*/ 0 w 133350"/>
                <a:gd name="connsiteY1" fmla="*/ 0 h 47625"/>
                <a:gd name="connsiteX2" fmla="*/ 133350 w 133350"/>
                <a:gd name="connsiteY2" fmla="*/ 0 h 47625"/>
                <a:gd name="connsiteX3" fmla="*/ 133350 w 133350"/>
                <a:gd name="connsiteY3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350" h="47625">
                  <a:moveTo>
                    <a:pt x="0" y="47625"/>
                  </a:moveTo>
                  <a:lnTo>
                    <a:pt x="0" y="0"/>
                  </a:lnTo>
                  <a:lnTo>
                    <a:pt x="133350" y="0"/>
                  </a:lnTo>
                  <a:lnTo>
                    <a:pt x="133350" y="47625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59" name="Freeform: Shape 299">
              <a:extLst>
                <a:ext uri="{FF2B5EF4-FFF2-40B4-BE49-F238E27FC236}">
                  <a16:creationId xmlns:a16="http://schemas.microsoft.com/office/drawing/2014/main" id="{544AE50D-4E30-45F1-A464-895EF37E5A03}"/>
                </a:ext>
              </a:extLst>
            </p:cNvPr>
            <p:cNvSpPr/>
            <p:nvPr/>
          </p:nvSpPr>
          <p:spPr>
            <a:xfrm>
              <a:off x="11437937" y="1885950"/>
              <a:ext cx="19050" cy="9525"/>
            </a:xfrm>
            <a:custGeom>
              <a:avLst/>
              <a:gdLst>
                <a:gd name="connsiteX0" fmla="*/ 19050 w 19050"/>
                <a:gd name="connsiteY0" fmla="*/ 0 h 9525"/>
                <a:gd name="connsiteX1" fmla="*/ 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19050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60" name="Freeform: Shape 300">
              <a:extLst>
                <a:ext uri="{FF2B5EF4-FFF2-40B4-BE49-F238E27FC236}">
                  <a16:creationId xmlns:a16="http://schemas.microsoft.com/office/drawing/2014/main" id="{717F903D-E366-5EDB-CE98-0F1EB60352A7}"/>
                </a:ext>
              </a:extLst>
            </p:cNvPr>
            <p:cNvSpPr/>
            <p:nvPr/>
          </p:nvSpPr>
          <p:spPr>
            <a:xfrm>
              <a:off x="11435949" y="1465897"/>
              <a:ext cx="154711" cy="209550"/>
            </a:xfrm>
            <a:custGeom>
              <a:avLst/>
              <a:gdLst>
                <a:gd name="connsiteX0" fmla="*/ 51518 w 154711"/>
                <a:gd name="connsiteY0" fmla="*/ 209550 h 209550"/>
                <a:gd name="connsiteX1" fmla="*/ 1035 w 154711"/>
                <a:gd name="connsiteY1" fmla="*/ 122873 h 209550"/>
                <a:gd name="connsiteX2" fmla="*/ 108668 w 154711"/>
                <a:gd name="connsiteY2" fmla="*/ 0 h 209550"/>
                <a:gd name="connsiteX3" fmla="*/ 146768 w 154711"/>
                <a:gd name="connsiteY3" fmla="*/ 147638 h 209550"/>
                <a:gd name="connsiteX4" fmla="*/ 80093 w 154711"/>
                <a:gd name="connsiteY4" fmla="*/ 201930 h 20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711" h="209550">
                  <a:moveTo>
                    <a:pt x="51518" y="209550"/>
                  </a:moveTo>
                  <a:cubicBezTo>
                    <a:pt x="13418" y="195263"/>
                    <a:pt x="-4680" y="148590"/>
                    <a:pt x="1035" y="122873"/>
                  </a:cubicBezTo>
                  <a:cubicBezTo>
                    <a:pt x="17228" y="55245"/>
                    <a:pt x="81045" y="49530"/>
                    <a:pt x="108668" y="0"/>
                  </a:cubicBezTo>
                  <a:cubicBezTo>
                    <a:pt x="149625" y="30480"/>
                    <a:pt x="165818" y="92392"/>
                    <a:pt x="146768" y="147638"/>
                  </a:cubicBezTo>
                  <a:cubicBezTo>
                    <a:pt x="134385" y="184785"/>
                    <a:pt x="99143" y="197167"/>
                    <a:pt x="80093" y="20193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161" name="Freeform: Shape 301">
              <a:extLst>
                <a:ext uri="{FF2B5EF4-FFF2-40B4-BE49-F238E27FC236}">
                  <a16:creationId xmlns:a16="http://schemas.microsoft.com/office/drawing/2014/main" id="{137103D3-C7F1-52C8-D02B-36BFE7792834}"/>
                </a:ext>
              </a:extLst>
            </p:cNvPr>
            <p:cNvSpPr/>
            <p:nvPr/>
          </p:nvSpPr>
          <p:spPr>
            <a:xfrm>
              <a:off x="11487372" y="1535429"/>
              <a:ext cx="46766" cy="198120"/>
            </a:xfrm>
            <a:custGeom>
              <a:avLst/>
              <a:gdLst>
                <a:gd name="connsiteX0" fmla="*/ 9619 w 46766"/>
                <a:gd name="connsiteY0" fmla="*/ 198120 h 198120"/>
                <a:gd name="connsiteX1" fmla="*/ 46767 w 46766"/>
                <a:gd name="connsiteY1" fmla="*/ 0 h 198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766" h="198120">
                  <a:moveTo>
                    <a:pt x="9619" y="198120"/>
                  </a:moveTo>
                  <a:cubicBezTo>
                    <a:pt x="-18956" y="116205"/>
                    <a:pt x="22954" y="54293"/>
                    <a:pt x="46767" y="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grpSp>
        <p:nvGrpSpPr>
          <p:cNvPr id="1162" name="Groupe 1161">
            <a:extLst>
              <a:ext uri="{FF2B5EF4-FFF2-40B4-BE49-F238E27FC236}">
                <a16:creationId xmlns:a16="http://schemas.microsoft.com/office/drawing/2014/main" id="{F8094BA9-3B6D-7B45-126B-DFF63A633491}"/>
              </a:ext>
            </a:extLst>
          </p:cNvPr>
          <p:cNvGrpSpPr/>
          <p:nvPr/>
        </p:nvGrpSpPr>
        <p:grpSpPr>
          <a:xfrm>
            <a:off x="2061534" y="5144455"/>
            <a:ext cx="501830" cy="501831"/>
            <a:chOff x="4619624" y="2637186"/>
            <a:chExt cx="371474" cy="371475"/>
          </a:xfrm>
        </p:grpSpPr>
        <p:sp>
          <p:nvSpPr>
            <p:cNvPr id="1163" name="Forme libre : forme 1162">
              <a:extLst>
                <a:ext uri="{FF2B5EF4-FFF2-40B4-BE49-F238E27FC236}">
                  <a16:creationId xmlns:a16="http://schemas.microsoft.com/office/drawing/2014/main" id="{63EFEEAD-DDD6-B0CC-31EC-47B84F61289D}"/>
                </a:ext>
              </a:extLst>
            </p:cNvPr>
            <p:cNvSpPr/>
            <p:nvPr/>
          </p:nvSpPr>
          <p:spPr>
            <a:xfrm>
              <a:off x="4743449" y="2903886"/>
              <a:ext cx="133350" cy="9525"/>
            </a:xfrm>
            <a:custGeom>
              <a:avLst/>
              <a:gdLst>
                <a:gd name="connsiteX0" fmla="*/ 0 w 133350"/>
                <a:gd name="connsiteY0" fmla="*/ 0 h 9525"/>
                <a:gd name="connsiteX1" fmla="*/ 13335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0" y="0"/>
                  </a:moveTo>
                  <a:lnTo>
                    <a:pt x="1333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64" name="Forme libre : forme 1163">
              <a:extLst>
                <a:ext uri="{FF2B5EF4-FFF2-40B4-BE49-F238E27FC236}">
                  <a16:creationId xmlns:a16="http://schemas.microsoft.com/office/drawing/2014/main" id="{D89F7033-3500-E2B0-8CFB-31C20E740BCE}"/>
                </a:ext>
              </a:extLst>
            </p:cNvPr>
            <p:cNvSpPr/>
            <p:nvPr/>
          </p:nvSpPr>
          <p:spPr>
            <a:xfrm>
              <a:off x="4743449" y="2941986"/>
              <a:ext cx="133350" cy="9525"/>
            </a:xfrm>
            <a:custGeom>
              <a:avLst/>
              <a:gdLst>
                <a:gd name="connsiteX0" fmla="*/ 0 w 133350"/>
                <a:gd name="connsiteY0" fmla="*/ 0 h 9525"/>
                <a:gd name="connsiteX1" fmla="*/ 133350 w 1333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3350" h="9525">
                  <a:moveTo>
                    <a:pt x="0" y="0"/>
                  </a:moveTo>
                  <a:lnTo>
                    <a:pt x="1333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65" name="Forme libre : forme 1164">
              <a:extLst>
                <a:ext uri="{FF2B5EF4-FFF2-40B4-BE49-F238E27FC236}">
                  <a16:creationId xmlns:a16="http://schemas.microsoft.com/office/drawing/2014/main" id="{F7CE500E-D638-5652-9820-231C49DCE9BC}"/>
                </a:ext>
              </a:extLst>
            </p:cNvPr>
            <p:cNvSpPr/>
            <p:nvPr/>
          </p:nvSpPr>
          <p:spPr>
            <a:xfrm>
              <a:off x="4748212" y="2732436"/>
              <a:ext cx="123825" cy="114300"/>
            </a:xfrm>
            <a:custGeom>
              <a:avLst/>
              <a:gdLst>
                <a:gd name="connsiteX0" fmla="*/ 61913 w 123825"/>
                <a:gd name="connsiteY0" fmla="*/ 0 h 114300"/>
                <a:gd name="connsiteX1" fmla="*/ 81058 w 123825"/>
                <a:gd name="connsiteY1" fmla="*/ 37624 h 114300"/>
                <a:gd name="connsiteX2" fmla="*/ 123825 w 123825"/>
                <a:gd name="connsiteY2" fmla="*/ 43720 h 114300"/>
                <a:gd name="connsiteX3" fmla="*/ 92869 w 123825"/>
                <a:gd name="connsiteY3" fmla="*/ 72962 h 114300"/>
                <a:gd name="connsiteX4" fmla="*/ 100203 w 123825"/>
                <a:gd name="connsiteY4" fmla="*/ 114300 h 114300"/>
                <a:gd name="connsiteX5" fmla="*/ 61913 w 123825"/>
                <a:gd name="connsiteY5" fmla="*/ 94774 h 114300"/>
                <a:gd name="connsiteX6" fmla="*/ 23622 w 123825"/>
                <a:gd name="connsiteY6" fmla="*/ 114300 h 114300"/>
                <a:gd name="connsiteX7" fmla="*/ 30956 w 123825"/>
                <a:gd name="connsiteY7" fmla="*/ 72962 h 114300"/>
                <a:gd name="connsiteX8" fmla="*/ 0 w 123825"/>
                <a:gd name="connsiteY8" fmla="*/ 43720 h 114300"/>
                <a:gd name="connsiteX9" fmla="*/ 42767 w 123825"/>
                <a:gd name="connsiteY9" fmla="*/ 37624 h 114300"/>
                <a:gd name="connsiteX10" fmla="*/ 61913 w 123825"/>
                <a:gd name="connsiteY10" fmla="*/ 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3825" h="114300">
                  <a:moveTo>
                    <a:pt x="61913" y="0"/>
                  </a:moveTo>
                  <a:lnTo>
                    <a:pt x="81058" y="37624"/>
                  </a:lnTo>
                  <a:lnTo>
                    <a:pt x="123825" y="43720"/>
                  </a:lnTo>
                  <a:lnTo>
                    <a:pt x="92869" y="72962"/>
                  </a:lnTo>
                  <a:lnTo>
                    <a:pt x="100203" y="114300"/>
                  </a:lnTo>
                  <a:lnTo>
                    <a:pt x="61913" y="94774"/>
                  </a:lnTo>
                  <a:lnTo>
                    <a:pt x="23622" y="114300"/>
                  </a:lnTo>
                  <a:lnTo>
                    <a:pt x="30956" y="72962"/>
                  </a:lnTo>
                  <a:lnTo>
                    <a:pt x="0" y="43720"/>
                  </a:lnTo>
                  <a:lnTo>
                    <a:pt x="42767" y="37624"/>
                  </a:lnTo>
                  <a:lnTo>
                    <a:pt x="61913" y="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66" name="Forme libre : forme 1165">
              <a:extLst>
                <a:ext uri="{FF2B5EF4-FFF2-40B4-BE49-F238E27FC236}">
                  <a16:creationId xmlns:a16="http://schemas.microsoft.com/office/drawing/2014/main" id="{F967E5DE-2A86-4D87-B215-03F1281301AC}"/>
                </a:ext>
              </a:extLst>
            </p:cNvPr>
            <p:cNvSpPr/>
            <p:nvPr/>
          </p:nvSpPr>
          <p:spPr>
            <a:xfrm>
              <a:off x="4619624" y="2951511"/>
              <a:ext cx="57150" cy="57150"/>
            </a:xfrm>
            <a:custGeom>
              <a:avLst/>
              <a:gdLst>
                <a:gd name="connsiteX0" fmla="*/ 28450 w 57150"/>
                <a:gd name="connsiteY0" fmla="*/ 57070 h 57150"/>
                <a:gd name="connsiteX1" fmla="*/ 28450 w 57150"/>
                <a:gd name="connsiteY1" fmla="*/ 57070 h 57150"/>
                <a:gd name="connsiteX2" fmla="*/ -125 w 57150"/>
                <a:gd name="connsiteY2" fmla="*/ 28495 h 57150"/>
                <a:gd name="connsiteX3" fmla="*/ -125 w 57150"/>
                <a:gd name="connsiteY3" fmla="*/ -80 h 57150"/>
                <a:gd name="connsiteX4" fmla="*/ 57025 w 57150"/>
                <a:gd name="connsiteY4" fmla="*/ -80 h 57150"/>
                <a:gd name="connsiteX5" fmla="*/ 57025 w 57150"/>
                <a:gd name="connsiteY5" fmla="*/ 28495 h 57150"/>
                <a:gd name="connsiteX6" fmla="*/ 28450 w 57150"/>
                <a:gd name="connsiteY6" fmla="*/ 5707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150" h="57150">
                  <a:moveTo>
                    <a:pt x="28450" y="57070"/>
                  </a:moveTo>
                  <a:lnTo>
                    <a:pt x="28450" y="57070"/>
                  </a:lnTo>
                  <a:cubicBezTo>
                    <a:pt x="12667" y="57070"/>
                    <a:pt x="-125" y="44278"/>
                    <a:pt x="-125" y="28495"/>
                  </a:cubicBezTo>
                  <a:lnTo>
                    <a:pt x="-125" y="-80"/>
                  </a:lnTo>
                  <a:lnTo>
                    <a:pt x="57025" y="-80"/>
                  </a:lnTo>
                  <a:lnTo>
                    <a:pt x="57025" y="28495"/>
                  </a:lnTo>
                  <a:cubicBezTo>
                    <a:pt x="57025" y="44278"/>
                    <a:pt x="44233" y="57070"/>
                    <a:pt x="28450" y="5707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67" name="Forme libre : forme 1166">
              <a:extLst>
                <a:ext uri="{FF2B5EF4-FFF2-40B4-BE49-F238E27FC236}">
                  <a16:creationId xmlns:a16="http://schemas.microsoft.com/office/drawing/2014/main" id="{A00C6170-B7EA-0323-6FDB-C67EBA7926D7}"/>
                </a:ext>
              </a:extLst>
            </p:cNvPr>
            <p:cNvSpPr/>
            <p:nvPr/>
          </p:nvSpPr>
          <p:spPr>
            <a:xfrm>
              <a:off x="4648199" y="2637186"/>
              <a:ext cx="295275" cy="371475"/>
            </a:xfrm>
            <a:custGeom>
              <a:avLst/>
              <a:gdLst>
                <a:gd name="connsiteX0" fmla="*/ -125 w 295275"/>
                <a:gd name="connsiteY0" fmla="*/ 371395 h 371475"/>
                <a:gd name="connsiteX1" fmla="*/ 266575 w 295275"/>
                <a:gd name="connsiteY1" fmla="*/ 371395 h 371475"/>
                <a:gd name="connsiteX2" fmla="*/ 295150 w 295275"/>
                <a:gd name="connsiteY2" fmla="*/ 342820 h 371475"/>
                <a:gd name="connsiteX3" fmla="*/ 295150 w 295275"/>
                <a:gd name="connsiteY3" fmla="*/ 47545 h 371475"/>
                <a:gd name="connsiteX4" fmla="*/ 76075 w 295275"/>
                <a:gd name="connsiteY4" fmla="*/ 47545 h 371475"/>
                <a:gd name="connsiteX5" fmla="*/ 76075 w 295275"/>
                <a:gd name="connsiteY5" fmla="*/ 23733 h 371475"/>
                <a:gd name="connsiteX6" fmla="*/ 52262 w 295275"/>
                <a:gd name="connsiteY6" fmla="*/ -80 h 371475"/>
                <a:gd name="connsiteX7" fmla="*/ 52262 w 295275"/>
                <a:gd name="connsiteY7" fmla="*/ -80 h 371475"/>
                <a:gd name="connsiteX8" fmla="*/ 28450 w 295275"/>
                <a:gd name="connsiteY8" fmla="*/ 23733 h 371475"/>
                <a:gd name="connsiteX9" fmla="*/ 28450 w 295275"/>
                <a:gd name="connsiteY9" fmla="*/ 31424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95275" h="371475">
                  <a:moveTo>
                    <a:pt x="-125" y="371395"/>
                  </a:moveTo>
                  <a:lnTo>
                    <a:pt x="266575" y="371395"/>
                  </a:lnTo>
                  <a:cubicBezTo>
                    <a:pt x="282358" y="371395"/>
                    <a:pt x="295150" y="358603"/>
                    <a:pt x="295150" y="342820"/>
                  </a:cubicBezTo>
                  <a:lnTo>
                    <a:pt x="295150" y="47545"/>
                  </a:lnTo>
                  <a:lnTo>
                    <a:pt x="76075" y="47545"/>
                  </a:lnTo>
                  <a:lnTo>
                    <a:pt x="76075" y="23733"/>
                  </a:lnTo>
                  <a:cubicBezTo>
                    <a:pt x="76075" y="10579"/>
                    <a:pt x="65416" y="-80"/>
                    <a:pt x="52262" y="-80"/>
                  </a:cubicBezTo>
                  <a:lnTo>
                    <a:pt x="52262" y="-80"/>
                  </a:lnTo>
                  <a:cubicBezTo>
                    <a:pt x="39108" y="-80"/>
                    <a:pt x="28450" y="10579"/>
                    <a:pt x="28450" y="23733"/>
                  </a:cubicBezTo>
                  <a:lnTo>
                    <a:pt x="28450" y="31424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68" name="Forme libre : forme 1167">
              <a:extLst>
                <a:ext uri="{FF2B5EF4-FFF2-40B4-BE49-F238E27FC236}">
                  <a16:creationId xmlns:a16="http://schemas.microsoft.com/office/drawing/2014/main" id="{07B4D38C-1EE6-FFB0-2C4D-E4A7E6ED3DE7}"/>
                </a:ext>
              </a:extLst>
            </p:cNvPr>
            <p:cNvSpPr/>
            <p:nvPr/>
          </p:nvSpPr>
          <p:spPr>
            <a:xfrm>
              <a:off x="4700586" y="2637186"/>
              <a:ext cx="290512" cy="47625"/>
            </a:xfrm>
            <a:custGeom>
              <a:avLst/>
              <a:gdLst>
                <a:gd name="connsiteX0" fmla="*/ 242762 w 290512"/>
                <a:gd name="connsiteY0" fmla="*/ 47545 h 47625"/>
                <a:gd name="connsiteX1" fmla="*/ 290387 w 290512"/>
                <a:gd name="connsiteY1" fmla="*/ 47545 h 47625"/>
                <a:gd name="connsiteX2" fmla="*/ 290387 w 290512"/>
                <a:gd name="connsiteY2" fmla="*/ 28495 h 47625"/>
                <a:gd name="connsiteX3" fmla="*/ 261812 w 290512"/>
                <a:gd name="connsiteY3" fmla="*/ -80 h 47625"/>
                <a:gd name="connsiteX4" fmla="*/ -125 w 290512"/>
                <a:gd name="connsiteY4" fmla="*/ -8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512" h="47625">
                  <a:moveTo>
                    <a:pt x="242762" y="47545"/>
                  </a:moveTo>
                  <a:lnTo>
                    <a:pt x="290387" y="47545"/>
                  </a:lnTo>
                  <a:lnTo>
                    <a:pt x="290387" y="28495"/>
                  </a:lnTo>
                  <a:cubicBezTo>
                    <a:pt x="290387" y="12712"/>
                    <a:pt x="277595" y="-80"/>
                    <a:pt x="261812" y="-80"/>
                  </a:cubicBezTo>
                  <a:lnTo>
                    <a:pt x="-125" y="-8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169" name="Groupe 459">
            <a:extLst>
              <a:ext uri="{FF2B5EF4-FFF2-40B4-BE49-F238E27FC236}">
                <a16:creationId xmlns:a16="http://schemas.microsoft.com/office/drawing/2014/main" id="{968FC0A8-4E66-90A8-02B3-9A1553F041D5}"/>
              </a:ext>
            </a:extLst>
          </p:cNvPr>
          <p:cNvGrpSpPr/>
          <p:nvPr/>
        </p:nvGrpSpPr>
        <p:grpSpPr>
          <a:xfrm>
            <a:off x="3180494" y="5176295"/>
            <a:ext cx="438150" cy="438150"/>
            <a:chOff x="6046946" y="2807969"/>
            <a:chExt cx="438150" cy="438150"/>
          </a:xfrm>
        </p:grpSpPr>
        <p:sp>
          <p:nvSpPr>
            <p:cNvPr id="1170" name="Forme libre : forme 460">
              <a:extLst>
                <a:ext uri="{FF2B5EF4-FFF2-40B4-BE49-F238E27FC236}">
                  <a16:creationId xmlns:a16="http://schemas.microsoft.com/office/drawing/2014/main" id="{5942046B-5068-0200-CE4B-BFAB46C67353}"/>
                </a:ext>
              </a:extLst>
            </p:cNvPr>
            <p:cNvSpPr/>
            <p:nvPr/>
          </p:nvSpPr>
          <p:spPr>
            <a:xfrm>
              <a:off x="6218872" y="3013233"/>
              <a:ext cx="44100" cy="87629"/>
            </a:xfrm>
            <a:custGeom>
              <a:avLst/>
              <a:gdLst>
                <a:gd name="connsiteX0" fmla="*/ -58 w 44100"/>
                <a:gd name="connsiteY0" fmla="*/ -55 h 87629"/>
                <a:gd name="connsiteX1" fmla="*/ 44043 w 44100"/>
                <a:gd name="connsiteY1" fmla="*/ 87575 h 8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100" h="87629">
                  <a:moveTo>
                    <a:pt x="-58" y="-55"/>
                  </a:moveTo>
                  <a:cubicBezTo>
                    <a:pt x="11591" y="30593"/>
                    <a:pt x="26374" y="59958"/>
                    <a:pt x="44043" y="87575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71" name="Forme libre : forme 461">
              <a:extLst>
                <a:ext uri="{FF2B5EF4-FFF2-40B4-BE49-F238E27FC236}">
                  <a16:creationId xmlns:a16="http://schemas.microsoft.com/office/drawing/2014/main" id="{DC5D6D41-8789-A0FB-85F4-5040DC89D296}"/>
                </a:ext>
              </a:extLst>
            </p:cNvPr>
            <p:cNvSpPr/>
            <p:nvPr/>
          </p:nvSpPr>
          <p:spPr>
            <a:xfrm>
              <a:off x="6309931" y="3160489"/>
              <a:ext cx="69151" cy="54197"/>
            </a:xfrm>
            <a:custGeom>
              <a:avLst/>
              <a:gdLst>
                <a:gd name="connsiteX0" fmla="*/ -58 w 69151"/>
                <a:gd name="connsiteY0" fmla="*/ -55 h 54197"/>
                <a:gd name="connsiteX1" fmla="*/ 69094 w 69151"/>
                <a:gd name="connsiteY1" fmla="*/ 54143 h 54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151" h="54197">
                  <a:moveTo>
                    <a:pt x="-58" y="-55"/>
                  </a:moveTo>
                  <a:cubicBezTo>
                    <a:pt x="20231" y="21281"/>
                    <a:pt x="43529" y="39541"/>
                    <a:pt x="69094" y="54143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72" name="Forme libre : forme 462">
              <a:extLst>
                <a:ext uri="{FF2B5EF4-FFF2-40B4-BE49-F238E27FC236}">
                  <a16:creationId xmlns:a16="http://schemas.microsoft.com/office/drawing/2014/main" id="{FBFBE11A-CFCA-2BD3-463F-AD5AF096131A}"/>
                </a:ext>
              </a:extLst>
            </p:cNvPr>
            <p:cNvSpPr/>
            <p:nvPr/>
          </p:nvSpPr>
          <p:spPr>
            <a:xfrm>
              <a:off x="6180962" y="2825114"/>
              <a:ext cx="8572" cy="80581"/>
            </a:xfrm>
            <a:custGeom>
              <a:avLst/>
              <a:gdLst>
                <a:gd name="connsiteX0" fmla="*/ -58 w 8572"/>
                <a:gd name="connsiteY0" fmla="*/ -55 h 80581"/>
                <a:gd name="connsiteX1" fmla="*/ 8515 w 8572"/>
                <a:gd name="connsiteY1" fmla="*/ 80527 h 80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572" h="80581">
                  <a:moveTo>
                    <a:pt x="-58" y="-55"/>
                  </a:moveTo>
                  <a:cubicBezTo>
                    <a:pt x="1019" y="26966"/>
                    <a:pt x="3876" y="53886"/>
                    <a:pt x="8515" y="80527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73" name="Forme libre : forme 463">
              <a:extLst>
                <a:ext uri="{FF2B5EF4-FFF2-40B4-BE49-F238E27FC236}">
                  <a16:creationId xmlns:a16="http://schemas.microsoft.com/office/drawing/2014/main" id="{145C7D41-5638-F927-3280-46AFEA9D4873}"/>
                </a:ext>
              </a:extLst>
            </p:cNvPr>
            <p:cNvSpPr/>
            <p:nvPr/>
          </p:nvSpPr>
          <p:spPr>
            <a:xfrm>
              <a:off x="6317551" y="3025044"/>
              <a:ext cx="71627" cy="86963"/>
            </a:xfrm>
            <a:custGeom>
              <a:avLst/>
              <a:gdLst>
                <a:gd name="connsiteX0" fmla="*/ -58 w 71627"/>
                <a:gd name="connsiteY0" fmla="*/ 86909 h 86963"/>
                <a:gd name="connsiteX1" fmla="*/ 71570 w 71627"/>
                <a:gd name="connsiteY1" fmla="*/ -55 h 86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1627" h="86963">
                  <a:moveTo>
                    <a:pt x="-58" y="86909"/>
                  </a:moveTo>
                  <a:cubicBezTo>
                    <a:pt x="28012" y="61645"/>
                    <a:pt x="52149" y="32334"/>
                    <a:pt x="71570" y="-55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74" name="Forme libre : forme 464">
              <a:extLst>
                <a:ext uri="{FF2B5EF4-FFF2-40B4-BE49-F238E27FC236}">
                  <a16:creationId xmlns:a16="http://schemas.microsoft.com/office/drawing/2014/main" id="{C510A89D-F086-FBC4-1C02-CD694C302AE0}"/>
                </a:ext>
              </a:extLst>
            </p:cNvPr>
            <p:cNvSpPr/>
            <p:nvPr/>
          </p:nvSpPr>
          <p:spPr>
            <a:xfrm>
              <a:off x="6415659" y="2898742"/>
              <a:ext cx="27812" cy="76200"/>
            </a:xfrm>
            <a:custGeom>
              <a:avLst/>
              <a:gdLst>
                <a:gd name="connsiteX0" fmla="*/ -58 w 27812"/>
                <a:gd name="connsiteY0" fmla="*/ 76145 h 76200"/>
                <a:gd name="connsiteX1" fmla="*/ 27755 w 27812"/>
                <a:gd name="connsiteY1" fmla="*/ -5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812" h="76200">
                  <a:moveTo>
                    <a:pt x="-58" y="76145"/>
                  </a:moveTo>
                  <a:cubicBezTo>
                    <a:pt x="11077" y="51466"/>
                    <a:pt x="20373" y="25997"/>
                    <a:pt x="27755" y="-55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75" name="Forme libre : forme 465">
              <a:extLst>
                <a:ext uri="{FF2B5EF4-FFF2-40B4-BE49-F238E27FC236}">
                  <a16:creationId xmlns:a16="http://schemas.microsoft.com/office/drawing/2014/main" id="{E9A67A11-7F39-C445-A25B-C4918D0D1FE2}"/>
                </a:ext>
              </a:extLst>
            </p:cNvPr>
            <p:cNvSpPr/>
            <p:nvPr/>
          </p:nvSpPr>
          <p:spPr>
            <a:xfrm>
              <a:off x="6104191" y="3154679"/>
              <a:ext cx="150685" cy="24764"/>
            </a:xfrm>
            <a:custGeom>
              <a:avLst/>
              <a:gdLst>
                <a:gd name="connsiteX0" fmla="*/ 150628 w 150685"/>
                <a:gd name="connsiteY0" fmla="*/ -55 h 24764"/>
                <a:gd name="connsiteX1" fmla="*/ 47567 w 150685"/>
                <a:gd name="connsiteY1" fmla="*/ 24710 h 24764"/>
                <a:gd name="connsiteX2" fmla="*/ -58 w 150685"/>
                <a:gd name="connsiteY2" fmla="*/ 19472 h 2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0685" h="24764">
                  <a:moveTo>
                    <a:pt x="150628" y="-55"/>
                  </a:moveTo>
                  <a:cubicBezTo>
                    <a:pt x="118653" y="16071"/>
                    <a:pt x="83372" y="24549"/>
                    <a:pt x="47567" y="24710"/>
                  </a:cubicBezTo>
                  <a:cubicBezTo>
                    <a:pt x="31547" y="24682"/>
                    <a:pt x="15582" y="22920"/>
                    <a:pt x="-58" y="19472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76" name="Forme libre : forme 466">
              <a:extLst>
                <a:ext uri="{FF2B5EF4-FFF2-40B4-BE49-F238E27FC236}">
                  <a16:creationId xmlns:a16="http://schemas.microsoft.com/office/drawing/2014/main" id="{85B51944-8D33-275C-10CF-ABFF82C4EE61}"/>
                </a:ext>
              </a:extLst>
            </p:cNvPr>
            <p:cNvSpPr/>
            <p:nvPr/>
          </p:nvSpPr>
          <p:spPr>
            <a:xfrm>
              <a:off x="6249352" y="2963322"/>
              <a:ext cx="124777" cy="22193"/>
            </a:xfrm>
            <a:custGeom>
              <a:avLst/>
              <a:gdLst>
                <a:gd name="connsiteX0" fmla="*/ -58 w 124777"/>
                <a:gd name="connsiteY0" fmla="*/ -55 h 22193"/>
                <a:gd name="connsiteX1" fmla="*/ 124720 w 124777"/>
                <a:gd name="connsiteY1" fmla="*/ 22139 h 2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24777" h="22193">
                  <a:moveTo>
                    <a:pt x="-58" y="-55"/>
                  </a:moveTo>
                  <a:cubicBezTo>
                    <a:pt x="42138" y="3421"/>
                    <a:pt x="83915" y="10852"/>
                    <a:pt x="124720" y="22139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77" name="Forme libre : forme 467">
              <a:extLst>
                <a:ext uri="{FF2B5EF4-FFF2-40B4-BE49-F238E27FC236}">
                  <a16:creationId xmlns:a16="http://schemas.microsoft.com/office/drawing/2014/main" id="{1FD95ECB-F39F-5F1D-8D0B-1E30CD8EC8D2}"/>
                </a:ext>
              </a:extLst>
            </p:cNvPr>
            <p:cNvSpPr/>
            <p:nvPr/>
          </p:nvSpPr>
          <p:spPr>
            <a:xfrm>
              <a:off x="6427469" y="3003803"/>
              <a:ext cx="57150" cy="29908"/>
            </a:xfrm>
            <a:custGeom>
              <a:avLst/>
              <a:gdLst>
                <a:gd name="connsiteX0" fmla="*/ -58 w 57150"/>
                <a:gd name="connsiteY0" fmla="*/ -55 h 29908"/>
                <a:gd name="connsiteX1" fmla="*/ 57092 w 57150"/>
                <a:gd name="connsiteY1" fmla="*/ 29854 h 29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29908">
                  <a:moveTo>
                    <a:pt x="-58" y="-55"/>
                  </a:moveTo>
                  <a:cubicBezTo>
                    <a:pt x="19897" y="8072"/>
                    <a:pt x="39043" y="18088"/>
                    <a:pt x="57092" y="29854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78" name="Forme libre : forme 468">
              <a:extLst>
                <a:ext uri="{FF2B5EF4-FFF2-40B4-BE49-F238E27FC236}">
                  <a16:creationId xmlns:a16="http://schemas.microsoft.com/office/drawing/2014/main" id="{0B66BAE2-921A-4D5D-C257-D35F018ABAC9}"/>
                </a:ext>
              </a:extLst>
            </p:cNvPr>
            <p:cNvSpPr/>
            <p:nvPr/>
          </p:nvSpPr>
          <p:spPr>
            <a:xfrm>
              <a:off x="6054375" y="2961607"/>
              <a:ext cx="80771" cy="8858"/>
            </a:xfrm>
            <a:custGeom>
              <a:avLst/>
              <a:gdLst>
                <a:gd name="connsiteX0" fmla="*/ -58 w 80771"/>
                <a:gd name="connsiteY0" fmla="*/ 8804 h 8858"/>
                <a:gd name="connsiteX1" fmla="*/ 80714 w 80771"/>
                <a:gd name="connsiteY1" fmla="*/ -55 h 8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771" h="8858">
                  <a:moveTo>
                    <a:pt x="-58" y="8804"/>
                  </a:moveTo>
                  <a:cubicBezTo>
                    <a:pt x="26688" y="4411"/>
                    <a:pt x="53654" y="1454"/>
                    <a:pt x="80714" y="-55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79" name="Forme libre : forme 469">
              <a:extLst>
                <a:ext uri="{FF2B5EF4-FFF2-40B4-BE49-F238E27FC236}">
                  <a16:creationId xmlns:a16="http://schemas.microsoft.com/office/drawing/2014/main" id="{F2D75B94-FEB6-486A-70FC-0132CFE018A4}"/>
                </a:ext>
              </a:extLst>
            </p:cNvPr>
            <p:cNvSpPr/>
            <p:nvPr/>
          </p:nvSpPr>
          <p:spPr>
            <a:xfrm>
              <a:off x="6135052" y="2905600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80" name="Forme libre : forme 470">
              <a:extLst>
                <a:ext uri="{FF2B5EF4-FFF2-40B4-BE49-F238E27FC236}">
                  <a16:creationId xmlns:a16="http://schemas.microsoft.com/office/drawing/2014/main" id="{93EE9BAF-1B72-A0E7-EA5A-B838C83B23C3}"/>
                </a:ext>
              </a:extLst>
            </p:cNvPr>
            <p:cNvSpPr/>
            <p:nvPr/>
          </p:nvSpPr>
          <p:spPr>
            <a:xfrm>
              <a:off x="6370796" y="2969894"/>
              <a:ext cx="57150" cy="57149"/>
            </a:xfrm>
            <a:custGeom>
              <a:avLst/>
              <a:gdLst>
                <a:gd name="connsiteX0" fmla="*/ 57150 w 57150"/>
                <a:gd name="connsiteY0" fmla="*/ 28575 h 57149"/>
                <a:gd name="connsiteX1" fmla="*/ 28575 w 57150"/>
                <a:gd name="connsiteY1" fmla="*/ 57150 h 57149"/>
                <a:gd name="connsiteX2" fmla="*/ 0 w 57150"/>
                <a:gd name="connsiteY2" fmla="*/ 28575 h 57149"/>
                <a:gd name="connsiteX3" fmla="*/ 28575 w 57150"/>
                <a:gd name="connsiteY3" fmla="*/ 0 h 57149"/>
                <a:gd name="connsiteX4" fmla="*/ 57150 w 57150"/>
                <a:gd name="connsiteY4" fmla="*/ 28575 h 5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49">
                  <a:moveTo>
                    <a:pt x="57150" y="28575"/>
                  </a:moveTo>
                  <a:cubicBezTo>
                    <a:pt x="57150" y="44357"/>
                    <a:pt x="44357" y="57150"/>
                    <a:pt x="28575" y="57150"/>
                  </a:cubicBezTo>
                  <a:cubicBezTo>
                    <a:pt x="12793" y="57150"/>
                    <a:pt x="0" y="44357"/>
                    <a:pt x="0" y="28575"/>
                  </a:cubicBezTo>
                  <a:cubicBezTo>
                    <a:pt x="0" y="12793"/>
                    <a:pt x="12793" y="0"/>
                    <a:pt x="28575" y="0"/>
                  </a:cubicBezTo>
                  <a:cubicBezTo>
                    <a:pt x="44357" y="0"/>
                    <a:pt x="57150" y="12793"/>
                    <a:pt x="57150" y="285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81" name="Forme libre : forme 471">
              <a:extLst>
                <a:ext uri="{FF2B5EF4-FFF2-40B4-BE49-F238E27FC236}">
                  <a16:creationId xmlns:a16="http://schemas.microsoft.com/office/drawing/2014/main" id="{DB4DA6DC-4D02-2DF5-6899-C07F8C6DF88B}"/>
                </a:ext>
              </a:extLst>
            </p:cNvPr>
            <p:cNvSpPr/>
            <p:nvPr/>
          </p:nvSpPr>
          <p:spPr>
            <a:xfrm>
              <a:off x="6246971" y="309371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82" name="Forme libre : forme 472">
              <a:extLst>
                <a:ext uri="{FF2B5EF4-FFF2-40B4-BE49-F238E27FC236}">
                  <a16:creationId xmlns:a16="http://schemas.microsoft.com/office/drawing/2014/main" id="{F89B1598-E88E-9115-B7B3-308C9A7C183B}"/>
                </a:ext>
              </a:extLst>
            </p:cNvPr>
            <p:cNvSpPr/>
            <p:nvPr/>
          </p:nvSpPr>
          <p:spPr>
            <a:xfrm>
              <a:off x="6046946" y="2807969"/>
              <a:ext cx="438150" cy="438150"/>
            </a:xfrm>
            <a:custGeom>
              <a:avLst/>
              <a:gdLst>
                <a:gd name="connsiteX0" fmla="*/ 438150 w 438150"/>
                <a:gd name="connsiteY0" fmla="*/ 219075 h 438150"/>
                <a:gd name="connsiteX1" fmla="*/ 219075 w 438150"/>
                <a:gd name="connsiteY1" fmla="*/ 438150 h 438150"/>
                <a:gd name="connsiteX2" fmla="*/ 0 w 438150"/>
                <a:gd name="connsiteY2" fmla="*/ 219075 h 438150"/>
                <a:gd name="connsiteX3" fmla="*/ 219075 w 438150"/>
                <a:gd name="connsiteY3" fmla="*/ 0 h 438150"/>
                <a:gd name="connsiteX4" fmla="*/ 438150 w 438150"/>
                <a:gd name="connsiteY4" fmla="*/ 219075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150" h="438150">
                  <a:moveTo>
                    <a:pt x="438150" y="219075"/>
                  </a:moveTo>
                  <a:cubicBezTo>
                    <a:pt x="438150" y="340067"/>
                    <a:pt x="340067" y="438150"/>
                    <a:pt x="219075" y="438150"/>
                  </a:cubicBezTo>
                  <a:cubicBezTo>
                    <a:pt x="98083" y="438150"/>
                    <a:pt x="0" y="340067"/>
                    <a:pt x="0" y="219075"/>
                  </a:cubicBezTo>
                  <a:cubicBezTo>
                    <a:pt x="0" y="98083"/>
                    <a:pt x="98083" y="0"/>
                    <a:pt x="219075" y="0"/>
                  </a:cubicBezTo>
                  <a:cubicBezTo>
                    <a:pt x="340067" y="0"/>
                    <a:pt x="438150" y="98083"/>
                    <a:pt x="438150" y="219075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183" name="Groupe 177">
            <a:extLst>
              <a:ext uri="{FF2B5EF4-FFF2-40B4-BE49-F238E27FC236}">
                <a16:creationId xmlns:a16="http://schemas.microsoft.com/office/drawing/2014/main" id="{E00AF699-E225-F2F5-BD15-5FE64B14E5D6}"/>
              </a:ext>
            </a:extLst>
          </p:cNvPr>
          <p:cNvGrpSpPr/>
          <p:nvPr/>
        </p:nvGrpSpPr>
        <p:grpSpPr>
          <a:xfrm>
            <a:off x="4221594" y="5140520"/>
            <a:ext cx="530191" cy="509701"/>
            <a:chOff x="4046536" y="2860144"/>
            <a:chExt cx="538882" cy="518056"/>
          </a:xfrm>
        </p:grpSpPr>
        <p:sp>
          <p:nvSpPr>
            <p:cNvPr id="1184" name="Freeform 57">
              <a:extLst>
                <a:ext uri="{FF2B5EF4-FFF2-40B4-BE49-F238E27FC236}">
                  <a16:creationId xmlns:a16="http://schemas.microsoft.com/office/drawing/2014/main" id="{F075D466-4EA3-5427-4F91-02F307BCF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012" y="2860144"/>
              <a:ext cx="287939" cy="414094"/>
            </a:xfrm>
            <a:custGeom>
              <a:avLst/>
              <a:gdLst>
                <a:gd name="T0" fmla="*/ 100 w 195"/>
                <a:gd name="T1" fmla="*/ 160 h 274"/>
                <a:gd name="T2" fmla="*/ 122 w 195"/>
                <a:gd name="T3" fmla="*/ 193 h 274"/>
                <a:gd name="T4" fmla="*/ 137 w 195"/>
                <a:gd name="T5" fmla="*/ 274 h 274"/>
                <a:gd name="T6" fmla="*/ 12 w 195"/>
                <a:gd name="T7" fmla="*/ 274 h 274"/>
                <a:gd name="T8" fmla="*/ 12 w 195"/>
                <a:gd name="T9" fmla="*/ 223 h 274"/>
                <a:gd name="T10" fmla="*/ 0 w 195"/>
                <a:gd name="T11" fmla="*/ 211 h 274"/>
                <a:gd name="T12" fmla="*/ 0 w 195"/>
                <a:gd name="T13" fmla="*/ 82 h 274"/>
                <a:gd name="T14" fmla="*/ 152 w 195"/>
                <a:gd name="T15" fmla="*/ 46 h 274"/>
                <a:gd name="T16" fmla="*/ 126 w 195"/>
                <a:gd name="T17" fmla="*/ 71 h 274"/>
                <a:gd name="T18" fmla="*/ 187 w 195"/>
                <a:gd name="T19" fmla="*/ 141 h 274"/>
                <a:gd name="T20" fmla="*/ 157 w 195"/>
                <a:gd name="T21" fmla="*/ 177 h 274"/>
                <a:gd name="T22" fmla="*/ 139 w 195"/>
                <a:gd name="T23" fmla="*/ 155 h 274"/>
                <a:gd name="T24" fmla="*/ 57 w 195"/>
                <a:gd name="T25" fmla="*/ 127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5" h="274">
                  <a:moveTo>
                    <a:pt x="100" y="160"/>
                  </a:moveTo>
                  <a:cubicBezTo>
                    <a:pt x="100" y="169"/>
                    <a:pt x="106" y="174"/>
                    <a:pt x="122" y="193"/>
                  </a:cubicBezTo>
                  <a:cubicBezTo>
                    <a:pt x="138" y="213"/>
                    <a:pt x="150" y="234"/>
                    <a:pt x="137" y="274"/>
                  </a:cubicBezTo>
                  <a:cubicBezTo>
                    <a:pt x="12" y="274"/>
                    <a:pt x="12" y="274"/>
                    <a:pt x="12" y="274"/>
                  </a:cubicBezTo>
                  <a:cubicBezTo>
                    <a:pt x="12" y="223"/>
                    <a:pt x="12" y="223"/>
                    <a:pt x="12" y="223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41" y="0"/>
                    <a:pt x="126" y="18"/>
                    <a:pt x="152" y="46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6" y="71"/>
                    <a:pt x="179" y="124"/>
                    <a:pt x="187" y="141"/>
                  </a:cubicBezTo>
                  <a:cubicBezTo>
                    <a:pt x="195" y="158"/>
                    <a:pt x="157" y="177"/>
                    <a:pt x="157" y="177"/>
                  </a:cubicBezTo>
                  <a:cubicBezTo>
                    <a:pt x="139" y="155"/>
                    <a:pt x="139" y="155"/>
                    <a:pt x="139" y="155"/>
                  </a:cubicBezTo>
                  <a:cubicBezTo>
                    <a:pt x="65" y="173"/>
                    <a:pt x="57" y="138"/>
                    <a:pt x="57" y="127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85" name="Rectangle 58">
              <a:extLst>
                <a:ext uri="{FF2B5EF4-FFF2-40B4-BE49-F238E27FC236}">
                  <a16:creationId xmlns:a16="http://schemas.microsoft.com/office/drawing/2014/main" id="{F5F1D141-2211-3BA2-7D49-44330E85A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7420" y="3274238"/>
              <a:ext cx="242382" cy="45556"/>
            </a:xfrm>
            <a:prstGeom prst="rect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86" name="Freeform 59">
              <a:extLst>
                <a:ext uri="{FF2B5EF4-FFF2-40B4-BE49-F238E27FC236}">
                  <a16:creationId xmlns:a16="http://schemas.microsoft.com/office/drawing/2014/main" id="{929191D6-C8AA-A085-C2FE-EA48E2A73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6536" y="3319795"/>
              <a:ext cx="324734" cy="58405"/>
            </a:xfrm>
            <a:custGeom>
              <a:avLst/>
              <a:gdLst>
                <a:gd name="T0" fmla="*/ 209 w 220"/>
                <a:gd name="T1" fmla="*/ 39 h 39"/>
                <a:gd name="T2" fmla="*/ 11 w 220"/>
                <a:gd name="T3" fmla="*/ 39 h 39"/>
                <a:gd name="T4" fmla="*/ 0 w 220"/>
                <a:gd name="T5" fmla="*/ 28 h 39"/>
                <a:gd name="T6" fmla="*/ 0 w 220"/>
                <a:gd name="T7" fmla="*/ 11 h 39"/>
                <a:gd name="T8" fmla="*/ 11 w 220"/>
                <a:gd name="T9" fmla="*/ 0 h 39"/>
                <a:gd name="T10" fmla="*/ 209 w 220"/>
                <a:gd name="T11" fmla="*/ 0 h 39"/>
                <a:gd name="T12" fmla="*/ 220 w 220"/>
                <a:gd name="T13" fmla="*/ 11 h 39"/>
                <a:gd name="T14" fmla="*/ 220 w 220"/>
                <a:gd name="T15" fmla="*/ 28 h 39"/>
                <a:gd name="T16" fmla="*/ 209 w 220"/>
                <a:gd name="T1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0" h="39">
                  <a:moveTo>
                    <a:pt x="209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5" y="39"/>
                    <a:pt x="0" y="34"/>
                    <a:pt x="0" y="28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15" y="0"/>
                    <a:pt x="220" y="5"/>
                    <a:pt x="220" y="11"/>
                  </a:cubicBezTo>
                  <a:cubicBezTo>
                    <a:pt x="220" y="28"/>
                    <a:pt x="220" y="28"/>
                    <a:pt x="220" y="28"/>
                  </a:cubicBezTo>
                  <a:cubicBezTo>
                    <a:pt x="220" y="34"/>
                    <a:pt x="215" y="39"/>
                    <a:pt x="209" y="3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grpSp>
          <p:nvGrpSpPr>
            <p:cNvPr id="1187" name="Groupe 181">
              <a:extLst>
                <a:ext uri="{FF2B5EF4-FFF2-40B4-BE49-F238E27FC236}">
                  <a16:creationId xmlns:a16="http://schemas.microsoft.com/office/drawing/2014/main" id="{F966CE85-3E4B-56C4-EA57-AC11B74D92DA}"/>
                </a:ext>
              </a:extLst>
            </p:cNvPr>
            <p:cNvGrpSpPr/>
            <p:nvPr/>
          </p:nvGrpSpPr>
          <p:grpSpPr>
            <a:xfrm>
              <a:off x="4419547" y="3062811"/>
              <a:ext cx="165871" cy="315389"/>
              <a:chOff x="4378279" y="3062811"/>
              <a:chExt cx="165871" cy="315389"/>
            </a:xfrm>
          </p:grpSpPr>
          <p:sp>
            <p:nvSpPr>
              <p:cNvPr id="1188" name="Freeform 60">
                <a:extLst>
                  <a:ext uri="{FF2B5EF4-FFF2-40B4-BE49-F238E27FC236}">
                    <a16:creationId xmlns:a16="http://schemas.microsoft.com/office/drawing/2014/main" id="{12394859-EA72-DCE7-DEC1-2740212598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4419" y="3062811"/>
                <a:ext cx="73591" cy="64830"/>
              </a:xfrm>
              <a:custGeom>
                <a:avLst/>
                <a:gdLst>
                  <a:gd name="T0" fmla="*/ 50 w 50"/>
                  <a:gd name="T1" fmla="*/ 26 h 43"/>
                  <a:gd name="T2" fmla="*/ 25 w 50"/>
                  <a:gd name="T3" fmla="*/ 0 h 43"/>
                  <a:gd name="T4" fmla="*/ 0 w 50"/>
                  <a:gd name="T5" fmla="*/ 26 h 43"/>
                  <a:gd name="T6" fmla="*/ 7 w 50"/>
                  <a:gd name="T7" fmla="*/ 43 h 43"/>
                  <a:gd name="T8" fmla="*/ 44 w 50"/>
                  <a:gd name="T9" fmla="*/ 43 h 43"/>
                  <a:gd name="T10" fmla="*/ 50 w 50"/>
                  <a:gd name="T11" fmla="*/ 2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43">
                    <a:moveTo>
                      <a:pt x="50" y="26"/>
                    </a:moveTo>
                    <a:cubicBezTo>
                      <a:pt x="50" y="12"/>
                      <a:pt x="39" y="0"/>
                      <a:pt x="25" y="0"/>
                    </a:cubicBezTo>
                    <a:cubicBezTo>
                      <a:pt x="11" y="0"/>
                      <a:pt x="0" y="12"/>
                      <a:pt x="0" y="26"/>
                    </a:cubicBezTo>
                    <a:cubicBezTo>
                      <a:pt x="0" y="32"/>
                      <a:pt x="3" y="38"/>
                      <a:pt x="7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8" y="38"/>
                      <a:pt x="50" y="32"/>
                      <a:pt x="50" y="26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89" name="Freeform 62">
                <a:extLst>
                  <a:ext uri="{FF2B5EF4-FFF2-40B4-BE49-F238E27FC236}">
                    <a16:creationId xmlns:a16="http://schemas.microsoft.com/office/drawing/2014/main" id="{965E2073-A855-B0B3-0193-14A28C142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8279" y="3334396"/>
                <a:ext cx="165871" cy="43804"/>
              </a:xfrm>
              <a:custGeom>
                <a:avLst/>
                <a:gdLst>
                  <a:gd name="T0" fmla="*/ 104 w 112"/>
                  <a:gd name="T1" fmla="*/ 29 h 29"/>
                  <a:gd name="T2" fmla="*/ 8 w 112"/>
                  <a:gd name="T3" fmla="*/ 29 h 29"/>
                  <a:gd name="T4" fmla="*/ 0 w 112"/>
                  <a:gd name="T5" fmla="*/ 21 h 29"/>
                  <a:gd name="T6" fmla="*/ 0 w 112"/>
                  <a:gd name="T7" fmla="*/ 8 h 29"/>
                  <a:gd name="T8" fmla="*/ 8 w 112"/>
                  <a:gd name="T9" fmla="*/ 0 h 29"/>
                  <a:gd name="T10" fmla="*/ 104 w 112"/>
                  <a:gd name="T11" fmla="*/ 0 h 29"/>
                  <a:gd name="T12" fmla="*/ 112 w 112"/>
                  <a:gd name="T13" fmla="*/ 8 h 29"/>
                  <a:gd name="T14" fmla="*/ 112 w 112"/>
                  <a:gd name="T15" fmla="*/ 21 h 29"/>
                  <a:gd name="T16" fmla="*/ 104 w 112"/>
                  <a:gd name="T1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29">
                    <a:moveTo>
                      <a:pt x="104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4" y="29"/>
                      <a:pt x="0" y="26"/>
                      <a:pt x="0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9" y="0"/>
                      <a:pt x="112" y="4"/>
                      <a:pt x="112" y="8"/>
                    </a:cubicBezTo>
                    <a:cubicBezTo>
                      <a:pt x="112" y="21"/>
                      <a:pt x="112" y="21"/>
                      <a:pt x="112" y="21"/>
                    </a:cubicBezTo>
                    <a:cubicBezTo>
                      <a:pt x="112" y="26"/>
                      <a:pt x="109" y="29"/>
                      <a:pt x="104" y="2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90" name="Rectangle 63">
                <a:extLst>
                  <a:ext uri="{FF2B5EF4-FFF2-40B4-BE49-F238E27FC236}">
                    <a16:creationId xmlns:a16="http://schemas.microsoft.com/office/drawing/2014/main" id="{D98FF21C-86DE-6C09-AD18-2576330192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7552" y="3301105"/>
                <a:ext cx="125572" cy="33291"/>
              </a:xfrm>
              <a:prstGeom prst="rect">
                <a:avLst/>
              </a:pr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91" name="Freeform 64">
                <a:extLst>
                  <a:ext uri="{FF2B5EF4-FFF2-40B4-BE49-F238E27FC236}">
                    <a16:creationId xmlns:a16="http://schemas.microsoft.com/office/drawing/2014/main" id="{82E91A23-4398-3D9D-E303-F2346391B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7552" y="3163852"/>
                <a:ext cx="43220" cy="137253"/>
              </a:xfrm>
              <a:custGeom>
                <a:avLst/>
                <a:gdLst>
                  <a:gd name="T0" fmla="*/ 0 w 29"/>
                  <a:gd name="T1" fmla="*/ 91 h 91"/>
                  <a:gd name="T2" fmla="*/ 20 w 29"/>
                  <a:gd name="T3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9" h="91">
                    <a:moveTo>
                      <a:pt x="0" y="91"/>
                    </a:moveTo>
                    <a:cubicBezTo>
                      <a:pt x="9" y="80"/>
                      <a:pt x="29" y="55"/>
                      <a:pt x="20" y="0"/>
                    </a:cubicBez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92" name="Freeform 65">
                <a:extLst>
                  <a:ext uri="{FF2B5EF4-FFF2-40B4-BE49-F238E27FC236}">
                    <a16:creationId xmlns:a16="http://schemas.microsoft.com/office/drawing/2014/main" id="{BCFAE319-9F72-A018-EF90-B56D09CD1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0488" y="3160932"/>
                <a:ext cx="42636" cy="139005"/>
              </a:xfrm>
              <a:custGeom>
                <a:avLst/>
                <a:gdLst>
                  <a:gd name="T0" fmla="*/ 29 w 29"/>
                  <a:gd name="T1" fmla="*/ 92 h 92"/>
                  <a:gd name="T2" fmla="*/ 8 w 29"/>
                  <a:gd name="T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29" h="92">
                    <a:moveTo>
                      <a:pt x="29" y="92"/>
                    </a:moveTo>
                    <a:cubicBezTo>
                      <a:pt x="20" y="80"/>
                      <a:pt x="0" y="56"/>
                      <a:pt x="8" y="0"/>
                    </a:cubicBez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  <p:sp>
            <p:nvSpPr>
              <p:cNvPr id="1193" name="Freeform 61">
                <a:extLst>
                  <a:ext uri="{FF2B5EF4-FFF2-40B4-BE49-F238E27FC236}">
                    <a16:creationId xmlns:a16="http://schemas.microsoft.com/office/drawing/2014/main" id="{29B5FBEB-5654-FBFE-8376-6210F143C9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0986" y="3127641"/>
                <a:ext cx="98705" cy="36211"/>
              </a:xfrm>
              <a:custGeom>
                <a:avLst/>
                <a:gdLst>
                  <a:gd name="T0" fmla="*/ 55 w 67"/>
                  <a:gd name="T1" fmla="*/ 0 h 24"/>
                  <a:gd name="T2" fmla="*/ 53 w 67"/>
                  <a:gd name="T3" fmla="*/ 0 h 24"/>
                  <a:gd name="T4" fmla="*/ 16 w 67"/>
                  <a:gd name="T5" fmla="*/ 0 h 24"/>
                  <a:gd name="T6" fmla="*/ 11 w 67"/>
                  <a:gd name="T7" fmla="*/ 0 h 24"/>
                  <a:gd name="T8" fmla="*/ 0 w 67"/>
                  <a:gd name="T9" fmla="*/ 12 h 24"/>
                  <a:gd name="T10" fmla="*/ 0 w 67"/>
                  <a:gd name="T11" fmla="*/ 12 h 24"/>
                  <a:gd name="T12" fmla="*/ 11 w 67"/>
                  <a:gd name="T13" fmla="*/ 24 h 24"/>
                  <a:gd name="T14" fmla="*/ 55 w 67"/>
                  <a:gd name="T15" fmla="*/ 24 h 24"/>
                  <a:gd name="T16" fmla="*/ 67 w 67"/>
                  <a:gd name="T17" fmla="*/ 12 h 24"/>
                  <a:gd name="T18" fmla="*/ 67 w 67"/>
                  <a:gd name="T19" fmla="*/ 12 h 24"/>
                  <a:gd name="T20" fmla="*/ 55 w 67"/>
                  <a:gd name="T2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7" h="24">
                    <a:moveTo>
                      <a:pt x="55" y="0"/>
                    </a:moveTo>
                    <a:cubicBezTo>
                      <a:pt x="53" y="0"/>
                      <a:pt x="53" y="0"/>
                      <a:pt x="5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8"/>
                      <a:pt x="5" y="24"/>
                      <a:pt x="11" y="24"/>
                    </a:cubicBezTo>
                    <a:cubicBezTo>
                      <a:pt x="55" y="24"/>
                      <a:pt x="55" y="24"/>
                      <a:pt x="55" y="24"/>
                    </a:cubicBezTo>
                    <a:cubicBezTo>
                      <a:pt x="62" y="24"/>
                      <a:pt x="67" y="18"/>
                      <a:pt x="67" y="12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5"/>
                      <a:pt x="62" y="0"/>
                      <a:pt x="55" y="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 LT Pro Ligh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94" name="Groupe 336">
            <a:extLst>
              <a:ext uri="{FF2B5EF4-FFF2-40B4-BE49-F238E27FC236}">
                <a16:creationId xmlns:a16="http://schemas.microsoft.com/office/drawing/2014/main" id="{685357B9-BA5E-F0A9-4028-1E87E0050FED}"/>
              </a:ext>
            </a:extLst>
          </p:cNvPr>
          <p:cNvGrpSpPr/>
          <p:nvPr/>
        </p:nvGrpSpPr>
        <p:grpSpPr>
          <a:xfrm>
            <a:off x="5364259" y="5185820"/>
            <a:ext cx="419100" cy="419100"/>
            <a:chOff x="6322028" y="4592764"/>
            <a:chExt cx="419100" cy="419100"/>
          </a:xfrm>
        </p:grpSpPr>
        <p:sp>
          <p:nvSpPr>
            <p:cNvPr id="1195" name="Forme libre : forme 337">
              <a:extLst>
                <a:ext uri="{FF2B5EF4-FFF2-40B4-BE49-F238E27FC236}">
                  <a16:creationId xmlns:a16="http://schemas.microsoft.com/office/drawing/2014/main" id="{7EC5B17C-D8C2-4511-9C14-B1CAA91DCBE2}"/>
                </a:ext>
              </a:extLst>
            </p:cNvPr>
            <p:cNvSpPr/>
            <p:nvPr/>
          </p:nvSpPr>
          <p:spPr>
            <a:xfrm>
              <a:off x="6322028" y="4592764"/>
              <a:ext cx="419100" cy="419100"/>
            </a:xfrm>
            <a:custGeom>
              <a:avLst/>
              <a:gdLst>
                <a:gd name="connsiteX0" fmla="*/ 419100 w 419100"/>
                <a:gd name="connsiteY0" fmla="*/ 209550 h 419100"/>
                <a:gd name="connsiteX1" fmla="*/ 209550 w 419100"/>
                <a:gd name="connsiteY1" fmla="*/ 419100 h 419100"/>
                <a:gd name="connsiteX2" fmla="*/ 0 w 419100"/>
                <a:gd name="connsiteY2" fmla="*/ 209550 h 419100"/>
                <a:gd name="connsiteX3" fmla="*/ 209550 w 419100"/>
                <a:gd name="connsiteY3" fmla="*/ 0 h 419100"/>
                <a:gd name="connsiteX4" fmla="*/ 419100 w 419100"/>
                <a:gd name="connsiteY4" fmla="*/ 20955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100" h="419100">
                  <a:moveTo>
                    <a:pt x="419100" y="209550"/>
                  </a:moveTo>
                  <a:cubicBezTo>
                    <a:pt x="419100" y="325281"/>
                    <a:pt x="325281" y="419100"/>
                    <a:pt x="209550" y="419100"/>
                  </a:cubicBezTo>
                  <a:cubicBezTo>
                    <a:pt x="93819" y="419100"/>
                    <a:pt x="0" y="325281"/>
                    <a:pt x="0" y="209550"/>
                  </a:cubicBezTo>
                  <a:cubicBezTo>
                    <a:pt x="0" y="93819"/>
                    <a:pt x="93819" y="0"/>
                    <a:pt x="209550" y="0"/>
                  </a:cubicBezTo>
                  <a:cubicBezTo>
                    <a:pt x="325281" y="0"/>
                    <a:pt x="419100" y="93819"/>
                    <a:pt x="419100" y="20955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96" name="Forme libre : forme 338">
              <a:extLst>
                <a:ext uri="{FF2B5EF4-FFF2-40B4-BE49-F238E27FC236}">
                  <a16:creationId xmlns:a16="http://schemas.microsoft.com/office/drawing/2014/main" id="{24639E6A-1E28-908E-1E50-87406CB1689D}"/>
                </a:ext>
              </a:extLst>
            </p:cNvPr>
            <p:cNvSpPr/>
            <p:nvPr/>
          </p:nvSpPr>
          <p:spPr>
            <a:xfrm>
              <a:off x="6531578" y="4592764"/>
              <a:ext cx="9525" cy="38100"/>
            </a:xfrm>
            <a:custGeom>
              <a:avLst/>
              <a:gdLst>
                <a:gd name="connsiteX0" fmla="*/ 0 w 9525"/>
                <a:gd name="connsiteY0" fmla="*/ 0 h 38100"/>
                <a:gd name="connsiteX1" fmla="*/ 0 w 952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97" name="Forme libre : forme 339">
              <a:extLst>
                <a:ext uri="{FF2B5EF4-FFF2-40B4-BE49-F238E27FC236}">
                  <a16:creationId xmlns:a16="http://schemas.microsoft.com/office/drawing/2014/main" id="{6821AB56-1063-B1AB-9EE3-AD25A8638783}"/>
                </a:ext>
              </a:extLst>
            </p:cNvPr>
            <p:cNvSpPr/>
            <p:nvPr/>
          </p:nvSpPr>
          <p:spPr>
            <a:xfrm>
              <a:off x="6531578" y="4973764"/>
              <a:ext cx="9525" cy="38100"/>
            </a:xfrm>
            <a:custGeom>
              <a:avLst/>
              <a:gdLst>
                <a:gd name="connsiteX0" fmla="*/ 0 w 9525"/>
                <a:gd name="connsiteY0" fmla="*/ 0 h 38100"/>
                <a:gd name="connsiteX1" fmla="*/ 0 w 952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98" name="Forme libre : forme 340">
              <a:extLst>
                <a:ext uri="{FF2B5EF4-FFF2-40B4-BE49-F238E27FC236}">
                  <a16:creationId xmlns:a16="http://schemas.microsoft.com/office/drawing/2014/main" id="{BC81A50B-E902-FA92-20B5-C2E3F47503B9}"/>
                </a:ext>
              </a:extLst>
            </p:cNvPr>
            <p:cNvSpPr/>
            <p:nvPr/>
          </p:nvSpPr>
          <p:spPr>
            <a:xfrm>
              <a:off x="6703028" y="4802314"/>
              <a:ext cx="38100" cy="9525"/>
            </a:xfrm>
            <a:custGeom>
              <a:avLst/>
              <a:gdLst>
                <a:gd name="connsiteX0" fmla="*/ 38100 w 38100"/>
                <a:gd name="connsiteY0" fmla="*/ 0 h 9525"/>
                <a:gd name="connsiteX1" fmla="*/ 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99" name="Forme libre : forme 341">
              <a:extLst>
                <a:ext uri="{FF2B5EF4-FFF2-40B4-BE49-F238E27FC236}">
                  <a16:creationId xmlns:a16="http://schemas.microsoft.com/office/drawing/2014/main" id="{647FD747-2BD4-682C-782B-61FB7A9223CD}"/>
                </a:ext>
              </a:extLst>
            </p:cNvPr>
            <p:cNvSpPr/>
            <p:nvPr/>
          </p:nvSpPr>
          <p:spPr>
            <a:xfrm>
              <a:off x="6322028" y="4802314"/>
              <a:ext cx="38100" cy="9525"/>
            </a:xfrm>
            <a:custGeom>
              <a:avLst/>
              <a:gdLst>
                <a:gd name="connsiteX0" fmla="*/ 38100 w 38100"/>
                <a:gd name="connsiteY0" fmla="*/ 0 h 9525"/>
                <a:gd name="connsiteX1" fmla="*/ 0 w 3810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8100" h="9525">
                  <a:moveTo>
                    <a:pt x="38100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00" name="Forme libre : forme 342">
              <a:extLst>
                <a:ext uri="{FF2B5EF4-FFF2-40B4-BE49-F238E27FC236}">
                  <a16:creationId xmlns:a16="http://schemas.microsoft.com/office/drawing/2014/main" id="{722477C7-9102-501B-8E6A-4AD7F2FDF7E9}"/>
                </a:ext>
              </a:extLst>
            </p:cNvPr>
            <p:cNvSpPr/>
            <p:nvPr/>
          </p:nvSpPr>
          <p:spPr>
            <a:xfrm>
              <a:off x="6437376" y="4708207"/>
              <a:ext cx="188309" cy="188308"/>
            </a:xfrm>
            <a:custGeom>
              <a:avLst/>
              <a:gdLst>
                <a:gd name="connsiteX0" fmla="*/ 185894 w 188309"/>
                <a:gd name="connsiteY0" fmla="*/ 5541 h 188308"/>
                <a:gd name="connsiteX1" fmla="*/ 188180 w 188309"/>
                <a:gd name="connsiteY1" fmla="*/ -78 h 188308"/>
                <a:gd name="connsiteX2" fmla="*/ 188180 w 188309"/>
                <a:gd name="connsiteY2" fmla="*/ -78 h 188308"/>
                <a:gd name="connsiteX3" fmla="*/ 188180 w 188309"/>
                <a:gd name="connsiteY3" fmla="*/ -78 h 188308"/>
                <a:gd name="connsiteX4" fmla="*/ 182560 w 188309"/>
                <a:gd name="connsiteY4" fmla="*/ 2207 h 188308"/>
                <a:gd name="connsiteX5" fmla="*/ 2156 w 188309"/>
                <a:gd name="connsiteY5" fmla="*/ 182611 h 188308"/>
                <a:gd name="connsiteX6" fmla="*/ -129 w 188309"/>
                <a:gd name="connsiteY6" fmla="*/ 188230 h 188308"/>
                <a:gd name="connsiteX7" fmla="*/ -129 w 188309"/>
                <a:gd name="connsiteY7" fmla="*/ 188230 h 188308"/>
                <a:gd name="connsiteX8" fmla="*/ -129 w 188309"/>
                <a:gd name="connsiteY8" fmla="*/ 188230 h 188308"/>
                <a:gd name="connsiteX9" fmla="*/ 5490 w 188309"/>
                <a:gd name="connsiteY9" fmla="*/ 185944 h 188308"/>
                <a:gd name="connsiteX10" fmla="*/ 185894 w 188309"/>
                <a:gd name="connsiteY10" fmla="*/ 5541 h 18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8309" h="188308">
                  <a:moveTo>
                    <a:pt x="185894" y="5541"/>
                  </a:moveTo>
                  <a:lnTo>
                    <a:pt x="188180" y="-78"/>
                  </a:lnTo>
                  <a:lnTo>
                    <a:pt x="188180" y="-78"/>
                  </a:lnTo>
                  <a:lnTo>
                    <a:pt x="188180" y="-78"/>
                  </a:lnTo>
                  <a:lnTo>
                    <a:pt x="182560" y="2207"/>
                  </a:lnTo>
                  <a:cubicBezTo>
                    <a:pt x="100273" y="35126"/>
                    <a:pt x="35075" y="100324"/>
                    <a:pt x="2156" y="182611"/>
                  </a:cubicBezTo>
                  <a:lnTo>
                    <a:pt x="-129" y="188230"/>
                  </a:lnTo>
                  <a:lnTo>
                    <a:pt x="-129" y="188230"/>
                  </a:lnTo>
                  <a:lnTo>
                    <a:pt x="-129" y="188230"/>
                  </a:lnTo>
                  <a:lnTo>
                    <a:pt x="5490" y="185944"/>
                  </a:lnTo>
                  <a:cubicBezTo>
                    <a:pt x="87777" y="153026"/>
                    <a:pt x="152975" y="87827"/>
                    <a:pt x="185894" y="5541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201" name="Groupe 379">
            <a:extLst>
              <a:ext uri="{FF2B5EF4-FFF2-40B4-BE49-F238E27FC236}">
                <a16:creationId xmlns:a16="http://schemas.microsoft.com/office/drawing/2014/main" id="{F24F027D-F2D6-741B-62B1-1A4BD629EC0B}"/>
              </a:ext>
            </a:extLst>
          </p:cNvPr>
          <p:cNvGrpSpPr/>
          <p:nvPr/>
        </p:nvGrpSpPr>
        <p:grpSpPr>
          <a:xfrm>
            <a:off x="6366728" y="5101169"/>
            <a:ext cx="588402" cy="588402"/>
            <a:chOff x="5943600" y="1885950"/>
            <a:chExt cx="438150" cy="438150"/>
          </a:xfrm>
        </p:grpSpPr>
        <p:sp>
          <p:nvSpPr>
            <p:cNvPr id="1202" name="Forme libre : forme 380">
              <a:extLst>
                <a:ext uri="{FF2B5EF4-FFF2-40B4-BE49-F238E27FC236}">
                  <a16:creationId xmlns:a16="http://schemas.microsoft.com/office/drawing/2014/main" id="{089A355F-1B57-B559-D563-2EC0155D6F33}"/>
                </a:ext>
              </a:extLst>
            </p:cNvPr>
            <p:cNvSpPr/>
            <p:nvPr/>
          </p:nvSpPr>
          <p:spPr>
            <a:xfrm>
              <a:off x="6162675" y="1885950"/>
              <a:ext cx="9525" cy="171450"/>
            </a:xfrm>
            <a:custGeom>
              <a:avLst/>
              <a:gdLst>
                <a:gd name="connsiteX0" fmla="*/ 0 w 9525"/>
                <a:gd name="connsiteY0" fmla="*/ 0 h 171450"/>
                <a:gd name="connsiteX1" fmla="*/ 0 w 9525"/>
                <a:gd name="connsiteY1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03" name="Forme libre : forme 381">
              <a:extLst>
                <a:ext uri="{FF2B5EF4-FFF2-40B4-BE49-F238E27FC236}">
                  <a16:creationId xmlns:a16="http://schemas.microsoft.com/office/drawing/2014/main" id="{E6BEACF4-F994-2F85-18D1-FF30167E025C}"/>
                </a:ext>
              </a:extLst>
            </p:cNvPr>
            <p:cNvSpPr/>
            <p:nvPr/>
          </p:nvSpPr>
          <p:spPr>
            <a:xfrm>
              <a:off x="6162675" y="2152650"/>
              <a:ext cx="9525" cy="171450"/>
            </a:xfrm>
            <a:custGeom>
              <a:avLst/>
              <a:gdLst>
                <a:gd name="connsiteX0" fmla="*/ 0 w 9525"/>
                <a:gd name="connsiteY0" fmla="*/ 0 h 171450"/>
                <a:gd name="connsiteX1" fmla="*/ 0 w 9525"/>
                <a:gd name="connsiteY1" fmla="*/ 17145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04" name="Forme libre : forme 382">
              <a:extLst>
                <a:ext uri="{FF2B5EF4-FFF2-40B4-BE49-F238E27FC236}">
                  <a16:creationId xmlns:a16="http://schemas.microsoft.com/office/drawing/2014/main" id="{D96E37F2-3E85-0BF2-C05D-8335C26AE525}"/>
                </a:ext>
              </a:extLst>
            </p:cNvPr>
            <p:cNvSpPr/>
            <p:nvPr/>
          </p:nvSpPr>
          <p:spPr>
            <a:xfrm>
              <a:off x="6210300" y="2105025"/>
              <a:ext cx="171450" cy="9525"/>
            </a:xfrm>
            <a:custGeom>
              <a:avLst/>
              <a:gdLst>
                <a:gd name="connsiteX0" fmla="*/ 171450 w 171450"/>
                <a:gd name="connsiteY0" fmla="*/ 0 h 9525"/>
                <a:gd name="connsiteX1" fmla="*/ 0 w 1714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50" h="9525">
                  <a:moveTo>
                    <a:pt x="171450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05" name="Forme libre : forme 383">
              <a:extLst>
                <a:ext uri="{FF2B5EF4-FFF2-40B4-BE49-F238E27FC236}">
                  <a16:creationId xmlns:a16="http://schemas.microsoft.com/office/drawing/2014/main" id="{9F6998CF-0F4D-6673-F21B-A2DD933BB9B1}"/>
                </a:ext>
              </a:extLst>
            </p:cNvPr>
            <p:cNvSpPr/>
            <p:nvPr/>
          </p:nvSpPr>
          <p:spPr>
            <a:xfrm>
              <a:off x="5943600" y="2105025"/>
              <a:ext cx="171450" cy="9525"/>
            </a:xfrm>
            <a:custGeom>
              <a:avLst/>
              <a:gdLst>
                <a:gd name="connsiteX0" fmla="*/ 171450 w 171450"/>
                <a:gd name="connsiteY0" fmla="*/ 0 h 9525"/>
                <a:gd name="connsiteX1" fmla="*/ 0 w 1714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50" h="9525">
                  <a:moveTo>
                    <a:pt x="171450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06" name="Forme libre : forme 384">
              <a:extLst>
                <a:ext uri="{FF2B5EF4-FFF2-40B4-BE49-F238E27FC236}">
                  <a16:creationId xmlns:a16="http://schemas.microsoft.com/office/drawing/2014/main" id="{2E16F658-129F-E129-AB7F-38FAB25AAD8A}"/>
                </a:ext>
              </a:extLst>
            </p:cNvPr>
            <p:cNvSpPr/>
            <p:nvPr/>
          </p:nvSpPr>
          <p:spPr>
            <a:xfrm>
              <a:off x="6153150" y="2105025"/>
              <a:ext cx="19050" cy="9525"/>
            </a:xfrm>
            <a:custGeom>
              <a:avLst/>
              <a:gdLst>
                <a:gd name="connsiteX0" fmla="*/ 0 w 19050"/>
                <a:gd name="connsiteY0" fmla="*/ 0 h 9525"/>
                <a:gd name="connsiteX1" fmla="*/ 19050 w 190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050" h="9525">
                  <a:moveTo>
                    <a:pt x="0" y="0"/>
                  </a:moveTo>
                  <a:lnTo>
                    <a:pt x="1905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07" name="Forme libre : forme 385">
              <a:extLst>
                <a:ext uri="{FF2B5EF4-FFF2-40B4-BE49-F238E27FC236}">
                  <a16:creationId xmlns:a16="http://schemas.microsoft.com/office/drawing/2014/main" id="{339FB8DA-6483-E225-2E42-D09E79680892}"/>
                </a:ext>
              </a:extLst>
            </p:cNvPr>
            <p:cNvSpPr/>
            <p:nvPr/>
          </p:nvSpPr>
          <p:spPr>
            <a:xfrm>
              <a:off x="6067425" y="2009775"/>
              <a:ext cx="190500" cy="190500"/>
            </a:xfrm>
            <a:custGeom>
              <a:avLst/>
              <a:gdLst>
                <a:gd name="connsiteX0" fmla="*/ 190500 w 190500"/>
                <a:gd name="connsiteY0" fmla="*/ 95250 h 190500"/>
                <a:gd name="connsiteX1" fmla="*/ 95250 w 190500"/>
                <a:gd name="connsiteY1" fmla="*/ 190500 h 190500"/>
                <a:gd name="connsiteX2" fmla="*/ 0 w 190500"/>
                <a:gd name="connsiteY2" fmla="*/ 95250 h 190500"/>
                <a:gd name="connsiteX3" fmla="*/ 95250 w 190500"/>
                <a:gd name="connsiteY3" fmla="*/ 0 h 190500"/>
                <a:gd name="connsiteX4" fmla="*/ 190500 w 190500"/>
                <a:gd name="connsiteY4" fmla="*/ 9525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" h="190500">
                  <a:moveTo>
                    <a:pt x="190500" y="95250"/>
                  </a:moveTo>
                  <a:cubicBezTo>
                    <a:pt x="190500" y="147855"/>
                    <a:pt x="147855" y="190500"/>
                    <a:pt x="95250" y="190500"/>
                  </a:cubicBezTo>
                  <a:cubicBezTo>
                    <a:pt x="42645" y="190500"/>
                    <a:pt x="0" y="147855"/>
                    <a:pt x="0" y="95250"/>
                  </a:cubicBezTo>
                  <a:cubicBezTo>
                    <a:pt x="0" y="42645"/>
                    <a:pt x="42645" y="0"/>
                    <a:pt x="95250" y="0"/>
                  </a:cubicBezTo>
                  <a:cubicBezTo>
                    <a:pt x="147855" y="0"/>
                    <a:pt x="190500" y="42645"/>
                    <a:pt x="190500" y="9525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08" name="Forme libre : forme 386">
              <a:extLst>
                <a:ext uri="{FF2B5EF4-FFF2-40B4-BE49-F238E27FC236}">
                  <a16:creationId xmlns:a16="http://schemas.microsoft.com/office/drawing/2014/main" id="{2D51E1C1-059A-A1E6-16EF-65F1DB7F4EB3}"/>
                </a:ext>
              </a:extLst>
            </p:cNvPr>
            <p:cNvSpPr/>
            <p:nvPr/>
          </p:nvSpPr>
          <p:spPr>
            <a:xfrm>
              <a:off x="6000750" y="1943100"/>
              <a:ext cx="323850" cy="323850"/>
            </a:xfrm>
            <a:custGeom>
              <a:avLst/>
              <a:gdLst>
                <a:gd name="connsiteX0" fmla="*/ 323850 w 323850"/>
                <a:gd name="connsiteY0" fmla="*/ 161925 h 323850"/>
                <a:gd name="connsiteX1" fmla="*/ 161925 w 323850"/>
                <a:gd name="connsiteY1" fmla="*/ 323850 h 323850"/>
                <a:gd name="connsiteX2" fmla="*/ 0 w 323850"/>
                <a:gd name="connsiteY2" fmla="*/ 161925 h 323850"/>
                <a:gd name="connsiteX3" fmla="*/ 161925 w 323850"/>
                <a:gd name="connsiteY3" fmla="*/ 0 h 323850"/>
                <a:gd name="connsiteX4" fmla="*/ 323850 w 323850"/>
                <a:gd name="connsiteY4" fmla="*/ 161925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3850" h="323850">
                  <a:moveTo>
                    <a:pt x="323850" y="161925"/>
                  </a:moveTo>
                  <a:cubicBezTo>
                    <a:pt x="323850" y="251354"/>
                    <a:pt x="251354" y="323850"/>
                    <a:pt x="161925" y="323850"/>
                  </a:cubicBezTo>
                  <a:cubicBezTo>
                    <a:pt x="72496" y="323850"/>
                    <a:pt x="0" y="251354"/>
                    <a:pt x="0" y="161925"/>
                  </a:cubicBezTo>
                  <a:cubicBezTo>
                    <a:pt x="0" y="72496"/>
                    <a:pt x="72496" y="0"/>
                    <a:pt x="161925" y="0"/>
                  </a:cubicBezTo>
                  <a:cubicBezTo>
                    <a:pt x="251354" y="0"/>
                    <a:pt x="323850" y="72496"/>
                    <a:pt x="323850" y="16192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209" name="Group 112">
            <a:extLst>
              <a:ext uri="{FF2B5EF4-FFF2-40B4-BE49-F238E27FC236}">
                <a16:creationId xmlns:a16="http://schemas.microsoft.com/office/drawing/2014/main" id="{F4CDEFFD-A729-4068-96E4-FF901FBEEF6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492135" y="5161829"/>
            <a:ext cx="511829" cy="467083"/>
            <a:chOff x="3899" y="1395"/>
            <a:chExt cx="1487" cy="1357"/>
          </a:xfrm>
        </p:grpSpPr>
        <p:sp>
          <p:nvSpPr>
            <p:cNvPr id="1210" name="Oval 113">
              <a:extLst>
                <a:ext uri="{FF2B5EF4-FFF2-40B4-BE49-F238E27FC236}">
                  <a16:creationId xmlns:a16="http://schemas.microsoft.com/office/drawing/2014/main" id="{27083E9A-1BF2-E6EB-13EB-CEF4CC22E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7" y="1597"/>
              <a:ext cx="1129" cy="1155"/>
            </a:xfrm>
            <a:prstGeom prst="ellips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1" name="Freeform 114">
              <a:extLst>
                <a:ext uri="{FF2B5EF4-FFF2-40B4-BE49-F238E27FC236}">
                  <a16:creationId xmlns:a16="http://schemas.microsoft.com/office/drawing/2014/main" id="{63BE9823-D2E7-DED0-BD5D-8D37EE1CE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0" y="2176"/>
              <a:ext cx="450" cy="460"/>
            </a:xfrm>
            <a:custGeom>
              <a:avLst/>
              <a:gdLst>
                <a:gd name="T0" fmla="*/ 178 w 178"/>
                <a:gd name="T1" fmla="*/ 0 h 178"/>
                <a:gd name="T2" fmla="*/ 0 w 178"/>
                <a:gd name="T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8" h="178">
                  <a:moveTo>
                    <a:pt x="178" y="0"/>
                  </a:moveTo>
                  <a:cubicBezTo>
                    <a:pt x="178" y="98"/>
                    <a:pt x="98" y="178"/>
                    <a:pt x="0" y="178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2" name="Line 115">
              <a:extLst>
                <a:ext uri="{FF2B5EF4-FFF2-40B4-BE49-F238E27FC236}">
                  <a16:creationId xmlns:a16="http://schemas.microsoft.com/office/drawing/2014/main" id="{F8A5D6EC-9D37-4509-7E2F-F97809D9FF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83" y="1835"/>
              <a:ext cx="275" cy="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3" name="Line 116">
              <a:extLst>
                <a:ext uri="{FF2B5EF4-FFF2-40B4-BE49-F238E27FC236}">
                  <a16:creationId xmlns:a16="http://schemas.microsoft.com/office/drawing/2014/main" id="{950A9DE4-8E68-5397-3F08-29BC77A126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99" y="2093"/>
              <a:ext cx="369" cy="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4" name="Line 117">
              <a:extLst>
                <a:ext uri="{FF2B5EF4-FFF2-40B4-BE49-F238E27FC236}">
                  <a16:creationId xmlns:a16="http://schemas.microsoft.com/office/drawing/2014/main" id="{7E651F48-BE86-57F0-1865-B41252C940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6" y="2336"/>
              <a:ext cx="147" cy="0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5" name="Line 118">
              <a:extLst>
                <a:ext uri="{FF2B5EF4-FFF2-40B4-BE49-F238E27FC236}">
                  <a16:creationId xmlns:a16="http://schemas.microsoft.com/office/drawing/2014/main" id="{6F7A82C0-7F8F-B822-DC12-45E6F7F755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28" y="1835"/>
              <a:ext cx="346" cy="356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6" name="Freeform 119">
              <a:extLst>
                <a:ext uri="{FF2B5EF4-FFF2-40B4-BE49-F238E27FC236}">
                  <a16:creationId xmlns:a16="http://schemas.microsoft.com/office/drawing/2014/main" id="{2CA12050-D30D-5558-7EBB-2349F5FF3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" y="1395"/>
              <a:ext cx="265" cy="207"/>
            </a:xfrm>
            <a:custGeom>
              <a:avLst/>
              <a:gdLst>
                <a:gd name="T0" fmla="*/ 83 w 265"/>
                <a:gd name="T1" fmla="*/ 202 h 207"/>
                <a:gd name="T2" fmla="*/ 83 w 265"/>
                <a:gd name="T3" fmla="*/ 103 h 207"/>
                <a:gd name="T4" fmla="*/ 0 w 265"/>
                <a:gd name="T5" fmla="*/ 103 h 207"/>
                <a:gd name="T6" fmla="*/ 0 w 265"/>
                <a:gd name="T7" fmla="*/ 0 h 207"/>
                <a:gd name="T8" fmla="*/ 265 w 265"/>
                <a:gd name="T9" fmla="*/ 0 h 207"/>
                <a:gd name="T10" fmla="*/ 265 w 265"/>
                <a:gd name="T11" fmla="*/ 101 h 207"/>
                <a:gd name="T12" fmla="*/ 184 w 265"/>
                <a:gd name="T13" fmla="*/ 101 h 207"/>
                <a:gd name="T14" fmla="*/ 184 w 265"/>
                <a:gd name="T15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5" h="207">
                  <a:moveTo>
                    <a:pt x="83" y="202"/>
                  </a:moveTo>
                  <a:lnTo>
                    <a:pt x="83" y="103"/>
                  </a:lnTo>
                  <a:lnTo>
                    <a:pt x="0" y="103"/>
                  </a:lnTo>
                  <a:lnTo>
                    <a:pt x="0" y="0"/>
                  </a:lnTo>
                  <a:lnTo>
                    <a:pt x="265" y="0"/>
                  </a:lnTo>
                  <a:lnTo>
                    <a:pt x="265" y="101"/>
                  </a:lnTo>
                  <a:lnTo>
                    <a:pt x="184" y="101"/>
                  </a:lnTo>
                  <a:lnTo>
                    <a:pt x="184" y="207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7" name="Line 120">
              <a:extLst>
                <a:ext uri="{FF2B5EF4-FFF2-40B4-BE49-F238E27FC236}">
                  <a16:creationId xmlns:a16="http://schemas.microsoft.com/office/drawing/2014/main" id="{34401752-2844-B95D-BFA6-2994B7370F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2" y="1602"/>
              <a:ext cx="83" cy="93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8" name="Line 121">
              <a:extLst>
                <a:ext uri="{FF2B5EF4-FFF2-40B4-BE49-F238E27FC236}">
                  <a16:creationId xmlns:a16="http://schemas.microsoft.com/office/drawing/2014/main" id="{1821651C-BE1A-3DC2-495A-771CD83394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69" y="1555"/>
              <a:ext cx="106" cy="96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19" name="Line 122">
              <a:extLst>
                <a:ext uri="{FF2B5EF4-FFF2-40B4-BE49-F238E27FC236}">
                  <a16:creationId xmlns:a16="http://schemas.microsoft.com/office/drawing/2014/main" id="{56980C87-7C3B-D5AE-4D47-C3FE29CCBE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06" y="1579"/>
              <a:ext cx="86" cy="93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20" name="Line 123">
              <a:extLst>
                <a:ext uri="{FF2B5EF4-FFF2-40B4-BE49-F238E27FC236}">
                  <a16:creationId xmlns:a16="http://schemas.microsoft.com/office/drawing/2014/main" id="{9D7207EE-13F2-2115-5EBF-8262AA000D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5139" y="1532"/>
              <a:ext cx="103" cy="96"/>
            </a:xfrm>
            <a:prstGeom prst="line">
              <a:avLst/>
            </a:prstGeom>
            <a:noFill/>
            <a:ln w="1905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221" name="Groupe 525">
            <a:extLst>
              <a:ext uri="{FF2B5EF4-FFF2-40B4-BE49-F238E27FC236}">
                <a16:creationId xmlns:a16="http://schemas.microsoft.com/office/drawing/2014/main" id="{3D84D442-933B-17FD-76F0-BC740DD94BC0}"/>
              </a:ext>
            </a:extLst>
          </p:cNvPr>
          <p:cNvGrpSpPr/>
          <p:nvPr/>
        </p:nvGrpSpPr>
        <p:grpSpPr>
          <a:xfrm>
            <a:off x="8579264" y="5172673"/>
            <a:ext cx="511810" cy="445394"/>
            <a:chOff x="6633876" y="5176265"/>
            <a:chExt cx="425884" cy="370618"/>
          </a:xfrm>
        </p:grpSpPr>
        <p:sp>
          <p:nvSpPr>
            <p:cNvPr id="1222" name="Forme libre : forme 526">
              <a:extLst>
                <a:ext uri="{FF2B5EF4-FFF2-40B4-BE49-F238E27FC236}">
                  <a16:creationId xmlns:a16="http://schemas.microsoft.com/office/drawing/2014/main" id="{9BC7C640-208E-D442-1344-BF3B1E0C1A01}"/>
                </a:ext>
              </a:extLst>
            </p:cNvPr>
            <p:cNvSpPr/>
            <p:nvPr/>
          </p:nvSpPr>
          <p:spPr>
            <a:xfrm>
              <a:off x="6749795" y="5224556"/>
              <a:ext cx="111444" cy="111443"/>
            </a:xfrm>
            <a:custGeom>
              <a:avLst/>
              <a:gdLst>
                <a:gd name="connsiteX0" fmla="*/ 111429 w 111444"/>
                <a:gd name="connsiteY0" fmla="*/ 55302 h 111443"/>
                <a:gd name="connsiteX1" fmla="*/ 55994 w 111444"/>
                <a:gd name="connsiteY1" fmla="*/ 111309 h 111443"/>
                <a:gd name="connsiteX2" fmla="*/ -14 w 111444"/>
                <a:gd name="connsiteY2" fmla="*/ 55874 h 111443"/>
                <a:gd name="connsiteX3" fmla="*/ 55422 w 111444"/>
                <a:gd name="connsiteY3" fmla="*/ -133 h 111443"/>
                <a:gd name="connsiteX4" fmla="*/ 55803 w 111444"/>
                <a:gd name="connsiteY4" fmla="*/ -133 h 111443"/>
                <a:gd name="connsiteX5" fmla="*/ 55803 w 111444"/>
                <a:gd name="connsiteY5" fmla="*/ 55302 h 111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444" h="111443">
                  <a:moveTo>
                    <a:pt x="111429" y="55302"/>
                  </a:moveTo>
                  <a:cubicBezTo>
                    <a:pt x="111591" y="86078"/>
                    <a:pt x="86769" y="111148"/>
                    <a:pt x="55994" y="111309"/>
                  </a:cubicBezTo>
                  <a:cubicBezTo>
                    <a:pt x="25218" y="111461"/>
                    <a:pt x="148" y="86649"/>
                    <a:pt x="-14" y="55874"/>
                  </a:cubicBezTo>
                  <a:cubicBezTo>
                    <a:pt x="-166" y="25099"/>
                    <a:pt x="24647" y="29"/>
                    <a:pt x="55422" y="-133"/>
                  </a:cubicBezTo>
                  <a:cubicBezTo>
                    <a:pt x="55546" y="-133"/>
                    <a:pt x="55679" y="-133"/>
                    <a:pt x="55803" y="-133"/>
                  </a:cubicBezTo>
                  <a:lnTo>
                    <a:pt x="55803" y="55302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23" name="Forme libre : forme 527">
              <a:extLst>
                <a:ext uri="{FF2B5EF4-FFF2-40B4-BE49-F238E27FC236}">
                  <a16:creationId xmlns:a16="http://schemas.microsoft.com/office/drawing/2014/main" id="{BCC9CC71-A249-3904-9B62-9EA4BA5894B3}"/>
                </a:ext>
              </a:extLst>
            </p:cNvPr>
            <p:cNvSpPr/>
            <p:nvPr/>
          </p:nvSpPr>
          <p:spPr>
            <a:xfrm>
              <a:off x="6827520" y="5214173"/>
              <a:ext cx="44672" cy="44007"/>
            </a:xfrm>
            <a:custGeom>
              <a:avLst/>
              <a:gdLst>
                <a:gd name="connsiteX0" fmla="*/ 44658 w 44672"/>
                <a:gd name="connsiteY0" fmla="*/ 43874 h 44007"/>
                <a:gd name="connsiteX1" fmla="*/ -14 w 44672"/>
                <a:gd name="connsiteY1" fmla="*/ 43874 h 44007"/>
                <a:gd name="connsiteX2" fmla="*/ -14 w 44672"/>
                <a:gd name="connsiteY2" fmla="*/ -132 h 44007"/>
                <a:gd name="connsiteX3" fmla="*/ 44658 w 44672"/>
                <a:gd name="connsiteY3" fmla="*/ 43778 h 44007"/>
                <a:gd name="connsiteX4" fmla="*/ 44658 w 44672"/>
                <a:gd name="connsiteY4" fmla="*/ 43874 h 44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72" h="44007">
                  <a:moveTo>
                    <a:pt x="44658" y="43874"/>
                  </a:moveTo>
                  <a:lnTo>
                    <a:pt x="-14" y="43874"/>
                  </a:lnTo>
                  <a:lnTo>
                    <a:pt x="-14" y="-132"/>
                  </a:lnTo>
                  <a:cubicBezTo>
                    <a:pt x="24446" y="-342"/>
                    <a:pt x="44448" y="19318"/>
                    <a:pt x="44658" y="43778"/>
                  </a:cubicBezTo>
                  <a:cubicBezTo>
                    <a:pt x="44658" y="43807"/>
                    <a:pt x="44658" y="43845"/>
                    <a:pt x="44658" y="43874"/>
                  </a:cubicBez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24" name="Forme libre : forme 528">
              <a:extLst>
                <a:ext uri="{FF2B5EF4-FFF2-40B4-BE49-F238E27FC236}">
                  <a16:creationId xmlns:a16="http://schemas.microsoft.com/office/drawing/2014/main" id="{F9BC45A9-D7DA-60D8-29A8-B3BD4B81879A}"/>
                </a:ext>
              </a:extLst>
            </p:cNvPr>
            <p:cNvSpPr/>
            <p:nvPr/>
          </p:nvSpPr>
          <p:spPr>
            <a:xfrm>
              <a:off x="6879907" y="5346477"/>
              <a:ext cx="42481" cy="46481"/>
            </a:xfrm>
            <a:custGeom>
              <a:avLst/>
              <a:gdLst>
                <a:gd name="connsiteX0" fmla="*/ 42482 w 42481"/>
                <a:gd name="connsiteY0" fmla="*/ 46482 h 46481"/>
                <a:gd name="connsiteX1" fmla="*/ 0 w 42481"/>
                <a:gd name="connsiteY1" fmla="*/ 0 h 4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481" h="46481">
                  <a:moveTo>
                    <a:pt x="42482" y="46482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25" name="Forme libre : forme 529">
              <a:extLst>
                <a:ext uri="{FF2B5EF4-FFF2-40B4-BE49-F238E27FC236}">
                  <a16:creationId xmlns:a16="http://schemas.microsoft.com/office/drawing/2014/main" id="{DAAC3509-5F92-B243-00DF-CA4918E004D2}"/>
                </a:ext>
              </a:extLst>
            </p:cNvPr>
            <p:cNvSpPr/>
            <p:nvPr/>
          </p:nvSpPr>
          <p:spPr>
            <a:xfrm>
              <a:off x="6990778" y="5245702"/>
              <a:ext cx="42576" cy="46481"/>
            </a:xfrm>
            <a:custGeom>
              <a:avLst/>
              <a:gdLst>
                <a:gd name="connsiteX0" fmla="*/ 42577 w 42576"/>
                <a:gd name="connsiteY0" fmla="*/ 46482 h 46481"/>
                <a:gd name="connsiteX1" fmla="*/ 0 w 42576"/>
                <a:gd name="connsiteY1" fmla="*/ 0 h 4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576" h="46481">
                  <a:moveTo>
                    <a:pt x="42577" y="46482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26" name="Forme libre : forme 530">
              <a:extLst>
                <a:ext uri="{FF2B5EF4-FFF2-40B4-BE49-F238E27FC236}">
                  <a16:creationId xmlns:a16="http://schemas.microsoft.com/office/drawing/2014/main" id="{7D4850E9-8FA9-CB62-CA3B-50A04DF73292}"/>
                </a:ext>
              </a:extLst>
            </p:cNvPr>
            <p:cNvSpPr/>
            <p:nvPr/>
          </p:nvSpPr>
          <p:spPr>
            <a:xfrm>
              <a:off x="6857619" y="5222091"/>
              <a:ext cx="202141" cy="187346"/>
            </a:xfrm>
            <a:custGeom>
              <a:avLst/>
              <a:gdLst>
                <a:gd name="connsiteX0" fmla="*/ 154196 w 202141"/>
                <a:gd name="connsiteY0" fmla="*/ 4332 h 187346"/>
                <a:gd name="connsiteX1" fmla="*/ 178580 w 202141"/>
                <a:gd name="connsiteY1" fmla="*/ 5475 h 187346"/>
                <a:gd name="connsiteX2" fmla="*/ 197630 w 202141"/>
                <a:gd name="connsiteY2" fmla="*/ 26526 h 187346"/>
                <a:gd name="connsiteX3" fmla="*/ 196563 w 202141"/>
                <a:gd name="connsiteY3" fmla="*/ 50748 h 187346"/>
                <a:gd name="connsiteX4" fmla="*/ 196487 w 202141"/>
                <a:gd name="connsiteY4" fmla="*/ 50815 h 187346"/>
                <a:gd name="connsiteX5" fmla="*/ 58469 w 202141"/>
                <a:gd name="connsiteY5" fmla="*/ 176259 h 187346"/>
                <a:gd name="connsiteX6" fmla="*/ -14 w 202141"/>
                <a:gd name="connsiteY6" fmla="*/ 187213 h 187346"/>
                <a:gd name="connsiteX7" fmla="*/ 15892 w 202141"/>
                <a:gd name="connsiteY7" fmla="*/ 130063 h 187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2141" h="187346">
                  <a:moveTo>
                    <a:pt x="154196" y="4332"/>
                  </a:moveTo>
                  <a:cubicBezTo>
                    <a:pt x="161263" y="-2040"/>
                    <a:pt x="172141" y="-1535"/>
                    <a:pt x="178580" y="5475"/>
                  </a:cubicBezTo>
                  <a:lnTo>
                    <a:pt x="197630" y="26526"/>
                  </a:lnTo>
                  <a:cubicBezTo>
                    <a:pt x="204021" y="33507"/>
                    <a:pt x="203545" y="44357"/>
                    <a:pt x="196563" y="50748"/>
                  </a:cubicBezTo>
                  <a:cubicBezTo>
                    <a:pt x="196534" y="50767"/>
                    <a:pt x="196515" y="50795"/>
                    <a:pt x="196487" y="50815"/>
                  </a:cubicBezTo>
                  <a:lnTo>
                    <a:pt x="58469" y="176259"/>
                  </a:lnTo>
                  <a:lnTo>
                    <a:pt x="-14" y="187213"/>
                  </a:lnTo>
                  <a:lnTo>
                    <a:pt x="15892" y="130063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27" name="Forme libre : forme 531">
              <a:extLst>
                <a:ext uri="{FF2B5EF4-FFF2-40B4-BE49-F238E27FC236}">
                  <a16:creationId xmlns:a16="http://schemas.microsoft.com/office/drawing/2014/main" id="{E6136F89-162B-550F-059D-2A8FF7E0D147}"/>
                </a:ext>
              </a:extLst>
            </p:cNvPr>
            <p:cNvSpPr/>
            <p:nvPr/>
          </p:nvSpPr>
          <p:spPr>
            <a:xfrm>
              <a:off x="6969347" y="5378005"/>
              <a:ext cx="9525" cy="106394"/>
            </a:xfrm>
            <a:custGeom>
              <a:avLst/>
              <a:gdLst>
                <a:gd name="connsiteX0" fmla="*/ 0 w 9525"/>
                <a:gd name="connsiteY0" fmla="*/ 106394 h 106394"/>
                <a:gd name="connsiteX1" fmla="*/ 0 w 9525"/>
                <a:gd name="connsiteY1" fmla="*/ 0 h 106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6394">
                  <a:moveTo>
                    <a:pt x="0" y="106394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28" name="Forme libre : forme 532">
              <a:extLst>
                <a:ext uri="{FF2B5EF4-FFF2-40B4-BE49-F238E27FC236}">
                  <a16:creationId xmlns:a16="http://schemas.microsoft.com/office/drawing/2014/main" id="{CC1D0082-762D-81A6-929D-346C545A9D2E}"/>
                </a:ext>
              </a:extLst>
            </p:cNvPr>
            <p:cNvSpPr/>
            <p:nvPr/>
          </p:nvSpPr>
          <p:spPr>
            <a:xfrm>
              <a:off x="6671976" y="5176551"/>
              <a:ext cx="297370" cy="61150"/>
            </a:xfrm>
            <a:custGeom>
              <a:avLst/>
              <a:gdLst>
                <a:gd name="connsiteX0" fmla="*/ -14 w 297370"/>
                <a:gd name="connsiteY0" fmla="*/ -133 h 61150"/>
                <a:gd name="connsiteX1" fmla="*/ 259256 w 297370"/>
                <a:gd name="connsiteY1" fmla="*/ -133 h 61150"/>
                <a:gd name="connsiteX2" fmla="*/ 297356 w 297370"/>
                <a:gd name="connsiteY2" fmla="*/ 37967 h 61150"/>
                <a:gd name="connsiteX3" fmla="*/ 297356 w 297370"/>
                <a:gd name="connsiteY3" fmla="*/ 61017 h 6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370" h="61150">
                  <a:moveTo>
                    <a:pt x="-14" y="-133"/>
                  </a:moveTo>
                  <a:lnTo>
                    <a:pt x="259256" y="-133"/>
                  </a:lnTo>
                  <a:cubicBezTo>
                    <a:pt x="280297" y="-133"/>
                    <a:pt x="297356" y="16926"/>
                    <a:pt x="297356" y="37967"/>
                  </a:cubicBezTo>
                  <a:lnTo>
                    <a:pt x="297356" y="61017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29" name="Forme libre : forme 533">
              <a:extLst>
                <a:ext uri="{FF2B5EF4-FFF2-40B4-BE49-F238E27FC236}">
                  <a16:creationId xmlns:a16="http://schemas.microsoft.com/office/drawing/2014/main" id="{C076108A-D9B3-BAF3-1261-1A0C05A8F355}"/>
                </a:ext>
              </a:extLst>
            </p:cNvPr>
            <p:cNvSpPr/>
            <p:nvPr/>
          </p:nvSpPr>
          <p:spPr>
            <a:xfrm>
              <a:off x="6748271" y="5484113"/>
              <a:ext cx="277177" cy="62770"/>
            </a:xfrm>
            <a:custGeom>
              <a:avLst/>
              <a:gdLst>
                <a:gd name="connsiteX0" fmla="*/ -14 w 277177"/>
                <a:gd name="connsiteY0" fmla="*/ 62637 h 62770"/>
                <a:gd name="connsiteX1" fmla="*/ 38086 w 277177"/>
                <a:gd name="connsiteY1" fmla="*/ 24537 h 62770"/>
                <a:gd name="connsiteX2" fmla="*/ 38086 w 277177"/>
                <a:gd name="connsiteY2" fmla="*/ -133 h 62770"/>
                <a:gd name="connsiteX3" fmla="*/ 277163 w 277177"/>
                <a:gd name="connsiteY3" fmla="*/ -133 h 62770"/>
                <a:gd name="connsiteX4" fmla="*/ 277163 w 277177"/>
                <a:gd name="connsiteY4" fmla="*/ 24537 h 62770"/>
                <a:gd name="connsiteX5" fmla="*/ 266019 w 277177"/>
                <a:gd name="connsiteY5" fmla="*/ 51206 h 62770"/>
                <a:gd name="connsiteX6" fmla="*/ 239063 w 277177"/>
                <a:gd name="connsiteY6" fmla="*/ 62351 h 62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7177" h="62770">
                  <a:moveTo>
                    <a:pt x="-14" y="62637"/>
                  </a:moveTo>
                  <a:cubicBezTo>
                    <a:pt x="21027" y="62637"/>
                    <a:pt x="38086" y="45577"/>
                    <a:pt x="38086" y="24537"/>
                  </a:cubicBezTo>
                  <a:lnTo>
                    <a:pt x="38086" y="-133"/>
                  </a:lnTo>
                  <a:lnTo>
                    <a:pt x="277163" y="-133"/>
                  </a:lnTo>
                  <a:lnTo>
                    <a:pt x="277163" y="24537"/>
                  </a:lnTo>
                  <a:cubicBezTo>
                    <a:pt x="277097" y="34548"/>
                    <a:pt x="273096" y="44130"/>
                    <a:pt x="266019" y="51206"/>
                  </a:cubicBezTo>
                  <a:cubicBezTo>
                    <a:pt x="258866" y="58350"/>
                    <a:pt x="249169" y="62360"/>
                    <a:pt x="239063" y="62351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30" name="Forme libre : forme 534">
              <a:extLst>
                <a:ext uri="{FF2B5EF4-FFF2-40B4-BE49-F238E27FC236}">
                  <a16:creationId xmlns:a16="http://schemas.microsoft.com/office/drawing/2014/main" id="{8AF09D58-274C-5D87-BFFC-F7204F9C56CC}"/>
                </a:ext>
              </a:extLst>
            </p:cNvPr>
            <p:cNvSpPr/>
            <p:nvPr/>
          </p:nvSpPr>
          <p:spPr>
            <a:xfrm>
              <a:off x="6633876" y="5176265"/>
              <a:ext cx="353472" cy="370617"/>
            </a:xfrm>
            <a:custGeom>
              <a:avLst/>
              <a:gdLst>
                <a:gd name="connsiteX0" fmla="*/ 58374 w 353472"/>
                <a:gd name="connsiteY0" fmla="*/ 60064 h 370617"/>
                <a:gd name="connsiteX1" fmla="*/ -14 w 353472"/>
                <a:gd name="connsiteY1" fmla="*/ 60064 h 370617"/>
                <a:gd name="connsiteX2" fmla="*/ -14 w 353472"/>
                <a:gd name="connsiteY2" fmla="*/ 37967 h 370617"/>
                <a:gd name="connsiteX3" fmla="*/ 38086 w 353472"/>
                <a:gd name="connsiteY3" fmla="*/ -133 h 370617"/>
                <a:gd name="connsiteX4" fmla="*/ 76186 w 353472"/>
                <a:gd name="connsiteY4" fmla="*/ 37967 h 370617"/>
                <a:gd name="connsiteX5" fmla="*/ 76186 w 353472"/>
                <a:gd name="connsiteY5" fmla="*/ 332670 h 370617"/>
                <a:gd name="connsiteX6" fmla="*/ 87330 w 353472"/>
                <a:gd name="connsiteY6" fmla="*/ 359340 h 370617"/>
                <a:gd name="connsiteX7" fmla="*/ 114286 w 353472"/>
                <a:gd name="connsiteY7" fmla="*/ 370484 h 370617"/>
                <a:gd name="connsiteX8" fmla="*/ 353458 w 353472"/>
                <a:gd name="connsiteY8" fmla="*/ 370484 h 370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3472" h="370617">
                  <a:moveTo>
                    <a:pt x="58374" y="60064"/>
                  </a:moveTo>
                  <a:lnTo>
                    <a:pt x="-14" y="60064"/>
                  </a:lnTo>
                  <a:lnTo>
                    <a:pt x="-14" y="37967"/>
                  </a:lnTo>
                  <a:cubicBezTo>
                    <a:pt x="-14" y="16925"/>
                    <a:pt x="17045" y="-133"/>
                    <a:pt x="38086" y="-133"/>
                  </a:cubicBezTo>
                  <a:cubicBezTo>
                    <a:pt x="59126" y="-133"/>
                    <a:pt x="76186" y="16925"/>
                    <a:pt x="76186" y="37967"/>
                  </a:cubicBezTo>
                  <a:lnTo>
                    <a:pt x="76186" y="332670"/>
                  </a:lnTo>
                  <a:cubicBezTo>
                    <a:pt x="76252" y="342681"/>
                    <a:pt x="80253" y="352262"/>
                    <a:pt x="87330" y="359340"/>
                  </a:cubicBezTo>
                  <a:cubicBezTo>
                    <a:pt x="94540" y="366388"/>
                    <a:pt x="104199" y="370379"/>
                    <a:pt x="114286" y="370484"/>
                  </a:cubicBezTo>
                  <a:lnTo>
                    <a:pt x="353458" y="370484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31" name="Forme libre : forme 535">
              <a:extLst>
                <a:ext uri="{FF2B5EF4-FFF2-40B4-BE49-F238E27FC236}">
                  <a16:creationId xmlns:a16="http://schemas.microsoft.com/office/drawing/2014/main" id="{5CB1D722-CCC2-D286-8E66-CCB31D4C59AC}"/>
                </a:ext>
              </a:extLst>
            </p:cNvPr>
            <p:cNvSpPr/>
            <p:nvPr/>
          </p:nvSpPr>
          <p:spPr>
            <a:xfrm>
              <a:off x="6751891" y="5449823"/>
              <a:ext cx="175736" cy="9525"/>
            </a:xfrm>
            <a:custGeom>
              <a:avLst/>
              <a:gdLst>
                <a:gd name="connsiteX0" fmla="*/ 175736 w 175736"/>
                <a:gd name="connsiteY0" fmla="*/ 0 h 9525"/>
                <a:gd name="connsiteX1" fmla="*/ 0 w 17573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736" h="9525">
                  <a:moveTo>
                    <a:pt x="175736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32" name="Forme libre : forme 536">
              <a:extLst>
                <a:ext uri="{FF2B5EF4-FFF2-40B4-BE49-F238E27FC236}">
                  <a16:creationId xmlns:a16="http://schemas.microsoft.com/office/drawing/2014/main" id="{2AF29F96-4403-6AA7-A889-89B054ED2241}"/>
                </a:ext>
              </a:extLst>
            </p:cNvPr>
            <p:cNvSpPr/>
            <p:nvPr/>
          </p:nvSpPr>
          <p:spPr>
            <a:xfrm>
              <a:off x="6751891" y="5414390"/>
              <a:ext cx="73247" cy="9525"/>
            </a:xfrm>
            <a:custGeom>
              <a:avLst/>
              <a:gdLst>
                <a:gd name="connsiteX0" fmla="*/ 73247 w 73247"/>
                <a:gd name="connsiteY0" fmla="*/ 0 h 9525"/>
                <a:gd name="connsiteX1" fmla="*/ 0 w 732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247" h="9525">
                  <a:moveTo>
                    <a:pt x="73247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233" name="Forme libre : forme 537">
              <a:extLst>
                <a:ext uri="{FF2B5EF4-FFF2-40B4-BE49-F238E27FC236}">
                  <a16:creationId xmlns:a16="http://schemas.microsoft.com/office/drawing/2014/main" id="{2DFF0CEC-FE2C-DF0A-D16F-4B2D7371F60E}"/>
                </a:ext>
              </a:extLst>
            </p:cNvPr>
            <p:cNvSpPr/>
            <p:nvPr/>
          </p:nvSpPr>
          <p:spPr>
            <a:xfrm>
              <a:off x="6751891" y="5378957"/>
              <a:ext cx="73247" cy="9525"/>
            </a:xfrm>
            <a:custGeom>
              <a:avLst/>
              <a:gdLst>
                <a:gd name="connsiteX0" fmla="*/ 73247 w 73247"/>
                <a:gd name="connsiteY0" fmla="*/ 0 h 9525"/>
                <a:gd name="connsiteX1" fmla="*/ 0 w 73247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247" h="9525">
                  <a:moveTo>
                    <a:pt x="73247" y="0"/>
                  </a:moveTo>
                  <a:lnTo>
                    <a:pt x="0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</p:grpSp>
      <p:grpSp>
        <p:nvGrpSpPr>
          <p:cNvPr id="1234" name="Graphic 3">
            <a:extLst>
              <a:ext uri="{FF2B5EF4-FFF2-40B4-BE49-F238E27FC236}">
                <a16:creationId xmlns:a16="http://schemas.microsoft.com/office/drawing/2014/main" id="{0A38452F-7CB0-6F88-229A-11239C31F495}"/>
              </a:ext>
            </a:extLst>
          </p:cNvPr>
          <p:cNvGrpSpPr/>
          <p:nvPr/>
        </p:nvGrpSpPr>
        <p:grpSpPr>
          <a:xfrm>
            <a:off x="9693769" y="5179710"/>
            <a:ext cx="371562" cy="431320"/>
            <a:chOff x="5175796" y="2228850"/>
            <a:chExt cx="371562" cy="431320"/>
          </a:xfrm>
          <a:noFill/>
        </p:grpSpPr>
        <p:sp>
          <p:nvSpPr>
            <p:cNvPr id="1235" name="Freeform: Shape 11">
              <a:extLst>
                <a:ext uri="{FF2B5EF4-FFF2-40B4-BE49-F238E27FC236}">
                  <a16:creationId xmlns:a16="http://schemas.microsoft.com/office/drawing/2014/main" id="{C705C896-3EB6-629B-2F9E-473BAC26B67F}"/>
                </a:ext>
              </a:extLst>
            </p:cNvPr>
            <p:cNvSpPr/>
            <p:nvPr/>
          </p:nvSpPr>
          <p:spPr>
            <a:xfrm>
              <a:off x="5333999" y="2470785"/>
              <a:ext cx="9525" cy="26669"/>
            </a:xfrm>
            <a:custGeom>
              <a:avLst/>
              <a:gdLst>
                <a:gd name="connsiteX0" fmla="*/ 0 w 9525"/>
                <a:gd name="connsiteY0" fmla="*/ 26670 h 26669"/>
                <a:gd name="connsiteX1" fmla="*/ 9525 w 9525"/>
                <a:gd name="connsiteY1" fmla="*/ 0 h 2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6669">
                  <a:moveTo>
                    <a:pt x="0" y="26670"/>
                  </a:moveTo>
                  <a:lnTo>
                    <a:pt x="952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236" name="Freeform: Shape 12">
              <a:extLst>
                <a:ext uri="{FF2B5EF4-FFF2-40B4-BE49-F238E27FC236}">
                  <a16:creationId xmlns:a16="http://schemas.microsoft.com/office/drawing/2014/main" id="{1C741110-F9E8-C5D5-95BB-5193A133E778}"/>
                </a:ext>
              </a:extLst>
            </p:cNvPr>
            <p:cNvSpPr/>
            <p:nvPr/>
          </p:nvSpPr>
          <p:spPr>
            <a:xfrm>
              <a:off x="5337809" y="2324100"/>
              <a:ext cx="104775" cy="66675"/>
            </a:xfrm>
            <a:custGeom>
              <a:avLst/>
              <a:gdLst>
                <a:gd name="connsiteX0" fmla="*/ 0 w 104775"/>
                <a:gd name="connsiteY0" fmla="*/ 28575 h 66675"/>
                <a:gd name="connsiteX1" fmla="*/ 38100 w 104775"/>
                <a:gd name="connsiteY1" fmla="*/ 66675 h 66675"/>
                <a:gd name="connsiteX2" fmla="*/ 104775 w 104775"/>
                <a:gd name="connsiteY2" fmla="*/ 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4775" h="66675">
                  <a:moveTo>
                    <a:pt x="0" y="28575"/>
                  </a:moveTo>
                  <a:lnTo>
                    <a:pt x="38100" y="66675"/>
                  </a:lnTo>
                  <a:lnTo>
                    <a:pt x="104775" y="0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237" name="Freeform: Shape 13">
              <a:extLst>
                <a:ext uri="{FF2B5EF4-FFF2-40B4-BE49-F238E27FC236}">
                  <a16:creationId xmlns:a16="http://schemas.microsoft.com/office/drawing/2014/main" id="{2AA82E64-B125-D646-9A52-3E500FFBD65C}"/>
                </a:ext>
              </a:extLst>
            </p:cNvPr>
            <p:cNvSpPr/>
            <p:nvPr/>
          </p:nvSpPr>
          <p:spPr>
            <a:xfrm>
              <a:off x="5242559" y="2381250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238" name="Freeform: Shape 14">
              <a:extLst>
                <a:ext uri="{FF2B5EF4-FFF2-40B4-BE49-F238E27FC236}">
                  <a16:creationId xmlns:a16="http://schemas.microsoft.com/office/drawing/2014/main" id="{FB07A7E1-A0B1-45CE-EAC9-EC1BA1DD552F}"/>
                </a:ext>
              </a:extLst>
            </p:cNvPr>
            <p:cNvSpPr/>
            <p:nvPr/>
          </p:nvSpPr>
          <p:spPr>
            <a:xfrm>
              <a:off x="5480684" y="2381250"/>
              <a:ext cx="28575" cy="9525"/>
            </a:xfrm>
            <a:custGeom>
              <a:avLst/>
              <a:gdLst>
                <a:gd name="connsiteX0" fmla="*/ 0 w 28575"/>
                <a:gd name="connsiteY0" fmla="*/ 0 h 9525"/>
                <a:gd name="connsiteX1" fmla="*/ 28575 w 285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75" h="9525">
                  <a:moveTo>
                    <a:pt x="0" y="0"/>
                  </a:moveTo>
                  <a:lnTo>
                    <a:pt x="28575" y="0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239" name="Freeform: Shape 15">
              <a:extLst>
                <a:ext uri="{FF2B5EF4-FFF2-40B4-BE49-F238E27FC236}">
                  <a16:creationId xmlns:a16="http://schemas.microsoft.com/office/drawing/2014/main" id="{C5B7639B-C93A-AD06-BA9A-DD800CF8E21D}"/>
                </a:ext>
              </a:extLst>
            </p:cNvPr>
            <p:cNvSpPr/>
            <p:nvPr/>
          </p:nvSpPr>
          <p:spPr>
            <a:xfrm>
              <a:off x="5375909" y="2247900"/>
              <a:ext cx="9525" cy="28575"/>
            </a:xfrm>
            <a:custGeom>
              <a:avLst/>
              <a:gdLst>
                <a:gd name="connsiteX0" fmla="*/ 0 w 9525"/>
                <a:gd name="connsiteY0" fmla="*/ 0 h 28575"/>
                <a:gd name="connsiteX1" fmla="*/ 0 w 9525"/>
                <a:gd name="connsiteY1" fmla="*/ 28575 h 2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8575">
                  <a:moveTo>
                    <a:pt x="0" y="0"/>
                  </a:moveTo>
                  <a:lnTo>
                    <a:pt x="0" y="28575"/>
                  </a:lnTo>
                </a:path>
              </a:pathLst>
            </a:custGeom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240" name="Freeform: Shape 16">
              <a:extLst>
                <a:ext uri="{FF2B5EF4-FFF2-40B4-BE49-F238E27FC236}">
                  <a16:creationId xmlns:a16="http://schemas.microsoft.com/office/drawing/2014/main" id="{58447C88-73AF-6F68-ACF0-612C9E1FA661}"/>
                </a:ext>
              </a:extLst>
            </p:cNvPr>
            <p:cNvSpPr/>
            <p:nvPr/>
          </p:nvSpPr>
          <p:spPr>
            <a:xfrm>
              <a:off x="5264466" y="2446712"/>
              <a:ext cx="282892" cy="163137"/>
            </a:xfrm>
            <a:custGeom>
              <a:avLst/>
              <a:gdLst>
                <a:gd name="connsiteX0" fmla="*/ 0 w 282892"/>
                <a:gd name="connsiteY0" fmla="*/ 163138 h 163137"/>
                <a:gd name="connsiteX1" fmla="*/ 19050 w 282892"/>
                <a:gd name="connsiteY1" fmla="*/ 153613 h 163137"/>
                <a:gd name="connsiteX2" fmla="*/ 159068 w 282892"/>
                <a:gd name="connsiteY2" fmla="*/ 153613 h 163137"/>
                <a:gd name="connsiteX3" fmla="*/ 235268 w 282892"/>
                <a:gd name="connsiteY3" fmla="*/ 86938 h 163137"/>
                <a:gd name="connsiteX4" fmla="*/ 282893 w 282892"/>
                <a:gd name="connsiteY4" fmla="*/ 10738 h 163137"/>
                <a:gd name="connsiteX5" fmla="*/ 244793 w 282892"/>
                <a:gd name="connsiteY5" fmla="*/ 1213 h 163137"/>
                <a:gd name="connsiteX6" fmla="*/ 206693 w 282892"/>
                <a:gd name="connsiteY6" fmla="*/ 39313 h 163137"/>
                <a:gd name="connsiteX7" fmla="*/ 162878 w 282892"/>
                <a:gd name="connsiteY7" fmla="*/ 62173 h 163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2892" h="163137">
                  <a:moveTo>
                    <a:pt x="0" y="163138"/>
                  </a:moveTo>
                  <a:cubicBezTo>
                    <a:pt x="3810" y="159328"/>
                    <a:pt x="7620" y="153613"/>
                    <a:pt x="19050" y="153613"/>
                  </a:cubicBezTo>
                  <a:cubicBezTo>
                    <a:pt x="30480" y="153613"/>
                    <a:pt x="147638" y="153613"/>
                    <a:pt x="159068" y="153613"/>
                  </a:cubicBezTo>
                  <a:cubicBezTo>
                    <a:pt x="169545" y="153613"/>
                    <a:pt x="227648" y="95510"/>
                    <a:pt x="235268" y="86938"/>
                  </a:cubicBezTo>
                  <a:cubicBezTo>
                    <a:pt x="241935" y="79318"/>
                    <a:pt x="274320" y="31693"/>
                    <a:pt x="282893" y="10738"/>
                  </a:cubicBezTo>
                  <a:cubicBezTo>
                    <a:pt x="277178" y="3118"/>
                    <a:pt x="262890" y="-2597"/>
                    <a:pt x="244793" y="1213"/>
                  </a:cubicBezTo>
                  <a:cubicBezTo>
                    <a:pt x="227648" y="5023"/>
                    <a:pt x="218123" y="17405"/>
                    <a:pt x="206693" y="39313"/>
                  </a:cubicBezTo>
                  <a:lnTo>
                    <a:pt x="162878" y="62173"/>
                  </a:ln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241" name="Freeform: Shape 17">
              <a:extLst>
                <a:ext uri="{FF2B5EF4-FFF2-40B4-BE49-F238E27FC236}">
                  <a16:creationId xmlns:a16="http://schemas.microsoft.com/office/drawing/2014/main" id="{40C00018-E6EA-D9F8-8085-D5A0947F3113}"/>
                </a:ext>
              </a:extLst>
            </p:cNvPr>
            <p:cNvSpPr/>
            <p:nvPr/>
          </p:nvSpPr>
          <p:spPr>
            <a:xfrm>
              <a:off x="5187314" y="2476500"/>
              <a:ext cx="245745" cy="66675"/>
            </a:xfrm>
            <a:custGeom>
              <a:avLst/>
              <a:gdLst>
                <a:gd name="connsiteX0" fmla="*/ 131445 w 245745"/>
                <a:gd name="connsiteY0" fmla="*/ 66675 h 66675"/>
                <a:gd name="connsiteX1" fmla="*/ 217170 w 245745"/>
                <a:gd name="connsiteY1" fmla="*/ 66675 h 66675"/>
                <a:gd name="connsiteX2" fmla="*/ 217170 w 245745"/>
                <a:gd name="connsiteY2" fmla="*/ 19050 h 66675"/>
                <a:gd name="connsiteX3" fmla="*/ 160020 w 245745"/>
                <a:gd name="connsiteY3" fmla="*/ 19050 h 66675"/>
                <a:gd name="connsiteX4" fmla="*/ 124777 w 245745"/>
                <a:gd name="connsiteY4" fmla="*/ 0 h 66675"/>
                <a:gd name="connsiteX5" fmla="*/ 77152 w 245745"/>
                <a:gd name="connsiteY5" fmla="*/ 0 h 66675"/>
                <a:gd name="connsiteX6" fmla="*/ 39052 w 245745"/>
                <a:gd name="connsiteY6" fmla="*/ 19050 h 66675"/>
                <a:gd name="connsiteX7" fmla="*/ 0 w 245745"/>
                <a:gd name="connsiteY7" fmla="*/ 57150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5745" h="66675">
                  <a:moveTo>
                    <a:pt x="131445" y="66675"/>
                  </a:moveTo>
                  <a:cubicBezTo>
                    <a:pt x="131445" y="66675"/>
                    <a:pt x="207645" y="66675"/>
                    <a:pt x="217170" y="66675"/>
                  </a:cubicBezTo>
                  <a:cubicBezTo>
                    <a:pt x="255270" y="66675"/>
                    <a:pt x="255270" y="19050"/>
                    <a:pt x="217170" y="19050"/>
                  </a:cubicBezTo>
                  <a:cubicBezTo>
                    <a:pt x="207645" y="19050"/>
                    <a:pt x="186690" y="19050"/>
                    <a:pt x="160020" y="19050"/>
                  </a:cubicBezTo>
                  <a:cubicBezTo>
                    <a:pt x="152400" y="19050"/>
                    <a:pt x="137160" y="0"/>
                    <a:pt x="124777" y="0"/>
                  </a:cubicBezTo>
                  <a:cubicBezTo>
                    <a:pt x="119063" y="0"/>
                    <a:pt x="90488" y="0"/>
                    <a:pt x="77152" y="0"/>
                  </a:cubicBezTo>
                  <a:cubicBezTo>
                    <a:pt x="63818" y="0"/>
                    <a:pt x="48577" y="10478"/>
                    <a:pt x="39052" y="19050"/>
                  </a:cubicBezTo>
                  <a:cubicBezTo>
                    <a:pt x="24765" y="33338"/>
                    <a:pt x="0" y="57150"/>
                    <a:pt x="0" y="57150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242" name="Freeform: Shape 18">
              <a:extLst>
                <a:ext uri="{FF2B5EF4-FFF2-40B4-BE49-F238E27FC236}">
                  <a16:creationId xmlns:a16="http://schemas.microsoft.com/office/drawing/2014/main" id="{9FD1ECFA-FE52-B47C-C2C7-8542BACBD78E}"/>
                </a:ext>
              </a:extLst>
            </p:cNvPr>
            <p:cNvSpPr/>
            <p:nvPr/>
          </p:nvSpPr>
          <p:spPr>
            <a:xfrm rot="18900000">
              <a:off x="5175796" y="2511582"/>
              <a:ext cx="54291" cy="148588"/>
            </a:xfrm>
            <a:custGeom>
              <a:avLst/>
              <a:gdLst>
                <a:gd name="connsiteX0" fmla="*/ 0 w 54291"/>
                <a:gd name="connsiteY0" fmla="*/ 0 h 148588"/>
                <a:gd name="connsiteX1" fmla="*/ 54292 w 54291"/>
                <a:gd name="connsiteY1" fmla="*/ 0 h 148588"/>
                <a:gd name="connsiteX2" fmla="*/ 54292 w 54291"/>
                <a:gd name="connsiteY2" fmla="*/ 148589 h 148588"/>
                <a:gd name="connsiteX3" fmla="*/ 0 w 54291"/>
                <a:gd name="connsiteY3" fmla="*/ 148589 h 148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91" h="148588">
                  <a:moveTo>
                    <a:pt x="0" y="0"/>
                  </a:moveTo>
                  <a:lnTo>
                    <a:pt x="54292" y="0"/>
                  </a:lnTo>
                  <a:lnTo>
                    <a:pt x="54292" y="148589"/>
                  </a:lnTo>
                  <a:lnTo>
                    <a:pt x="0" y="148589"/>
                  </a:lnTo>
                  <a:close/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  <p:sp>
          <p:nvSpPr>
            <p:cNvPr id="1243" name="Freeform: Shape 19">
              <a:extLst>
                <a:ext uri="{FF2B5EF4-FFF2-40B4-BE49-F238E27FC236}">
                  <a16:creationId xmlns:a16="http://schemas.microsoft.com/office/drawing/2014/main" id="{48185913-2B67-A4BE-F986-ECC270DC6151}"/>
                </a:ext>
              </a:extLst>
            </p:cNvPr>
            <p:cNvSpPr/>
            <p:nvPr/>
          </p:nvSpPr>
          <p:spPr>
            <a:xfrm>
              <a:off x="5224462" y="2228850"/>
              <a:ext cx="304800" cy="221932"/>
            </a:xfrm>
            <a:custGeom>
              <a:avLst/>
              <a:gdLst>
                <a:gd name="connsiteX0" fmla="*/ 16192 w 304800"/>
                <a:gd name="connsiteY0" fmla="*/ 221933 h 221932"/>
                <a:gd name="connsiteX1" fmla="*/ 0 w 304800"/>
                <a:gd name="connsiteY1" fmla="*/ 152400 h 221932"/>
                <a:gd name="connsiteX2" fmla="*/ 152400 w 304800"/>
                <a:gd name="connsiteY2" fmla="*/ 0 h 221932"/>
                <a:gd name="connsiteX3" fmla="*/ 304800 w 304800"/>
                <a:gd name="connsiteY3" fmla="*/ 152400 h 221932"/>
                <a:gd name="connsiteX4" fmla="*/ 299085 w 304800"/>
                <a:gd name="connsiteY4" fmla="*/ 192405 h 221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4800" h="221932">
                  <a:moveTo>
                    <a:pt x="16192" y="221933"/>
                  </a:moveTo>
                  <a:cubicBezTo>
                    <a:pt x="5715" y="200978"/>
                    <a:pt x="0" y="178117"/>
                    <a:pt x="0" y="152400"/>
                  </a:cubicBezTo>
                  <a:cubicBezTo>
                    <a:pt x="0" y="68580"/>
                    <a:pt x="68580" y="0"/>
                    <a:pt x="152400" y="0"/>
                  </a:cubicBezTo>
                  <a:cubicBezTo>
                    <a:pt x="236220" y="0"/>
                    <a:pt x="304800" y="68580"/>
                    <a:pt x="304800" y="152400"/>
                  </a:cubicBezTo>
                  <a:cubicBezTo>
                    <a:pt x="304800" y="165735"/>
                    <a:pt x="302895" y="179070"/>
                    <a:pt x="299085" y="192405"/>
                  </a:cubicBezTo>
                </a:path>
              </a:pathLst>
            </a:custGeom>
            <a:noFill/>
            <a:ln w="19050" cap="flat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fr-FR" noProof="0"/>
            </a:p>
          </p:txBody>
        </p:sp>
      </p:grpSp>
      <p:pic>
        <p:nvPicPr>
          <p:cNvPr id="1244" name="Graphic 1122">
            <a:extLst>
              <a:ext uri="{FF2B5EF4-FFF2-40B4-BE49-F238E27FC236}">
                <a16:creationId xmlns:a16="http://schemas.microsoft.com/office/drawing/2014/main" id="{184DEB5E-A13D-0C08-01C0-FBD77025B5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24494" y="5148337"/>
            <a:ext cx="484352" cy="4940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8500499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1E3D2-7B47-1633-7A76-703835769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Titre 511">
            <a:extLst>
              <a:ext uri="{FF2B5EF4-FFF2-40B4-BE49-F238E27FC236}">
                <a16:creationId xmlns:a16="http://schemas.microsoft.com/office/drawing/2014/main" id="{F8914B91-126F-6A9C-0CFC-9C1B8031E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Pictogrammes</a:t>
            </a:r>
          </a:p>
        </p:txBody>
      </p:sp>
      <p:sp>
        <p:nvSpPr>
          <p:cNvPr id="1245" name="Forme libre : forme 1244">
            <a:extLst>
              <a:ext uri="{FF2B5EF4-FFF2-40B4-BE49-F238E27FC236}">
                <a16:creationId xmlns:a16="http://schemas.microsoft.com/office/drawing/2014/main" id="{7327190A-081A-F440-1BC2-7E37926CF4EA}"/>
              </a:ext>
            </a:extLst>
          </p:cNvPr>
          <p:cNvSpPr/>
          <p:nvPr/>
        </p:nvSpPr>
        <p:spPr>
          <a:xfrm>
            <a:off x="1052223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6" name="Forme libre : forme 1245">
            <a:extLst>
              <a:ext uri="{FF2B5EF4-FFF2-40B4-BE49-F238E27FC236}">
                <a16:creationId xmlns:a16="http://schemas.microsoft.com/office/drawing/2014/main" id="{655B1FD3-FA74-A4FE-2B9F-AF30EB849953}"/>
              </a:ext>
            </a:extLst>
          </p:cNvPr>
          <p:cNvSpPr/>
          <p:nvPr/>
        </p:nvSpPr>
        <p:spPr>
          <a:xfrm>
            <a:off x="1052223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7" name="Forme libre : forme 1246">
            <a:extLst>
              <a:ext uri="{FF2B5EF4-FFF2-40B4-BE49-F238E27FC236}">
                <a16:creationId xmlns:a16="http://schemas.microsoft.com/office/drawing/2014/main" id="{9FE2E5D8-9307-DE17-C201-6FC3BEF74A05}"/>
              </a:ext>
            </a:extLst>
          </p:cNvPr>
          <p:cNvSpPr/>
          <p:nvPr/>
        </p:nvSpPr>
        <p:spPr>
          <a:xfrm>
            <a:off x="1052223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8" name="Forme libre : forme 1247">
            <a:extLst>
              <a:ext uri="{FF2B5EF4-FFF2-40B4-BE49-F238E27FC236}">
                <a16:creationId xmlns:a16="http://schemas.microsoft.com/office/drawing/2014/main" id="{4A61BF48-14D3-CD59-FAAD-813EAEB1585D}"/>
              </a:ext>
            </a:extLst>
          </p:cNvPr>
          <p:cNvSpPr/>
          <p:nvPr/>
        </p:nvSpPr>
        <p:spPr>
          <a:xfrm>
            <a:off x="1052223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49" name="Forme libre : forme 1248">
            <a:extLst>
              <a:ext uri="{FF2B5EF4-FFF2-40B4-BE49-F238E27FC236}">
                <a16:creationId xmlns:a16="http://schemas.microsoft.com/office/drawing/2014/main" id="{2E9CBC43-15B8-D247-13B2-19680AFF12E7}"/>
              </a:ext>
            </a:extLst>
          </p:cNvPr>
          <p:cNvSpPr/>
          <p:nvPr/>
        </p:nvSpPr>
        <p:spPr>
          <a:xfrm>
            <a:off x="9435118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0" name="Forme libre : forme 1249">
            <a:extLst>
              <a:ext uri="{FF2B5EF4-FFF2-40B4-BE49-F238E27FC236}">
                <a16:creationId xmlns:a16="http://schemas.microsoft.com/office/drawing/2014/main" id="{A9056C9E-2889-D51C-A131-AADD2EF37BBE}"/>
              </a:ext>
            </a:extLst>
          </p:cNvPr>
          <p:cNvSpPr/>
          <p:nvPr/>
        </p:nvSpPr>
        <p:spPr>
          <a:xfrm>
            <a:off x="9435118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1" name="Forme libre : forme 1250">
            <a:extLst>
              <a:ext uri="{FF2B5EF4-FFF2-40B4-BE49-F238E27FC236}">
                <a16:creationId xmlns:a16="http://schemas.microsoft.com/office/drawing/2014/main" id="{BA840FF4-1AB5-FD69-D4D4-6210C2755CA7}"/>
              </a:ext>
            </a:extLst>
          </p:cNvPr>
          <p:cNvSpPr/>
          <p:nvPr/>
        </p:nvSpPr>
        <p:spPr>
          <a:xfrm>
            <a:off x="9435118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2" name="Forme libre : forme 1251">
            <a:extLst>
              <a:ext uri="{FF2B5EF4-FFF2-40B4-BE49-F238E27FC236}">
                <a16:creationId xmlns:a16="http://schemas.microsoft.com/office/drawing/2014/main" id="{E68EFC55-0AE0-59F7-60B3-03D343120F3A}"/>
              </a:ext>
            </a:extLst>
          </p:cNvPr>
          <p:cNvSpPr/>
          <p:nvPr/>
        </p:nvSpPr>
        <p:spPr>
          <a:xfrm>
            <a:off x="9435118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3" name="Forme libre : forme 1252">
            <a:extLst>
              <a:ext uri="{FF2B5EF4-FFF2-40B4-BE49-F238E27FC236}">
                <a16:creationId xmlns:a16="http://schemas.microsoft.com/office/drawing/2014/main" id="{1CC1042C-8186-B7BC-AB70-D1D721147AD8}"/>
              </a:ext>
            </a:extLst>
          </p:cNvPr>
          <p:cNvSpPr/>
          <p:nvPr/>
        </p:nvSpPr>
        <p:spPr>
          <a:xfrm>
            <a:off x="839073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4" name="Forme libre : forme 1253">
            <a:extLst>
              <a:ext uri="{FF2B5EF4-FFF2-40B4-BE49-F238E27FC236}">
                <a16:creationId xmlns:a16="http://schemas.microsoft.com/office/drawing/2014/main" id="{E37B75E3-FB80-F1BE-DF52-AA37D89321C1}"/>
              </a:ext>
            </a:extLst>
          </p:cNvPr>
          <p:cNvSpPr/>
          <p:nvPr/>
        </p:nvSpPr>
        <p:spPr>
          <a:xfrm>
            <a:off x="839073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5" name="Forme libre : forme 1254">
            <a:extLst>
              <a:ext uri="{FF2B5EF4-FFF2-40B4-BE49-F238E27FC236}">
                <a16:creationId xmlns:a16="http://schemas.microsoft.com/office/drawing/2014/main" id="{F11EF87A-B307-0565-4BF3-324202FC1F68}"/>
              </a:ext>
            </a:extLst>
          </p:cNvPr>
          <p:cNvSpPr/>
          <p:nvPr/>
        </p:nvSpPr>
        <p:spPr>
          <a:xfrm>
            <a:off x="839073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6" name="Forme libre : forme 1255">
            <a:extLst>
              <a:ext uri="{FF2B5EF4-FFF2-40B4-BE49-F238E27FC236}">
                <a16:creationId xmlns:a16="http://schemas.microsoft.com/office/drawing/2014/main" id="{23528A12-369A-E3C7-EAE4-3CAE7D58F7F6}"/>
              </a:ext>
            </a:extLst>
          </p:cNvPr>
          <p:cNvSpPr/>
          <p:nvPr/>
        </p:nvSpPr>
        <p:spPr>
          <a:xfrm>
            <a:off x="839073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7" name="Forme libre : forme 1256">
            <a:extLst>
              <a:ext uri="{FF2B5EF4-FFF2-40B4-BE49-F238E27FC236}">
                <a16:creationId xmlns:a16="http://schemas.microsoft.com/office/drawing/2014/main" id="{1B2E92B6-C8DB-C436-9C5F-F7A4A14D83A4}"/>
              </a:ext>
            </a:extLst>
          </p:cNvPr>
          <p:cNvSpPr/>
          <p:nvPr/>
        </p:nvSpPr>
        <p:spPr>
          <a:xfrm>
            <a:off x="730361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8" name="Forme libre : forme 1257">
            <a:extLst>
              <a:ext uri="{FF2B5EF4-FFF2-40B4-BE49-F238E27FC236}">
                <a16:creationId xmlns:a16="http://schemas.microsoft.com/office/drawing/2014/main" id="{4AB23D76-012A-7266-80CD-BA212B9190E9}"/>
              </a:ext>
            </a:extLst>
          </p:cNvPr>
          <p:cNvSpPr/>
          <p:nvPr/>
        </p:nvSpPr>
        <p:spPr>
          <a:xfrm>
            <a:off x="730361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59" name="Forme libre : forme 1258">
            <a:extLst>
              <a:ext uri="{FF2B5EF4-FFF2-40B4-BE49-F238E27FC236}">
                <a16:creationId xmlns:a16="http://schemas.microsoft.com/office/drawing/2014/main" id="{7E007034-D72F-EC90-0553-88D242305771}"/>
              </a:ext>
            </a:extLst>
          </p:cNvPr>
          <p:cNvSpPr/>
          <p:nvPr/>
        </p:nvSpPr>
        <p:spPr>
          <a:xfrm>
            <a:off x="730361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0" name="Forme libre : forme 1259">
            <a:extLst>
              <a:ext uri="{FF2B5EF4-FFF2-40B4-BE49-F238E27FC236}">
                <a16:creationId xmlns:a16="http://schemas.microsoft.com/office/drawing/2014/main" id="{69F3D5F0-CCC9-6CE4-F872-5B0BB2A6783E}"/>
              </a:ext>
            </a:extLst>
          </p:cNvPr>
          <p:cNvSpPr/>
          <p:nvPr/>
        </p:nvSpPr>
        <p:spPr>
          <a:xfrm>
            <a:off x="730361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1" name="Forme libre : forme 1260">
            <a:extLst>
              <a:ext uri="{FF2B5EF4-FFF2-40B4-BE49-F238E27FC236}">
                <a16:creationId xmlns:a16="http://schemas.microsoft.com/office/drawing/2014/main" id="{70CD9BCD-1D8D-6313-896A-5BE5DB7A9F7E}"/>
              </a:ext>
            </a:extLst>
          </p:cNvPr>
          <p:cNvSpPr/>
          <p:nvPr/>
        </p:nvSpPr>
        <p:spPr>
          <a:xfrm>
            <a:off x="621649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2" name="Forme libre : forme 1261">
            <a:extLst>
              <a:ext uri="{FF2B5EF4-FFF2-40B4-BE49-F238E27FC236}">
                <a16:creationId xmlns:a16="http://schemas.microsoft.com/office/drawing/2014/main" id="{5CCFADAF-4051-01DE-54F4-F762C5D2394B}"/>
              </a:ext>
            </a:extLst>
          </p:cNvPr>
          <p:cNvSpPr/>
          <p:nvPr/>
        </p:nvSpPr>
        <p:spPr>
          <a:xfrm>
            <a:off x="621649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3" name="Forme libre : forme 1262">
            <a:extLst>
              <a:ext uri="{FF2B5EF4-FFF2-40B4-BE49-F238E27FC236}">
                <a16:creationId xmlns:a16="http://schemas.microsoft.com/office/drawing/2014/main" id="{069A9961-9AE9-25A2-2872-AF9407B36BC1}"/>
              </a:ext>
            </a:extLst>
          </p:cNvPr>
          <p:cNvSpPr/>
          <p:nvPr/>
        </p:nvSpPr>
        <p:spPr>
          <a:xfrm>
            <a:off x="621649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4" name="Forme libre : forme 1263">
            <a:extLst>
              <a:ext uri="{FF2B5EF4-FFF2-40B4-BE49-F238E27FC236}">
                <a16:creationId xmlns:a16="http://schemas.microsoft.com/office/drawing/2014/main" id="{3EA6FB36-80F1-E392-9E47-40ED1AF7A7B4}"/>
              </a:ext>
            </a:extLst>
          </p:cNvPr>
          <p:cNvSpPr/>
          <p:nvPr/>
        </p:nvSpPr>
        <p:spPr>
          <a:xfrm>
            <a:off x="621649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5" name="Forme libre : forme 1264">
            <a:extLst>
              <a:ext uri="{FF2B5EF4-FFF2-40B4-BE49-F238E27FC236}">
                <a16:creationId xmlns:a16="http://schemas.microsoft.com/office/drawing/2014/main" id="{D6B5D251-2086-1311-3AC9-CF2161B081A1}"/>
              </a:ext>
            </a:extLst>
          </p:cNvPr>
          <p:cNvSpPr/>
          <p:nvPr/>
        </p:nvSpPr>
        <p:spPr>
          <a:xfrm>
            <a:off x="512937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6" name="Forme libre : forme 1265">
            <a:extLst>
              <a:ext uri="{FF2B5EF4-FFF2-40B4-BE49-F238E27FC236}">
                <a16:creationId xmlns:a16="http://schemas.microsoft.com/office/drawing/2014/main" id="{5E7B2B91-2ACB-20BC-98E4-12CC38056C8D}"/>
              </a:ext>
            </a:extLst>
          </p:cNvPr>
          <p:cNvSpPr/>
          <p:nvPr/>
        </p:nvSpPr>
        <p:spPr>
          <a:xfrm>
            <a:off x="512937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7" name="Forme libre : forme 1266">
            <a:extLst>
              <a:ext uri="{FF2B5EF4-FFF2-40B4-BE49-F238E27FC236}">
                <a16:creationId xmlns:a16="http://schemas.microsoft.com/office/drawing/2014/main" id="{7248659A-2297-C845-4C6E-D955888C970E}"/>
              </a:ext>
            </a:extLst>
          </p:cNvPr>
          <p:cNvSpPr/>
          <p:nvPr/>
        </p:nvSpPr>
        <p:spPr>
          <a:xfrm>
            <a:off x="512937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8" name="Forme libre : forme 1267">
            <a:extLst>
              <a:ext uri="{FF2B5EF4-FFF2-40B4-BE49-F238E27FC236}">
                <a16:creationId xmlns:a16="http://schemas.microsoft.com/office/drawing/2014/main" id="{CF8FCABD-E5AF-217B-D525-EFB841B44AEE}"/>
              </a:ext>
            </a:extLst>
          </p:cNvPr>
          <p:cNvSpPr/>
          <p:nvPr/>
        </p:nvSpPr>
        <p:spPr>
          <a:xfrm>
            <a:off x="512937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69" name="Forme libre : forme 1268">
            <a:extLst>
              <a:ext uri="{FF2B5EF4-FFF2-40B4-BE49-F238E27FC236}">
                <a16:creationId xmlns:a16="http://schemas.microsoft.com/office/drawing/2014/main" id="{2A9C5C12-A21B-BFC7-5DF1-38948A5D9A8F}"/>
              </a:ext>
            </a:extLst>
          </p:cNvPr>
          <p:cNvSpPr/>
          <p:nvPr/>
        </p:nvSpPr>
        <p:spPr>
          <a:xfrm>
            <a:off x="404225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0" name="Forme libre : forme 1269">
            <a:extLst>
              <a:ext uri="{FF2B5EF4-FFF2-40B4-BE49-F238E27FC236}">
                <a16:creationId xmlns:a16="http://schemas.microsoft.com/office/drawing/2014/main" id="{D87D5A55-1A4A-7365-A551-8C6CE641F099}"/>
              </a:ext>
            </a:extLst>
          </p:cNvPr>
          <p:cNvSpPr/>
          <p:nvPr/>
        </p:nvSpPr>
        <p:spPr>
          <a:xfrm>
            <a:off x="404225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1" name="Forme libre : forme 1270">
            <a:extLst>
              <a:ext uri="{FF2B5EF4-FFF2-40B4-BE49-F238E27FC236}">
                <a16:creationId xmlns:a16="http://schemas.microsoft.com/office/drawing/2014/main" id="{4F0F0BDC-6254-C062-4D97-DCD2EC0A32B2}"/>
              </a:ext>
            </a:extLst>
          </p:cNvPr>
          <p:cNvSpPr/>
          <p:nvPr/>
        </p:nvSpPr>
        <p:spPr>
          <a:xfrm>
            <a:off x="404225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2" name="Forme libre : forme 1271">
            <a:extLst>
              <a:ext uri="{FF2B5EF4-FFF2-40B4-BE49-F238E27FC236}">
                <a16:creationId xmlns:a16="http://schemas.microsoft.com/office/drawing/2014/main" id="{FFED6A71-C94E-BA3C-9C2A-7A64797A584D}"/>
              </a:ext>
            </a:extLst>
          </p:cNvPr>
          <p:cNvSpPr/>
          <p:nvPr/>
        </p:nvSpPr>
        <p:spPr>
          <a:xfrm>
            <a:off x="404225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3" name="Forme libre : forme 1272">
            <a:extLst>
              <a:ext uri="{FF2B5EF4-FFF2-40B4-BE49-F238E27FC236}">
                <a16:creationId xmlns:a16="http://schemas.microsoft.com/office/drawing/2014/main" id="{F3C4E23D-4CF3-60E3-2C52-DBFEC32BC956}"/>
              </a:ext>
            </a:extLst>
          </p:cNvPr>
          <p:cNvSpPr/>
          <p:nvPr/>
        </p:nvSpPr>
        <p:spPr>
          <a:xfrm>
            <a:off x="295513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4" name="Forme libre : forme 1273">
            <a:extLst>
              <a:ext uri="{FF2B5EF4-FFF2-40B4-BE49-F238E27FC236}">
                <a16:creationId xmlns:a16="http://schemas.microsoft.com/office/drawing/2014/main" id="{77264C6F-7505-018F-B900-DF06CBC55EF5}"/>
              </a:ext>
            </a:extLst>
          </p:cNvPr>
          <p:cNvSpPr/>
          <p:nvPr/>
        </p:nvSpPr>
        <p:spPr>
          <a:xfrm>
            <a:off x="295513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5" name="Forme libre : forme 1274">
            <a:extLst>
              <a:ext uri="{FF2B5EF4-FFF2-40B4-BE49-F238E27FC236}">
                <a16:creationId xmlns:a16="http://schemas.microsoft.com/office/drawing/2014/main" id="{2631B8E5-297A-4722-0481-9D5F00436530}"/>
              </a:ext>
            </a:extLst>
          </p:cNvPr>
          <p:cNvSpPr/>
          <p:nvPr/>
        </p:nvSpPr>
        <p:spPr>
          <a:xfrm>
            <a:off x="295513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6" name="Forme libre : forme 1275">
            <a:extLst>
              <a:ext uri="{FF2B5EF4-FFF2-40B4-BE49-F238E27FC236}">
                <a16:creationId xmlns:a16="http://schemas.microsoft.com/office/drawing/2014/main" id="{10C90F7E-0FE2-81B9-F5D6-80C0A8DAC271}"/>
              </a:ext>
            </a:extLst>
          </p:cNvPr>
          <p:cNvSpPr/>
          <p:nvPr/>
        </p:nvSpPr>
        <p:spPr>
          <a:xfrm>
            <a:off x="295513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7" name="Forme libre : forme 1276">
            <a:extLst>
              <a:ext uri="{FF2B5EF4-FFF2-40B4-BE49-F238E27FC236}">
                <a16:creationId xmlns:a16="http://schemas.microsoft.com/office/drawing/2014/main" id="{2A510308-29A3-03B2-8155-EC32436E9FB5}"/>
              </a:ext>
            </a:extLst>
          </p:cNvPr>
          <p:cNvSpPr/>
          <p:nvPr/>
        </p:nvSpPr>
        <p:spPr>
          <a:xfrm>
            <a:off x="186801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8" name="Forme libre : forme 1277">
            <a:extLst>
              <a:ext uri="{FF2B5EF4-FFF2-40B4-BE49-F238E27FC236}">
                <a16:creationId xmlns:a16="http://schemas.microsoft.com/office/drawing/2014/main" id="{15D69028-4780-2592-6111-723AFD88C602}"/>
              </a:ext>
            </a:extLst>
          </p:cNvPr>
          <p:cNvSpPr/>
          <p:nvPr/>
        </p:nvSpPr>
        <p:spPr>
          <a:xfrm>
            <a:off x="186801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79" name="Forme libre : forme 1278">
            <a:extLst>
              <a:ext uri="{FF2B5EF4-FFF2-40B4-BE49-F238E27FC236}">
                <a16:creationId xmlns:a16="http://schemas.microsoft.com/office/drawing/2014/main" id="{C8289AF8-6D5B-5D9E-6784-809215C9989A}"/>
              </a:ext>
            </a:extLst>
          </p:cNvPr>
          <p:cNvSpPr/>
          <p:nvPr/>
        </p:nvSpPr>
        <p:spPr>
          <a:xfrm>
            <a:off x="186801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80" name="Forme libre : forme 1279">
            <a:extLst>
              <a:ext uri="{FF2B5EF4-FFF2-40B4-BE49-F238E27FC236}">
                <a16:creationId xmlns:a16="http://schemas.microsoft.com/office/drawing/2014/main" id="{C5250569-9BAE-3377-D491-B6B407362DAC}"/>
              </a:ext>
            </a:extLst>
          </p:cNvPr>
          <p:cNvSpPr/>
          <p:nvPr/>
        </p:nvSpPr>
        <p:spPr>
          <a:xfrm>
            <a:off x="186801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81" name="Forme libre : forme 1280">
            <a:extLst>
              <a:ext uri="{FF2B5EF4-FFF2-40B4-BE49-F238E27FC236}">
                <a16:creationId xmlns:a16="http://schemas.microsoft.com/office/drawing/2014/main" id="{2D21B1DD-545B-B833-366A-6574F785F085}"/>
              </a:ext>
            </a:extLst>
          </p:cNvPr>
          <p:cNvSpPr/>
          <p:nvPr/>
        </p:nvSpPr>
        <p:spPr>
          <a:xfrm>
            <a:off x="780897" y="4950938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82" name="Forme libre : forme 1281">
            <a:extLst>
              <a:ext uri="{FF2B5EF4-FFF2-40B4-BE49-F238E27FC236}">
                <a16:creationId xmlns:a16="http://schemas.microsoft.com/office/drawing/2014/main" id="{59EC1803-3CB4-6C1D-4128-197331550991}"/>
              </a:ext>
            </a:extLst>
          </p:cNvPr>
          <p:cNvSpPr/>
          <p:nvPr/>
        </p:nvSpPr>
        <p:spPr>
          <a:xfrm>
            <a:off x="780897" y="3861657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83" name="Forme libre : forme 1282">
            <a:extLst>
              <a:ext uri="{FF2B5EF4-FFF2-40B4-BE49-F238E27FC236}">
                <a16:creationId xmlns:a16="http://schemas.microsoft.com/office/drawing/2014/main" id="{185CC22B-C670-E32D-E4F4-040D81DCC43D}"/>
              </a:ext>
            </a:extLst>
          </p:cNvPr>
          <p:cNvSpPr/>
          <p:nvPr/>
        </p:nvSpPr>
        <p:spPr>
          <a:xfrm>
            <a:off x="780897" y="2772376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sp>
        <p:nvSpPr>
          <p:cNvPr id="1284" name="Forme libre : forme 1283">
            <a:extLst>
              <a:ext uri="{FF2B5EF4-FFF2-40B4-BE49-F238E27FC236}">
                <a16:creationId xmlns:a16="http://schemas.microsoft.com/office/drawing/2014/main" id="{59F5D6F8-2BE0-D4BB-7227-30171D933269}"/>
              </a:ext>
            </a:extLst>
          </p:cNvPr>
          <p:cNvSpPr/>
          <p:nvPr/>
        </p:nvSpPr>
        <p:spPr>
          <a:xfrm>
            <a:off x="780897" y="1683095"/>
            <a:ext cx="888865" cy="888865"/>
          </a:xfrm>
          <a:custGeom>
            <a:avLst/>
            <a:gdLst>
              <a:gd name="connsiteX0" fmla="*/ 148147 w 888865"/>
              <a:gd name="connsiteY0" fmla="*/ 0 h 888865"/>
              <a:gd name="connsiteX1" fmla="*/ 740718 w 888865"/>
              <a:gd name="connsiteY1" fmla="*/ 0 h 888865"/>
              <a:gd name="connsiteX2" fmla="*/ 888865 w 888865"/>
              <a:gd name="connsiteY2" fmla="*/ 148147 h 888865"/>
              <a:gd name="connsiteX3" fmla="*/ 888865 w 888865"/>
              <a:gd name="connsiteY3" fmla="*/ 664117 h 888865"/>
              <a:gd name="connsiteX4" fmla="*/ 888865 w 888865"/>
              <a:gd name="connsiteY4" fmla="*/ 740718 h 888865"/>
              <a:gd name="connsiteX5" fmla="*/ 888865 w 888865"/>
              <a:gd name="connsiteY5" fmla="*/ 888864 h 888865"/>
              <a:gd name="connsiteX6" fmla="*/ 740723 w 888865"/>
              <a:gd name="connsiteY6" fmla="*/ 888864 h 888865"/>
              <a:gd name="connsiteX7" fmla="*/ 740718 w 888865"/>
              <a:gd name="connsiteY7" fmla="*/ 888865 h 888865"/>
              <a:gd name="connsiteX8" fmla="*/ 148147 w 888865"/>
              <a:gd name="connsiteY8" fmla="*/ 888865 h 888865"/>
              <a:gd name="connsiteX9" fmla="*/ 0 w 888865"/>
              <a:gd name="connsiteY9" fmla="*/ 740718 h 888865"/>
              <a:gd name="connsiteX10" fmla="*/ 0 w 888865"/>
              <a:gd name="connsiteY10" fmla="*/ 148147 h 888865"/>
              <a:gd name="connsiteX11" fmla="*/ 148147 w 888865"/>
              <a:gd name="connsiteY11" fmla="*/ 0 h 888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8865" h="888865">
                <a:moveTo>
                  <a:pt x="148147" y="0"/>
                </a:moveTo>
                <a:lnTo>
                  <a:pt x="740718" y="0"/>
                </a:lnTo>
                <a:cubicBezTo>
                  <a:pt x="822537" y="0"/>
                  <a:pt x="888865" y="66328"/>
                  <a:pt x="888865" y="148147"/>
                </a:cubicBezTo>
                <a:lnTo>
                  <a:pt x="888865" y="664117"/>
                </a:lnTo>
                <a:lnTo>
                  <a:pt x="888865" y="740718"/>
                </a:lnTo>
                <a:lnTo>
                  <a:pt x="888865" y="888864"/>
                </a:lnTo>
                <a:lnTo>
                  <a:pt x="740723" y="888864"/>
                </a:lnTo>
                <a:lnTo>
                  <a:pt x="740718" y="888865"/>
                </a:lnTo>
                <a:lnTo>
                  <a:pt x="148147" y="888865"/>
                </a:lnTo>
                <a:cubicBezTo>
                  <a:pt x="66328" y="888865"/>
                  <a:pt x="0" y="822537"/>
                  <a:pt x="0" y="740718"/>
                </a:cubicBezTo>
                <a:lnTo>
                  <a:pt x="0" y="148147"/>
                </a:lnTo>
                <a:cubicBezTo>
                  <a:pt x="0" y="66328"/>
                  <a:pt x="66328" y="0"/>
                  <a:pt x="148147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Semilight"/>
              <a:ea typeface="+mn-ea"/>
              <a:cs typeface="+mn-cs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7E29EB59-2BC2-6367-FBBD-B43CC670590F}"/>
              </a:ext>
            </a:extLst>
          </p:cNvPr>
          <p:cNvGrpSpPr/>
          <p:nvPr/>
        </p:nvGrpSpPr>
        <p:grpSpPr>
          <a:xfrm>
            <a:off x="6394277" y="1861542"/>
            <a:ext cx="533304" cy="531971"/>
            <a:chOff x="9220675" y="935576"/>
            <a:chExt cx="533304" cy="531971"/>
          </a:xfrm>
        </p:grpSpPr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73E45C5F-FA6A-26F3-ECDB-53DA33012B0D}"/>
                </a:ext>
              </a:extLst>
            </p:cNvPr>
            <p:cNvSpPr/>
            <p:nvPr/>
          </p:nvSpPr>
          <p:spPr>
            <a:xfrm>
              <a:off x="9220675" y="935576"/>
              <a:ext cx="88868" cy="531971"/>
            </a:xfrm>
            <a:custGeom>
              <a:avLst/>
              <a:gdLst>
                <a:gd name="connsiteX0" fmla="*/ 78486 w 88868"/>
                <a:gd name="connsiteY0" fmla="*/ 0 h 531971"/>
                <a:gd name="connsiteX1" fmla="*/ 88868 w 88868"/>
                <a:gd name="connsiteY1" fmla="*/ 10382 h 531971"/>
                <a:gd name="connsiteX2" fmla="*/ 88868 w 88868"/>
                <a:gd name="connsiteY2" fmla="*/ 521589 h 531971"/>
                <a:gd name="connsiteX3" fmla="*/ 78486 w 88868"/>
                <a:gd name="connsiteY3" fmla="*/ 531971 h 531971"/>
                <a:gd name="connsiteX4" fmla="*/ 10382 w 88868"/>
                <a:gd name="connsiteY4" fmla="*/ 531971 h 531971"/>
                <a:gd name="connsiteX5" fmla="*/ -1 w 88868"/>
                <a:gd name="connsiteY5" fmla="*/ 521589 h 531971"/>
                <a:gd name="connsiteX6" fmla="*/ -1 w 88868"/>
                <a:gd name="connsiteY6" fmla="*/ 10382 h 531971"/>
                <a:gd name="connsiteX7" fmla="*/ 10382 w 88868"/>
                <a:gd name="connsiteY7" fmla="*/ 0 h 53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868" h="531971">
                  <a:moveTo>
                    <a:pt x="78486" y="0"/>
                  </a:moveTo>
                  <a:cubicBezTo>
                    <a:pt x="84220" y="0"/>
                    <a:pt x="88868" y="4648"/>
                    <a:pt x="88868" y="10382"/>
                  </a:cubicBezTo>
                  <a:lnTo>
                    <a:pt x="88868" y="521589"/>
                  </a:lnTo>
                  <a:cubicBezTo>
                    <a:pt x="88868" y="527323"/>
                    <a:pt x="84220" y="531971"/>
                    <a:pt x="78486" y="531971"/>
                  </a:cubicBezTo>
                  <a:lnTo>
                    <a:pt x="10382" y="531971"/>
                  </a:lnTo>
                  <a:cubicBezTo>
                    <a:pt x="4648" y="531971"/>
                    <a:pt x="-1" y="527323"/>
                    <a:pt x="-1" y="521589"/>
                  </a:cubicBezTo>
                  <a:lnTo>
                    <a:pt x="-1" y="10382"/>
                  </a:lnTo>
                  <a:cubicBezTo>
                    <a:pt x="-1" y="4648"/>
                    <a:pt x="4648" y="0"/>
                    <a:pt x="10382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738DC1BB-D089-95ED-EE62-2BF9F4CCD5D7}"/>
                </a:ext>
              </a:extLst>
            </p:cNvPr>
            <p:cNvSpPr/>
            <p:nvPr/>
          </p:nvSpPr>
          <p:spPr>
            <a:xfrm>
              <a:off x="9309543" y="935576"/>
              <a:ext cx="88868" cy="531971"/>
            </a:xfrm>
            <a:custGeom>
              <a:avLst/>
              <a:gdLst>
                <a:gd name="connsiteX0" fmla="*/ 78486 w 88868"/>
                <a:gd name="connsiteY0" fmla="*/ 0 h 531971"/>
                <a:gd name="connsiteX1" fmla="*/ 88869 w 88868"/>
                <a:gd name="connsiteY1" fmla="*/ 10382 h 531971"/>
                <a:gd name="connsiteX2" fmla="*/ 88869 w 88868"/>
                <a:gd name="connsiteY2" fmla="*/ 521589 h 531971"/>
                <a:gd name="connsiteX3" fmla="*/ 78486 w 88868"/>
                <a:gd name="connsiteY3" fmla="*/ 531971 h 531971"/>
                <a:gd name="connsiteX4" fmla="*/ 10382 w 88868"/>
                <a:gd name="connsiteY4" fmla="*/ 531971 h 531971"/>
                <a:gd name="connsiteX5" fmla="*/ 0 w 88868"/>
                <a:gd name="connsiteY5" fmla="*/ 521589 h 531971"/>
                <a:gd name="connsiteX6" fmla="*/ 0 w 88868"/>
                <a:gd name="connsiteY6" fmla="*/ 10382 h 531971"/>
                <a:gd name="connsiteX7" fmla="*/ 10382 w 88868"/>
                <a:gd name="connsiteY7" fmla="*/ 0 h 53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868" h="531971">
                  <a:moveTo>
                    <a:pt x="78486" y="0"/>
                  </a:moveTo>
                  <a:cubicBezTo>
                    <a:pt x="84220" y="0"/>
                    <a:pt x="88869" y="4648"/>
                    <a:pt x="88869" y="10382"/>
                  </a:cubicBezTo>
                  <a:lnTo>
                    <a:pt x="88869" y="521589"/>
                  </a:lnTo>
                  <a:cubicBezTo>
                    <a:pt x="88869" y="527323"/>
                    <a:pt x="84220" y="531971"/>
                    <a:pt x="78486" y="531971"/>
                  </a:cubicBezTo>
                  <a:lnTo>
                    <a:pt x="10382" y="531971"/>
                  </a:lnTo>
                  <a:cubicBezTo>
                    <a:pt x="4648" y="531971"/>
                    <a:pt x="0" y="527323"/>
                    <a:pt x="0" y="521589"/>
                  </a:cubicBezTo>
                  <a:lnTo>
                    <a:pt x="0" y="10382"/>
                  </a:lnTo>
                  <a:cubicBezTo>
                    <a:pt x="0" y="4648"/>
                    <a:pt x="4648" y="0"/>
                    <a:pt x="10382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41DE59FF-38A6-0C04-E9FE-55C8C5D0A901}"/>
                </a:ext>
              </a:extLst>
            </p:cNvPr>
            <p:cNvSpPr/>
            <p:nvPr/>
          </p:nvSpPr>
          <p:spPr>
            <a:xfrm>
              <a:off x="9398411" y="935576"/>
              <a:ext cx="88868" cy="531971"/>
            </a:xfrm>
            <a:custGeom>
              <a:avLst/>
              <a:gdLst>
                <a:gd name="connsiteX0" fmla="*/ 78486 w 88868"/>
                <a:gd name="connsiteY0" fmla="*/ 0 h 531971"/>
                <a:gd name="connsiteX1" fmla="*/ 88869 w 88868"/>
                <a:gd name="connsiteY1" fmla="*/ 10382 h 531971"/>
                <a:gd name="connsiteX2" fmla="*/ 88869 w 88868"/>
                <a:gd name="connsiteY2" fmla="*/ 521589 h 531971"/>
                <a:gd name="connsiteX3" fmla="*/ 78486 w 88868"/>
                <a:gd name="connsiteY3" fmla="*/ 531971 h 531971"/>
                <a:gd name="connsiteX4" fmla="*/ 10382 w 88868"/>
                <a:gd name="connsiteY4" fmla="*/ 531971 h 531971"/>
                <a:gd name="connsiteX5" fmla="*/ 0 w 88868"/>
                <a:gd name="connsiteY5" fmla="*/ 521589 h 531971"/>
                <a:gd name="connsiteX6" fmla="*/ 0 w 88868"/>
                <a:gd name="connsiteY6" fmla="*/ 10382 h 531971"/>
                <a:gd name="connsiteX7" fmla="*/ 10382 w 88868"/>
                <a:gd name="connsiteY7" fmla="*/ 0 h 53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868" h="531971">
                  <a:moveTo>
                    <a:pt x="78486" y="0"/>
                  </a:moveTo>
                  <a:cubicBezTo>
                    <a:pt x="84220" y="0"/>
                    <a:pt x="88869" y="4648"/>
                    <a:pt x="88869" y="10382"/>
                  </a:cubicBezTo>
                  <a:lnTo>
                    <a:pt x="88869" y="521589"/>
                  </a:lnTo>
                  <a:cubicBezTo>
                    <a:pt x="88869" y="527323"/>
                    <a:pt x="84220" y="531971"/>
                    <a:pt x="78486" y="531971"/>
                  </a:cubicBezTo>
                  <a:lnTo>
                    <a:pt x="10382" y="531971"/>
                  </a:lnTo>
                  <a:cubicBezTo>
                    <a:pt x="4648" y="531971"/>
                    <a:pt x="0" y="527323"/>
                    <a:pt x="0" y="521589"/>
                  </a:cubicBezTo>
                  <a:lnTo>
                    <a:pt x="0" y="10382"/>
                  </a:lnTo>
                  <a:cubicBezTo>
                    <a:pt x="0" y="4648"/>
                    <a:pt x="4648" y="0"/>
                    <a:pt x="10382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" name="Forme libre : forme 6">
              <a:extLst>
                <a:ext uri="{FF2B5EF4-FFF2-40B4-BE49-F238E27FC236}">
                  <a16:creationId xmlns:a16="http://schemas.microsoft.com/office/drawing/2014/main" id="{AB1AFDAD-0532-BA8D-ED6E-7E3B351B1DC5}"/>
                </a:ext>
              </a:extLst>
            </p:cNvPr>
            <p:cNvSpPr/>
            <p:nvPr/>
          </p:nvSpPr>
          <p:spPr>
            <a:xfrm>
              <a:off x="9487375" y="935576"/>
              <a:ext cx="88868" cy="531971"/>
            </a:xfrm>
            <a:custGeom>
              <a:avLst/>
              <a:gdLst>
                <a:gd name="connsiteX0" fmla="*/ 78486 w 88868"/>
                <a:gd name="connsiteY0" fmla="*/ 0 h 531971"/>
                <a:gd name="connsiteX1" fmla="*/ 88868 w 88868"/>
                <a:gd name="connsiteY1" fmla="*/ 10382 h 531971"/>
                <a:gd name="connsiteX2" fmla="*/ 88868 w 88868"/>
                <a:gd name="connsiteY2" fmla="*/ 521589 h 531971"/>
                <a:gd name="connsiteX3" fmla="*/ 78486 w 88868"/>
                <a:gd name="connsiteY3" fmla="*/ 531971 h 531971"/>
                <a:gd name="connsiteX4" fmla="*/ 10382 w 88868"/>
                <a:gd name="connsiteY4" fmla="*/ 531971 h 531971"/>
                <a:gd name="connsiteX5" fmla="*/ -1 w 88868"/>
                <a:gd name="connsiteY5" fmla="*/ 521589 h 531971"/>
                <a:gd name="connsiteX6" fmla="*/ -1 w 88868"/>
                <a:gd name="connsiteY6" fmla="*/ 10382 h 531971"/>
                <a:gd name="connsiteX7" fmla="*/ 10382 w 88868"/>
                <a:gd name="connsiteY7" fmla="*/ 0 h 53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868" h="531971">
                  <a:moveTo>
                    <a:pt x="78486" y="0"/>
                  </a:moveTo>
                  <a:cubicBezTo>
                    <a:pt x="84220" y="0"/>
                    <a:pt x="88868" y="4648"/>
                    <a:pt x="88868" y="10382"/>
                  </a:cubicBezTo>
                  <a:lnTo>
                    <a:pt x="88868" y="521589"/>
                  </a:lnTo>
                  <a:cubicBezTo>
                    <a:pt x="88868" y="527323"/>
                    <a:pt x="84220" y="531971"/>
                    <a:pt x="78486" y="531971"/>
                  </a:cubicBezTo>
                  <a:lnTo>
                    <a:pt x="10382" y="531971"/>
                  </a:lnTo>
                  <a:cubicBezTo>
                    <a:pt x="4648" y="531971"/>
                    <a:pt x="-1" y="527323"/>
                    <a:pt x="-1" y="521589"/>
                  </a:cubicBezTo>
                  <a:lnTo>
                    <a:pt x="-1" y="10382"/>
                  </a:lnTo>
                  <a:cubicBezTo>
                    <a:pt x="-1" y="4648"/>
                    <a:pt x="4648" y="0"/>
                    <a:pt x="10382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5C37531B-4716-D722-4D2C-E58480A29B22}"/>
                </a:ext>
              </a:extLst>
            </p:cNvPr>
            <p:cNvSpPr/>
            <p:nvPr/>
          </p:nvSpPr>
          <p:spPr>
            <a:xfrm>
              <a:off x="9576243" y="935576"/>
              <a:ext cx="88868" cy="531971"/>
            </a:xfrm>
            <a:custGeom>
              <a:avLst/>
              <a:gdLst>
                <a:gd name="connsiteX0" fmla="*/ 78486 w 88868"/>
                <a:gd name="connsiteY0" fmla="*/ 0 h 531971"/>
                <a:gd name="connsiteX1" fmla="*/ 88869 w 88868"/>
                <a:gd name="connsiteY1" fmla="*/ 10382 h 531971"/>
                <a:gd name="connsiteX2" fmla="*/ 88869 w 88868"/>
                <a:gd name="connsiteY2" fmla="*/ 521589 h 531971"/>
                <a:gd name="connsiteX3" fmla="*/ 78486 w 88868"/>
                <a:gd name="connsiteY3" fmla="*/ 531971 h 531971"/>
                <a:gd name="connsiteX4" fmla="*/ 10382 w 88868"/>
                <a:gd name="connsiteY4" fmla="*/ 531971 h 531971"/>
                <a:gd name="connsiteX5" fmla="*/ 0 w 88868"/>
                <a:gd name="connsiteY5" fmla="*/ 521589 h 531971"/>
                <a:gd name="connsiteX6" fmla="*/ 0 w 88868"/>
                <a:gd name="connsiteY6" fmla="*/ 10382 h 531971"/>
                <a:gd name="connsiteX7" fmla="*/ 10382 w 88868"/>
                <a:gd name="connsiteY7" fmla="*/ 0 h 53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868" h="531971">
                  <a:moveTo>
                    <a:pt x="78486" y="0"/>
                  </a:moveTo>
                  <a:cubicBezTo>
                    <a:pt x="84220" y="0"/>
                    <a:pt x="88869" y="4648"/>
                    <a:pt x="88869" y="10382"/>
                  </a:cubicBezTo>
                  <a:lnTo>
                    <a:pt x="88869" y="521589"/>
                  </a:lnTo>
                  <a:cubicBezTo>
                    <a:pt x="88869" y="527323"/>
                    <a:pt x="84220" y="531971"/>
                    <a:pt x="78486" y="531971"/>
                  </a:cubicBezTo>
                  <a:lnTo>
                    <a:pt x="10382" y="531971"/>
                  </a:lnTo>
                  <a:cubicBezTo>
                    <a:pt x="4648" y="531971"/>
                    <a:pt x="0" y="527323"/>
                    <a:pt x="0" y="521589"/>
                  </a:cubicBezTo>
                  <a:lnTo>
                    <a:pt x="0" y="10382"/>
                  </a:lnTo>
                  <a:cubicBezTo>
                    <a:pt x="0" y="4648"/>
                    <a:pt x="4648" y="0"/>
                    <a:pt x="10382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599E63C-0F2B-6AFE-D1F4-53316AA457DE}"/>
                </a:ext>
              </a:extLst>
            </p:cNvPr>
            <p:cNvSpPr/>
            <p:nvPr/>
          </p:nvSpPr>
          <p:spPr>
            <a:xfrm>
              <a:off x="9665111" y="935576"/>
              <a:ext cx="88868" cy="531971"/>
            </a:xfrm>
            <a:custGeom>
              <a:avLst/>
              <a:gdLst>
                <a:gd name="connsiteX0" fmla="*/ 78486 w 88868"/>
                <a:gd name="connsiteY0" fmla="*/ 0 h 531971"/>
                <a:gd name="connsiteX1" fmla="*/ 88869 w 88868"/>
                <a:gd name="connsiteY1" fmla="*/ 10382 h 531971"/>
                <a:gd name="connsiteX2" fmla="*/ 88869 w 88868"/>
                <a:gd name="connsiteY2" fmla="*/ 521589 h 531971"/>
                <a:gd name="connsiteX3" fmla="*/ 78486 w 88868"/>
                <a:gd name="connsiteY3" fmla="*/ 531971 h 531971"/>
                <a:gd name="connsiteX4" fmla="*/ 10382 w 88868"/>
                <a:gd name="connsiteY4" fmla="*/ 531971 h 531971"/>
                <a:gd name="connsiteX5" fmla="*/ 0 w 88868"/>
                <a:gd name="connsiteY5" fmla="*/ 521589 h 531971"/>
                <a:gd name="connsiteX6" fmla="*/ 0 w 88868"/>
                <a:gd name="connsiteY6" fmla="*/ 10382 h 531971"/>
                <a:gd name="connsiteX7" fmla="*/ 10382 w 88868"/>
                <a:gd name="connsiteY7" fmla="*/ 0 h 531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868" h="531971">
                  <a:moveTo>
                    <a:pt x="78486" y="0"/>
                  </a:moveTo>
                  <a:cubicBezTo>
                    <a:pt x="84220" y="0"/>
                    <a:pt x="88869" y="4648"/>
                    <a:pt x="88869" y="10382"/>
                  </a:cubicBezTo>
                  <a:lnTo>
                    <a:pt x="88869" y="521589"/>
                  </a:lnTo>
                  <a:cubicBezTo>
                    <a:pt x="88869" y="527323"/>
                    <a:pt x="84220" y="531971"/>
                    <a:pt x="78486" y="531971"/>
                  </a:cubicBezTo>
                  <a:lnTo>
                    <a:pt x="10382" y="531971"/>
                  </a:lnTo>
                  <a:cubicBezTo>
                    <a:pt x="4648" y="531971"/>
                    <a:pt x="0" y="527323"/>
                    <a:pt x="0" y="521589"/>
                  </a:cubicBezTo>
                  <a:lnTo>
                    <a:pt x="0" y="10382"/>
                  </a:lnTo>
                  <a:cubicBezTo>
                    <a:pt x="0" y="4648"/>
                    <a:pt x="4648" y="0"/>
                    <a:pt x="10382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BEE241D2-6775-28C2-79CA-AF84F2B8A539}"/>
                </a:ext>
              </a:extLst>
            </p:cNvPr>
            <p:cNvSpPr/>
            <p:nvPr/>
          </p:nvSpPr>
          <p:spPr>
            <a:xfrm>
              <a:off x="9687686" y="1440687"/>
              <a:ext cx="44481" cy="9525"/>
            </a:xfrm>
            <a:custGeom>
              <a:avLst/>
              <a:gdLst>
                <a:gd name="connsiteX0" fmla="*/ 0 w 44481"/>
                <a:gd name="connsiteY0" fmla="*/ 0 h 9525"/>
                <a:gd name="connsiteX1" fmla="*/ 44482 w 44481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81" h="9525">
                  <a:moveTo>
                    <a:pt x="0" y="0"/>
                  </a:moveTo>
                  <a:lnTo>
                    <a:pt x="44482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9F38C5B-A410-064F-4AEC-FC1AB341DABB}"/>
              </a:ext>
            </a:extLst>
          </p:cNvPr>
          <p:cNvGrpSpPr/>
          <p:nvPr/>
        </p:nvGrpSpPr>
        <p:grpSpPr>
          <a:xfrm>
            <a:off x="7536568" y="1814898"/>
            <a:ext cx="422962" cy="625258"/>
            <a:chOff x="9600558" y="3039607"/>
            <a:chExt cx="422962" cy="625258"/>
          </a:xfrm>
        </p:grpSpPr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3BBDF378-2DFD-3572-445C-C6F33B01EF2E}"/>
                </a:ext>
              </a:extLst>
            </p:cNvPr>
            <p:cNvSpPr/>
            <p:nvPr/>
          </p:nvSpPr>
          <p:spPr>
            <a:xfrm>
              <a:off x="9600648" y="3039607"/>
              <a:ext cx="422872" cy="270925"/>
            </a:xfrm>
            <a:custGeom>
              <a:avLst/>
              <a:gdLst>
                <a:gd name="connsiteX0" fmla="*/ 52497 w 422872"/>
                <a:gd name="connsiteY0" fmla="*/ 270926 h 270925"/>
                <a:gd name="connsiteX1" fmla="*/ 0 w 422872"/>
                <a:gd name="connsiteY1" fmla="*/ 215985 h 270925"/>
                <a:gd name="connsiteX2" fmla="*/ 0 w 422872"/>
                <a:gd name="connsiteY2" fmla="*/ 61661 h 270925"/>
                <a:gd name="connsiteX3" fmla="*/ 52497 w 422872"/>
                <a:gd name="connsiteY3" fmla="*/ 6721 h 270925"/>
                <a:gd name="connsiteX4" fmla="*/ 191071 w 422872"/>
                <a:gd name="connsiteY4" fmla="*/ 475 h 270925"/>
                <a:gd name="connsiteX5" fmla="*/ 231802 w 422872"/>
                <a:gd name="connsiteY5" fmla="*/ 475 h 270925"/>
                <a:gd name="connsiteX6" fmla="*/ 370376 w 422872"/>
                <a:gd name="connsiteY6" fmla="*/ 6721 h 270925"/>
                <a:gd name="connsiteX7" fmla="*/ 422873 w 422872"/>
                <a:gd name="connsiteY7" fmla="*/ 61661 h 270925"/>
                <a:gd name="connsiteX8" fmla="*/ 422873 w 422872"/>
                <a:gd name="connsiteY8" fmla="*/ 215985 h 270925"/>
                <a:gd name="connsiteX9" fmla="*/ 370376 w 422872"/>
                <a:gd name="connsiteY9" fmla="*/ 270926 h 270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872" h="270925">
                  <a:moveTo>
                    <a:pt x="52497" y="270926"/>
                  </a:moveTo>
                  <a:cubicBezTo>
                    <a:pt x="23081" y="269568"/>
                    <a:pt x="0" y="245401"/>
                    <a:pt x="0" y="215985"/>
                  </a:cubicBezTo>
                  <a:lnTo>
                    <a:pt x="0" y="61661"/>
                  </a:lnTo>
                  <a:cubicBezTo>
                    <a:pt x="0" y="32245"/>
                    <a:pt x="23171" y="7988"/>
                    <a:pt x="52497" y="6721"/>
                  </a:cubicBezTo>
                  <a:lnTo>
                    <a:pt x="191071" y="475"/>
                  </a:lnTo>
                  <a:cubicBezTo>
                    <a:pt x="204648" y="-158"/>
                    <a:pt x="218225" y="-158"/>
                    <a:pt x="231802" y="475"/>
                  </a:cubicBezTo>
                  <a:lnTo>
                    <a:pt x="370376" y="6721"/>
                  </a:lnTo>
                  <a:cubicBezTo>
                    <a:pt x="399792" y="8078"/>
                    <a:pt x="422873" y="32245"/>
                    <a:pt x="422873" y="61661"/>
                  </a:cubicBezTo>
                  <a:lnTo>
                    <a:pt x="422873" y="215985"/>
                  </a:lnTo>
                  <a:cubicBezTo>
                    <a:pt x="422873" y="245401"/>
                    <a:pt x="399702" y="269659"/>
                    <a:pt x="370376" y="270926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91913AF6-C3D5-A60F-1593-CD03D4FBDD66}"/>
                </a:ext>
              </a:extLst>
            </p:cNvPr>
            <p:cNvSpPr/>
            <p:nvPr/>
          </p:nvSpPr>
          <p:spPr>
            <a:xfrm>
              <a:off x="9600558" y="3387083"/>
              <a:ext cx="422872" cy="277782"/>
            </a:xfrm>
            <a:custGeom>
              <a:avLst/>
              <a:gdLst>
                <a:gd name="connsiteX0" fmla="*/ 370467 w 422872"/>
                <a:gd name="connsiteY0" fmla="*/ 270926 h 277782"/>
                <a:gd name="connsiteX1" fmla="*/ 225104 w 422872"/>
                <a:gd name="connsiteY1" fmla="*/ 277443 h 277782"/>
                <a:gd name="connsiteX2" fmla="*/ 197860 w 422872"/>
                <a:gd name="connsiteY2" fmla="*/ 277443 h 277782"/>
                <a:gd name="connsiteX3" fmla="*/ 52497 w 422872"/>
                <a:gd name="connsiteY3" fmla="*/ 270926 h 277782"/>
                <a:gd name="connsiteX4" fmla="*/ 0 w 422872"/>
                <a:gd name="connsiteY4" fmla="*/ 215985 h 277782"/>
                <a:gd name="connsiteX5" fmla="*/ 0 w 422872"/>
                <a:gd name="connsiteY5" fmla="*/ 61661 h 277782"/>
                <a:gd name="connsiteX6" fmla="*/ 52497 w 422872"/>
                <a:gd name="connsiteY6" fmla="*/ 6721 h 277782"/>
                <a:gd name="connsiteX7" fmla="*/ 191071 w 422872"/>
                <a:gd name="connsiteY7" fmla="*/ 475 h 277782"/>
                <a:gd name="connsiteX8" fmla="*/ 231802 w 422872"/>
                <a:gd name="connsiteY8" fmla="*/ 475 h 277782"/>
                <a:gd name="connsiteX9" fmla="*/ 370376 w 422872"/>
                <a:gd name="connsiteY9" fmla="*/ 6721 h 277782"/>
                <a:gd name="connsiteX10" fmla="*/ 422873 w 422872"/>
                <a:gd name="connsiteY10" fmla="*/ 61661 h 277782"/>
                <a:gd name="connsiteX11" fmla="*/ 422873 w 422872"/>
                <a:gd name="connsiteY11" fmla="*/ 215985 h 277782"/>
                <a:gd name="connsiteX12" fmla="*/ 370376 w 422872"/>
                <a:gd name="connsiteY12" fmla="*/ 270926 h 277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2872" h="277782">
                  <a:moveTo>
                    <a:pt x="370467" y="270926"/>
                  </a:moveTo>
                  <a:lnTo>
                    <a:pt x="225104" y="277443"/>
                  </a:lnTo>
                  <a:cubicBezTo>
                    <a:pt x="216053" y="277895"/>
                    <a:pt x="206911" y="277895"/>
                    <a:pt x="197860" y="277443"/>
                  </a:cubicBezTo>
                  <a:lnTo>
                    <a:pt x="52497" y="270926"/>
                  </a:lnTo>
                  <a:cubicBezTo>
                    <a:pt x="23081" y="269568"/>
                    <a:pt x="0" y="245401"/>
                    <a:pt x="0" y="215985"/>
                  </a:cubicBezTo>
                  <a:lnTo>
                    <a:pt x="0" y="61661"/>
                  </a:lnTo>
                  <a:cubicBezTo>
                    <a:pt x="0" y="32245"/>
                    <a:pt x="23171" y="7988"/>
                    <a:pt x="52497" y="6721"/>
                  </a:cubicBezTo>
                  <a:lnTo>
                    <a:pt x="191071" y="475"/>
                  </a:lnTo>
                  <a:cubicBezTo>
                    <a:pt x="204648" y="-158"/>
                    <a:pt x="218225" y="-158"/>
                    <a:pt x="231802" y="475"/>
                  </a:cubicBezTo>
                  <a:lnTo>
                    <a:pt x="370376" y="6721"/>
                  </a:lnTo>
                  <a:cubicBezTo>
                    <a:pt x="399792" y="8078"/>
                    <a:pt x="422873" y="32245"/>
                    <a:pt x="422873" y="61661"/>
                  </a:cubicBezTo>
                  <a:lnTo>
                    <a:pt x="422873" y="215985"/>
                  </a:lnTo>
                  <a:cubicBezTo>
                    <a:pt x="422873" y="245401"/>
                    <a:pt x="399702" y="269659"/>
                    <a:pt x="370376" y="270926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44A8DE6C-82D4-CE0E-A6A0-B50B2AA0B90A}"/>
                </a:ext>
              </a:extLst>
            </p:cNvPr>
            <p:cNvSpPr/>
            <p:nvPr/>
          </p:nvSpPr>
          <p:spPr>
            <a:xfrm>
              <a:off x="9653145" y="3286547"/>
              <a:ext cx="317879" cy="51682"/>
            </a:xfrm>
            <a:custGeom>
              <a:avLst/>
              <a:gdLst>
                <a:gd name="connsiteX0" fmla="*/ 0 w 317879"/>
                <a:gd name="connsiteY0" fmla="*/ 0 h 51682"/>
                <a:gd name="connsiteX1" fmla="*/ 317879 w 317879"/>
                <a:gd name="connsiteY1" fmla="*/ 0 h 51682"/>
                <a:gd name="connsiteX2" fmla="*/ 317879 w 317879"/>
                <a:gd name="connsiteY2" fmla="*/ 51682 h 51682"/>
                <a:gd name="connsiteX3" fmla="*/ 0 w 317879"/>
                <a:gd name="connsiteY3" fmla="*/ 51682 h 51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879" h="51682">
                  <a:moveTo>
                    <a:pt x="0" y="0"/>
                  </a:moveTo>
                  <a:lnTo>
                    <a:pt x="317879" y="0"/>
                  </a:lnTo>
                  <a:lnTo>
                    <a:pt x="317879" y="51682"/>
                  </a:lnTo>
                  <a:lnTo>
                    <a:pt x="0" y="51682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00AE8D90-DFEE-078B-BA83-6B83CBCB7B1D}"/>
                </a:ext>
              </a:extLst>
            </p:cNvPr>
            <p:cNvSpPr/>
            <p:nvPr/>
          </p:nvSpPr>
          <p:spPr>
            <a:xfrm>
              <a:off x="9874538" y="3338229"/>
              <a:ext cx="9051" cy="51320"/>
            </a:xfrm>
            <a:custGeom>
              <a:avLst/>
              <a:gdLst>
                <a:gd name="connsiteX0" fmla="*/ 0 w 9051"/>
                <a:gd name="connsiteY0" fmla="*/ 0 h 51320"/>
                <a:gd name="connsiteX1" fmla="*/ 0 w 9051"/>
                <a:gd name="connsiteY1" fmla="*/ 51320 h 5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51" h="51320">
                  <a:moveTo>
                    <a:pt x="0" y="0"/>
                  </a:moveTo>
                  <a:lnTo>
                    <a:pt x="0" y="5132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B58D9BEC-4B05-FC18-EBD7-D531970FDF02}"/>
                </a:ext>
              </a:extLst>
            </p:cNvPr>
            <p:cNvSpPr/>
            <p:nvPr/>
          </p:nvSpPr>
          <p:spPr>
            <a:xfrm>
              <a:off x="9954008" y="3338229"/>
              <a:ext cx="9051" cy="51320"/>
            </a:xfrm>
            <a:custGeom>
              <a:avLst/>
              <a:gdLst>
                <a:gd name="connsiteX0" fmla="*/ 0 w 9051"/>
                <a:gd name="connsiteY0" fmla="*/ 0 h 51320"/>
                <a:gd name="connsiteX1" fmla="*/ 0 w 9051"/>
                <a:gd name="connsiteY1" fmla="*/ 51320 h 5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51" h="51320">
                  <a:moveTo>
                    <a:pt x="0" y="0"/>
                  </a:moveTo>
                  <a:lnTo>
                    <a:pt x="0" y="5132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7" name="Forme libre : forme 16">
              <a:extLst>
                <a:ext uri="{FF2B5EF4-FFF2-40B4-BE49-F238E27FC236}">
                  <a16:creationId xmlns:a16="http://schemas.microsoft.com/office/drawing/2014/main" id="{8250F368-7384-948C-0262-1E234D9A1ADC}"/>
                </a:ext>
              </a:extLst>
            </p:cNvPr>
            <p:cNvSpPr/>
            <p:nvPr/>
          </p:nvSpPr>
          <p:spPr>
            <a:xfrm>
              <a:off x="9782578" y="3621533"/>
              <a:ext cx="59013" cy="9051"/>
            </a:xfrm>
            <a:custGeom>
              <a:avLst/>
              <a:gdLst>
                <a:gd name="connsiteX0" fmla="*/ 0 w 59013"/>
                <a:gd name="connsiteY0" fmla="*/ 0 h 9051"/>
                <a:gd name="connsiteX1" fmla="*/ 59014 w 59013"/>
                <a:gd name="connsiteY1" fmla="*/ 0 h 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013" h="9051">
                  <a:moveTo>
                    <a:pt x="0" y="0"/>
                  </a:moveTo>
                  <a:lnTo>
                    <a:pt x="59014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18" name="Graphique 4">
            <a:extLst>
              <a:ext uri="{FF2B5EF4-FFF2-40B4-BE49-F238E27FC236}">
                <a16:creationId xmlns:a16="http://schemas.microsoft.com/office/drawing/2014/main" id="{0EF333DA-8D38-10A9-8F91-CA6CD3ED771C}"/>
              </a:ext>
            </a:extLst>
          </p:cNvPr>
          <p:cNvGrpSpPr/>
          <p:nvPr/>
        </p:nvGrpSpPr>
        <p:grpSpPr>
          <a:xfrm>
            <a:off x="963341" y="1862960"/>
            <a:ext cx="523976" cy="529134"/>
            <a:chOff x="8973565" y="3162712"/>
            <a:chExt cx="523976" cy="529134"/>
          </a:xfrm>
          <a:noFill/>
        </p:grpSpPr>
        <p:grpSp>
          <p:nvGrpSpPr>
            <p:cNvPr id="19" name="Graphique 4">
              <a:extLst>
                <a:ext uri="{FF2B5EF4-FFF2-40B4-BE49-F238E27FC236}">
                  <a16:creationId xmlns:a16="http://schemas.microsoft.com/office/drawing/2014/main" id="{2AAA992C-37E8-D899-314E-1B63B1E4B687}"/>
                </a:ext>
              </a:extLst>
            </p:cNvPr>
            <p:cNvGrpSpPr/>
            <p:nvPr/>
          </p:nvGrpSpPr>
          <p:grpSpPr>
            <a:xfrm>
              <a:off x="9103541" y="3434882"/>
              <a:ext cx="264114" cy="256964"/>
              <a:chOff x="9103541" y="3434882"/>
              <a:chExt cx="264114" cy="256964"/>
            </a:xfrm>
            <a:noFill/>
          </p:grpSpPr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74BAEA38-5EF6-9687-D0B0-463E142F0BA9}"/>
                  </a:ext>
                </a:extLst>
              </p:cNvPr>
              <p:cNvSpPr/>
              <p:nvPr/>
            </p:nvSpPr>
            <p:spPr>
              <a:xfrm>
                <a:off x="9303754" y="3434882"/>
                <a:ext cx="63901" cy="130156"/>
              </a:xfrm>
              <a:custGeom>
                <a:avLst/>
                <a:gdLst>
                  <a:gd name="connsiteX0" fmla="*/ 44351 w 63901"/>
                  <a:gd name="connsiteY0" fmla="*/ 68789 h 130156"/>
                  <a:gd name="connsiteX1" fmla="*/ 63901 w 63901"/>
                  <a:gd name="connsiteY1" fmla="*/ 98206 h 130156"/>
                  <a:gd name="connsiteX2" fmla="*/ 31951 w 63901"/>
                  <a:gd name="connsiteY2" fmla="*/ 130157 h 130156"/>
                  <a:gd name="connsiteX3" fmla="*/ 0 w 63901"/>
                  <a:gd name="connsiteY3" fmla="*/ 98206 h 130156"/>
                  <a:gd name="connsiteX4" fmla="*/ 0 w 63901"/>
                  <a:gd name="connsiteY4" fmla="*/ 0 h 130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01" h="130156">
                    <a:moveTo>
                      <a:pt x="44351" y="68789"/>
                    </a:moveTo>
                    <a:cubicBezTo>
                      <a:pt x="55845" y="73677"/>
                      <a:pt x="63901" y="84991"/>
                      <a:pt x="63901" y="98206"/>
                    </a:cubicBezTo>
                    <a:cubicBezTo>
                      <a:pt x="63901" y="115856"/>
                      <a:pt x="49601" y="130157"/>
                      <a:pt x="31951" y="130157"/>
                    </a:cubicBezTo>
                    <a:cubicBezTo>
                      <a:pt x="14301" y="130157"/>
                      <a:pt x="0" y="115856"/>
                      <a:pt x="0" y="98206"/>
                    </a:cubicBez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26" name="Forme libre : forme 25">
                <a:extLst>
                  <a:ext uri="{FF2B5EF4-FFF2-40B4-BE49-F238E27FC236}">
                    <a16:creationId xmlns:a16="http://schemas.microsoft.com/office/drawing/2014/main" id="{CF256938-C11B-CAB8-9331-FF6270B0F4A6}"/>
                  </a:ext>
                </a:extLst>
              </p:cNvPr>
              <p:cNvSpPr/>
              <p:nvPr/>
            </p:nvSpPr>
            <p:spPr>
              <a:xfrm>
                <a:off x="9103541" y="3506568"/>
                <a:ext cx="63901" cy="130156"/>
              </a:xfrm>
              <a:custGeom>
                <a:avLst/>
                <a:gdLst>
                  <a:gd name="connsiteX0" fmla="*/ 10047 w 63901"/>
                  <a:gd name="connsiteY0" fmla="*/ 74944 h 130156"/>
                  <a:gd name="connsiteX1" fmla="*/ 0 w 63901"/>
                  <a:gd name="connsiteY1" fmla="*/ 98206 h 130156"/>
                  <a:gd name="connsiteX2" fmla="*/ 31951 w 63901"/>
                  <a:gd name="connsiteY2" fmla="*/ 130157 h 130156"/>
                  <a:gd name="connsiteX3" fmla="*/ 63902 w 63901"/>
                  <a:gd name="connsiteY3" fmla="*/ 98206 h 130156"/>
                  <a:gd name="connsiteX4" fmla="*/ 63902 w 63901"/>
                  <a:gd name="connsiteY4" fmla="*/ 0 h 130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01" h="130156">
                    <a:moveTo>
                      <a:pt x="10047" y="74944"/>
                    </a:moveTo>
                    <a:cubicBezTo>
                      <a:pt x="3801" y="80737"/>
                      <a:pt x="0" y="89064"/>
                      <a:pt x="0" y="98206"/>
                    </a:cubicBezTo>
                    <a:cubicBezTo>
                      <a:pt x="0" y="115856"/>
                      <a:pt x="14301" y="130157"/>
                      <a:pt x="31951" y="130157"/>
                    </a:cubicBezTo>
                    <a:cubicBezTo>
                      <a:pt x="49601" y="130157"/>
                      <a:pt x="63902" y="115856"/>
                      <a:pt x="63902" y="98206"/>
                    </a:cubicBezTo>
                    <a:lnTo>
                      <a:pt x="63902" y="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ED2C271E-FF0B-D256-43B2-C18BAD6339F4}"/>
                  </a:ext>
                </a:extLst>
              </p:cNvPr>
              <p:cNvSpPr/>
              <p:nvPr/>
            </p:nvSpPr>
            <p:spPr>
              <a:xfrm>
                <a:off x="9236956" y="3452261"/>
                <a:ext cx="63901" cy="239585"/>
              </a:xfrm>
              <a:custGeom>
                <a:avLst/>
                <a:gdLst>
                  <a:gd name="connsiteX0" fmla="*/ 44170 w 63901"/>
                  <a:gd name="connsiteY0" fmla="*/ 178128 h 239585"/>
                  <a:gd name="connsiteX1" fmla="*/ 63901 w 63901"/>
                  <a:gd name="connsiteY1" fmla="*/ 207635 h 239585"/>
                  <a:gd name="connsiteX2" fmla="*/ 31951 w 63901"/>
                  <a:gd name="connsiteY2" fmla="*/ 239586 h 239585"/>
                  <a:gd name="connsiteX3" fmla="*/ 0 w 63901"/>
                  <a:gd name="connsiteY3" fmla="*/ 207635 h 239585"/>
                  <a:gd name="connsiteX4" fmla="*/ 0 w 63901"/>
                  <a:gd name="connsiteY4" fmla="*/ 0 h 2395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901" h="239585">
                    <a:moveTo>
                      <a:pt x="44170" y="178128"/>
                    </a:moveTo>
                    <a:cubicBezTo>
                      <a:pt x="55756" y="182925"/>
                      <a:pt x="63901" y="194330"/>
                      <a:pt x="63901" y="207635"/>
                    </a:cubicBezTo>
                    <a:cubicBezTo>
                      <a:pt x="63901" y="225285"/>
                      <a:pt x="49601" y="239586"/>
                      <a:pt x="31951" y="239586"/>
                    </a:cubicBezTo>
                    <a:cubicBezTo>
                      <a:pt x="14301" y="239586"/>
                      <a:pt x="0" y="225285"/>
                      <a:pt x="0" y="207635"/>
                    </a:cubicBezTo>
                    <a:lnTo>
                      <a:pt x="0" y="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0CC2C964-9924-91B7-92A9-1A3837881B93}"/>
                </a:ext>
              </a:extLst>
            </p:cNvPr>
            <p:cNvSpPr/>
            <p:nvPr/>
          </p:nvSpPr>
          <p:spPr>
            <a:xfrm>
              <a:off x="8973565" y="3162712"/>
              <a:ext cx="523976" cy="238499"/>
            </a:xfrm>
            <a:custGeom>
              <a:avLst/>
              <a:gdLst>
                <a:gd name="connsiteX0" fmla="*/ 26068 w 523976"/>
                <a:gd name="connsiteY0" fmla="*/ 91 h 238499"/>
                <a:gd name="connsiteX1" fmla="*/ 0 w 523976"/>
                <a:gd name="connsiteY1" fmla="*/ 26158 h 238499"/>
                <a:gd name="connsiteX2" fmla="*/ 0 w 523976"/>
                <a:gd name="connsiteY2" fmla="*/ 189261 h 238499"/>
                <a:gd name="connsiteX3" fmla="*/ 2353 w 523976"/>
                <a:gd name="connsiteY3" fmla="*/ 204286 h 238499"/>
                <a:gd name="connsiteX4" fmla="*/ 9142 w 523976"/>
                <a:gd name="connsiteY4" fmla="*/ 217863 h 238499"/>
                <a:gd name="connsiteX5" fmla="*/ 49239 w 523976"/>
                <a:gd name="connsiteY5" fmla="*/ 238500 h 238499"/>
                <a:gd name="connsiteX6" fmla="*/ 474737 w 523976"/>
                <a:gd name="connsiteY6" fmla="*/ 238500 h 238499"/>
                <a:gd name="connsiteX7" fmla="*/ 497274 w 523976"/>
                <a:gd name="connsiteY7" fmla="*/ 232979 h 238499"/>
                <a:gd name="connsiteX8" fmla="*/ 514834 w 523976"/>
                <a:gd name="connsiteY8" fmla="*/ 217772 h 238499"/>
                <a:gd name="connsiteX9" fmla="*/ 523976 w 523976"/>
                <a:gd name="connsiteY9" fmla="*/ 189171 h 238499"/>
                <a:gd name="connsiteX10" fmla="*/ 523976 w 523976"/>
                <a:gd name="connsiteY10" fmla="*/ 26068 h 238499"/>
                <a:gd name="connsiteX11" fmla="*/ 497909 w 523976"/>
                <a:gd name="connsiteY11" fmla="*/ 0 h 238499"/>
                <a:gd name="connsiteX12" fmla="*/ 26068 w 523976"/>
                <a:gd name="connsiteY12" fmla="*/ 0 h 238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3976" h="238499">
                  <a:moveTo>
                    <a:pt x="26068" y="91"/>
                  </a:moveTo>
                  <a:cubicBezTo>
                    <a:pt x="11676" y="91"/>
                    <a:pt x="0" y="11767"/>
                    <a:pt x="0" y="26158"/>
                  </a:cubicBezTo>
                  <a:lnTo>
                    <a:pt x="0" y="189261"/>
                  </a:lnTo>
                  <a:cubicBezTo>
                    <a:pt x="0" y="194420"/>
                    <a:pt x="815" y="199489"/>
                    <a:pt x="2353" y="204286"/>
                  </a:cubicBezTo>
                  <a:cubicBezTo>
                    <a:pt x="3892" y="209083"/>
                    <a:pt x="6245" y="213699"/>
                    <a:pt x="9142" y="217863"/>
                  </a:cubicBezTo>
                  <a:cubicBezTo>
                    <a:pt x="18374" y="230806"/>
                    <a:pt x="33308" y="238500"/>
                    <a:pt x="49239" y="238500"/>
                  </a:cubicBezTo>
                  <a:lnTo>
                    <a:pt x="474737" y="238500"/>
                  </a:lnTo>
                  <a:cubicBezTo>
                    <a:pt x="482702" y="238500"/>
                    <a:pt x="490395" y="236599"/>
                    <a:pt x="497274" y="232979"/>
                  </a:cubicBezTo>
                  <a:cubicBezTo>
                    <a:pt x="504153" y="229449"/>
                    <a:pt x="510218" y="224289"/>
                    <a:pt x="514834" y="217772"/>
                  </a:cubicBezTo>
                  <a:cubicBezTo>
                    <a:pt x="520807" y="209445"/>
                    <a:pt x="523976" y="199398"/>
                    <a:pt x="523976" y="189171"/>
                  </a:cubicBezTo>
                  <a:lnTo>
                    <a:pt x="523976" y="26068"/>
                  </a:lnTo>
                  <a:cubicBezTo>
                    <a:pt x="523976" y="11676"/>
                    <a:pt x="512300" y="0"/>
                    <a:pt x="497909" y="0"/>
                  </a:cubicBezTo>
                  <a:lnTo>
                    <a:pt x="26068" y="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8D8EFC69-5A71-C5F5-0F29-58D9D472B803}"/>
                </a:ext>
              </a:extLst>
            </p:cNvPr>
            <p:cNvSpPr/>
            <p:nvPr/>
          </p:nvSpPr>
          <p:spPr>
            <a:xfrm>
              <a:off x="9021717" y="3344461"/>
              <a:ext cx="427851" cy="55574"/>
            </a:xfrm>
            <a:custGeom>
              <a:avLst/>
              <a:gdLst>
                <a:gd name="connsiteX0" fmla="*/ 0 w 427851"/>
                <a:gd name="connsiteY0" fmla="*/ 55575 h 55574"/>
                <a:gd name="connsiteX1" fmla="*/ 0 w 427851"/>
                <a:gd name="connsiteY1" fmla="*/ 28964 h 55574"/>
                <a:gd name="connsiteX2" fmla="*/ 32856 w 427851"/>
                <a:gd name="connsiteY2" fmla="*/ 0 h 55574"/>
                <a:gd name="connsiteX3" fmla="*/ 394996 w 427851"/>
                <a:gd name="connsiteY3" fmla="*/ 0 h 55574"/>
                <a:gd name="connsiteX4" fmla="*/ 427852 w 427851"/>
                <a:gd name="connsiteY4" fmla="*/ 28964 h 55574"/>
                <a:gd name="connsiteX5" fmla="*/ 427852 w 427851"/>
                <a:gd name="connsiteY5" fmla="*/ 53312 h 5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7851" h="55574">
                  <a:moveTo>
                    <a:pt x="0" y="55575"/>
                  </a:moveTo>
                  <a:lnTo>
                    <a:pt x="0" y="28964"/>
                  </a:lnTo>
                  <a:cubicBezTo>
                    <a:pt x="0" y="12943"/>
                    <a:pt x="14663" y="0"/>
                    <a:pt x="32856" y="0"/>
                  </a:cubicBezTo>
                  <a:lnTo>
                    <a:pt x="394996" y="0"/>
                  </a:lnTo>
                  <a:cubicBezTo>
                    <a:pt x="413098" y="0"/>
                    <a:pt x="427852" y="12943"/>
                    <a:pt x="427852" y="28964"/>
                  </a:cubicBezTo>
                  <a:lnTo>
                    <a:pt x="427852" y="53312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81AE4D91-06BD-3380-27D4-3CE13E60AA13}"/>
                </a:ext>
              </a:extLst>
            </p:cNvPr>
            <p:cNvSpPr/>
            <p:nvPr/>
          </p:nvSpPr>
          <p:spPr>
            <a:xfrm>
              <a:off x="9018550" y="3283093"/>
              <a:ext cx="434006" cy="9051"/>
            </a:xfrm>
            <a:custGeom>
              <a:avLst/>
              <a:gdLst>
                <a:gd name="connsiteX0" fmla="*/ 0 w 434006"/>
                <a:gd name="connsiteY0" fmla="*/ 0 h 9051"/>
                <a:gd name="connsiteX1" fmla="*/ 434006 w 434006"/>
                <a:gd name="connsiteY1" fmla="*/ 0 h 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4006" h="9051">
                  <a:moveTo>
                    <a:pt x="0" y="0"/>
                  </a:moveTo>
                  <a:lnTo>
                    <a:pt x="434006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67255BF7-AF0B-AF22-3856-314366E46FF6}"/>
                </a:ext>
              </a:extLst>
            </p:cNvPr>
            <p:cNvSpPr/>
            <p:nvPr/>
          </p:nvSpPr>
          <p:spPr>
            <a:xfrm>
              <a:off x="9339596" y="3224532"/>
              <a:ext cx="27153" cy="9051"/>
            </a:xfrm>
            <a:custGeom>
              <a:avLst/>
              <a:gdLst>
                <a:gd name="connsiteX0" fmla="*/ 0 w 27153"/>
                <a:gd name="connsiteY0" fmla="*/ 0 h 9051"/>
                <a:gd name="connsiteX1" fmla="*/ 27154 w 27153"/>
                <a:gd name="connsiteY1" fmla="*/ 0 h 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153" h="9051">
                  <a:moveTo>
                    <a:pt x="0" y="0"/>
                  </a:moveTo>
                  <a:lnTo>
                    <a:pt x="27154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D8552C10-2E45-217D-C1B9-45054F34335E}"/>
                </a:ext>
              </a:extLst>
            </p:cNvPr>
            <p:cNvSpPr/>
            <p:nvPr/>
          </p:nvSpPr>
          <p:spPr>
            <a:xfrm>
              <a:off x="9424497" y="3224532"/>
              <a:ext cx="27244" cy="9051"/>
            </a:xfrm>
            <a:custGeom>
              <a:avLst/>
              <a:gdLst>
                <a:gd name="connsiteX0" fmla="*/ 0 w 27244"/>
                <a:gd name="connsiteY0" fmla="*/ 0 h 9051"/>
                <a:gd name="connsiteX1" fmla="*/ 27244 w 27244"/>
                <a:gd name="connsiteY1" fmla="*/ 0 h 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244" h="9051">
                  <a:moveTo>
                    <a:pt x="0" y="0"/>
                  </a:moveTo>
                  <a:lnTo>
                    <a:pt x="27244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28" name="Graphique 4">
            <a:extLst>
              <a:ext uri="{FF2B5EF4-FFF2-40B4-BE49-F238E27FC236}">
                <a16:creationId xmlns:a16="http://schemas.microsoft.com/office/drawing/2014/main" id="{CC3A9106-CDCA-6CCF-24D7-7F79521C11B0}"/>
              </a:ext>
            </a:extLst>
          </p:cNvPr>
          <p:cNvGrpSpPr/>
          <p:nvPr/>
        </p:nvGrpSpPr>
        <p:grpSpPr>
          <a:xfrm>
            <a:off x="2020004" y="1913104"/>
            <a:ext cx="584890" cy="428847"/>
            <a:chOff x="9844293" y="3212856"/>
            <a:chExt cx="584890" cy="428847"/>
          </a:xfrm>
          <a:noFill/>
        </p:grpSpPr>
        <p:grpSp>
          <p:nvGrpSpPr>
            <p:cNvPr id="29" name="Graphique 4">
              <a:extLst>
                <a:ext uri="{FF2B5EF4-FFF2-40B4-BE49-F238E27FC236}">
                  <a16:creationId xmlns:a16="http://schemas.microsoft.com/office/drawing/2014/main" id="{9E8322F0-DCBC-7993-6B5D-DBFDB3B87F05}"/>
                </a:ext>
              </a:extLst>
            </p:cNvPr>
            <p:cNvGrpSpPr/>
            <p:nvPr/>
          </p:nvGrpSpPr>
          <p:grpSpPr>
            <a:xfrm>
              <a:off x="9887558" y="3257388"/>
              <a:ext cx="294888" cy="294888"/>
              <a:chOff x="9887558" y="3257388"/>
              <a:chExt cx="294888" cy="294888"/>
            </a:xfrm>
            <a:noFill/>
          </p:grpSpPr>
          <p:sp>
            <p:nvSpPr>
              <p:cNvPr id="36" name="Forme libre : forme 35">
                <a:extLst>
                  <a:ext uri="{FF2B5EF4-FFF2-40B4-BE49-F238E27FC236}">
                    <a16:creationId xmlns:a16="http://schemas.microsoft.com/office/drawing/2014/main" id="{868629F0-6E1C-2DB0-E63E-2577B44AB17F}"/>
                  </a:ext>
                </a:extLst>
              </p:cNvPr>
              <p:cNvSpPr/>
              <p:nvPr/>
            </p:nvSpPr>
            <p:spPr>
              <a:xfrm>
                <a:off x="9887558" y="3257388"/>
                <a:ext cx="294888" cy="294888"/>
              </a:xfrm>
              <a:custGeom>
                <a:avLst/>
                <a:gdLst>
                  <a:gd name="connsiteX0" fmla="*/ 294889 w 294888"/>
                  <a:gd name="connsiteY0" fmla="*/ 147444 h 294888"/>
                  <a:gd name="connsiteX1" fmla="*/ 147444 w 294888"/>
                  <a:gd name="connsiteY1" fmla="*/ 294889 h 294888"/>
                  <a:gd name="connsiteX2" fmla="*/ -1 w 294888"/>
                  <a:gd name="connsiteY2" fmla="*/ 147444 h 294888"/>
                  <a:gd name="connsiteX3" fmla="*/ 147444 w 294888"/>
                  <a:gd name="connsiteY3" fmla="*/ 0 h 294888"/>
                  <a:gd name="connsiteX4" fmla="*/ 294889 w 294888"/>
                  <a:gd name="connsiteY4" fmla="*/ 147444 h 294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888" h="294888">
                    <a:moveTo>
                      <a:pt x="294889" y="147444"/>
                    </a:moveTo>
                    <a:cubicBezTo>
                      <a:pt x="294889" y="228876"/>
                      <a:pt x="228875" y="294889"/>
                      <a:pt x="147444" y="294889"/>
                    </a:cubicBezTo>
                    <a:cubicBezTo>
                      <a:pt x="66013" y="294889"/>
                      <a:pt x="-1" y="228876"/>
                      <a:pt x="-1" y="147444"/>
                    </a:cubicBezTo>
                    <a:cubicBezTo>
                      <a:pt x="-1" y="66013"/>
                      <a:pt x="66013" y="0"/>
                      <a:pt x="147444" y="0"/>
                    </a:cubicBezTo>
                    <a:cubicBezTo>
                      <a:pt x="228875" y="0"/>
                      <a:pt x="294889" y="66013"/>
                      <a:pt x="294889" y="147444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37" name="Forme libre : forme 36">
                <a:extLst>
                  <a:ext uri="{FF2B5EF4-FFF2-40B4-BE49-F238E27FC236}">
                    <a16:creationId xmlns:a16="http://schemas.microsoft.com/office/drawing/2014/main" id="{B45C1672-ED43-0BF4-460A-4E182BF16077}"/>
                  </a:ext>
                </a:extLst>
              </p:cNvPr>
              <p:cNvSpPr/>
              <p:nvPr/>
            </p:nvSpPr>
            <p:spPr>
              <a:xfrm rot="-4050000">
                <a:off x="10014213" y="3384120"/>
                <a:ext cx="41454" cy="41454"/>
              </a:xfrm>
              <a:custGeom>
                <a:avLst/>
                <a:gdLst>
                  <a:gd name="connsiteX0" fmla="*/ 41454 w 41454"/>
                  <a:gd name="connsiteY0" fmla="*/ 20727 h 41454"/>
                  <a:gd name="connsiteX1" fmla="*/ 20727 w 41454"/>
                  <a:gd name="connsiteY1" fmla="*/ 41455 h 41454"/>
                  <a:gd name="connsiteX2" fmla="*/ -1 w 41454"/>
                  <a:gd name="connsiteY2" fmla="*/ 20727 h 41454"/>
                  <a:gd name="connsiteX3" fmla="*/ 20727 w 41454"/>
                  <a:gd name="connsiteY3" fmla="*/ 0 h 41454"/>
                  <a:gd name="connsiteX4" fmla="*/ 41454 w 41454"/>
                  <a:gd name="connsiteY4" fmla="*/ 20727 h 414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454" h="41454">
                    <a:moveTo>
                      <a:pt x="41454" y="20727"/>
                    </a:moveTo>
                    <a:cubicBezTo>
                      <a:pt x="41454" y="32175"/>
                      <a:pt x="32174" y="41455"/>
                      <a:pt x="20727" y="41455"/>
                    </a:cubicBezTo>
                    <a:cubicBezTo>
                      <a:pt x="9279" y="41455"/>
                      <a:pt x="-1" y="32175"/>
                      <a:pt x="-1" y="20727"/>
                    </a:cubicBezTo>
                    <a:cubicBezTo>
                      <a:pt x="-1" y="9280"/>
                      <a:pt x="9279" y="0"/>
                      <a:pt x="20727" y="0"/>
                    </a:cubicBezTo>
                    <a:cubicBezTo>
                      <a:pt x="32174" y="0"/>
                      <a:pt x="41454" y="9280"/>
                      <a:pt x="41454" y="20727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38" name="Forme libre : forme 37">
                <a:extLst>
                  <a:ext uri="{FF2B5EF4-FFF2-40B4-BE49-F238E27FC236}">
                    <a16:creationId xmlns:a16="http://schemas.microsoft.com/office/drawing/2014/main" id="{F9C050AE-99A7-4C2E-0601-F42FE2529DB4}"/>
                  </a:ext>
                </a:extLst>
              </p:cNvPr>
              <p:cNvSpPr/>
              <p:nvPr/>
            </p:nvSpPr>
            <p:spPr>
              <a:xfrm>
                <a:off x="9987121" y="3282369"/>
                <a:ext cx="47700" cy="113502"/>
              </a:xfrm>
              <a:custGeom>
                <a:avLst/>
                <a:gdLst>
                  <a:gd name="connsiteX0" fmla="*/ 47700 w 47700"/>
                  <a:gd name="connsiteY0" fmla="*/ 71143 h 113502"/>
                  <a:gd name="connsiteX1" fmla="*/ 47247 w 47700"/>
                  <a:gd name="connsiteY1" fmla="*/ 0 h 113502"/>
                  <a:gd name="connsiteX2" fmla="*/ 33037 w 47700"/>
                  <a:gd name="connsiteY2" fmla="*/ 7694 h 113502"/>
                  <a:gd name="connsiteX3" fmla="*/ 3349 w 47700"/>
                  <a:gd name="connsiteY3" fmla="*/ 42812 h 113502"/>
                  <a:gd name="connsiteX4" fmla="*/ 0 w 47700"/>
                  <a:gd name="connsiteY4" fmla="*/ 62906 h 113502"/>
                  <a:gd name="connsiteX5" fmla="*/ 18374 w 47700"/>
                  <a:gd name="connsiteY5" fmla="*/ 107348 h 113502"/>
                  <a:gd name="connsiteX6" fmla="*/ 24528 w 47700"/>
                  <a:gd name="connsiteY6" fmla="*/ 113502 h 11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700" h="113502">
                    <a:moveTo>
                      <a:pt x="47700" y="71143"/>
                    </a:moveTo>
                    <a:lnTo>
                      <a:pt x="47247" y="0"/>
                    </a:lnTo>
                    <a:lnTo>
                      <a:pt x="33037" y="7694"/>
                    </a:lnTo>
                    <a:cubicBezTo>
                      <a:pt x="19098" y="15206"/>
                      <a:pt x="8508" y="27787"/>
                      <a:pt x="3349" y="42812"/>
                    </a:cubicBezTo>
                    <a:cubicBezTo>
                      <a:pt x="1086" y="49420"/>
                      <a:pt x="0" y="56208"/>
                      <a:pt x="0" y="62906"/>
                    </a:cubicBezTo>
                    <a:cubicBezTo>
                      <a:pt x="0" y="79289"/>
                      <a:pt x="6426" y="95309"/>
                      <a:pt x="18374" y="107348"/>
                    </a:cubicBezTo>
                    <a:lnTo>
                      <a:pt x="24528" y="113502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39" name="Forme libre : forme 38">
                <a:extLst>
                  <a:ext uri="{FF2B5EF4-FFF2-40B4-BE49-F238E27FC236}">
                    <a16:creationId xmlns:a16="http://schemas.microsoft.com/office/drawing/2014/main" id="{5A218A50-D9D2-2D64-9F8F-D6BB725A017B}"/>
                  </a:ext>
                </a:extLst>
              </p:cNvPr>
              <p:cNvSpPr/>
              <p:nvPr/>
            </p:nvSpPr>
            <p:spPr>
              <a:xfrm>
                <a:off x="9912539" y="3405104"/>
                <a:ext cx="113501" cy="47699"/>
              </a:xfrm>
              <a:custGeom>
                <a:avLst/>
                <a:gdLst>
                  <a:gd name="connsiteX0" fmla="*/ 69694 w 113501"/>
                  <a:gd name="connsiteY0" fmla="*/ 0 h 47699"/>
                  <a:gd name="connsiteX1" fmla="*/ 0 w 113501"/>
                  <a:gd name="connsiteY1" fmla="*/ 453 h 47699"/>
                  <a:gd name="connsiteX2" fmla="*/ 7693 w 113501"/>
                  <a:gd name="connsiteY2" fmla="*/ 14663 h 47699"/>
                  <a:gd name="connsiteX3" fmla="*/ 42812 w 113501"/>
                  <a:gd name="connsiteY3" fmla="*/ 44351 h 47699"/>
                  <a:gd name="connsiteX4" fmla="*/ 62906 w 113501"/>
                  <a:gd name="connsiteY4" fmla="*/ 47700 h 47699"/>
                  <a:gd name="connsiteX5" fmla="*/ 107347 w 113501"/>
                  <a:gd name="connsiteY5" fmla="*/ 29326 h 47699"/>
                  <a:gd name="connsiteX6" fmla="*/ 113502 w 113501"/>
                  <a:gd name="connsiteY6" fmla="*/ 23171 h 47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3501" h="47699">
                    <a:moveTo>
                      <a:pt x="69694" y="0"/>
                    </a:moveTo>
                    <a:lnTo>
                      <a:pt x="0" y="453"/>
                    </a:lnTo>
                    <a:lnTo>
                      <a:pt x="7693" y="14663"/>
                    </a:lnTo>
                    <a:cubicBezTo>
                      <a:pt x="15205" y="28602"/>
                      <a:pt x="27787" y="39192"/>
                      <a:pt x="42812" y="44351"/>
                    </a:cubicBezTo>
                    <a:cubicBezTo>
                      <a:pt x="49419" y="46614"/>
                      <a:pt x="56208" y="47700"/>
                      <a:pt x="62906" y="47700"/>
                    </a:cubicBezTo>
                    <a:cubicBezTo>
                      <a:pt x="79289" y="47700"/>
                      <a:pt x="95309" y="41274"/>
                      <a:pt x="107347" y="29326"/>
                    </a:cubicBezTo>
                    <a:lnTo>
                      <a:pt x="113502" y="23171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0" name="Forme libre : forme 39">
                <a:extLst>
                  <a:ext uri="{FF2B5EF4-FFF2-40B4-BE49-F238E27FC236}">
                    <a16:creationId xmlns:a16="http://schemas.microsoft.com/office/drawing/2014/main" id="{83A37846-D76D-706C-82E9-594ABDE8DDE8}"/>
                  </a:ext>
                </a:extLst>
              </p:cNvPr>
              <p:cNvSpPr/>
              <p:nvPr/>
            </p:nvSpPr>
            <p:spPr>
              <a:xfrm>
                <a:off x="10035092" y="3413883"/>
                <a:ext cx="47700" cy="113502"/>
              </a:xfrm>
              <a:custGeom>
                <a:avLst/>
                <a:gdLst>
                  <a:gd name="connsiteX0" fmla="*/ 23172 w 47700"/>
                  <a:gd name="connsiteY0" fmla="*/ 0 h 113502"/>
                  <a:gd name="connsiteX1" fmla="*/ 29326 w 47700"/>
                  <a:gd name="connsiteY1" fmla="*/ 6155 h 113502"/>
                  <a:gd name="connsiteX2" fmla="*/ 47700 w 47700"/>
                  <a:gd name="connsiteY2" fmla="*/ 50596 h 113502"/>
                  <a:gd name="connsiteX3" fmla="*/ 44351 w 47700"/>
                  <a:gd name="connsiteY3" fmla="*/ 70690 h 113502"/>
                  <a:gd name="connsiteX4" fmla="*/ 14663 w 47700"/>
                  <a:gd name="connsiteY4" fmla="*/ 105809 h 113502"/>
                  <a:gd name="connsiteX5" fmla="*/ 453 w 47700"/>
                  <a:gd name="connsiteY5" fmla="*/ 113502 h 113502"/>
                  <a:gd name="connsiteX6" fmla="*/ 0 w 47700"/>
                  <a:gd name="connsiteY6" fmla="*/ 44170 h 113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700" h="113502">
                    <a:moveTo>
                      <a:pt x="23172" y="0"/>
                    </a:moveTo>
                    <a:lnTo>
                      <a:pt x="29326" y="6155"/>
                    </a:lnTo>
                    <a:cubicBezTo>
                      <a:pt x="41274" y="18102"/>
                      <a:pt x="47700" y="34214"/>
                      <a:pt x="47700" y="50596"/>
                    </a:cubicBezTo>
                    <a:cubicBezTo>
                      <a:pt x="47700" y="57294"/>
                      <a:pt x="46614" y="64083"/>
                      <a:pt x="44351" y="70690"/>
                    </a:cubicBezTo>
                    <a:cubicBezTo>
                      <a:pt x="39283" y="85715"/>
                      <a:pt x="28693" y="98296"/>
                      <a:pt x="14663" y="105809"/>
                    </a:cubicBezTo>
                    <a:lnTo>
                      <a:pt x="453" y="113502"/>
                    </a:lnTo>
                    <a:lnTo>
                      <a:pt x="0" y="4417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1" name="Forme libre : forme 40">
                <a:extLst>
                  <a:ext uri="{FF2B5EF4-FFF2-40B4-BE49-F238E27FC236}">
                    <a16:creationId xmlns:a16="http://schemas.microsoft.com/office/drawing/2014/main" id="{6C0048AC-D91C-CE46-6D82-3BA8C63761AA}"/>
                  </a:ext>
                </a:extLst>
              </p:cNvPr>
              <p:cNvSpPr/>
              <p:nvPr/>
            </p:nvSpPr>
            <p:spPr>
              <a:xfrm>
                <a:off x="10043963" y="3357042"/>
                <a:ext cx="113501" cy="47609"/>
              </a:xfrm>
              <a:custGeom>
                <a:avLst/>
                <a:gdLst>
                  <a:gd name="connsiteX0" fmla="*/ 45708 w 113501"/>
                  <a:gd name="connsiteY0" fmla="*/ 47609 h 47609"/>
                  <a:gd name="connsiteX1" fmla="*/ 113502 w 113501"/>
                  <a:gd name="connsiteY1" fmla="*/ 47247 h 47609"/>
                  <a:gd name="connsiteX2" fmla="*/ 105808 w 113501"/>
                  <a:gd name="connsiteY2" fmla="*/ 33037 h 47609"/>
                  <a:gd name="connsiteX3" fmla="*/ 70689 w 113501"/>
                  <a:gd name="connsiteY3" fmla="*/ 3349 h 47609"/>
                  <a:gd name="connsiteX4" fmla="*/ 50596 w 113501"/>
                  <a:gd name="connsiteY4" fmla="*/ 0 h 47609"/>
                  <a:gd name="connsiteX5" fmla="*/ 6154 w 113501"/>
                  <a:gd name="connsiteY5" fmla="*/ 18374 h 47609"/>
                  <a:gd name="connsiteX6" fmla="*/ 0 w 113501"/>
                  <a:gd name="connsiteY6" fmla="*/ 24529 h 476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3501" h="47609">
                    <a:moveTo>
                      <a:pt x="45708" y="47609"/>
                    </a:moveTo>
                    <a:lnTo>
                      <a:pt x="113502" y="47247"/>
                    </a:lnTo>
                    <a:lnTo>
                      <a:pt x="105808" y="33037"/>
                    </a:lnTo>
                    <a:cubicBezTo>
                      <a:pt x="98296" y="19098"/>
                      <a:pt x="85715" y="8508"/>
                      <a:pt x="70689" y="3349"/>
                    </a:cubicBezTo>
                    <a:cubicBezTo>
                      <a:pt x="64082" y="1086"/>
                      <a:pt x="57294" y="0"/>
                      <a:pt x="50596" y="0"/>
                    </a:cubicBezTo>
                    <a:cubicBezTo>
                      <a:pt x="34213" y="0"/>
                      <a:pt x="18192" y="6426"/>
                      <a:pt x="6154" y="18374"/>
                    </a:cubicBezTo>
                    <a:lnTo>
                      <a:pt x="0" y="24529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30" name="Forme libre : forme 29">
              <a:extLst>
                <a:ext uri="{FF2B5EF4-FFF2-40B4-BE49-F238E27FC236}">
                  <a16:creationId xmlns:a16="http://schemas.microsoft.com/office/drawing/2014/main" id="{925FAB25-BE24-611B-E90D-6E155ADBB5CE}"/>
                </a:ext>
              </a:extLst>
            </p:cNvPr>
            <p:cNvSpPr/>
            <p:nvPr/>
          </p:nvSpPr>
          <p:spPr>
            <a:xfrm rot="-10800000">
              <a:off x="9844293" y="3212856"/>
              <a:ext cx="584890" cy="383952"/>
            </a:xfrm>
            <a:custGeom>
              <a:avLst/>
              <a:gdLst>
                <a:gd name="connsiteX0" fmla="*/ 0 w 584890"/>
                <a:gd name="connsiteY0" fmla="*/ 0 h 383952"/>
                <a:gd name="connsiteX1" fmla="*/ 584890 w 584890"/>
                <a:gd name="connsiteY1" fmla="*/ 0 h 383952"/>
                <a:gd name="connsiteX2" fmla="*/ 584890 w 584890"/>
                <a:gd name="connsiteY2" fmla="*/ 383953 h 383952"/>
                <a:gd name="connsiteX3" fmla="*/ 0 w 584890"/>
                <a:gd name="connsiteY3" fmla="*/ 383953 h 383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890" h="383952">
                  <a:moveTo>
                    <a:pt x="0" y="0"/>
                  </a:moveTo>
                  <a:lnTo>
                    <a:pt x="584890" y="0"/>
                  </a:lnTo>
                  <a:lnTo>
                    <a:pt x="584890" y="383953"/>
                  </a:lnTo>
                  <a:lnTo>
                    <a:pt x="0" y="383953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1" name="Forme libre : forme 30">
              <a:extLst>
                <a:ext uri="{FF2B5EF4-FFF2-40B4-BE49-F238E27FC236}">
                  <a16:creationId xmlns:a16="http://schemas.microsoft.com/office/drawing/2014/main" id="{43EDA023-F8AA-393B-FE48-968072CC57C9}"/>
                </a:ext>
              </a:extLst>
            </p:cNvPr>
            <p:cNvSpPr/>
            <p:nvPr/>
          </p:nvSpPr>
          <p:spPr>
            <a:xfrm>
              <a:off x="10228970" y="3241096"/>
              <a:ext cx="9051" cy="327563"/>
            </a:xfrm>
            <a:custGeom>
              <a:avLst/>
              <a:gdLst>
                <a:gd name="connsiteX0" fmla="*/ 0 w 9051"/>
                <a:gd name="connsiteY0" fmla="*/ 0 h 327563"/>
                <a:gd name="connsiteX1" fmla="*/ 0 w 9051"/>
                <a:gd name="connsiteY1" fmla="*/ 327564 h 327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51" h="327563">
                  <a:moveTo>
                    <a:pt x="0" y="0"/>
                  </a:moveTo>
                  <a:lnTo>
                    <a:pt x="0" y="327564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2" name="Forme libre : forme 31">
              <a:extLst>
                <a:ext uri="{FF2B5EF4-FFF2-40B4-BE49-F238E27FC236}">
                  <a16:creationId xmlns:a16="http://schemas.microsoft.com/office/drawing/2014/main" id="{29EF25C7-4481-37AB-C376-CD5DCCA71E75}"/>
                </a:ext>
              </a:extLst>
            </p:cNvPr>
            <p:cNvSpPr/>
            <p:nvPr/>
          </p:nvSpPr>
          <p:spPr>
            <a:xfrm>
              <a:off x="10283368" y="3293593"/>
              <a:ext cx="101192" cy="9051"/>
            </a:xfrm>
            <a:custGeom>
              <a:avLst/>
              <a:gdLst>
                <a:gd name="connsiteX0" fmla="*/ 101193 w 101192"/>
                <a:gd name="connsiteY0" fmla="*/ 0 h 9051"/>
                <a:gd name="connsiteX1" fmla="*/ 0 w 101192"/>
                <a:gd name="connsiteY1" fmla="*/ 0 h 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1192" h="9051">
                  <a:moveTo>
                    <a:pt x="101193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33" name="Graphique 4">
              <a:extLst>
                <a:ext uri="{FF2B5EF4-FFF2-40B4-BE49-F238E27FC236}">
                  <a16:creationId xmlns:a16="http://schemas.microsoft.com/office/drawing/2014/main" id="{338EFB57-973E-4BD7-DC6C-AC9BFDE3E697}"/>
                </a:ext>
              </a:extLst>
            </p:cNvPr>
            <p:cNvGrpSpPr/>
            <p:nvPr/>
          </p:nvGrpSpPr>
          <p:grpSpPr>
            <a:xfrm>
              <a:off x="9889911" y="3596809"/>
              <a:ext cx="493472" cy="44894"/>
              <a:chOff x="9889911" y="3596809"/>
              <a:chExt cx="493472" cy="44894"/>
            </a:xfrm>
            <a:noFill/>
          </p:grpSpPr>
          <p:sp>
            <p:nvSpPr>
              <p:cNvPr id="34" name="Forme libre : forme 33">
                <a:extLst>
                  <a:ext uri="{FF2B5EF4-FFF2-40B4-BE49-F238E27FC236}">
                    <a16:creationId xmlns:a16="http://schemas.microsoft.com/office/drawing/2014/main" id="{D2D63B51-0FAA-C910-9D70-3F63BABCC971}"/>
                  </a:ext>
                </a:extLst>
              </p:cNvPr>
              <p:cNvSpPr/>
              <p:nvPr/>
            </p:nvSpPr>
            <p:spPr>
              <a:xfrm>
                <a:off x="10291152" y="3596809"/>
                <a:ext cx="92232" cy="44894"/>
              </a:xfrm>
              <a:custGeom>
                <a:avLst/>
                <a:gdLst>
                  <a:gd name="connsiteX0" fmla="*/ 0 w 92232"/>
                  <a:gd name="connsiteY0" fmla="*/ 0 h 44894"/>
                  <a:gd name="connsiteX1" fmla="*/ 0 w 92232"/>
                  <a:gd name="connsiteY1" fmla="*/ 44894 h 44894"/>
                  <a:gd name="connsiteX2" fmla="*/ 92233 w 92232"/>
                  <a:gd name="connsiteY2" fmla="*/ 44894 h 44894"/>
                  <a:gd name="connsiteX3" fmla="*/ 92233 w 92232"/>
                  <a:gd name="connsiteY3" fmla="*/ 0 h 4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232" h="44894">
                    <a:moveTo>
                      <a:pt x="0" y="0"/>
                    </a:moveTo>
                    <a:lnTo>
                      <a:pt x="0" y="44894"/>
                    </a:lnTo>
                    <a:lnTo>
                      <a:pt x="92233" y="44894"/>
                    </a:lnTo>
                    <a:lnTo>
                      <a:pt x="92233" y="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35" name="Forme libre : forme 34">
                <a:extLst>
                  <a:ext uri="{FF2B5EF4-FFF2-40B4-BE49-F238E27FC236}">
                    <a16:creationId xmlns:a16="http://schemas.microsoft.com/office/drawing/2014/main" id="{8A73EE1A-F848-BA28-ED63-73E9D2667DD2}"/>
                  </a:ext>
                </a:extLst>
              </p:cNvPr>
              <p:cNvSpPr/>
              <p:nvPr/>
            </p:nvSpPr>
            <p:spPr>
              <a:xfrm>
                <a:off x="9889911" y="3596809"/>
                <a:ext cx="92322" cy="44894"/>
              </a:xfrm>
              <a:custGeom>
                <a:avLst/>
                <a:gdLst>
                  <a:gd name="connsiteX0" fmla="*/ 0 w 92322"/>
                  <a:gd name="connsiteY0" fmla="*/ 0 h 44894"/>
                  <a:gd name="connsiteX1" fmla="*/ 0 w 92322"/>
                  <a:gd name="connsiteY1" fmla="*/ 44894 h 44894"/>
                  <a:gd name="connsiteX2" fmla="*/ 92322 w 92322"/>
                  <a:gd name="connsiteY2" fmla="*/ 44894 h 44894"/>
                  <a:gd name="connsiteX3" fmla="*/ 92322 w 92322"/>
                  <a:gd name="connsiteY3" fmla="*/ 0 h 44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2322" h="44894">
                    <a:moveTo>
                      <a:pt x="0" y="0"/>
                    </a:moveTo>
                    <a:lnTo>
                      <a:pt x="0" y="44894"/>
                    </a:lnTo>
                    <a:lnTo>
                      <a:pt x="92322" y="44894"/>
                    </a:lnTo>
                    <a:lnTo>
                      <a:pt x="92322" y="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2" name="Graphique 4">
            <a:extLst>
              <a:ext uri="{FF2B5EF4-FFF2-40B4-BE49-F238E27FC236}">
                <a16:creationId xmlns:a16="http://schemas.microsoft.com/office/drawing/2014/main" id="{1532798D-4301-9F74-88BC-F9E476B5301E}"/>
              </a:ext>
            </a:extLst>
          </p:cNvPr>
          <p:cNvGrpSpPr/>
          <p:nvPr/>
        </p:nvGrpSpPr>
        <p:grpSpPr>
          <a:xfrm>
            <a:off x="4194561" y="1878709"/>
            <a:ext cx="584256" cy="497636"/>
            <a:chOff x="11598511" y="3178461"/>
            <a:chExt cx="584256" cy="497636"/>
          </a:xfrm>
          <a:noFill/>
        </p:grpSpPr>
        <p:sp>
          <p:nvSpPr>
            <p:cNvPr id="43" name="Forme libre : forme 42">
              <a:extLst>
                <a:ext uri="{FF2B5EF4-FFF2-40B4-BE49-F238E27FC236}">
                  <a16:creationId xmlns:a16="http://schemas.microsoft.com/office/drawing/2014/main" id="{C95F2CD5-8619-1292-E58E-F05A3F2BAAD7}"/>
                </a:ext>
              </a:extLst>
            </p:cNvPr>
            <p:cNvSpPr/>
            <p:nvPr/>
          </p:nvSpPr>
          <p:spPr>
            <a:xfrm>
              <a:off x="11598511" y="3439136"/>
              <a:ext cx="584256" cy="38829"/>
            </a:xfrm>
            <a:custGeom>
              <a:avLst/>
              <a:gdLst>
                <a:gd name="connsiteX0" fmla="*/ 564796 w 584256"/>
                <a:gd name="connsiteY0" fmla="*/ 0 h 38829"/>
                <a:gd name="connsiteX1" fmla="*/ 584256 w 584256"/>
                <a:gd name="connsiteY1" fmla="*/ 19460 h 38829"/>
                <a:gd name="connsiteX2" fmla="*/ 584256 w 584256"/>
                <a:gd name="connsiteY2" fmla="*/ 19370 h 38829"/>
                <a:gd name="connsiteX3" fmla="*/ 564796 w 584256"/>
                <a:gd name="connsiteY3" fmla="*/ 38830 h 38829"/>
                <a:gd name="connsiteX4" fmla="*/ 19460 w 584256"/>
                <a:gd name="connsiteY4" fmla="*/ 38830 h 38829"/>
                <a:gd name="connsiteX5" fmla="*/ -1 w 584256"/>
                <a:gd name="connsiteY5" fmla="*/ 19370 h 38829"/>
                <a:gd name="connsiteX6" fmla="*/ -1 w 584256"/>
                <a:gd name="connsiteY6" fmla="*/ 19460 h 38829"/>
                <a:gd name="connsiteX7" fmla="*/ 19460 w 584256"/>
                <a:gd name="connsiteY7" fmla="*/ 0 h 38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4256" h="38829">
                  <a:moveTo>
                    <a:pt x="564796" y="0"/>
                  </a:moveTo>
                  <a:cubicBezTo>
                    <a:pt x="575543" y="0"/>
                    <a:pt x="584256" y="8713"/>
                    <a:pt x="584256" y="19460"/>
                  </a:cubicBezTo>
                  <a:lnTo>
                    <a:pt x="584256" y="19370"/>
                  </a:lnTo>
                  <a:cubicBezTo>
                    <a:pt x="584256" y="30117"/>
                    <a:pt x="575543" y="38830"/>
                    <a:pt x="564796" y="38830"/>
                  </a:cubicBezTo>
                  <a:lnTo>
                    <a:pt x="19460" y="38830"/>
                  </a:lnTo>
                  <a:cubicBezTo>
                    <a:pt x="8713" y="38830"/>
                    <a:pt x="-1" y="30117"/>
                    <a:pt x="-1" y="19370"/>
                  </a:cubicBezTo>
                  <a:lnTo>
                    <a:pt x="-1" y="19460"/>
                  </a:lnTo>
                  <a:cubicBezTo>
                    <a:pt x="-1" y="8713"/>
                    <a:pt x="8713" y="0"/>
                    <a:pt x="19460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4" name="Forme libre : forme 43">
              <a:extLst>
                <a:ext uri="{FF2B5EF4-FFF2-40B4-BE49-F238E27FC236}">
                  <a16:creationId xmlns:a16="http://schemas.microsoft.com/office/drawing/2014/main" id="{88BBB7FA-6923-89EE-B042-B135F0582752}"/>
                </a:ext>
              </a:extLst>
            </p:cNvPr>
            <p:cNvSpPr/>
            <p:nvPr/>
          </p:nvSpPr>
          <p:spPr>
            <a:xfrm>
              <a:off x="11624940" y="3481225"/>
              <a:ext cx="528863" cy="152603"/>
            </a:xfrm>
            <a:custGeom>
              <a:avLst/>
              <a:gdLst>
                <a:gd name="connsiteX0" fmla="*/ 528864 w 528863"/>
                <a:gd name="connsiteY0" fmla="*/ 0 h 152603"/>
                <a:gd name="connsiteX1" fmla="*/ 475914 w 528863"/>
                <a:gd name="connsiteY1" fmla="*/ 115313 h 152603"/>
                <a:gd name="connsiteX2" fmla="*/ 399793 w 528863"/>
                <a:gd name="connsiteY2" fmla="*/ 152604 h 152603"/>
                <a:gd name="connsiteX3" fmla="*/ 129071 w 528863"/>
                <a:gd name="connsiteY3" fmla="*/ 152604 h 152603"/>
                <a:gd name="connsiteX4" fmla="*/ 52949 w 528863"/>
                <a:gd name="connsiteY4" fmla="*/ 115313 h 152603"/>
                <a:gd name="connsiteX5" fmla="*/ 0 w 528863"/>
                <a:gd name="connsiteY5" fmla="*/ 0 h 15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8863" h="152603">
                  <a:moveTo>
                    <a:pt x="528864" y="0"/>
                  </a:moveTo>
                  <a:lnTo>
                    <a:pt x="475914" y="115313"/>
                  </a:lnTo>
                  <a:cubicBezTo>
                    <a:pt x="465777" y="137488"/>
                    <a:pt x="434821" y="152604"/>
                    <a:pt x="399793" y="152604"/>
                  </a:cubicBezTo>
                  <a:lnTo>
                    <a:pt x="129071" y="152604"/>
                  </a:lnTo>
                  <a:cubicBezTo>
                    <a:pt x="94042" y="152604"/>
                    <a:pt x="63087" y="137488"/>
                    <a:pt x="52949" y="115313"/>
                  </a:cubicBez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45" name="Graphique 4">
              <a:extLst>
                <a:ext uri="{FF2B5EF4-FFF2-40B4-BE49-F238E27FC236}">
                  <a16:creationId xmlns:a16="http://schemas.microsoft.com/office/drawing/2014/main" id="{8D386FAD-7B57-5648-1166-B2F063307BAB}"/>
                </a:ext>
              </a:extLst>
            </p:cNvPr>
            <p:cNvGrpSpPr/>
            <p:nvPr/>
          </p:nvGrpSpPr>
          <p:grpSpPr>
            <a:xfrm>
              <a:off x="11739257" y="3633919"/>
              <a:ext cx="300048" cy="42178"/>
              <a:chOff x="11739257" y="3633919"/>
              <a:chExt cx="300048" cy="42178"/>
            </a:xfrm>
          </p:grpSpPr>
          <p:sp>
            <p:nvSpPr>
              <p:cNvPr id="51" name="Forme libre : forme 50">
                <a:extLst>
                  <a:ext uri="{FF2B5EF4-FFF2-40B4-BE49-F238E27FC236}">
                    <a16:creationId xmlns:a16="http://schemas.microsoft.com/office/drawing/2014/main" id="{CA258CD0-2E68-90C9-CB84-68D982DF2A31}"/>
                  </a:ext>
                </a:extLst>
              </p:cNvPr>
              <p:cNvSpPr/>
              <p:nvPr/>
            </p:nvSpPr>
            <p:spPr>
              <a:xfrm>
                <a:off x="11739257" y="3633919"/>
                <a:ext cx="21089" cy="42178"/>
              </a:xfrm>
              <a:custGeom>
                <a:avLst/>
                <a:gdLst>
                  <a:gd name="connsiteX0" fmla="*/ 21090 w 21089"/>
                  <a:gd name="connsiteY0" fmla="*/ 0 h 42178"/>
                  <a:gd name="connsiteX1" fmla="*/ 0 w 21089"/>
                  <a:gd name="connsiteY1" fmla="*/ 42179 h 42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089" h="42178">
                    <a:moveTo>
                      <a:pt x="21090" y="0"/>
                    </a:moveTo>
                    <a:lnTo>
                      <a:pt x="0" y="42179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" name="Forme libre : forme 51">
                <a:extLst>
                  <a:ext uri="{FF2B5EF4-FFF2-40B4-BE49-F238E27FC236}">
                    <a16:creationId xmlns:a16="http://schemas.microsoft.com/office/drawing/2014/main" id="{AFDBA027-037C-C3D6-295C-2C32EF8953A8}"/>
                  </a:ext>
                </a:extLst>
              </p:cNvPr>
              <p:cNvSpPr/>
              <p:nvPr/>
            </p:nvSpPr>
            <p:spPr>
              <a:xfrm>
                <a:off x="12018216" y="3633919"/>
                <a:ext cx="21089" cy="42178"/>
              </a:xfrm>
              <a:custGeom>
                <a:avLst/>
                <a:gdLst>
                  <a:gd name="connsiteX0" fmla="*/ 0 w 21089"/>
                  <a:gd name="connsiteY0" fmla="*/ 0 h 42178"/>
                  <a:gd name="connsiteX1" fmla="*/ 21089 w 21089"/>
                  <a:gd name="connsiteY1" fmla="*/ 42179 h 42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089" h="42178">
                    <a:moveTo>
                      <a:pt x="0" y="0"/>
                    </a:moveTo>
                    <a:lnTo>
                      <a:pt x="21089" y="42179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46" name="Forme libre : forme 45">
              <a:extLst>
                <a:ext uri="{FF2B5EF4-FFF2-40B4-BE49-F238E27FC236}">
                  <a16:creationId xmlns:a16="http://schemas.microsoft.com/office/drawing/2014/main" id="{8EDDD976-EC7D-B4CB-99A6-F9FFE2A1DDD9}"/>
                </a:ext>
              </a:extLst>
            </p:cNvPr>
            <p:cNvSpPr/>
            <p:nvPr/>
          </p:nvSpPr>
          <p:spPr>
            <a:xfrm>
              <a:off x="11672187" y="3178461"/>
              <a:ext cx="97481" cy="257959"/>
            </a:xfrm>
            <a:custGeom>
              <a:avLst/>
              <a:gdLst>
                <a:gd name="connsiteX0" fmla="*/ 0 w 97481"/>
                <a:gd name="connsiteY0" fmla="*/ 257960 h 257959"/>
                <a:gd name="connsiteX1" fmla="*/ 0 w 97481"/>
                <a:gd name="connsiteY1" fmla="*/ 39011 h 257959"/>
                <a:gd name="connsiteX2" fmla="*/ 39011 w 97481"/>
                <a:gd name="connsiteY2" fmla="*/ 0 h 257959"/>
                <a:gd name="connsiteX3" fmla="*/ 58472 w 97481"/>
                <a:gd name="connsiteY3" fmla="*/ 0 h 257959"/>
                <a:gd name="connsiteX4" fmla="*/ 97482 w 97481"/>
                <a:gd name="connsiteY4" fmla="*/ 39011 h 257959"/>
                <a:gd name="connsiteX5" fmla="*/ 97482 w 97481"/>
                <a:gd name="connsiteY5" fmla="*/ 52678 h 257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7481" h="257959">
                  <a:moveTo>
                    <a:pt x="0" y="257960"/>
                  </a:moveTo>
                  <a:lnTo>
                    <a:pt x="0" y="39011"/>
                  </a:lnTo>
                  <a:cubicBezTo>
                    <a:pt x="0" y="17469"/>
                    <a:pt x="17469" y="0"/>
                    <a:pt x="39011" y="0"/>
                  </a:cubicBezTo>
                  <a:lnTo>
                    <a:pt x="58472" y="0"/>
                  </a:lnTo>
                  <a:cubicBezTo>
                    <a:pt x="80014" y="0"/>
                    <a:pt x="97482" y="17469"/>
                    <a:pt x="97482" y="39011"/>
                  </a:cubicBezTo>
                  <a:lnTo>
                    <a:pt x="97482" y="52678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7" name="Forme libre : forme 46">
              <a:extLst>
                <a:ext uri="{FF2B5EF4-FFF2-40B4-BE49-F238E27FC236}">
                  <a16:creationId xmlns:a16="http://schemas.microsoft.com/office/drawing/2014/main" id="{B4AAD294-B0EC-4D19-5219-801D7991FB0C}"/>
                </a:ext>
              </a:extLst>
            </p:cNvPr>
            <p:cNvSpPr/>
            <p:nvPr/>
          </p:nvSpPr>
          <p:spPr>
            <a:xfrm>
              <a:off x="11719200" y="3233583"/>
              <a:ext cx="97952" cy="44622"/>
            </a:xfrm>
            <a:custGeom>
              <a:avLst/>
              <a:gdLst>
                <a:gd name="connsiteX0" fmla="*/ 96630 w 97952"/>
                <a:gd name="connsiteY0" fmla="*/ 34214 h 44622"/>
                <a:gd name="connsiteX1" fmla="*/ 76899 w 97952"/>
                <a:gd name="connsiteY1" fmla="*/ 9594 h 44622"/>
                <a:gd name="connsiteX2" fmla="*/ 56896 w 97952"/>
                <a:gd name="connsiteY2" fmla="*/ 0 h 44622"/>
                <a:gd name="connsiteX3" fmla="*/ 41147 w 97952"/>
                <a:gd name="connsiteY3" fmla="*/ 0 h 44622"/>
                <a:gd name="connsiteX4" fmla="*/ 21143 w 97952"/>
                <a:gd name="connsiteY4" fmla="*/ 9594 h 44622"/>
                <a:gd name="connsiteX5" fmla="*/ 1412 w 97952"/>
                <a:gd name="connsiteY5" fmla="*/ 34214 h 44622"/>
                <a:gd name="connsiteX6" fmla="*/ 6390 w 97952"/>
                <a:gd name="connsiteY6" fmla="*/ 44623 h 44622"/>
                <a:gd name="connsiteX7" fmla="*/ 91562 w 97952"/>
                <a:gd name="connsiteY7" fmla="*/ 44623 h 44622"/>
                <a:gd name="connsiteX8" fmla="*/ 96541 w 97952"/>
                <a:gd name="connsiteY8" fmla="*/ 34214 h 4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952" h="44622">
                  <a:moveTo>
                    <a:pt x="96630" y="34214"/>
                  </a:moveTo>
                  <a:lnTo>
                    <a:pt x="76899" y="9594"/>
                  </a:lnTo>
                  <a:cubicBezTo>
                    <a:pt x="72011" y="3530"/>
                    <a:pt x="64680" y="0"/>
                    <a:pt x="56896" y="0"/>
                  </a:cubicBezTo>
                  <a:lnTo>
                    <a:pt x="41147" y="0"/>
                  </a:lnTo>
                  <a:cubicBezTo>
                    <a:pt x="33362" y="0"/>
                    <a:pt x="26031" y="3530"/>
                    <a:pt x="21143" y="9594"/>
                  </a:cubicBezTo>
                  <a:lnTo>
                    <a:pt x="1412" y="34214"/>
                  </a:lnTo>
                  <a:cubicBezTo>
                    <a:pt x="-1937" y="38377"/>
                    <a:pt x="1050" y="44623"/>
                    <a:pt x="6390" y="44623"/>
                  </a:cubicBezTo>
                  <a:lnTo>
                    <a:pt x="91562" y="44623"/>
                  </a:lnTo>
                  <a:cubicBezTo>
                    <a:pt x="96902" y="44623"/>
                    <a:pt x="99890" y="38377"/>
                    <a:pt x="96541" y="3421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8" name="Forme libre : forme 47">
              <a:extLst>
                <a:ext uri="{FF2B5EF4-FFF2-40B4-BE49-F238E27FC236}">
                  <a16:creationId xmlns:a16="http://schemas.microsoft.com/office/drawing/2014/main" id="{97924D10-E697-FF14-DF6C-CFD55468B029}"/>
                </a:ext>
              </a:extLst>
            </p:cNvPr>
            <p:cNvSpPr/>
            <p:nvPr/>
          </p:nvSpPr>
          <p:spPr>
            <a:xfrm>
              <a:off x="11772204" y="3306988"/>
              <a:ext cx="9051" cy="36838"/>
            </a:xfrm>
            <a:custGeom>
              <a:avLst/>
              <a:gdLst>
                <a:gd name="connsiteX0" fmla="*/ 0 w 9051"/>
                <a:gd name="connsiteY0" fmla="*/ 0 h 36838"/>
                <a:gd name="connsiteX1" fmla="*/ 0 w 9051"/>
                <a:gd name="connsiteY1" fmla="*/ 36838 h 36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51" h="36838">
                  <a:moveTo>
                    <a:pt x="0" y="0"/>
                  </a:moveTo>
                  <a:lnTo>
                    <a:pt x="0" y="36838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9" name="Forme libre : forme 48">
              <a:extLst>
                <a:ext uri="{FF2B5EF4-FFF2-40B4-BE49-F238E27FC236}">
                  <a16:creationId xmlns:a16="http://schemas.microsoft.com/office/drawing/2014/main" id="{A204D76B-3822-D050-8E99-BCF6D6892E65}"/>
                </a:ext>
              </a:extLst>
            </p:cNvPr>
            <p:cNvSpPr/>
            <p:nvPr/>
          </p:nvSpPr>
          <p:spPr>
            <a:xfrm>
              <a:off x="11730025" y="3343827"/>
              <a:ext cx="9051" cy="31588"/>
            </a:xfrm>
            <a:custGeom>
              <a:avLst/>
              <a:gdLst>
                <a:gd name="connsiteX0" fmla="*/ 0 w 9051"/>
                <a:gd name="connsiteY0" fmla="*/ 0 h 31588"/>
                <a:gd name="connsiteX1" fmla="*/ 0 w 9051"/>
                <a:gd name="connsiteY1" fmla="*/ 31589 h 3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51" h="31588">
                  <a:moveTo>
                    <a:pt x="0" y="0"/>
                  </a:moveTo>
                  <a:lnTo>
                    <a:pt x="0" y="31589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36813058-49F1-F794-1185-1607F722B2D0}"/>
                </a:ext>
              </a:extLst>
            </p:cNvPr>
            <p:cNvSpPr/>
            <p:nvPr/>
          </p:nvSpPr>
          <p:spPr>
            <a:xfrm>
              <a:off x="11809042" y="3343827"/>
              <a:ext cx="9051" cy="21089"/>
            </a:xfrm>
            <a:custGeom>
              <a:avLst/>
              <a:gdLst>
                <a:gd name="connsiteX0" fmla="*/ -1 w 9051"/>
                <a:gd name="connsiteY0" fmla="*/ 0 h 21089"/>
                <a:gd name="connsiteX1" fmla="*/ -1 w 9051"/>
                <a:gd name="connsiteY1" fmla="*/ 21089 h 21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51" h="21089">
                  <a:moveTo>
                    <a:pt x="-1" y="0"/>
                  </a:moveTo>
                  <a:lnTo>
                    <a:pt x="-1" y="21089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27B1F77-0569-CD82-2D0E-739118F48E7C}"/>
              </a:ext>
            </a:extLst>
          </p:cNvPr>
          <p:cNvGrpSpPr/>
          <p:nvPr/>
        </p:nvGrpSpPr>
        <p:grpSpPr>
          <a:xfrm>
            <a:off x="3257420" y="1779553"/>
            <a:ext cx="284298" cy="695948"/>
            <a:chOff x="12349143" y="3006049"/>
            <a:chExt cx="284298" cy="695948"/>
          </a:xfrm>
        </p:grpSpPr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08CEE434-9E96-0F32-E673-11FA0F5273A1}"/>
                </a:ext>
              </a:extLst>
            </p:cNvPr>
            <p:cNvSpPr/>
            <p:nvPr/>
          </p:nvSpPr>
          <p:spPr>
            <a:xfrm>
              <a:off x="12349143" y="3006049"/>
              <a:ext cx="284298" cy="695948"/>
            </a:xfrm>
            <a:custGeom>
              <a:avLst/>
              <a:gdLst>
                <a:gd name="connsiteX0" fmla="*/ 264839 w 284298"/>
                <a:gd name="connsiteY0" fmla="*/ 0 h 695948"/>
                <a:gd name="connsiteX1" fmla="*/ 284299 w 284298"/>
                <a:gd name="connsiteY1" fmla="*/ 19460 h 695948"/>
                <a:gd name="connsiteX2" fmla="*/ 284299 w 284298"/>
                <a:gd name="connsiteY2" fmla="*/ 676489 h 695948"/>
                <a:gd name="connsiteX3" fmla="*/ 264839 w 284298"/>
                <a:gd name="connsiteY3" fmla="*/ 695949 h 695948"/>
                <a:gd name="connsiteX4" fmla="*/ 19460 w 284298"/>
                <a:gd name="connsiteY4" fmla="*/ 695949 h 695948"/>
                <a:gd name="connsiteX5" fmla="*/ 0 w 284298"/>
                <a:gd name="connsiteY5" fmla="*/ 676489 h 695948"/>
                <a:gd name="connsiteX6" fmla="*/ 0 w 284298"/>
                <a:gd name="connsiteY6" fmla="*/ 19460 h 695948"/>
                <a:gd name="connsiteX7" fmla="*/ 19460 w 284298"/>
                <a:gd name="connsiteY7" fmla="*/ 0 h 69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4298" h="695948">
                  <a:moveTo>
                    <a:pt x="264839" y="0"/>
                  </a:moveTo>
                  <a:cubicBezTo>
                    <a:pt x="275586" y="0"/>
                    <a:pt x="284299" y="8713"/>
                    <a:pt x="284299" y="19460"/>
                  </a:cubicBezTo>
                  <a:lnTo>
                    <a:pt x="284299" y="676489"/>
                  </a:lnTo>
                  <a:cubicBezTo>
                    <a:pt x="284299" y="687236"/>
                    <a:pt x="275586" y="695949"/>
                    <a:pt x="264839" y="695949"/>
                  </a:cubicBezTo>
                  <a:lnTo>
                    <a:pt x="19460" y="695949"/>
                  </a:lnTo>
                  <a:cubicBezTo>
                    <a:pt x="8713" y="695949"/>
                    <a:pt x="0" y="687236"/>
                    <a:pt x="0" y="676489"/>
                  </a:cubicBezTo>
                  <a:lnTo>
                    <a:pt x="0" y="19460"/>
                  </a:lnTo>
                  <a:cubicBezTo>
                    <a:pt x="0" y="8713"/>
                    <a:pt x="8713" y="0"/>
                    <a:pt x="19460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D4F23334-28D0-AD13-CDC4-B02068C2B4AE}"/>
                </a:ext>
              </a:extLst>
            </p:cNvPr>
            <p:cNvSpPr/>
            <p:nvPr/>
          </p:nvSpPr>
          <p:spPr>
            <a:xfrm>
              <a:off x="12451060" y="3055741"/>
              <a:ext cx="80374" cy="9051"/>
            </a:xfrm>
            <a:custGeom>
              <a:avLst/>
              <a:gdLst>
                <a:gd name="connsiteX0" fmla="*/ 0 w 80374"/>
                <a:gd name="connsiteY0" fmla="*/ 0 h 9051"/>
                <a:gd name="connsiteX1" fmla="*/ 80375 w 80374"/>
                <a:gd name="connsiteY1" fmla="*/ 0 h 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0374" h="9051">
                  <a:moveTo>
                    <a:pt x="0" y="0"/>
                  </a:moveTo>
                  <a:lnTo>
                    <a:pt x="80375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E9E13B94-EA74-5DCD-7FEB-483DCC85956D}"/>
                </a:ext>
              </a:extLst>
            </p:cNvPr>
            <p:cNvSpPr/>
            <p:nvPr/>
          </p:nvSpPr>
          <p:spPr>
            <a:xfrm>
              <a:off x="12356474" y="3544145"/>
              <a:ext cx="269545" cy="9051"/>
            </a:xfrm>
            <a:custGeom>
              <a:avLst/>
              <a:gdLst>
                <a:gd name="connsiteX0" fmla="*/ 1 w 269545"/>
                <a:gd name="connsiteY0" fmla="*/ 0 h 9051"/>
                <a:gd name="connsiteX1" fmla="*/ 269545 w 269545"/>
                <a:gd name="connsiteY1" fmla="*/ 0 h 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9545" h="9051">
                  <a:moveTo>
                    <a:pt x="1" y="0"/>
                  </a:moveTo>
                  <a:lnTo>
                    <a:pt x="269545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6917A053-F885-D9CA-F059-71B508E89165}"/>
                </a:ext>
              </a:extLst>
            </p:cNvPr>
            <p:cNvSpPr/>
            <p:nvPr/>
          </p:nvSpPr>
          <p:spPr>
            <a:xfrm>
              <a:off x="12477157" y="3441504"/>
              <a:ext cx="28093" cy="38829"/>
            </a:xfrm>
            <a:custGeom>
              <a:avLst/>
              <a:gdLst>
                <a:gd name="connsiteX0" fmla="*/ 13910 w 28093"/>
                <a:gd name="connsiteY0" fmla="*/ 0 h 38829"/>
                <a:gd name="connsiteX1" fmla="*/ 513 w 28093"/>
                <a:gd name="connsiteY1" fmla="*/ 20999 h 38829"/>
                <a:gd name="connsiteX2" fmla="*/ 13548 w 28093"/>
                <a:gd name="connsiteY2" fmla="*/ 38830 h 38829"/>
                <a:gd name="connsiteX3" fmla="*/ 14543 w 28093"/>
                <a:gd name="connsiteY3" fmla="*/ 38830 h 38829"/>
                <a:gd name="connsiteX4" fmla="*/ 27576 w 28093"/>
                <a:gd name="connsiteY4" fmla="*/ 20999 h 38829"/>
                <a:gd name="connsiteX5" fmla="*/ 14181 w 28093"/>
                <a:gd name="connsiteY5" fmla="*/ 0 h 38829"/>
                <a:gd name="connsiteX6" fmla="*/ 13729 w 28093"/>
                <a:gd name="connsiteY6" fmla="*/ 0 h 38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093" h="38829">
                  <a:moveTo>
                    <a:pt x="13910" y="0"/>
                  </a:moveTo>
                  <a:cubicBezTo>
                    <a:pt x="13910" y="0"/>
                    <a:pt x="3591" y="10409"/>
                    <a:pt x="513" y="20999"/>
                  </a:cubicBezTo>
                  <a:cubicBezTo>
                    <a:pt x="-2201" y="30412"/>
                    <a:pt x="6397" y="38830"/>
                    <a:pt x="13548" y="38830"/>
                  </a:cubicBezTo>
                  <a:lnTo>
                    <a:pt x="14543" y="38830"/>
                  </a:lnTo>
                  <a:cubicBezTo>
                    <a:pt x="21784" y="38830"/>
                    <a:pt x="30292" y="30503"/>
                    <a:pt x="27576" y="20999"/>
                  </a:cubicBezTo>
                  <a:cubicBezTo>
                    <a:pt x="24590" y="10318"/>
                    <a:pt x="14181" y="0"/>
                    <a:pt x="14181" y="0"/>
                  </a:cubicBezTo>
                  <a:lnTo>
                    <a:pt x="13729" y="0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8" name="Forme libre : forme 57">
              <a:extLst>
                <a:ext uri="{FF2B5EF4-FFF2-40B4-BE49-F238E27FC236}">
                  <a16:creationId xmlns:a16="http://schemas.microsoft.com/office/drawing/2014/main" id="{DA4B6D35-E80A-8431-FEF7-A314DCEF6384}"/>
                </a:ext>
              </a:extLst>
            </p:cNvPr>
            <p:cNvSpPr/>
            <p:nvPr/>
          </p:nvSpPr>
          <p:spPr>
            <a:xfrm>
              <a:off x="12429337" y="3420188"/>
              <a:ext cx="124182" cy="81483"/>
            </a:xfrm>
            <a:custGeom>
              <a:avLst/>
              <a:gdLst>
                <a:gd name="connsiteX0" fmla="*/ 108615 w 124182"/>
                <a:gd name="connsiteY0" fmla="*/ 79515 h 81483"/>
                <a:gd name="connsiteX1" fmla="*/ 65984 w 124182"/>
                <a:gd name="connsiteY1" fmla="*/ 81416 h 81483"/>
                <a:gd name="connsiteX2" fmla="*/ 58019 w 124182"/>
                <a:gd name="connsiteY2" fmla="*/ 81416 h 81483"/>
                <a:gd name="connsiteX3" fmla="*/ 15388 w 124182"/>
                <a:gd name="connsiteY3" fmla="*/ 79515 h 81483"/>
                <a:gd name="connsiteX4" fmla="*/ 0 w 124182"/>
                <a:gd name="connsiteY4" fmla="*/ 63404 h 81483"/>
                <a:gd name="connsiteX5" fmla="*/ 0 w 124182"/>
                <a:gd name="connsiteY5" fmla="*/ 18057 h 81483"/>
                <a:gd name="connsiteX6" fmla="*/ 15388 w 124182"/>
                <a:gd name="connsiteY6" fmla="*/ 1946 h 81483"/>
                <a:gd name="connsiteX7" fmla="*/ 56118 w 124182"/>
                <a:gd name="connsiteY7" fmla="*/ 136 h 81483"/>
                <a:gd name="connsiteX8" fmla="*/ 68065 w 124182"/>
                <a:gd name="connsiteY8" fmla="*/ 136 h 81483"/>
                <a:gd name="connsiteX9" fmla="*/ 108796 w 124182"/>
                <a:gd name="connsiteY9" fmla="*/ 1946 h 81483"/>
                <a:gd name="connsiteX10" fmla="*/ 124183 w 124182"/>
                <a:gd name="connsiteY10" fmla="*/ 18057 h 81483"/>
                <a:gd name="connsiteX11" fmla="*/ 124183 w 124182"/>
                <a:gd name="connsiteY11" fmla="*/ 63404 h 81483"/>
                <a:gd name="connsiteX12" fmla="*/ 108796 w 124182"/>
                <a:gd name="connsiteY12" fmla="*/ 79515 h 8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82" h="81483">
                  <a:moveTo>
                    <a:pt x="108615" y="79515"/>
                  </a:moveTo>
                  <a:lnTo>
                    <a:pt x="65984" y="81416"/>
                  </a:lnTo>
                  <a:cubicBezTo>
                    <a:pt x="63359" y="81506"/>
                    <a:pt x="60644" y="81506"/>
                    <a:pt x="58019" y="81416"/>
                  </a:cubicBezTo>
                  <a:lnTo>
                    <a:pt x="15388" y="79515"/>
                  </a:lnTo>
                  <a:cubicBezTo>
                    <a:pt x="6788" y="79153"/>
                    <a:pt x="0" y="72002"/>
                    <a:pt x="0" y="63404"/>
                  </a:cubicBezTo>
                  <a:lnTo>
                    <a:pt x="0" y="18057"/>
                  </a:lnTo>
                  <a:cubicBezTo>
                    <a:pt x="0" y="9459"/>
                    <a:pt x="6788" y="2308"/>
                    <a:pt x="15388" y="1946"/>
                  </a:cubicBezTo>
                  <a:lnTo>
                    <a:pt x="56118" y="136"/>
                  </a:lnTo>
                  <a:cubicBezTo>
                    <a:pt x="60100" y="-45"/>
                    <a:pt x="64082" y="-45"/>
                    <a:pt x="68065" y="136"/>
                  </a:cubicBezTo>
                  <a:lnTo>
                    <a:pt x="108796" y="1946"/>
                  </a:lnTo>
                  <a:cubicBezTo>
                    <a:pt x="117394" y="2308"/>
                    <a:pt x="124183" y="9459"/>
                    <a:pt x="124183" y="18057"/>
                  </a:cubicBezTo>
                  <a:lnTo>
                    <a:pt x="124183" y="63404"/>
                  </a:lnTo>
                  <a:cubicBezTo>
                    <a:pt x="124183" y="72002"/>
                    <a:pt x="117394" y="79153"/>
                    <a:pt x="108796" y="7951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59" name="Groupe 58">
            <a:extLst>
              <a:ext uri="{FF2B5EF4-FFF2-40B4-BE49-F238E27FC236}">
                <a16:creationId xmlns:a16="http://schemas.microsoft.com/office/drawing/2014/main" id="{70FA73E9-CF5F-557F-15E3-6D96ABA67427}"/>
              </a:ext>
            </a:extLst>
          </p:cNvPr>
          <p:cNvGrpSpPr/>
          <p:nvPr/>
        </p:nvGrpSpPr>
        <p:grpSpPr>
          <a:xfrm>
            <a:off x="5311911" y="1865629"/>
            <a:ext cx="523796" cy="523796"/>
            <a:chOff x="8322608" y="4521641"/>
            <a:chExt cx="523796" cy="523796"/>
          </a:xfrm>
        </p:grpSpPr>
        <p:grpSp>
          <p:nvGrpSpPr>
            <p:cNvPr id="60" name="Graphique 513">
              <a:extLst>
                <a:ext uri="{FF2B5EF4-FFF2-40B4-BE49-F238E27FC236}">
                  <a16:creationId xmlns:a16="http://schemas.microsoft.com/office/drawing/2014/main" id="{C7BB5BB1-0C88-C8A3-E9E3-A32802D7ED5F}"/>
                </a:ext>
              </a:extLst>
            </p:cNvPr>
            <p:cNvGrpSpPr/>
            <p:nvPr/>
          </p:nvGrpSpPr>
          <p:grpSpPr>
            <a:xfrm>
              <a:off x="8419047" y="4586789"/>
              <a:ext cx="367192" cy="381287"/>
              <a:chOff x="8419047" y="4586789"/>
              <a:chExt cx="367192" cy="381287"/>
            </a:xfrm>
            <a:noFill/>
          </p:grpSpPr>
          <p:grpSp>
            <p:nvGrpSpPr>
              <p:cNvPr id="62" name="Graphique 513">
                <a:extLst>
                  <a:ext uri="{FF2B5EF4-FFF2-40B4-BE49-F238E27FC236}">
                    <a16:creationId xmlns:a16="http://schemas.microsoft.com/office/drawing/2014/main" id="{90E2FAAB-5CFF-8277-53AA-654C950BC276}"/>
                  </a:ext>
                </a:extLst>
              </p:cNvPr>
              <p:cNvGrpSpPr/>
              <p:nvPr/>
            </p:nvGrpSpPr>
            <p:grpSpPr>
              <a:xfrm>
                <a:off x="8419047" y="4586789"/>
                <a:ext cx="367192" cy="381287"/>
                <a:chOff x="8419047" y="4586789"/>
                <a:chExt cx="367192" cy="381287"/>
              </a:xfrm>
              <a:noFill/>
            </p:grpSpPr>
            <p:sp>
              <p:nvSpPr>
                <p:cNvPr id="513" name="Forme libre : forme 512">
                  <a:extLst>
                    <a:ext uri="{FF2B5EF4-FFF2-40B4-BE49-F238E27FC236}">
                      <a16:creationId xmlns:a16="http://schemas.microsoft.com/office/drawing/2014/main" id="{3B5BB3D1-BC92-139C-3FF4-B550F698EC71}"/>
                    </a:ext>
                  </a:extLst>
                </p:cNvPr>
                <p:cNvSpPr/>
                <p:nvPr/>
              </p:nvSpPr>
              <p:spPr>
                <a:xfrm>
                  <a:off x="8605052" y="4685420"/>
                  <a:ext cx="181186" cy="207634"/>
                </a:xfrm>
                <a:custGeom>
                  <a:avLst/>
                  <a:gdLst>
                    <a:gd name="connsiteX0" fmla="*/ 0 w 181186"/>
                    <a:gd name="connsiteY0" fmla="*/ 45456 h 207634"/>
                    <a:gd name="connsiteX1" fmla="*/ 123195 w 181186"/>
                    <a:gd name="connsiteY1" fmla="*/ 6412 h 207634"/>
                    <a:gd name="connsiteX2" fmla="*/ 176409 w 181186"/>
                    <a:gd name="connsiteY2" fmla="*/ 69151 h 207634"/>
                    <a:gd name="connsiteX3" fmla="*/ 118944 w 181186"/>
                    <a:gd name="connsiteY3" fmla="*/ 205335 h 207634"/>
                    <a:gd name="connsiteX4" fmla="*/ 117449 w 181186"/>
                    <a:gd name="connsiteY4" fmla="*/ 205886 h 207634"/>
                    <a:gd name="connsiteX5" fmla="*/ 80293 w 181186"/>
                    <a:gd name="connsiteY5" fmla="*/ 178334 h 207634"/>
                    <a:gd name="connsiteX6" fmla="*/ 64864 w 181186"/>
                    <a:gd name="connsiteY6" fmla="*/ 141493 h 207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186" h="207634">
                      <a:moveTo>
                        <a:pt x="0" y="45456"/>
                      </a:moveTo>
                      <a:cubicBezTo>
                        <a:pt x="33692" y="5073"/>
                        <a:pt x="83993" y="-9726"/>
                        <a:pt x="123195" y="6412"/>
                      </a:cubicBezTo>
                      <a:cubicBezTo>
                        <a:pt x="162004" y="22392"/>
                        <a:pt x="174284" y="62460"/>
                        <a:pt x="176409" y="69151"/>
                      </a:cubicBezTo>
                      <a:cubicBezTo>
                        <a:pt x="192547" y="121499"/>
                        <a:pt x="166412" y="186599"/>
                        <a:pt x="118944" y="205335"/>
                      </a:cubicBezTo>
                      <a:cubicBezTo>
                        <a:pt x="118472" y="205492"/>
                        <a:pt x="118000" y="205728"/>
                        <a:pt x="117449" y="205886"/>
                      </a:cubicBezTo>
                      <a:cubicBezTo>
                        <a:pt x="98792" y="212813"/>
                        <a:pt x="79821" y="198250"/>
                        <a:pt x="80293" y="178334"/>
                      </a:cubicBezTo>
                      <a:cubicBezTo>
                        <a:pt x="80687" y="163850"/>
                        <a:pt x="75098" y="150153"/>
                        <a:pt x="64864" y="141493"/>
                      </a:cubicBezTo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514" name="Forme libre : forme 513">
                  <a:extLst>
                    <a:ext uri="{FF2B5EF4-FFF2-40B4-BE49-F238E27FC236}">
                      <a16:creationId xmlns:a16="http://schemas.microsoft.com/office/drawing/2014/main" id="{D1BD687B-39B3-9931-DBF0-715E7DF6FA13}"/>
                    </a:ext>
                  </a:extLst>
                </p:cNvPr>
                <p:cNvSpPr/>
                <p:nvPr/>
              </p:nvSpPr>
              <p:spPr>
                <a:xfrm>
                  <a:off x="8419047" y="4823065"/>
                  <a:ext cx="207047" cy="145011"/>
                </a:xfrm>
                <a:custGeom>
                  <a:avLst/>
                  <a:gdLst>
                    <a:gd name="connsiteX0" fmla="*/ 200962 w 207047"/>
                    <a:gd name="connsiteY0" fmla="*/ 7942 h 145011"/>
                    <a:gd name="connsiteX1" fmla="*/ 170970 w 207047"/>
                    <a:gd name="connsiteY1" fmla="*/ 127359 h 145011"/>
                    <a:gd name="connsiteX2" fmla="*/ 90047 w 207047"/>
                    <a:gd name="connsiteY2" fmla="*/ 142079 h 145011"/>
                    <a:gd name="connsiteX3" fmla="*/ 858 w 207047"/>
                    <a:gd name="connsiteY3" fmla="*/ 24237 h 145011"/>
                    <a:gd name="connsiteX4" fmla="*/ 1095 w 207047"/>
                    <a:gd name="connsiteY4" fmla="*/ 22741 h 145011"/>
                    <a:gd name="connsiteX5" fmla="*/ 43524 w 207047"/>
                    <a:gd name="connsiteY5" fmla="*/ 4321 h 145011"/>
                    <a:gd name="connsiteX6" fmla="*/ 73752 w 207047"/>
                    <a:gd name="connsiteY6" fmla="*/ 11485 h 1450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07047" h="145011">
                      <a:moveTo>
                        <a:pt x="200962" y="7942"/>
                      </a:moveTo>
                      <a:cubicBezTo>
                        <a:pt x="215683" y="55095"/>
                        <a:pt x="202930" y="102799"/>
                        <a:pt x="170970" y="127359"/>
                      </a:cubicBezTo>
                      <a:cubicBezTo>
                        <a:pt x="137672" y="152943"/>
                        <a:pt x="96817" y="143654"/>
                        <a:pt x="90047" y="142079"/>
                      </a:cubicBezTo>
                      <a:cubicBezTo>
                        <a:pt x="36676" y="129878"/>
                        <a:pt x="-6699" y="74696"/>
                        <a:pt x="858" y="24237"/>
                      </a:cubicBezTo>
                      <a:cubicBezTo>
                        <a:pt x="937" y="23765"/>
                        <a:pt x="1016" y="23214"/>
                        <a:pt x="1095" y="22741"/>
                      </a:cubicBezTo>
                      <a:cubicBezTo>
                        <a:pt x="4401" y="3140"/>
                        <a:pt x="26600" y="-6070"/>
                        <a:pt x="43524" y="4321"/>
                      </a:cubicBezTo>
                      <a:cubicBezTo>
                        <a:pt x="52892" y="10068"/>
                        <a:pt x="63598" y="12587"/>
                        <a:pt x="73752" y="11485"/>
                      </a:cubicBezTo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515" name="Forme libre : forme 514">
                  <a:extLst>
                    <a:ext uri="{FF2B5EF4-FFF2-40B4-BE49-F238E27FC236}">
                      <a16:creationId xmlns:a16="http://schemas.microsoft.com/office/drawing/2014/main" id="{501A1805-215D-018E-B115-A0E65BF22CF1}"/>
                    </a:ext>
                  </a:extLst>
                </p:cNvPr>
                <p:cNvSpPr/>
                <p:nvPr/>
              </p:nvSpPr>
              <p:spPr>
                <a:xfrm>
                  <a:off x="8434394" y="4586789"/>
                  <a:ext cx="186088" cy="199978"/>
                </a:xfrm>
                <a:custGeom>
                  <a:avLst/>
                  <a:gdLst>
                    <a:gd name="connsiteX0" fmla="*/ 146177 w 186088"/>
                    <a:gd name="connsiteY0" fmla="*/ 104335 h 199978"/>
                    <a:gd name="connsiteX1" fmla="*/ 146807 w 186088"/>
                    <a:gd name="connsiteY1" fmla="*/ 97565 h 199978"/>
                    <a:gd name="connsiteX2" fmla="*/ 170973 w 186088"/>
                    <a:gd name="connsiteY2" fmla="*/ 65762 h 199978"/>
                    <a:gd name="connsiteX3" fmla="*/ 176247 w 186088"/>
                    <a:gd name="connsiteY3" fmla="*/ 19790 h 199978"/>
                    <a:gd name="connsiteX4" fmla="*/ 175067 w 186088"/>
                    <a:gd name="connsiteY4" fmla="*/ 18846 h 199978"/>
                    <a:gd name="connsiteX5" fmla="*/ 28413 w 186088"/>
                    <a:gd name="connsiteY5" fmla="*/ 37187 h 199978"/>
                    <a:gd name="connsiteX6" fmla="*/ 704 w 186088"/>
                    <a:gd name="connsiteY6" fmla="*/ 114647 h 199978"/>
                    <a:gd name="connsiteX7" fmla="*/ 87295 w 186088"/>
                    <a:gd name="connsiteY7" fmla="*/ 199978 h 199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86088" h="199978">
                      <a:moveTo>
                        <a:pt x="146177" y="104335"/>
                      </a:moveTo>
                      <a:cubicBezTo>
                        <a:pt x="146177" y="102052"/>
                        <a:pt x="146413" y="99769"/>
                        <a:pt x="146807" y="97565"/>
                      </a:cubicBezTo>
                      <a:cubicBezTo>
                        <a:pt x="149247" y="84340"/>
                        <a:pt x="158300" y="72690"/>
                        <a:pt x="170973" y="65762"/>
                      </a:cubicBezTo>
                      <a:cubicBezTo>
                        <a:pt x="188449" y="56237"/>
                        <a:pt x="191519" y="32464"/>
                        <a:pt x="176247" y="19790"/>
                      </a:cubicBezTo>
                      <a:cubicBezTo>
                        <a:pt x="175854" y="19475"/>
                        <a:pt x="175460" y="19161"/>
                        <a:pt x="175067" y="18846"/>
                      </a:cubicBezTo>
                      <a:cubicBezTo>
                        <a:pt x="135156" y="-12957"/>
                        <a:pt x="65647" y="-2959"/>
                        <a:pt x="28413" y="37187"/>
                      </a:cubicBezTo>
                      <a:cubicBezTo>
                        <a:pt x="23690" y="42304"/>
                        <a:pt x="-4806" y="73083"/>
                        <a:pt x="704" y="114647"/>
                      </a:cubicBezTo>
                      <a:cubicBezTo>
                        <a:pt x="5978" y="154242"/>
                        <a:pt x="40064" y="188643"/>
                        <a:pt x="87295" y="199978"/>
                      </a:cubicBezTo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3" name="Forme libre : forme 62">
                <a:extLst>
                  <a:ext uri="{FF2B5EF4-FFF2-40B4-BE49-F238E27FC236}">
                    <a16:creationId xmlns:a16="http://schemas.microsoft.com/office/drawing/2014/main" id="{8FED2316-CF10-5235-2EDF-35FFCB15CA41}"/>
                  </a:ext>
                </a:extLst>
              </p:cNvPr>
              <p:cNvSpPr/>
              <p:nvPr/>
            </p:nvSpPr>
            <p:spPr>
              <a:xfrm rot="-3199800">
                <a:off x="8521716" y="4725955"/>
                <a:ext cx="119337" cy="119337"/>
              </a:xfrm>
              <a:custGeom>
                <a:avLst/>
                <a:gdLst>
                  <a:gd name="connsiteX0" fmla="*/ 119338 w 119337"/>
                  <a:gd name="connsiteY0" fmla="*/ 59669 h 119337"/>
                  <a:gd name="connsiteX1" fmla="*/ 59669 w 119337"/>
                  <a:gd name="connsiteY1" fmla="*/ 119338 h 119337"/>
                  <a:gd name="connsiteX2" fmla="*/ 0 w 119337"/>
                  <a:gd name="connsiteY2" fmla="*/ 59669 h 119337"/>
                  <a:gd name="connsiteX3" fmla="*/ 59669 w 119337"/>
                  <a:gd name="connsiteY3" fmla="*/ 0 h 119337"/>
                  <a:gd name="connsiteX4" fmla="*/ 119338 w 119337"/>
                  <a:gd name="connsiteY4" fmla="*/ 59669 h 119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9337" h="119337">
                    <a:moveTo>
                      <a:pt x="119338" y="59669"/>
                    </a:moveTo>
                    <a:cubicBezTo>
                      <a:pt x="119338" y="92623"/>
                      <a:pt x="92623" y="119338"/>
                      <a:pt x="59669" y="119338"/>
                    </a:cubicBezTo>
                    <a:cubicBezTo>
                      <a:pt x="26715" y="119338"/>
                      <a:pt x="0" y="92623"/>
                      <a:pt x="0" y="59669"/>
                    </a:cubicBezTo>
                    <a:cubicBezTo>
                      <a:pt x="0" y="26715"/>
                      <a:pt x="26715" y="0"/>
                      <a:pt x="59669" y="0"/>
                    </a:cubicBezTo>
                    <a:cubicBezTo>
                      <a:pt x="92623" y="0"/>
                      <a:pt x="119338" y="26715"/>
                      <a:pt x="119338" y="59669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61" name="Forme libre : forme 60">
              <a:extLst>
                <a:ext uri="{FF2B5EF4-FFF2-40B4-BE49-F238E27FC236}">
                  <a16:creationId xmlns:a16="http://schemas.microsoft.com/office/drawing/2014/main" id="{01671796-3FED-FB9F-AD54-5523BF46B44B}"/>
                </a:ext>
              </a:extLst>
            </p:cNvPr>
            <p:cNvSpPr/>
            <p:nvPr/>
          </p:nvSpPr>
          <p:spPr>
            <a:xfrm>
              <a:off x="8322608" y="4521641"/>
              <a:ext cx="523796" cy="523796"/>
            </a:xfrm>
            <a:custGeom>
              <a:avLst/>
              <a:gdLst>
                <a:gd name="connsiteX0" fmla="*/ 523796 w 523796"/>
                <a:gd name="connsiteY0" fmla="*/ 261898 h 523796"/>
                <a:gd name="connsiteX1" fmla="*/ 261898 w 523796"/>
                <a:gd name="connsiteY1" fmla="*/ 523796 h 523796"/>
                <a:gd name="connsiteX2" fmla="*/ 0 w 523796"/>
                <a:gd name="connsiteY2" fmla="*/ 261898 h 523796"/>
                <a:gd name="connsiteX3" fmla="*/ 261898 w 523796"/>
                <a:gd name="connsiteY3" fmla="*/ 0 h 523796"/>
                <a:gd name="connsiteX4" fmla="*/ 523796 w 523796"/>
                <a:gd name="connsiteY4" fmla="*/ 261898 h 523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3796" h="523796">
                  <a:moveTo>
                    <a:pt x="523796" y="261898"/>
                  </a:moveTo>
                  <a:cubicBezTo>
                    <a:pt x="523796" y="406540"/>
                    <a:pt x="406540" y="523796"/>
                    <a:pt x="261898" y="523796"/>
                  </a:cubicBezTo>
                  <a:cubicBezTo>
                    <a:pt x="117256" y="523796"/>
                    <a:pt x="0" y="406540"/>
                    <a:pt x="0" y="261898"/>
                  </a:cubicBezTo>
                  <a:cubicBezTo>
                    <a:pt x="0" y="117256"/>
                    <a:pt x="117256" y="0"/>
                    <a:pt x="261898" y="0"/>
                  </a:cubicBezTo>
                  <a:cubicBezTo>
                    <a:pt x="406540" y="0"/>
                    <a:pt x="523796" y="117256"/>
                    <a:pt x="523796" y="26189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516" name="Groupe 515">
            <a:extLst>
              <a:ext uri="{FF2B5EF4-FFF2-40B4-BE49-F238E27FC236}">
                <a16:creationId xmlns:a16="http://schemas.microsoft.com/office/drawing/2014/main" id="{1F8CC029-0678-0E4C-B17C-E622DA5E943B}"/>
              </a:ext>
            </a:extLst>
          </p:cNvPr>
          <p:cNvGrpSpPr/>
          <p:nvPr/>
        </p:nvGrpSpPr>
        <p:grpSpPr>
          <a:xfrm>
            <a:off x="10628438" y="1826252"/>
            <a:ext cx="676465" cy="602551"/>
            <a:chOff x="3476719" y="934624"/>
            <a:chExt cx="676465" cy="602551"/>
          </a:xfrm>
        </p:grpSpPr>
        <p:sp>
          <p:nvSpPr>
            <p:cNvPr id="517" name="Forme libre : forme 516">
              <a:extLst>
                <a:ext uri="{FF2B5EF4-FFF2-40B4-BE49-F238E27FC236}">
                  <a16:creationId xmlns:a16="http://schemas.microsoft.com/office/drawing/2014/main" id="{4C5E9634-2572-E7BB-EFD4-1396D0979C64}"/>
                </a:ext>
              </a:extLst>
            </p:cNvPr>
            <p:cNvSpPr/>
            <p:nvPr/>
          </p:nvSpPr>
          <p:spPr>
            <a:xfrm>
              <a:off x="3476719" y="1527650"/>
              <a:ext cx="676465" cy="9525"/>
            </a:xfrm>
            <a:custGeom>
              <a:avLst/>
              <a:gdLst>
                <a:gd name="connsiteX0" fmla="*/ 0 w 676465"/>
                <a:gd name="connsiteY0" fmla="*/ 0 h 9525"/>
                <a:gd name="connsiteX1" fmla="*/ 676466 w 67646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465" h="9525">
                  <a:moveTo>
                    <a:pt x="0" y="0"/>
                  </a:moveTo>
                  <a:lnTo>
                    <a:pt x="676466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518" name="Graphique 517">
              <a:extLst>
                <a:ext uri="{FF2B5EF4-FFF2-40B4-BE49-F238E27FC236}">
                  <a16:creationId xmlns:a16="http://schemas.microsoft.com/office/drawing/2014/main" id="{3EDB5C80-B14A-76D9-C7DF-0E83CCF42042}"/>
                </a:ext>
              </a:extLst>
            </p:cNvPr>
            <p:cNvGrpSpPr/>
            <p:nvPr/>
          </p:nvGrpSpPr>
          <p:grpSpPr>
            <a:xfrm>
              <a:off x="3518629" y="934624"/>
              <a:ext cx="592550" cy="592740"/>
              <a:chOff x="3518629" y="934624"/>
              <a:chExt cx="592550" cy="592740"/>
            </a:xfrm>
            <a:noFill/>
          </p:grpSpPr>
          <p:sp>
            <p:nvSpPr>
              <p:cNvPr id="519" name="Forme libre : forme 518">
                <a:extLst>
                  <a:ext uri="{FF2B5EF4-FFF2-40B4-BE49-F238E27FC236}">
                    <a16:creationId xmlns:a16="http://schemas.microsoft.com/office/drawing/2014/main" id="{E6CA89F6-4F61-65AE-0A99-3589438AFA87}"/>
                  </a:ext>
                </a:extLst>
              </p:cNvPr>
              <p:cNvSpPr/>
              <p:nvPr/>
            </p:nvSpPr>
            <p:spPr>
              <a:xfrm>
                <a:off x="3734942" y="1391443"/>
                <a:ext cx="160020" cy="135826"/>
              </a:xfrm>
              <a:custGeom>
                <a:avLst/>
                <a:gdLst>
                  <a:gd name="connsiteX0" fmla="*/ 0 w 160020"/>
                  <a:gd name="connsiteY0" fmla="*/ 0 h 135826"/>
                  <a:gd name="connsiteX1" fmla="*/ 160020 w 160020"/>
                  <a:gd name="connsiteY1" fmla="*/ 0 h 135826"/>
                  <a:gd name="connsiteX2" fmla="*/ 160020 w 160020"/>
                  <a:gd name="connsiteY2" fmla="*/ 135827 h 135826"/>
                  <a:gd name="connsiteX3" fmla="*/ 0 w 160020"/>
                  <a:gd name="connsiteY3" fmla="*/ 135827 h 135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0020" h="135826">
                    <a:moveTo>
                      <a:pt x="0" y="0"/>
                    </a:moveTo>
                    <a:lnTo>
                      <a:pt x="160020" y="0"/>
                    </a:lnTo>
                    <a:lnTo>
                      <a:pt x="160020" y="135827"/>
                    </a:lnTo>
                    <a:lnTo>
                      <a:pt x="0" y="135827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0" name="Forme libre : forme 519">
                <a:extLst>
                  <a:ext uri="{FF2B5EF4-FFF2-40B4-BE49-F238E27FC236}">
                    <a16:creationId xmlns:a16="http://schemas.microsoft.com/office/drawing/2014/main" id="{B9F8A9DD-F34D-F7F4-EAB2-EB88362DAFEF}"/>
                  </a:ext>
                </a:extLst>
              </p:cNvPr>
              <p:cNvSpPr/>
              <p:nvPr/>
            </p:nvSpPr>
            <p:spPr>
              <a:xfrm>
                <a:off x="3734942" y="1273428"/>
                <a:ext cx="61150" cy="61150"/>
              </a:xfrm>
              <a:custGeom>
                <a:avLst/>
                <a:gdLst>
                  <a:gd name="connsiteX0" fmla="*/ 0 w 61150"/>
                  <a:gd name="connsiteY0" fmla="*/ 0 h 61150"/>
                  <a:gd name="connsiteX1" fmla="*/ 61151 w 61150"/>
                  <a:gd name="connsiteY1" fmla="*/ 0 h 61150"/>
                  <a:gd name="connsiteX2" fmla="*/ 61151 w 61150"/>
                  <a:gd name="connsiteY2" fmla="*/ 61150 h 61150"/>
                  <a:gd name="connsiteX3" fmla="*/ 0 w 61150"/>
                  <a:gd name="connsiteY3" fmla="*/ 61150 h 6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50" h="61150">
                    <a:moveTo>
                      <a:pt x="0" y="0"/>
                    </a:moveTo>
                    <a:lnTo>
                      <a:pt x="61151" y="0"/>
                    </a:lnTo>
                    <a:lnTo>
                      <a:pt x="61151" y="61150"/>
                    </a:lnTo>
                    <a:lnTo>
                      <a:pt x="0" y="6115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1" name="Forme libre : forme 520">
                <a:extLst>
                  <a:ext uri="{FF2B5EF4-FFF2-40B4-BE49-F238E27FC236}">
                    <a16:creationId xmlns:a16="http://schemas.microsoft.com/office/drawing/2014/main" id="{C35949C9-6643-A563-70D2-06317147D35E}"/>
                  </a:ext>
                </a:extLst>
              </p:cNvPr>
              <p:cNvSpPr/>
              <p:nvPr/>
            </p:nvSpPr>
            <p:spPr>
              <a:xfrm>
                <a:off x="3833716" y="1273428"/>
                <a:ext cx="61150" cy="61150"/>
              </a:xfrm>
              <a:custGeom>
                <a:avLst/>
                <a:gdLst>
                  <a:gd name="connsiteX0" fmla="*/ 0 w 61150"/>
                  <a:gd name="connsiteY0" fmla="*/ 0 h 61150"/>
                  <a:gd name="connsiteX1" fmla="*/ 61150 w 61150"/>
                  <a:gd name="connsiteY1" fmla="*/ 0 h 61150"/>
                  <a:gd name="connsiteX2" fmla="*/ 61150 w 61150"/>
                  <a:gd name="connsiteY2" fmla="*/ 61150 h 61150"/>
                  <a:gd name="connsiteX3" fmla="*/ 0 w 61150"/>
                  <a:gd name="connsiteY3" fmla="*/ 61150 h 6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50" h="61150">
                    <a:moveTo>
                      <a:pt x="0" y="0"/>
                    </a:moveTo>
                    <a:lnTo>
                      <a:pt x="61150" y="0"/>
                    </a:lnTo>
                    <a:lnTo>
                      <a:pt x="61150" y="61150"/>
                    </a:lnTo>
                    <a:lnTo>
                      <a:pt x="0" y="6115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2" name="Forme libre : forme 521">
                <a:extLst>
                  <a:ext uri="{FF2B5EF4-FFF2-40B4-BE49-F238E27FC236}">
                    <a16:creationId xmlns:a16="http://schemas.microsoft.com/office/drawing/2014/main" id="{E1A5820C-5E8D-01E5-D488-CAB62B5DC889}"/>
                  </a:ext>
                </a:extLst>
              </p:cNvPr>
              <p:cNvSpPr/>
              <p:nvPr/>
            </p:nvSpPr>
            <p:spPr>
              <a:xfrm>
                <a:off x="3734942" y="1155318"/>
                <a:ext cx="61150" cy="61150"/>
              </a:xfrm>
              <a:custGeom>
                <a:avLst/>
                <a:gdLst>
                  <a:gd name="connsiteX0" fmla="*/ 0 w 61150"/>
                  <a:gd name="connsiteY0" fmla="*/ 0 h 61150"/>
                  <a:gd name="connsiteX1" fmla="*/ 61151 w 61150"/>
                  <a:gd name="connsiteY1" fmla="*/ 0 h 61150"/>
                  <a:gd name="connsiteX2" fmla="*/ 61151 w 61150"/>
                  <a:gd name="connsiteY2" fmla="*/ 61150 h 61150"/>
                  <a:gd name="connsiteX3" fmla="*/ 0 w 61150"/>
                  <a:gd name="connsiteY3" fmla="*/ 61150 h 6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50" h="61150">
                    <a:moveTo>
                      <a:pt x="0" y="0"/>
                    </a:moveTo>
                    <a:lnTo>
                      <a:pt x="61151" y="0"/>
                    </a:lnTo>
                    <a:lnTo>
                      <a:pt x="61151" y="61150"/>
                    </a:lnTo>
                    <a:lnTo>
                      <a:pt x="0" y="6115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3" name="Forme libre : forme 522">
                <a:extLst>
                  <a:ext uri="{FF2B5EF4-FFF2-40B4-BE49-F238E27FC236}">
                    <a16:creationId xmlns:a16="http://schemas.microsoft.com/office/drawing/2014/main" id="{58E97E01-5E73-9747-AE77-4515E35CC36F}"/>
                  </a:ext>
                </a:extLst>
              </p:cNvPr>
              <p:cNvSpPr/>
              <p:nvPr/>
            </p:nvSpPr>
            <p:spPr>
              <a:xfrm>
                <a:off x="3833716" y="1155318"/>
                <a:ext cx="61150" cy="61150"/>
              </a:xfrm>
              <a:custGeom>
                <a:avLst/>
                <a:gdLst>
                  <a:gd name="connsiteX0" fmla="*/ 0 w 61150"/>
                  <a:gd name="connsiteY0" fmla="*/ 0 h 61150"/>
                  <a:gd name="connsiteX1" fmla="*/ 61150 w 61150"/>
                  <a:gd name="connsiteY1" fmla="*/ 0 h 61150"/>
                  <a:gd name="connsiteX2" fmla="*/ 61150 w 61150"/>
                  <a:gd name="connsiteY2" fmla="*/ 61150 h 61150"/>
                  <a:gd name="connsiteX3" fmla="*/ 0 w 61150"/>
                  <a:gd name="connsiteY3" fmla="*/ 61150 h 6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50" h="61150">
                    <a:moveTo>
                      <a:pt x="0" y="0"/>
                    </a:moveTo>
                    <a:lnTo>
                      <a:pt x="61150" y="0"/>
                    </a:lnTo>
                    <a:lnTo>
                      <a:pt x="61150" y="61150"/>
                    </a:lnTo>
                    <a:lnTo>
                      <a:pt x="0" y="6115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4" name="Forme libre : forme 523">
                <a:extLst>
                  <a:ext uri="{FF2B5EF4-FFF2-40B4-BE49-F238E27FC236}">
                    <a16:creationId xmlns:a16="http://schemas.microsoft.com/office/drawing/2014/main" id="{28D37FE6-7A7F-DA79-E1DA-B9E7A98F47E7}"/>
                  </a:ext>
                </a:extLst>
              </p:cNvPr>
              <p:cNvSpPr/>
              <p:nvPr/>
            </p:nvSpPr>
            <p:spPr>
              <a:xfrm>
                <a:off x="3673696" y="1016729"/>
                <a:ext cx="282511" cy="510635"/>
              </a:xfrm>
              <a:custGeom>
                <a:avLst/>
                <a:gdLst>
                  <a:gd name="connsiteX0" fmla="*/ 223361 w 282511"/>
                  <a:gd name="connsiteY0" fmla="*/ 0 h 510635"/>
                  <a:gd name="connsiteX1" fmla="*/ 266033 w 282511"/>
                  <a:gd name="connsiteY1" fmla="*/ 0 h 510635"/>
                  <a:gd name="connsiteX2" fmla="*/ 282512 w 282511"/>
                  <a:gd name="connsiteY2" fmla="*/ 16478 h 510635"/>
                  <a:gd name="connsiteX3" fmla="*/ 282512 w 282511"/>
                  <a:gd name="connsiteY3" fmla="*/ 510635 h 510635"/>
                  <a:gd name="connsiteX4" fmla="*/ 0 w 282511"/>
                  <a:gd name="connsiteY4" fmla="*/ 510635 h 510635"/>
                  <a:gd name="connsiteX5" fmla="*/ 0 w 282511"/>
                  <a:gd name="connsiteY5" fmla="*/ 16478 h 510635"/>
                  <a:gd name="connsiteX6" fmla="*/ 16478 w 282511"/>
                  <a:gd name="connsiteY6" fmla="*/ 0 h 510635"/>
                  <a:gd name="connsiteX7" fmla="*/ 59150 w 282511"/>
                  <a:gd name="connsiteY7" fmla="*/ 0 h 510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82511" h="510635">
                    <a:moveTo>
                      <a:pt x="223361" y="0"/>
                    </a:moveTo>
                    <a:lnTo>
                      <a:pt x="266033" y="0"/>
                    </a:lnTo>
                    <a:cubicBezTo>
                      <a:pt x="275082" y="0"/>
                      <a:pt x="282512" y="7334"/>
                      <a:pt x="282512" y="16478"/>
                    </a:cubicBezTo>
                    <a:lnTo>
                      <a:pt x="282512" y="510635"/>
                    </a:lnTo>
                    <a:lnTo>
                      <a:pt x="0" y="510635"/>
                    </a:lnTo>
                    <a:lnTo>
                      <a:pt x="0" y="16478"/>
                    </a:lnTo>
                    <a:cubicBezTo>
                      <a:pt x="0" y="7430"/>
                      <a:pt x="7334" y="0"/>
                      <a:pt x="16478" y="0"/>
                    </a:cubicBezTo>
                    <a:lnTo>
                      <a:pt x="59150" y="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5" name="Forme libre : forme 524">
                <a:extLst>
                  <a:ext uri="{FF2B5EF4-FFF2-40B4-BE49-F238E27FC236}">
                    <a16:creationId xmlns:a16="http://schemas.microsoft.com/office/drawing/2014/main" id="{863FCCC5-3B8E-2EF1-A999-69695DA4B70E}"/>
                  </a:ext>
                </a:extLst>
              </p:cNvPr>
              <p:cNvSpPr/>
              <p:nvPr/>
            </p:nvSpPr>
            <p:spPr>
              <a:xfrm>
                <a:off x="3565587" y="1273428"/>
                <a:ext cx="61150" cy="61150"/>
              </a:xfrm>
              <a:custGeom>
                <a:avLst/>
                <a:gdLst>
                  <a:gd name="connsiteX0" fmla="*/ 0 w 61150"/>
                  <a:gd name="connsiteY0" fmla="*/ 0 h 61150"/>
                  <a:gd name="connsiteX1" fmla="*/ 61151 w 61150"/>
                  <a:gd name="connsiteY1" fmla="*/ 0 h 61150"/>
                  <a:gd name="connsiteX2" fmla="*/ 61151 w 61150"/>
                  <a:gd name="connsiteY2" fmla="*/ 61150 h 61150"/>
                  <a:gd name="connsiteX3" fmla="*/ 0 w 61150"/>
                  <a:gd name="connsiteY3" fmla="*/ 61150 h 6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50" h="61150">
                    <a:moveTo>
                      <a:pt x="0" y="0"/>
                    </a:moveTo>
                    <a:lnTo>
                      <a:pt x="61151" y="0"/>
                    </a:lnTo>
                    <a:lnTo>
                      <a:pt x="61151" y="61150"/>
                    </a:lnTo>
                    <a:lnTo>
                      <a:pt x="0" y="6115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6" name="Forme libre : forme 525">
                <a:extLst>
                  <a:ext uri="{FF2B5EF4-FFF2-40B4-BE49-F238E27FC236}">
                    <a16:creationId xmlns:a16="http://schemas.microsoft.com/office/drawing/2014/main" id="{3F73D4A2-D601-21FC-B250-F93E7AB5FB05}"/>
                  </a:ext>
                </a:extLst>
              </p:cNvPr>
              <p:cNvSpPr/>
              <p:nvPr/>
            </p:nvSpPr>
            <p:spPr>
              <a:xfrm>
                <a:off x="3565587" y="1155318"/>
                <a:ext cx="61150" cy="61150"/>
              </a:xfrm>
              <a:custGeom>
                <a:avLst/>
                <a:gdLst>
                  <a:gd name="connsiteX0" fmla="*/ 0 w 61150"/>
                  <a:gd name="connsiteY0" fmla="*/ 0 h 61150"/>
                  <a:gd name="connsiteX1" fmla="*/ 61151 w 61150"/>
                  <a:gd name="connsiteY1" fmla="*/ 0 h 61150"/>
                  <a:gd name="connsiteX2" fmla="*/ 61151 w 61150"/>
                  <a:gd name="connsiteY2" fmla="*/ 61150 h 61150"/>
                  <a:gd name="connsiteX3" fmla="*/ 0 w 61150"/>
                  <a:gd name="connsiteY3" fmla="*/ 61150 h 6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50" h="61150">
                    <a:moveTo>
                      <a:pt x="0" y="0"/>
                    </a:moveTo>
                    <a:lnTo>
                      <a:pt x="61151" y="0"/>
                    </a:lnTo>
                    <a:lnTo>
                      <a:pt x="61151" y="61150"/>
                    </a:lnTo>
                    <a:lnTo>
                      <a:pt x="0" y="6115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7" name="Forme libre : forme 526">
                <a:extLst>
                  <a:ext uri="{FF2B5EF4-FFF2-40B4-BE49-F238E27FC236}">
                    <a16:creationId xmlns:a16="http://schemas.microsoft.com/office/drawing/2014/main" id="{789ADA32-B8FB-0766-3E0A-978A1E9D4781}"/>
                  </a:ext>
                </a:extLst>
              </p:cNvPr>
              <p:cNvSpPr/>
              <p:nvPr/>
            </p:nvSpPr>
            <p:spPr>
              <a:xfrm>
                <a:off x="3565587" y="1391443"/>
                <a:ext cx="61150" cy="61150"/>
              </a:xfrm>
              <a:custGeom>
                <a:avLst/>
                <a:gdLst>
                  <a:gd name="connsiteX0" fmla="*/ 0 w 61150"/>
                  <a:gd name="connsiteY0" fmla="*/ 0 h 61150"/>
                  <a:gd name="connsiteX1" fmla="*/ 61151 w 61150"/>
                  <a:gd name="connsiteY1" fmla="*/ 0 h 61150"/>
                  <a:gd name="connsiteX2" fmla="*/ 61151 w 61150"/>
                  <a:gd name="connsiteY2" fmla="*/ 61150 h 61150"/>
                  <a:gd name="connsiteX3" fmla="*/ 0 w 61150"/>
                  <a:gd name="connsiteY3" fmla="*/ 61150 h 6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50" h="61150">
                    <a:moveTo>
                      <a:pt x="0" y="0"/>
                    </a:moveTo>
                    <a:lnTo>
                      <a:pt x="61151" y="0"/>
                    </a:lnTo>
                    <a:lnTo>
                      <a:pt x="61151" y="61150"/>
                    </a:lnTo>
                    <a:lnTo>
                      <a:pt x="0" y="6115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8" name="Forme libre : forme 527">
                <a:extLst>
                  <a:ext uri="{FF2B5EF4-FFF2-40B4-BE49-F238E27FC236}">
                    <a16:creationId xmlns:a16="http://schemas.microsoft.com/office/drawing/2014/main" id="{31542FC4-A569-8F55-2A64-DB7EE58A42AA}"/>
                  </a:ext>
                </a:extLst>
              </p:cNvPr>
              <p:cNvSpPr/>
              <p:nvPr/>
            </p:nvSpPr>
            <p:spPr>
              <a:xfrm>
                <a:off x="3518629" y="1084928"/>
                <a:ext cx="154971" cy="442341"/>
              </a:xfrm>
              <a:custGeom>
                <a:avLst/>
                <a:gdLst>
                  <a:gd name="connsiteX0" fmla="*/ 54007 w 154971"/>
                  <a:gd name="connsiteY0" fmla="*/ 0 h 442341"/>
                  <a:gd name="connsiteX1" fmla="*/ 154972 w 154971"/>
                  <a:gd name="connsiteY1" fmla="*/ 0 h 442341"/>
                  <a:gd name="connsiteX2" fmla="*/ 154972 w 154971"/>
                  <a:gd name="connsiteY2" fmla="*/ 442341 h 442341"/>
                  <a:gd name="connsiteX3" fmla="*/ 0 w 154971"/>
                  <a:gd name="connsiteY3" fmla="*/ 442341 h 442341"/>
                  <a:gd name="connsiteX4" fmla="*/ 0 w 154971"/>
                  <a:gd name="connsiteY4" fmla="*/ 54007 h 442341"/>
                  <a:gd name="connsiteX5" fmla="*/ 54007 w 154971"/>
                  <a:gd name="connsiteY5" fmla="*/ 0 h 442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4971" h="442341">
                    <a:moveTo>
                      <a:pt x="54007" y="0"/>
                    </a:moveTo>
                    <a:lnTo>
                      <a:pt x="154972" y="0"/>
                    </a:lnTo>
                    <a:lnTo>
                      <a:pt x="154972" y="442341"/>
                    </a:lnTo>
                    <a:lnTo>
                      <a:pt x="0" y="442341"/>
                    </a:lnTo>
                    <a:lnTo>
                      <a:pt x="0" y="54007"/>
                    </a:lnTo>
                    <a:cubicBezTo>
                      <a:pt x="0" y="24194"/>
                      <a:pt x="24194" y="0"/>
                      <a:pt x="54007" y="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9" name="Forme libre : forme 528">
                <a:extLst>
                  <a:ext uri="{FF2B5EF4-FFF2-40B4-BE49-F238E27FC236}">
                    <a16:creationId xmlns:a16="http://schemas.microsoft.com/office/drawing/2014/main" id="{DE982444-0F14-4388-94DD-BD6411C212EF}"/>
                  </a:ext>
                </a:extLst>
              </p:cNvPr>
              <p:cNvSpPr/>
              <p:nvPr/>
            </p:nvSpPr>
            <p:spPr>
              <a:xfrm>
                <a:off x="4003070" y="1273428"/>
                <a:ext cx="61150" cy="61150"/>
              </a:xfrm>
              <a:custGeom>
                <a:avLst/>
                <a:gdLst>
                  <a:gd name="connsiteX0" fmla="*/ 0 w 61150"/>
                  <a:gd name="connsiteY0" fmla="*/ 0 h 61150"/>
                  <a:gd name="connsiteX1" fmla="*/ 61150 w 61150"/>
                  <a:gd name="connsiteY1" fmla="*/ 0 h 61150"/>
                  <a:gd name="connsiteX2" fmla="*/ 61150 w 61150"/>
                  <a:gd name="connsiteY2" fmla="*/ 61150 h 61150"/>
                  <a:gd name="connsiteX3" fmla="*/ 0 w 61150"/>
                  <a:gd name="connsiteY3" fmla="*/ 61150 h 6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50" h="61150">
                    <a:moveTo>
                      <a:pt x="0" y="0"/>
                    </a:moveTo>
                    <a:lnTo>
                      <a:pt x="61150" y="0"/>
                    </a:lnTo>
                    <a:lnTo>
                      <a:pt x="61150" y="61150"/>
                    </a:lnTo>
                    <a:lnTo>
                      <a:pt x="0" y="6115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30" name="Forme libre : forme 529">
                <a:extLst>
                  <a:ext uri="{FF2B5EF4-FFF2-40B4-BE49-F238E27FC236}">
                    <a16:creationId xmlns:a16="http://schemas.microsoft.com/office/drawing/2014/main" id="{8E5228F5-76C9-6E60-3781-F25668891DAE}"/>
                  </a:ext>
                </a:extLst>
              </p:cNvPr>
              <p:cNvSpPr/>
              <p:nvPr/>
            </p:nvSpPr>
            <p:spPr>
              <a:xfrm>
                <a:off x="4003070" y="1155318"/>
                <a:ext cx="61150" cy="61150"/>
              </a:xfrm>
              <a:custGeom>
                <a:avLst/>
                <a:gdLst>
                  <a:gd name="connsiteX0" fmla="*/ 0 w 61150"/>
                  <a:gd name="connsiteY0" fmla="*/ 0 h 61150"/>
                  <a:gd name="connsiteX1" fmla="*/ 61150 w 61150"/>
                  <a:gd name="connsiteY1" fmla="*/ 0 h 61150"/>
                  <a:gd name="connsiteX2" fmla="*/ 61150 w 61150"/>
                  <a:gd name="connsiteY2" fmla="*/ 61150 h 61150"/>
                  <a:gd name="connsiteX3" fmla="*/ 0 w 61150"/>
                  <a:gd name="connsiteY3" fmla="*/ 61150 h 6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50" h="61150">
                    <a:moveTo>
                      <a:pt x="0" y="0"/>
                    </a:moveTo>
                    <a:lnTo>
                      <a:pt x="61150" y="0"/>
                    </a:lnTo>
                    <a:lnTo>
                      <a:pt x="61150" y="61150"/>
                    </a:lnTo>
                    <a:lnTo>
                      <a:pt x="0" y="6115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31" name="Forme libre : forme 530">
                <a:extLst>
                  <a:ext uri="{FF2B5EF4-FFF2-40B4-BE49-F238E27FC236}">
                    <a16:creationId xmlns:a16="http://schemas.microsoft.com/office/drawing/2014/main" id="{45428707-941E-72F0-72B4-58B25AA72B2C}"/>
                  </a:ext>
                </a:extLst>
              </p:cNvPr>
              <p:cNvSpPr/>
              <p:nvPr/>
            </p:nvSpPr>
            <p:spPr>
              <a:xfrm>
                <a:off x="4003070" y="1391443"/>
                <a:ext cx="61150" cy="61150"/>
              </a:xfrm>
              <a:custGeom>
                <a:avLst/>
                <a:gdLst>
                  <a:gd name="connsiteX0" fmla="*/ 0 w 61150"/>
                  <a:gd name="connsiteY0" fmla="*/ 0 h 61150"/>
                  <a:gd name="connsiteX1" fmla="*/ 61150 w 61150"/>
                  <a:gd name="connsiteY1" fmla="*/ 0 h 61150"/>
                  <a:gd name="connsiteX2" fmla="*/ 61150 w 61150"/>
                  <a:gd name="connsiteY2" fmla="*/ 61150 h 61150"/>
                  <a:gd name="connsiteX3" fmla="*/ 0 w 61150"/>
                  <a:gd name="connsiteY3" fmla="*/ 61150 h 61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150" h="61150">
                    <a:moveTo>
                      <a:pt x="0" y="0"/>
                    </a:moveTo>
                    <a:lnTo>
                      <a:pt x="61150" y="0"/>
                    </a:lnTo>
                    <a:lnTo>
                      <a:pt x="61150" y="61150"/>
                    </a:lnTo>
                    <a:lnTo>
                      <a:pt x="0" y="6115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32" name="Forme libre : forme 531">
                <a:extLst>
                  <a:ext uri="{FF2B5EF4-FFF2-40B4-BE49-F238E27FC236}">
                    <a16:creationId xmlns:a16="http://schemas.microsoft.com/office/drawing/2014/main" id="{06E51FB7-CC8F-36F5-1D30-7C6DA6388407}"/>
                  </a:ext>
                </a:extLst>
              </p:cNvPr>
              <p:cNvSpPr/>
              <p:nvPr/>
            </p:nvSpPr>
            <p:spPr>
              <a:xfrm>
                <a:off x="3956207" y="1084928"/>
                <a:ext cx="154971" cy="442341"/>
              </a:xfrm>
              <a:custGeom>
                <a:avLst/>
                <a:gdLst>
                  <a:gd name="connsiteX0" fmla="*/ 0 w 154971"/>
                  <a:gd name="connsiteY0" fmla="*/ 0 h 442341"/>
                  <a:gd name="connsiteX1" fmla="*/ 100965 w 154971"/>
                  <a:gd name="connsiteY1" fmla="*/ 0 h 442341"/>
                  <a:gd name="connsiteX2" fmla="*/ 154972 w 154971"/>
                  <a:gd name="connsiteY2" fmla="*/ 54007 h 442341"/>
                  <a:gd name="connsiteX3" fmla="*/ 154972 w 154971"/>
                  <a:gd name="connsiteY3" fmla="*/ 442341 h 442341"/>
                  <a:gd name="connsiteX4" fmla="*/ 0 w 154971"/>
                  <a:gd name="connsiteY4" fmla="*/ 442341 h 442341"/>
                  <a:gd name="connsiteX5" fmla="*/ 0 w 154971"/>
                  <a:gd name="connsiteY5" fmla="*/ 0 h 442341"/>
                  <a:gd name="connsiteX6" fmla="*/ 0 w 154971"/>
                  <a:gd name="connsiteY6" fmla="*/ 0 h 442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4971" h="442341">
                    <a:moveTo>
                      <a:pt x="0" y="0"/>
                    </a:moveTo>
                    <a:lnTo>
                      <a:pt x="100965" y="0"/>
                    </a:lnTo>
                    <a:cubicBezTo>
                      <a:pt x="130778" y="0"/>
                      <a:pt x="154972" y="24194"/>
                      <a:pt x="154972" y="54007"/>
                    </a:cubicBezTo>
                    <a:lnTo>
                      <a:pt x="154972" y="442341"/>
                    </a:lnTo>
                    <a:lnTo>
                      <a:pt x="0" y="44234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33" name="Forme libre : forme 532">
                <a:extLst>
                  <a:ext uri="{FF2B5EF4-FFF2-40B4-BE49-F238E27FC236}">
                    <a16:creationId xmlns:a16="http://schemas.microsoft.com/office/drawing/2014/main" id="{FFF37CB8-7EC9-C7C3-9D16-C176BF9C724C}"/>
                  </a:ext>
                </a:extLst>
              </p:cNvPr>
              <p:cNvSpPr/>
              <p:nvPr/>
            </p:nvSpPr>
            <p:spPr>
              <a:xfrm>
                <a:off x="3732846" y="934624"/>
                <a:ext cx="164211" cy="164211"/>
              </a:xfrm>
              <a:custGeom>
                <a:avLst/>
                <a:gdLst>
                  <a:gd name="connsiteX0" fmla="*/ 164211 w 164211"/>
                  <a:gd name="connsiteY0" fmla="*/ 82106 h 164211"/>
                  <a:gd name="connsiteX1" fmla="*/ 82106 w 164211"/>
                  <a:gd name="connsiteY1" fmla="*/ 164211 h 164211"/>
                  <a:gd name="connsiteX2" fmla="*/ 0 w 164211"/>
                  <a:gd name="connsiteY2" fmla="*/ 82106 h 164211"/>
                  <a:gd name="connsiteX3" fmla="*/ 82106 w 164211"/>
                  <a:gd name="connsiteY3" fmla="*/ 0 h 164211"/>
                  <a:gd name="connsiteX4" fmla="*/ 164211 w 164211"/>
                  <a:gd name="connsiteY4" fmla="*/ 82106 h 1642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211" h="164211">
                    <a:moveTo>
                      <a:pt x="164211" y="82106"/>
                    </a:moveTo>
                    <a:cubicBezTo>
                      <a:pt x="164211" y="127451"/>
                      <a:pt x="127451" y="164211"/>
                      <a:pt x="82106" y="164211"/>
                    </a:cubicBezTo>
                    <a:cubicBezTo>
                      <a:pt x="36760" y="164211"/>
                      <a:pt x="0" y="127451"/>
                      <a:pt x="0" y="82106"/>
                    </a:cubicBezTo>
                    <a:cubicBezTo>
                      <a:pt x="0" y="36760"/>
                      <a:pt x="36760" y="0"/>
                      <a:pt x="82106" y="0"/>
                    </a:cubicBezTo>
                    <a:cubicBezTo>
                      <a:pt x="127451" y="0"/>
                      <a:pt x="164211" y="36760"/>
                      <a:pt x="164211" y="82106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34" name="Forme libre : forme 533">
                <a:extLst>
                  <a:ext uri="{FF2B5EF4-FFF2-40B4-BE49-F238E27FC236}">
                    <a16:creationId xmlns:a16="http://schemas.microsoft.com/office/drawing/2014/main" id="{E55B1F2A-A52C-3B3C-F953-75790C742A06}"/>
                  </a:ext>
                </a:extLst>
              </p:cNvPr>
              <p:cNvSpPr/>
              <p:nvPr/>
            </p:nvSpPr>
            <p:spPr>
              <a:xfrm>
                <a:off x="3814856" y="1391443"/>
                <a:ext cx="9525" cy="135826"/>
              </a:xfrm>
              <a:custGeom>
                <a:avLst/>
                <a:gdLst>
                  <a:gd name="connsiteX0" fmla="*/ 0 w 9525"/>
                  <a:gd name="connsiteY0" fmla="*/ 0 h 135826"/>
                  <a:gd name="connsiteX1" fmla="*/ 0 w 9525"/>
                  <a:gd name="connsiteY1" fmla="*/ 135827 h 135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35826">
                    <a:moveTo>
                      <a:pt x="0" y="0"/>
                    </a:moveTo>
                    <a:lnTo>
                      <a:pt x="0" y="135827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grpSp>
            <p:nvGrpSpPr>
              <p:cNvPr id="535" name="Graphique 517">
                <a:extLst>
                  <a:ext uri="{FF2B5EF4-FFF2-40B4-BE49-F238E27FC236}">
                    <a16:creationId xmlns:a16="http://schemas.microsoft.com/office/drawing/2014/main" id="{B3832ACF-9EFE-49FB-0CD7-C417BB3711FA}"/>
                  </a:ext>
                </a:extLst>
              </p:cNvPr>
              <p:cNvGrpSpPr/>
              <p:nvPr/>
            </p:nvGrpSpPr>
            <p:grpSpPr>
              <a:xfrm>
                <a:off x="3776947" y="975105"/>
                <a:ext cx="75819" cy="75914"/>
                <a:chOff x="3776947" y="975105"/>
                <a:chExt cx="75819" cy="75914"/>
              </a:xfrm>
            </p:grpSpPr>
            <p:sp>
              <p:nvSpPr>
                <p:cNvPr id="536" name="Forme libre : forme 535">
                  <a:extLst>
                    <a:ext uri="{FF2B5EF4-FFF2-40B4-BE49-F238E27FC236}">
                      <a16:creationId xmlns:a16="http://schemas.microsoft.com/office/drawing/2014/main" id="{291177F2-F4E4-D356-7CD7-EEB32DDDF4A5}"/>
                    </a:ext>
                  </a:extLst>
                </p:cNvPr>
                <p:cNvSpPr/>
                <p:nvPr/>
              </p:nvSpPr>
              <p:spPr>
                <a:xfrm>
                  <a:off x="3814856" y="975105"/>
                  <a:ext cx="9525" cy="75914"/>
                </a:xfrm>
                <a:custGeom>
                  <a:avLst/>
                  <a:gdLst>
                    <a:gd name="connsiteX0" fmla="*/ 0 w 9525"/>
                    <a:gd name="connsiteY0" fmla="*/ 0 h 75914"/>
                    <a:gd name="connsiteX1" fmla="*/ 0 w 9525"/>
                    <a:gd name="connsiteY1" fmla="*/ 75914 h 75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75914">
                      <a:moveTo>
                        <a:pt x="0" y="0"/>
                      </a:moveTo>
                      <a:lnTo>
                        <a:pt x="0" y="75914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537" name="Forme libre : forme 536">
                  <a:extLst>
                    <a:ext uri="{FF2B5EF4-FFF2-40B4-BE49-F238E27FC236}">
                      <a16:creationId xmlns:a16="http://schemas.microsoft.com/office/drawing/2014/main" id="{447A773B-BD9D-017C-4E40-01FA052FF622}"/>
                    </a:ext>
                  </a:extLst>
                </p:cNvPr>
                <p:cNvSpPr/>
                <p:nvPr/>
              </p:nvSpPr>
              <p:spPr>
                <a:xfrm>
                  <a:off x="3776947" y="1013110"/>
                  <a:ext cx="75819" cy="9525"/>
                </a:xfrm>
                <a:custGeom>
                  <a:avLst/>
                  <a:gdLst>
                    <a:gd name="connsiteX0" fmla="*/ 75819 w 75819"/>
                    <a:gd name="connsiteY0" fmla="*/ 0 h 9525"/>
                    <a:gd name="connsiteX1" fmla="*/ 0 w 7581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819" h="9525">
                      <a:moveTo>
                        <a:pt x="75819" y="0"/>
                      </a:moveTo>
                      <a:lnTo>
                        <a:pt x="0" y="0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538" name="Groupe 537">
            <a:extLst>
              <a:ext uri="{FF2B5EF4-FFF2-40B4-BE49-F238E27FC236}">
                <a16:creationId xmlns:a16="http://schemas.microsoft.com/office/drawing/2014/main" id="{BB229FC1-BA65-8180-75B8-C23DA9490873}"/>
              </a:ext>
            </a:extLst>
          </p:cNvPr>
          <p:cNvGrpSpPr/>
          <p:nvPr/>
        </p:nvGrpSpPr>
        <p:grpSpPr>
          <a:xfrm>
            <a:off x="8554230" y="1796296"/>
            <a:ext cx="561879" cy="662463"/>
            <a:chOff x="1682876" y="874712"/>
            <a:chExt cx="561879" cy="662463"/>
          </a:xfrm>
        </p:grpSpPr>
        <p:sp>
          <p:nvSpPr>
            <p:cNvPr id="539" name="Forme libre : forme 538">
              <a:extLst>
                <a:ext uri="{FF2B5EF4-FFF2-40B4-BE49-F238E27FC236}">
                  <a16:creationId xmlns:a16="http://schemas.microsoft.com/office/drawing/2014/main" id="{16663C9C-2237-111A-B58F-D28A4906BB16}"/>
                </a:ext>
              </a:extLst>
            </p:cNvPr>
            <p:cNvSpPr/>
            <p:nvPr/>
          </p:nvSpPr>
          <p:spPr>
            <a:xfrm>
              <a:off x="1682876" y="1527650"/>
              <a:ext cx="561879" cy="9525"/>
            </a:xfrm>
            <a:custGeom>
              <a:avLst/>
              <a:gdLst>
                <a:gd name="connsiteX0" fmla="*/ 0 w 561879"/>
                <a:gd name="connsiteY0" fmla="*/ 0 h 9525"/>
                <a:gd name="connsiteX1" fmla="*/ 561880 w 561879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61879" h="9525">
                  <a:moveTo>
                    <a:pt x="0" y="0"/>
                  </a:moveTo>
                  <a:lnTo>
                    <a:pt x="56188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40" name="Forme libre : forme 539">
              <a:extLst>
                <a:ext uri="{FF2B5EF4-FFF2-40B4-BE49-F238E27FC236}">
                  <a16:creationId xmlns:a16="http://schemas.microsoft.com/office/drawing/2014/main" id="{C79F91A4-9156-9227-B939-1FC91ADF97A5}"/>
                </a:ext>
              </a:extLst>
            </p:cNvPr>
            <p:cNvSpPr/>
            <p:nvPr/>
          </p:nvSpPr>
          <p:spPr>
            <a:xfrm>
              <a:off x="1724786" y="874712"/>
              <a:ext cx="270414" cy="652938"/>
            </a:xfrm>
            <a:custGeom>
              <a:avLst/>
              <a:gdLst>
                <a:gd name="connsiteX0" fmla="*/ 0 w 270414"/>
                <a:gd name="connsiteY0" fmla="*/ 652939 h 652938"/>
                <a:gd name="connsiteX1" fmla="*/ 0 w 270414"/>
                <a:gd name="connsiteY1" fmla="*/ 0 h 652938"/>
                <a:gd name="connsiteX2" fmla="*/ 270415 w 270414"/>
                <a:gd name="connsiteY2" fmla="*/ 0 h 652938"/>
                <a:gd name="connsiteX3" fmla="*/ 270415 w 270414"/>
                <a:gd name="connsiteY3" fmla="*/ 188309 h 652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0414" h="652938">
                  <a:moveTo>
                    <a:pt x="0" y="652939"/>
                  </a:moveTo>
                  <a:lnTo>
                    <a:pt x="0" y="0"/>
                  </a:lnTo>
                  <a:lnTo>
                    <a:pt x="270415" y="0"/>
                  </a:lnTo>
                  <a:lnTo>
                    <a:pt x="270415" y="188309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41" name="Forme libre : forme 540">
              <a:extLst>
                <a:ext uri="{FF2B5EF4-FFF2-40B4-BE49-F238E27FC236}">
                  <a16:creationId xmlns:a16="http://schemas.microsoft.com/office/drawing/2014/main" id="{3541982D-4A04-77D1-0853-BFD70EA3BBA4}"/>
                </a:ext>
              </a:extLst>
            </p:cNvPr>
            <p:cNvSpPr/>
            <p:nvPr/>
          </p:nvSpPr>
          <p:spPr>
            <a:xfrm>
              <a:off x="1859945" y="1068926"/>
              <a:ext cx="350424" cy="458724"/>
            </a:xfrm>
            <a:custGeom>
              <a:avLst/>
              <a:gdLst>
                <a:gd name="connsiteX0" fmla="*/ 0 w 350424"/>
                <a:gd name="connsiteY0" fmla="*/ 458724 h 458724"/>
                <a:gd name="connsiteX1" fmla="*/ 0 w 350424"/>
                <a:gd name="connsiteY1" fmla="*/ 0 h 458724"/>
                <a:gd name="connsiteX2" fmla="*/ 350425 w 350424"/>
                <a:gd name="connsiteY2" fmla="*/ 0 h 458724"/>
                <a:gd name="connsiteX3" fmla="*/ 350425 w 350424"/>
                <a:gd name="connsiteY3" fmla="*/ 458724 h 458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424" h="458724">
                  <a:moveTo>
                    <a:pt x="0" y="458724"/>
                  </a:moveTo>
                  <a:lnTo>
                    <a:pt x="0" y="0"/>
                  </a:lnTo>
                  <a:lnTo>
                    <a:pt x="350425" y="0"/>
                  </a:lnTo>
                  <a:lnTo>
                    <a:pt x="350425" y="458724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42" name="Forme libre : forme 541">
              <a:extLst>
                <a:ext uri="{FF2B5EF4-FFF2-40B4-BE49-F238E27FC236}">
                  <a16:creationId xmlns:a16="http://schemas.microsoft.com/office/drawing/2014/main" id="{CC992685-80D0-2A4D-39CE-817971724A52}"/>
                </a:ext>
              </a:extLst>
            </p:cNvPr>
            <p:cNvSpPr/>
            <p:nvPr/>
          </p:nvSpPr>
          <p:spPr>
            <a:xfrm>
              <a:off x="1986247" y="1403730"/>
              <a:ext cx="94107" cy="123920"/>
            </a:xfrm>
            <a:custGeom>
              <a:avLst/>
              <a:gdLst>
                <a:gd name="connsiteX0" fmla="*/ 0 w 94107"/>
                <a:gd name="connsiteY0" fmla="*/ 123920 h 123920"/>
                <a:gd name="connsiteX1" fmla="*/ 0 w 94107"/>
                <a:gd name="connsiteY1" fmla="*/ 0 h 123920"/>
                <a:gd name="connsiteX2" fmla="*/ 94107 w 94107"/>
                <a:gd name="connsiteY2" fmla="*/ 0 h 123920"/>
                <a:gd name="connsiteX3" fmla="*/ 94107 w 94107"/>
                <a:gd name="connsiteY3" fmla="*/ 110395 h 12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107" h="123920">
                  <a:moveTo>
                    <a:pt x="0" y="123920"/>
                  </a:moveTo>
                  <a:lnTo>
                    <a:pt x="0" y="0"/>
                  </a:lnTo>
                  <a:lnTo>
                    <a:pt x="94107" y="0"/>
                  </a:lnTo>
                  <a:lnTo>
                    <a:pt x="94107" y="11039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43" name="Forme libre : forme 542">
              <a:extLst>
                <a:ext uri="{FF2B5EF4-FFF2-40B4-BE49-F238E27FC236}">
                  <a16:creationId xmlns:a16="http://schemas.microsoft.com/office/drawing/2014/main" id="{ED4951C8-9F55-5AD0-A130-4B040F5F0C31}"/>
                </a:ext>
              </a:extLst>
            </p:cNvPr>
            <p:cNvSpPr/>
            <p:nvPr/>
          </p:nvSpPr>
          <p:spPr>
            <a:xfrm>
              <a:off x="1921667" y="1123790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3 w 54673"/>
                <a:gd name="connsiteY1" fmla="*/ 0 h 54673"/>
                <a:gd name="connsiteX2" fmla="*/ 54673 w 54673"/>
                <a:gd name="connsiteY2" fmla="*/ 54673 h 54673"/>
                <a:gd name="connsiteX3" fmla="*/ 0 w 54673"/>
                <a:gd name="connsiteY3" fmla="*/ 54673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3" y="0"/>
                  </a:lnTo>
                  <a:lnTo>
                    <a:pt x="54673" y="54673"/>
                  </a:lnTo>
                  <a:lnTo>
                    <a:pt x="0" y="54673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44" name="Forme libre : forme 543">
              <a:extLst>
                <a:ext uri="{FF2B5EF4-FFF2-40B4-BE49-F238E27FC236}">
                  <a16:creationId xmlns:a16="http://schemas.microsoft.com/office/drawing/2014/main" id="{BE87DCAD-C608-E873-F512-08815B5241AA}"/>
                </a:ext>
              </a:extLst>
            </p:cNvPr>
            <p:cNvSpPr/>
            <p:nvPr/>
          </p:nvSpPr>
          <p:spPr>
            <a:xfrm>
              <a:off x="2007869" y="1123790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3 h 54673"/>
                <a:gd name="connsiteX3" fmla="*/ 0 w 54673"/>
                <a:gd name="connsiteY3" fmla="*/ 54673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3"/>
                  </a:lnTo>
                  <a:lnTo>
                    <a:pt x="0" y="54673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45" name="Forme libre : forme 544">
              <a:extLst>
                <a:ext uri="{FF2B5EF4-FFF2-40B4-BE49-F238E27FC236}">
                  <a16:creationId xmlns:a16="http://schemas.microsoft.com/office/drawing/2014/main" id="{80EE7C27-008C-33EB-4F76-AAE721957D9B}"/>
                </a:ext>
              </a:extLst>
            </p:cNvPr>
            <p:cNvSpPr/>
            <p:nvPr/>
          </p:nvSpPr>
          <p:spPr>
            <a:xfrm>
              <a:off x="2094070" y="1123790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3 h 54673"/>
                <a:gd name="connsiteX3" fmla="*/ 0 w 54673"/>
                <a:gd name="connsiteY3" fmla="*/ 54673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3"/>
                  </a:lnTo>
                  <a:lnTo>
                    <a:pt x="0" y="54673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46" name="Forme libre : forme 545">
              <a:extLst>
                <a:ext uri="{FF2B5EF4-FFF2-40B4-BE49-F238E27FC236}">
                  <a16:creationId xmlns:a16="http://schemas.microsoft.com/office/drawing/2014/main" id="{06151791-6D1E-FEF6-1C58-5EA584E82695}"/>
                </a:ext>
              </a:extLst>
            </p:cNvPr>
            <p:cNvSpPr/>
            <p:nvPr/>
          </p:nvSpPr>
          <p:spPr>
            <a:xfrm>
              <a:off x="1921667" y="1218755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3 w 54673"/>
                <a:gd name="connsiteY1" fmla="*/ 0 h 54673"/>
                <a:gd name="connsiteX2" fmla="*/ 54673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3" y="0"/>
                  </a:lnTo>
                  <a:lnTo>
                    <a:pt x="54673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47" name="Forme libre : forme 546">
              <a:extLst>
                <a:ext uri="{FF2B5EF4-FFF2-40B4-BE49-F238E27FC236}">
                  <a16:creationId xmlns:a16="http://schemas.microsoft.com/office/drawing/2014/main" id="{58D3784D-FA8A-2E5E-0D04-D072E037D69B}"/>
                </a:ext>
              </a:extLst>
            </p:cNvPr>
            <p:cNvSpPr/>
            <p:nvPr/>
          </p:nvSpPr>
          <p:spPr>
            <a:xfrm>
              <a:off x="2007869" y="1218755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48" name="Forme libre : forme 547">
              <a:extLst>
                <a:ext uri="{FF2B5EF4-FFF2-40B4-BE49-F238E27FC236}">
                  <a16:creationId xmlns:a16="http://schemas.microsoft.com/office/drawing/2014/main" id="{A799157B-94E6-981B-2515-BF88454D7AD6}"/>
                </a:ext>
              </a:extLst>
            </p:cNvPr>
            <p:cNvSpPr/>
            <p:nvPr/>
          </p:nvSpPr>
          <p:spPr>
            <a:xfrm>
              <a:off x="2094070" y="1218755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49" name="Forme libre : forme 548">
              <a:extLst>
                <a:ext uri="{FF2B5EF4-FFF2-40B4-BE49-F238E27FC236}">
                  <a16:creationId xmlns:a16="http://schemas.microsoft.com/office/drawing/2014/main" id="{E5297F55-BA39-0ECE-D4AB-809BACBF70F2}"/>
                </a:ext>
              </a:extLst>
            </p:cNvPr>
            <p:cNvSpPr/>
            <p:nvPr/>
          </p:nvSpPr>
          <p:spPr>
            <a:xfrm>
              <a:off x="1921667" y="1313624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3 w 54673"/>
                <a:gd name="connsiteY1" fmla="*/ 0 h 54673"/>
                <a:gd name="connsiteX2" fmla="*/ 54673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3" y="0"/>
                  </a:lnTo>
                  <a:lnTo>
                    <a:pt x="54673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50" name="Forme libre : forme 549">
              <a:extLst>
                <a:ext uri="{FF2B5EF4-FFF2-40B4-BE49-F238E27FC236}">
                  <a16:creationId xmlns:a16="http://schemas.microsoft.com/office/drawing/2014/main" id="{16244498-57D0-FAB6-90F8-7164E4D65033}"/>
                </a:ext>
              </a:extLst>
            </p:cNvPr>
            <p:cNvSpPr/>
            <p:nvPr/>
          </p:nvSpPr>
          <p:spPr>
            <a:xfrm>
              <a:off x="2007869" y="1313624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51" name="Forme libre : forme 550">
              <a:extLst>
                <a:ext uri="{FF2B5EF4-FFF2-40B4-BE49-F238E27FC236}">
                  <a16:creationId xmlns:a16="http://schemas.microsoft.com/office/drawing/2014/main" id="{E2549529-5CCE-28B3-496F-2D974F42C4FB}"/>
                </a:ext>
              </a:extLst>
            </p:cNvPr>
            <p:cNvSpPr/>
            <p:nvPr/>
          </p:nvSpPr>
          <p:spPr>
            <a:xfrm>
              <a:off x="2094070" y="1313624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552" name="Groupe 551">
            <a:extLst>
              <a:ext uri="{FF2B5EF4-FFF2-40B4-BE49-F238E27FC236}">
                <a16:creationId xmlns:a16="http://schemas.microsoft.com/office/drawing/2014/main" id="{2FDFE987-6049-453A-BDDF-D65896C44225}"/>
              </a:ext>
            </a:extLst>
          </p:cNvPr>
          <p:cNvGrpSpPr/>
          <p:nvPr/>
        </p:nvGrpSpPr>
        <p:grpSpPr>
          <a:xfrm>
            <a:off x="9541270" y="1818965"/>
            <a:ext cx="676560" cy="617124"/>
            <a:chOff x="2545936" y="920051"/>
            <a:chExt cx="676560" cy="617124"/>
          </a:xfrm>
        </p:grpSpPr>
        <p:sp>
          <p:nvSpPr>
            <p:cNvPr id="566" name="Forme libre : forme 565">
              <a:extLst>
                <a:ext uri="{FF2B5EF4-FFF2-40B4-BE49-F238E27FC236}">
                  <a16:creationId xmlns:a16="http://schemas.microsoft.com/office/drawing/2014/main" id="{F3C3DB40-D0E0-2562-C03D-540BCE31A5FC}"/>
                </a:ext>
              </a:extLst>
            </p:cNvPr>
            <p:cNvSpPr/>
            <p:nvPr/>
          </p:nvSpPr>
          <p:spPr>
            <a:xfrm>
              <a:off x="2545936" y="1527650"/>
              <a:ext cx="676560" cy="9525"/>
            </a:xfrm>
            <a:custGeom>
              <a:avLst/>
              <a:gdLst>
                <a:gd name="connsiteX0" fmla="*/ 0 w 676560"/>
                <a:gd name="connsiteY0" fmla="*/ 0 h 9525"/>
                <a:gd name="connsiteX1" fmla="*/ 676561 w 67656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560" h="9525">
                  <a:moveTo>
                    <a:pt x="0" y="0"/>
                  </a:moveTo>
                  <a:lnTo>
                    <a:pt x="676561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67" name="Forme libre : forme 566">
              <a:extLst>
                <a:ext uri="{FF2B5EF4-FFF2-40B4-BE49-F238E27FC236}">
                  <a16:creationId xmlns:a16="http://schemas.microsoft.com/office/drawing/2014/main" id="{BE14A3B3-67D2-306A-5397-D038105E82D6}"/>
                </a:ext>
              </a:extLst>
            </p:cNvPr>
            <p:cNvSpPr/>
            <p:nvPr/>
          </p:nvSpPr>
          <p:spPr>
            <a:xfrm>
              <a:off x="2710528" y="1105407"/>
              <a:ext cx="347376" cy="9525"/>
            </a:xfrm>
            <a:custGeom>
              <a:avLst/>
              <a:gdLst>
                <a:gd name="connsiteX0" fmla="*/ 0 w 347376"/>
                <a:gd name="connsiteY0" fmla="*/ 0 h 9525"/>
                <a:gd name="connsiteX1" fmla="*/ 347377 w 34737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7376" h="9525">
                  <a:moveTo>
                    <a:pt x="0" y="0"/>
                  </a:moveTo>
                  <a:lnTo>
                    <a:pt x="347377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68" name="Forme libre : forme 567">
              <a:extLst>
                <a:ext uri="{FF2B5EF4-FFF2-40B4-BE49-F238E27FC236}">
                  <a16:creationId xmlns:a16="http://schemas.microsoft.com/office/drawing/2014/main" id="{8A212840-2EA7-CFA1-FC50-D68D7E678240}"/>
                </a:ext>
              </a:extLst>
            </p:cNvPr>
            <p:cNvSpPr/>
            <p:nvPr/>
          </p:nvSpPr>
          <p:spPr>
            <a:xfrm>
              <a:off x="2837115" y="1403730"/>
              <a:ext cx="94202" cy="123920"/>
            </a:xfrm>
            <a:custGeom>
              <a:avLst/>
              <a:gdLst>
                <a:gd name="connsiteX0" fmla="*/ 0 w 94202"/>
                <a:gd name="connsiteY0" fmla="*/ 123920 h 123920"/>
                <a:gd name="connsiteX1" fmla="*/ 0 w 94202"/>
                <a:gd name="connsiteY1" fmla="*/ 0 h 123920"/>
                <a:gd name="connsiteX2" fmla="*/ 94202 w 94202"/>
                <a:gd name="connsiteY2" fmla="*/ 0 h 123920"/>
                <a:gd name="connsiteX3" fmla="*/ 94202 w 94202"/>
                <a:gd name="connsiteY3" fmla="*/ 110395 h 123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4202" h="123920">
                  <a:moveTo>
                    <a:pt x="0" y="123920"/>
                  </a:moveTo>
                  <a:lnTo>
                    <a:pt x="0" y="0"/>
                  </a:lnTo>
                  <a:lnTo>
                    <a:pt x="94202" y="0"/>
                  </a:lnTo>
                  <a:lnTo>
                    <a:pt x="94202" y="11039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69" name="Forme libre : forme 568">
              <a:extLst>
                <a:ext uri="{FF2B5EF4-FFF2-40B4-BE49-F238E27FC236}">
                  <a16:creationId xmlns:a16="http://schemas.microsoft.com/office/drawing/2014/main" id="{3FC4E381-D19D-4147-6772-B898C6C712BD}"/>
                </a:ext>
              </a:extLst>
            </p:cNvPr>
            <p:cNvSpPr/>
            <p:nvPr/>
          </p:nvSpPr>
          <p:spPr>
            <a:xfrm>
              <a:off x="2731102" y="1105407"/>
              <a:ext cx="306228" cy="422243"/>
            </a:xfrm>
            <a:custGeom>
              <a:avLst/>
              <a:gdLst>
                <a:gd name="connsiteX0" fmla="*/ 0 w 306228"/>
                <a:gd name="connsiteY0" fmla="*/ 422243 h 422243"/>
                <a:gd name="connsiteX1" fmla="*/ 0 w 306228"/>
                <a:gd name="connsiteY1" fmla="*/ 0 h 422243"/>
                <a:gd name="connsiteX2" fmla="*/ 306229 w 306228"/>
                <a:gd name="connsiteY2" fmla="*/ 0 h 422243"/>
                <a:gd name="connsiteX3" fmla="*/ 306229 w 306228"/>
                <a:gd name="connsiteY3" fmla="*/ 418719 h 422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228" h="422243">
                  <a:moveTo>
                    <a:pt x="0" y="422243"/>
                  </a:moveTo>
                  <a:lnTo>
                    <a:pt x="0" y="0"/>
                  </a:lnTo>
                  <a:lnTo>
                    <a:pt x="306229" y="0"/>
                  </a:lnTo>
                  <a:lnTo>
                    <a:pt x="306229" y="418719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70" name="Forme libre : forme 569">
              <a:extLst>
                <a:ext uri="{FF2B5EF4-FFF2-40B4-BE49-F238E27FC236}">
                  <a16:creationId xmlns:a16="http://schemas.microsoft.com/office/drawing/2014/main" id="{0D287861-D232-241E-1F85-3F5E46BC6B74}"/>
                </a:ext>
              </a:extLst>
            </p:cNvPr>
            <p:cNvSpPr/>
            <p:nvPr/>
          </p:nvSpPr>
          <p:spPr>
            <a:xfrm>
              <a:off x="3037140" y="1194371"/>
              <a:ext cx="166496" cy="9525"/>
            </a:xfrm>
            <a:custGeom>
              <a:avLst/>
              <a:gdLst>
                <a:gd name="connsiteX0" fmla="*/ 0 w 166496"/>
                <a:gd name="connsiteY0" fmla="*/ 0 h 9525"/>
                <a:gd name="connsiteX1" fmla="*/ 166497 w 16649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496" h="9525">
                  <a:moveTo>
                    <a:pt x="0" y="0"/>
                  </a:moveTo>
                  <a:lnTo>
                    <a:pt x="166497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71" name="Forme libre : forme 570">
              <a:extLst>
                <a:ext uri="{FF2B5EF4-FFF2-40B4-BE49-F238E27FC236}">
                  <a16:creationId xmlns:a16="http://schemas.microsoft.com/office/drawing/2014/main" id="{FB625480-AB8C-D1BA-A74F-7CB5D6A2B24D}"/>
                </a:ext>
              </a:extLst>
            </p:cNvPr>
            <p:cNvSpPr/>
            <p:nvPr/>
          </p:nvSpPr>
          <p:spPr>
            <a:xfrm>
              <a:off x="3037140" y="1194371"/>
              <a:ext cx="137255" cy="333279"/>
            </a:xfrm>
            <a:custGeom>
              <a:avLst/>
              <a:gdLst>
                <a:gd name="connsiteX0" fmla="*/ 0 w 137255"/>
                <a:gd name="connsiteY0" fmla="*/ 0 h 333279"/>
                <a:gd name="connsiteX1" fmla="*/ 137255 w 137255"/>
                <a:gd name="connsiteY1" fmla="*/ 0 h 333279"/>
                <a:gd name="connsiteX2" fmla="*/ 137255 w 137255"/>
                <a:gd name="connsiteY2" fmla="*/ 333280 h 333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55" h="333279">
                  <a:moveTo>
                    <a:pt x="0" y="0"/>
                  </a:moveTo>
                  <a:lnTo>
                    <a:pt x="137255" y="0"/>
                  </a:lnTo>
                  <a:lnTo>
                    <a:pt x="137255" y="33328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72" name="Forme libre : forme 571">
              <a:extLst>
                <a:ext uri="{FF2B5EF4-FFF2-40B4-BE49-F238E27FC236}">
                  <a16:creationId xmlns:a16="http://schemas.microsoft.com/office/drawing/2014/main" id="{E41E0F8D-D6FD-24DD-4442-C05384705F7B}"/>
                </a:ext>
              </a:extLst>
            </p:cNvPr>
            <p:cNvSpPr/>
            <p:nvPr/>
          </p:nvSpPr>
          <p:spPr>
            <a:xfrm>
              <a:off x="2564795" y="1194371"/>
              <a:ext cx="166496" cy="9525"/>
            </a:xfrm>
            <a:custGeom>
              <a:avLst/>
              <a:gdLst>
                <a:gd name="connsiteX0" fmla="*/ 166497 w 166496"/>
                <a:gd name="connsiteY0" fmla="*/ 0 h 9525"/>
                <a:gd name="connsiteX1" fmla="*/ 0 w 16649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66496" h="9525">
                  <a:moveTo>
                    <a:pt x="166497" y="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73" name="Forme libre : forme 572">
              <a:extLst>
                <a:ext uri="{FF2B5EF4-FFF2-40B4-BE49-F238E27FC236}">
                  <a16:creationId xmlns:a16="http://schemas.microsoft.com/office/drawing/2014/main" id="{917ED02F-FEB4-4CCC-C888-D4701A0EF696}"/>
                </a:ext>
              </a:extLst>
            </p:cNvPr>
            <p:cNvSpPr/>
            <p:nvPr/>
          </p:nvSpPr>
          <p:spPr>
            <a:xfrm>
              <a:off x="2594037" y="1194371"/>
              <a:ext cx="137255" cy="333279"/>
            </a:xfrm>
            <a:custGeom>
              <a:avLst/>
              <a:gdLst>
                <a:gd name="connsiteX0" fmla="*/ 137255 w 137255"/>
                <a:gd name="connsiteY0" fmla="*/ 0 h 333279"/>
                <a:gd name="connsiteX1" fmla="*/ 0 w 137255"/>
                <a:gd name="connsiteY1" fmla="*/ 0 h 333279"/>
                <a:gd name="connsiteX2" fmla="*/ 0 w 137255"/>
                <a:gd name="connsiteY2" fmla="*/ 333280 h 333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7255" h="333279">
                  <a:moveTo>
                    <a:pt x="137255" y="0"/>
                  </a:moveTo>
                  <a:lnTo>
                    <a:pt x="0" y="0"/>
                  </a:lnTo>
                  <a:lnTo>
                    <a:pt x="0" y="33328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74" name="Forme libre : forme 573">
              <a:extLst>
                <a:ext uri="{FF2B5EF4-FFF2-40B4-BE49-F238E27FC236}">
                  <a16:creationId xmlns:a16="http://schemas.microsoft.com/office/drawing/2014/main" id="{6FAF8D46-6129-DB08-875D-894AD9EA2542}"/>
                </a:ext>
              </a:extLst>
            </p:cNvPr>
            <p:cNvSpPr/>
            <p:nvPr/>
          </p:nvSpPr>
          <p:spPr>
            <a:xfrm>
              <a:off x="2693764" y="920051"/>
              <a:ext cx="381000" cy="125444"/>
            </a:xfrm>
            <a:custGeom>
              <a:avLst/>
              <a:gdLst>
                <a:gd name="connsiteX0" fmla="*/ 0 w 381000"/>
                <a:gd name="connsiteY0" fmla="*/ 0 h 125444"/>
                <a:gd name="connsiteX1" fmla="*/ 381000 w 381000"/>
                <a:gd name="connsiteY1" fmla="*/ 0 h 125444"/>
                <a:gd name="connsiteX2" fmla="*/ 381000 w 381000"/>
                <a:gd name="connsiteY2" fmla="*/ 125444 h 125444"/>
                <a:gd name="connsiteX3" fmla="*/ 0 w 381000"/>
                <a:gd name="connsiteY3" fmla="*/ 125444 h 125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0" h="125444">
                  <a:moveTo>
                    <a:pt x="0" y="0"/>
                  </a:moveTo>
                  <a:lnTo>
                    <a:pt x="381000" y="0"/>
                  </a:lnTo>
                  <a:lnTo>
                    <a:pt x="381000" y="125444"/>
                  </a:lnTo>
                  <a:lnTo>
                    <a:pt x="0" y="12544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575" name="Graphique 517">
              <a:extLst>
                <a:ext uri="{FF2B5EF4-FFF2-40B4-BE49-F238E27FC236}">
                  <a16:creationId xmlns:a16="http://schemas.microsoft.com/office/drawing/2014/main" id="{3A1755E5-28F3-7522-963A-16B3DCE90FA7}"/>
                </a:ext>
              </a:extLst>
            </p:cNvPr>
            <p:cNvGrpSpPr/>
            <p:nvPr/>
          </p:nvGrpSpPr>
          <p:grpSpPr>
            <a:xfrm>
              <a:off x="2728721" y="951102"/>
              <a:ext cx="310991" cy="58483"/>
              <a:chOff x="2728721" y="951102"/>
              <a:chExt cx="310991" cy="58483"/>
            </a:xfrm>
            <a:noFill/>
          </p:grpSpPr>
          <p:sp>
            <p:nvSpPr>
              <p:cNvPr id="717" name="Forme libre : forme 716">
                <a:extLst>
                  <a:ext uri="{FF2B5EF4-FFF2-40B4-BE49-F238E27FC236}">
                    <a16:creationId xmlns:a16="http://schemas.microsoft.com/office/drawing/2014/main" id="{240B16ED-DE81-ED7E-7640-2EE9B96A553D}"/>
                  </a:ext>
                </a:extLst>
              </p:cNvPr>
              <p:cNvSpPr/>
              <p:nvPr/>
            </p:nvSpPr>
            <p:spPr>
              <a:xfrm>
                <a:off x="2728721" y="952531"/>
                <a:ext cx="9525" cy="57054"/>
              </a:xfrm>
              <a:custGeom>
                <a:avLst/>
                <a:gdLst>
                  <a:gd name="connsiteX0" fmla="*/ 0 w 9525"/>
                  <a:gd name="connsiteY0" fmla="*/ 0 h 57054"/>
                  <a:gd name="connsiteX1" fmla="*/ 0 w 9525"/>
                  <a:gd name="connsiteY1" fmla="*/ 57055 h 57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054">
                    <a:moveTo>
                      <a:pt x="0" y="0"/>
                    </a:moveTo>
                    <a:lnTo>
                      <a:pt x="0" y="57055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18" name="Forme libre : forme 717">
                <a:extLst>
                  <a:ext uri="{FF2B5EF4-FFF2-40B4-BE49-F238E27FC236}">
                    <a16:creationId xmlns:a16="http://schemas.microsoft.com/office/drawing/2014/main" id="{3DCB509C-4C88-49B8-3251-1D19DA4092F7}"/>
                  </a:ext>
                </a:extLst>
              </p:cNvPr>
              <p:cNvSpPr/>
              <p:nvPr/>
            </p:nvSpPr>
            <p:spPr>
              <a:xfrm>
                <a:off x="2772726" y="952531"/>
                <a:ext cx="9525" cy="57054"/>
              </a:xfrm>
              <a:custGeom>
                <a:avLst/>
                <a:gdLst>
                  <a:gd name="connsiteX0" fmla="*/ 0 w 9525"/>
                  <a:gd name="connsiteY0" fmla="*/ 0 h 57054"/>
                  <a:gd name="connsiteX1" fmla="*/ 0 w 9525"/>
                  <a:gd name="connsiteY1" fmla="*/ 57055 h 57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7054">
                    <a:moveTo>
                      <a:pt x="0" y="0"/>
                    </a:moveTo>
                    <a:lnTo>
                      <a:pt x="0" y="57055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19" name="Forme libre : forme 718">
                <a:extLst>
                  <a:ext uri="{FF2B5EF4-FFF2-40B4-BE49-F238E27FC236}">
                    <a16:creationId xmlns:a16="http://schemas.microsoft.com/office/drawing/2014/main" id="{D3E52B50-99B9-F812-2EA7-DFF3FBB66C65}"/>
                  </a:ext>
                </a:extLst>
              </p:cNvPr>
              <p:cNvSpPr/>
              <p:nvPr/>
            </p:nvSpPr>
            <p:spPr>
              <a:xfrm>
                <a:off x="2896075" y="958151"/>
                <a:ext cx="9525" cy="51435"/>
              </a:xfrm>
              <a:custGeom>
                <a:avLst/>
                <a:gdLst>
                  <a:gd name="connsiteX0" fmla="*/ 0 w 9525"/>
                  <a:gd name="connsiteY0" fmla="*/ 0 h 51435"/>
                  <a:gd name="connsiteX1" fmla="*/ 0 w 9525"/>
                  <a:gd name="connsiteY1" fmla="*/ 51435 h 514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1435">
                    <a:moveTo>
                      <a:pt x="0" y="0"/>
                    </a:moveTo>
                    <a:lnTo>
                      <a:pt x="0" y="51435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20" name="Forme libre : forme 719">
                <a:extLst>
                  <a:ext uri="{FF2B5EF4-FFF2-40B4-BE49-F238E27FC236}">
                    <a16:creationId xmlns:a16="http://schemas.microsoft.com/office/drawing/2014/main" id="{C6F64D08-9135-94A6-16FC-C558490F645C}"/>
                  </a:ext>
                </a:extLst>
              </p:cNvPr>
              <p:cNvSpPr/>
              <p:nvPr/>
            </p:nvSpPr>
            <p:spPr>
              <a:xfrm>
                <a:off x="3010470" y="952531"/>
                <a:ext cx="29241" cy="57054"/>
              </a:xfrm>
              <a:custGeom>
                <a:avLst/>
                <a:gdLst>
                  <a:gd name="connsiteX0" fmla="*/ 0 w 29241"/>
                  <a:gd name="connsiteY0" fmla="*/ 0 h 57054"/>
                  <a:gd name="connsiteX1" fmla="*/ 0 w 29241"/>
                  <a:gd name="connsiteY1" fmla="*/ 57055 h 57054"/>
                  <a:gd name="connsiteX2" fmla="*/ 29242 w 29241"/>
                  <a:gd name="connsiteY2" fmla="*/ 57055 h 57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241" h="57054">
                    <a:moveTo>
                      <a:pt x="0" y="0"/>
                    </a:moveTo>
                    <a:lnTo>
                      <a:pt x="0" y="57055"/>
                    </a:lnTo>
                    <a:lnTo>
                      <a:pt x="29242" y="57055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21" name="Forme libre : forme 720">
                <a:extLst>
                  <a:ext uri="{FF2B5EF4-FFF2-40B4-BE49-F238E27FC236}">
                    <a16:creationId xmlns:a16="http://schemas.microsoft.com/office/drawing/2014/main" id="{F5FAE208-B6C6-C0DA-5EE0-ABF5BDAE9339}"/>
                  </a:ext>
                </a:extLst>
              </p:cNvPr>
              <p:cNvSpPr/>
              <p:nvPr/>
            </p:nvSpPr>
            <p:spPr>
              <a:xfrm>
                <a:off x="2728721" y="984535"/>
                <a:ext cx="44005" cy="9525"/>
              </a:xfrm>
              <a:custGeom>
                <a:avLst/>
                <a:gdLst>
                  <a:gd name="connsiteX0" fmla="*/ 0 w 44005"/>
                  <a:gd name="connsiteY0" fmla="*/ 0 h 9525"/>
                  <a:gd name="connsiteX1" fmla="*/ 44005 w 4400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005" h="9525">
                    <a:moveTo>
                      <a:pt x="0" y="0"/>
                    </a:moveTo>
                    <a:lnTo>
                      <a:pt x="44005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22" name="Forme libre : forme 721">
                <a:extLst>
                  <a:ext uri="{FF2B5EF4-FFF2-40B4-BE49-F238E27FC236}">
                    <a16:creationId xmlns:a16="http://schemas.microsoft.com/office/drawing/2014/main" id="{0CF55D2F-5E03-AD1B-5082-2C7AE031E169}"/>
                  </a:ext>
                </a:extLst>
              </p:cNvPr>
              <p:cNvSpPr/>
              <p:nvPr/>
            </p:nvSpPr>
            <p:spPr>
              <a:xfrm>
                <a:off x="2944748" y="981011"/>
                <a:ext cx="28289" cy="9525"/>
              </a:xfrm>
              <a:custGeom>
                <a:avLst/>
                <a:gdLst>
                  <a:gd name="connsiteX0" fmla="*/ 0 w 28289"/>
                  <a:gd name="connsiteY0" fmla="*/ 0 h 9525"/>
                  <a:gd name="connsiteX1" fmla="*/ 28289 w 2828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289" h="9525">
                    <a:moveTo>
                      <a:pt x="0" y="0"/>
                    </a:moveTo>
                    <a:lnTo>
                      <a:pt x="28289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23" name="Forme libre : forme 722">
                <a:extLst>
                  <a:ext uri="{FF2B5EF4-FFF2-40B4-BE49-F238E27FC236}">
                    <a16:creationId xmlns:a16="http://schemas.microsoft.com/office/drawing/2014/main" id="{DD43AB4E-5DE4-1230-B89C-EB9C4ABD42F2}"/>
                  </a:ext>
                </a:extLst>
              </p:cNvPr>
              <p:cNvSpPr/>
              <p:nvPr/>
            </p:nvSpPr>
            <p:spPr>
              <a:xfrm>
                <a:off x="2874072" y="952531"/>
                <a:ext cx="44005" cy="9525"/>
              </a:xfrm>
              <a:custGeom>
                <a:avLst/>
                <a:gdLst>
                  <a:gd name="connsiteX0" fmla="*/ 0 w 44005"/>
                  <a:gd name="connsiteY0" fmla="*/ 0 h 9525"/>
                  <a:gd name="connsiteX1" fmla="*/ 44005 w 4400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4005" h="9525">
                    <a:moveTo>
                      <a:pt x="0" y="0"/>
                    </a:moveTo>
                    <a:lnTo>
                      <a:pt x="44005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24" name="Forme libre : forme 723">
                <a:extLst>
                  <a:ext uri="{FF2B5EF4-FFF2-40B4-BE49-F238E27FC236}">
                    <a16:creationId xmlns:a16="http://schemas.microsoft.com/office/drawing/2014/main" id="{C17AE7D1-5E2F-232C-73F3-FCB19333C2A9}"/>
                  </a:ext>
                </a:extLst>
              </p:cNvPr>
              <p:cNvSpPr/>
              <p:nvPr/>
            </p:nvSpPr>
            <p:spPr>
              <a:xfrm>
                <a:off x="2809874" y="952531"/>
                <a:ext cx="37052" cy="57054"/>
              </a:xfrm>
              <a:custGeom>
                <a:avLst/>
                <a:gdLst>
                  <a:gd name="connsiteX0" fmla="*/ 0 w 37052"/>
                  <a:gd name="connsiteY0" fmla="*/ 0 h 57054"/>
                  <a:gd name="connsiteX1" fmla="*/ 37052 w 37052"/>
                  <a:gd name="connsiteY1" fmla="*/ 0 h 57054"/>
                  <a:gd name="connsiteX2" fmla="*/ 37052 w 37052"/>
                  <a:gd name="connsiteY2" fmla="*/ 57055 h 57054"/>
                  <a:gd name="connsiteX3" fmla="*/ 0 w 37052"/>
                  <a:gd name="connsiteY3" fmla="*/ 57055 h 570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052" h="57054">
                    <a:moveTo>
                      <a:pt x="0" y="0"/>
                    </a:moveTo>
                    <a:lnTo>
                      <a:pt x="37052" y="0"/>
                    </a:lnTo>
                    <a:lnTo>
                      <a:pt x="37052" y="57055"/>
                    </a:lnTo>
                    <a:lnTo>
                      <a:pt x="0" y="57055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25" name="Forme libre : forme 724">
                <a:extLst>
                  <a:ext uri="{FF2B5EF4-FFF2-40B4-BE49-F238E27FC236}">
                    <a16:creationId xmlns:a16="http://schemas.microsoft.com/office/drawing/2014/main" id="{CB75224B-21F2-5328-BC26-2F20126704E7}"/>
                  </a:ext>
                </a:extLst>
              </p:cNvPr>
              <p:cNvSpPr/>
              <p:nvPr/>
            </p:nvSpPr>
            <p:spPr>
              <a:xfrm>
                <a:off x="2944747" y="951102"/>
                <a:ext cx="32480" cy="58483"/>
              </a:xfrm>
              <a:custGeom>
                <a:avLst/>
                <a:gdLst>
                  <a:gd name="connsiteX0" fmla="*/ 32480 w 32480"/>
                  <a:gd name="connsiteY0" fmla="*/ 0 h 58483"/>
                  <a:gd name="connsiteX1" fmla="*/ 0 w 32480"/>
                  <a:gd name="connsiteY1" fmla="*/ 0 h 58483"/>
                  <a:gd name="connsiteX2" fmla="*/ 0 w 32480"/>
                  <a:gd name="connsiteY2" fmla="*/ 58483 h 58483"/>
                  <a:gd name="connsiteX3" fmla="*/ 32480 w 32480"/>
                  <a:gd name="connsiteY3" fmla="*/ 58483 h 5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2480" h="58483">
                    <a:moveTo>
                      <a:pt x="32480" y="0"/>
                    </a:moveTo>
                    <a:lnTo>
                      <a:pt x="0" y="0"/>
                    </a:lnTo>
                    <a:lnTo>
                      <a:pt x="0" y="58483"/>
                    </a:lnTo>
                    <a:lnTo>
                      <a:pt x="32480" y="58483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1142" name="Graphique 517">
              <a:extLst>
                <a:ext uri="{FF2B5EF4-FFF2-40B4-BE49-F238E27FC236}">
                  <a16:creationId xmlns:a16="http://schemas.microsoft.com/office/drawing/2014/main" id="{9B048DA2-98DC-9571-1817-ADC1B3CB8493}"/>
                </a:ext>
              </a:extLst>
            </p:cNvPr>
            <p:cNvGrpSpPr/>
            <p:nvPr/>
          </p:nvGrpSpPr>
          <p:grpSpPr>
            <a:xfrm>
              <a:off x="2850069" y="1045590"/>
              <a:ext cx="68198" cy="59816"/>
              <a:chOff x="2850069" y="1045590"/>
              <a:chExt cx="68198" cy="59816"/>
            </a:xfrm>
          </p:grpSpPr>
          <p:sp>
            <p:nvSpPr>
              <p:cNvPr id="715" name="Forme libre : forme 714">
                <a:extLst>
                  <a:ext uri="{FF2B5EF4-FFF2-40B4-BE49-F238E27FC236}">
                    <a16:creationId xmlns:a16="http://schemas.microsoft.com/office/drawing/2014/main" id="{6FBEB62A-9087-C51D-EB8C-3140F68BA8A1}"/>
                  </a:ext>
                </a:extLst>
              </p:cNvPr>
              <p:cNvSpPr/>
              <p:nvPr/>
            </p:nvSpPr>
            <p:spPr>
              <a:xfrm>
                <a:off x="2850069" y="1045590"/>
                <a:ext cx="9525" cy="59816"/>
              </a:xfrm>
              <a:custGeom>
                <a:avLst/>
                <a:gdLst>
                  <a:gd name="connsiteX0" fmla="*/ 0 w 9525"/>
                  <a:gd name="connsiteY0" fmla="*/ 0 h 59816"/>
                  <a:gd name="connsiteX1" fmla="*/ 0 w 9525"/>
                  <a:gd name="connsiteY1" fmla="*/ 59817 h 59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9816">
                    <a:moveTo>
                      <a:pt x="0" y="0"/>
                    </a:moveTo>
                    <a:lnTo>
                      <a:pt x="0" y="59817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16" name="Forme libre : forme 715">
                <a:extLst>
                  <a:ext uri="{FF2B5EF4-FFF2-40B4-BE49-F238E27FC236}">
                    <a16:creationId xmlns:a16="http://schemas.microsoft.com/office/drawing/2014/main" id="{AB8BAEEE-B312-64C0-7BE2-8C73FBA53B1B}"/>
                  </a:ext>
                </a:extLst>
              </p:cNvPr>
              <p:cNvSpPr/>
              <p:nvPr/>
            </p:nvSpPr>
            <p:spPr>
              <a:xfrm>
                <a:off x="2918268" y="1045590"/>
                <a:ext cx="9525" cy="59816"/>
              </a:xfrm>
              <a:custGeom>
                <a:avLst/>
                <a:gdLst>
                  <a:gd name="connsiteX0" fmla="*/ 0 w 9525"/>
                  <a:gd name="connsiteY0" fmla="*/ 0 h 59816"/>
                  <a:gd name="connsiteX1" fmla="*/ 0 w 9525"/>
                  <a:gd name="connsiteY1" fmla="*/ 59817 h 59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9816">
                    <a:moveTo>
                      <a:pt x="0" y="0"/>
                    </a:moveTo>
                    <a:lnTo>
                      <a:pt x="0" y="59817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704" name="Forme libre : forme 703">
              <a:extLst>
                <a:ext uri="{FF2B5EF4-FFF2-40B4-BE49-F238E27FC236}">
                  <a16:creationId xmlns:a16="http://schemas.microsoft.com/office/drawing/2014/main" id="{FE7624EC-A43B-9F2B-F220-1A2FE8DEFBAE}"/>
                </a:ext>
              </a:extLst>
            </p:cNvPr>
            <p:cNvSpPr/>
            <p:nvPr/>
          </p:nvSpPr>
          <p:spPr>
            <a:xfrm>
              <a:off x="2770631" y="1167034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3 w 54673"/>
                <a:gd name="connsiteY1" fmla="*/ 0 h 54673"/>
                <a:gd name="connsiteX2" fmla="*/ 54673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3" y="0"/>
                  </a:lnTo>
                  <a:lnTo>
                    <a:pt x="54673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05" name="Forme libre : forme 704">
              <a:extLst>
                <a:ext uri="{FF2B5EF4-FFF2-40B4-BE49-F238E27FC236}">
                  <a16:creationId xmlns:a16="http://schemas.microsoft.com/office/drawing/2014/main" id="{B8053AE5-5406-7074-5945-C0D81E6AF988}"/>
                </a:ext>
              </a:extLst>
            </p:cNvPr>
            <p:cNvSpPr/>
            <p:nvPr/>
          </p:nvSpPr>
          <p:spPr>
            <a:xfrm>
              <a:off x="2856927" y="1167034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06" name="Forme libre : forme 705">
              <a:extLst>
                <a:ext uri="{FF2B5EF4-FFF2-40B4-BE49-F238E27FC236}">
                  <a16:creationId xmlns:a16="http://schemas.microsoft.com/office/drawing/2014/main" id="{B07417B9-8FEA-6C5F-5F27-1D8B225C89C4}"/>
                </a:ext>
              </a:extLst>
            </p:cNvPr>
            <p:cNvSpPr/>
            <p:nvPr/>
          </p:nvSpPr>
          <p:spPr>
            <a:xfrm>
              <a:off x="2943128" y="1167034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08" name="Forme libre : forme 707">
              <a:extLst>
                <a:ext uri="{FF2B5EF4-FFF2-40B4-BE49-F238E27FC236}">
                  <a16:creationId xmlns:a16="http://schemas.microsoft.com/office/drawing/2014/main" id="{E2DE890F-DABC-6B1E-7EA1-33D8BAFDB12C}"/>
                </a:ext>
              </a:extLst>
            </p:cNvPr>
            <p:cNvSpPr/>
            <p:nvPr/>
          </p:nvSpPr>
          <p:spPr>
            <a:xfrm>
              <a:off x="2770631" y="1270952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3 w 54673"/>
                <a:gd name="connsiteY1" fmla="*/ 0 h 54673"/>
                <a:gd name="connsiteX2" fmla="*/ 54673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3" y="0"/>
                  </a:lnTo>
                  <a:lnTo>
                    <a:pt x="54673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09" name="Forme libre : forme 708">
              <a:extLst>
                <a:ext uri="{FF2B5EF4-FFF2-40B4-BE49-F238E27FC236}">
                  <a16:creationId xmlns:a16="http://schemas.microsoft.com/office/drawing/2014/main" id="{F3B94813-1AB2-E479-AC13-F04EAF6C1965}"/>
                </a:ext>
              </a:extLst>
            </p:cNvPr>
            <p:cNvSpPr/>
            <p:nvPr/>
          </p:nvSpPr>
          <p:spPr>
            <a:xfrm>
              <a:off x="2856927" y="1270952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10" name="Forme libre : forme 709">
              <a:extLst>
                <a:ext uri="{FF2B5EF4-FFF2-40B4-BE49-F238E27FC236}">
                  <a16:creationId xmlns:a16="http://schemas.microsoft.com/office/drawing/2014/main" id="{67537DEB-4ECC-00C0-A630-9571204F0EFA}"/>
                </a:ext>
              </a:extLst>
            </p:cNvPr>
            <p:cNvSpPr/>
            <p:nvPr/>
          </p:nvSpPr>
          <p:spPr>
            <a:xfrm>
              <a:off x="2943128" y="1270952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11" name="Forme libre : forme 710">
              <a:extLst>
                <a:ext uri="{FF2B5EF4-FFF2-40B4-BE49-F238E27FC236}">
                  <a16:creationId xmlns:a16="http://schemas.microsoft.com/office/drawing/2014/main" id="{2A95C6D5-6574-E309-F4AE-4B3CC2C2AA26}"/>
                </a:ext>
              </a:extLst>
            </p:cNvPr>
            <p:cNvSpPr/>
            <p:nvPr/>
          </p:nvSpPr>
          <p:spPr>
            <a:xfrm>
              <a:off x="3039712" y="1257236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12" name="Forme libre : forme 711">
              <a:extLst>
                <a:ext uri="{FF2B5EF4-FFF2-40B4-BE49-F238E27FC236}">
                  <a16:creationId xmlns:a16="http://schemas.microsoft.com/office/drawing/2014/main" id="{572B4370-5102-6365-9136-40394C590668}"/>
                </a:ext>
              </a:extLst>
            </p:cNvPr>
            <p:cNvSpPr/>
            <p:nvPr/>
          </p:nvSpPr>
          <p:spPr>
            <a:xfrm>
              <a:off x="3039712" y="1361249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4 w 54673"/>
                <a:gd name="connsiteY1" fmla="*/ 0 h 54673"/>
                <a:gd name="connsiteX2" fmla="*/ 54674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4" y="0"/>
                  </a:lnTo>
                  <a:lnTo>
                    <a:pt x="54674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13" name="Forme libre : forme 712">
              <a:extLst>
                <a:ext uri="{FF2B5EF4-FFF2-40B4-BE49-F238E27FC236}">
                  <a16:creationId xmlns:a16="http://schemas.microsoft.com/office/drawing/2014/main" id="{99AF0EDE-6A89-7AD3-96BA-FEC5D0F45B03}"/>
                </a:ext>
              </a:extLst>
            </p:cNvPr>
            <p:cNvSpPr/>
            <p:nvPr/>
          </p:nvSpPr>
          <p:spPr>
            <a:xfrm>
              <a:off x="2676428" y="1257236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3 w 54673"/>
                <a:gd name="connsiteY1" fmla="*/ 0 h 54673"/>
                <a:gd name="connsiteX2" fmla="*/ 54673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3" y="0"/>
                  </a:lnTo>
                  <a:lnTo>
                    <a:pt x="54673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14" name="Forme libre : forme 713">
              <a:extLst>
                <a:ext uri="{FF2B5EF4-FFF2-40B4-BE49-F238E27FC236}">
                  <a16:creationId xmlns:a16="http://schemas.microsoft.com/office/drawing/2014/main" id="{AB1B8D45-6EE1-269F-1D42-304C93C9183E}"/>
                </a:ext>
              </a:extLst>
            </p:cNvPr>
            <p:cNvSpPr/>
            <p:nvPr/>
          </p:nvSpPr>
          <p:spPr>
            <a:xfrm>
              <a:off x="2676428" y="1361249"/>
              <a:ext cx="54673" cy="54673"/>
            </a:xfrm>
            <a:custGeom>
              <a:avLst/>
              <a:gdLst>
                <a:gd name="connsiteX0" fmla="*/ 0 w 54673"/>
                <a:gd name="connsiteY0" fmla="*/ 0 h 54673"/>
                <a:gd name="connsiteX1" fmla="*/ 54673 w 54673"/>
                <a:gd name="connsiteY1" fmla="*/ 0 h 54673"/>
                <a:gd name="connsiteX2" fmla="*/ 54673 w 54673"/>
                <a:gd name="connsiteY2" fmla="*/ 54674 h 54673"/>
                <a:gd name="connsiteX3" fmla="*/ 0 w 54673"/>
                <a:gd name="connsiteY3" fmla="*/ 54674 h 54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673" h="54673">
                  <a:moveTo>
                    <a:pt x="0" y="0"/>
                  </a:moveTo>
                  <a:lnTo>
                    <a:pt x="54673" y="0"/>
                  </a:lnTo>
                  <a:lnTo>
                    <a:pt x="54673" y="54674"/>
                  </a:lnTo>
                  <a:lnTo>
                    <a:pt x="0" y="546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726" name="Groupe 725">
            <a:extLst>
              <a:ext uri="{FF2B5EF4-FFF2-40B4-BE49-F238E27FC236}">
                <a16:creationId xmlns:a16="http://schemas.microsoft.com/office/drawing/2014/main" id="{8E201C66-7738-F8FA-FC5B-F23EF4D0C095}"/>
              </a:ext>
            </a:extLst>
          </p:cNvPr>
          <p:cNvGrpSpPr/>
          <p:nvPr/>
        </p:nvGrpSpPr>
        <p:grpSpPr>
          <a:xfrm>
            <a:off x="887097" y="2912950"/>
            <a:ext cx="676465" cy="607717"/>
            <a:chOff x="4411217" y="929458"/>
            <a:chExt cx="676465" cy="607717"/>
          </a:xfrm>
        </p:grpSpPr>
        <p:sp>
          <p:nvSpPr>
            <p:cNvPr id="727" name="Forme libre : forme 726">
              <a:extLst>
                <a:ext uri="{FF2B5EF4-FFF2-40B4-BE49-F238E27FC236}">
                  <a16:creationId xmlns:a16="http://schemas.microsoft.com/office/drawing/2014/main" id="{AD8290EB-3637-06A7-5748-61DE3AFFD1BF}"/>
                </a:ext>
              </a:extLst>
            </p:cNvPr>
            <p:cNvSpPr/>
            <p:nvPr/>
          </p:nvSpPr>
          <p:spPr>
            <a:xfrm>
              <a:off x="4411217" y="1527650"/>
              <a:ext cx="676465" cy="9525"/>
            </a:xfrm>
            <a:custGeom>
              <a:avLst/>
              <a:gdLst>
                <a:gd name="connsiteX0" fmla="*/ 0 w 676465"/>
                <a:gd name="connsiteY0" fmla="*/ 0 h 9525"/>
                <a:gd name="connsiteX1" fmla="*/ 676465 w 67646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465" h="9525">
                  <a:moveTo>
                    <a:pt x="0" y="0"/>
                  </a:moveTo>
                  <a:lnTo>
                    <a:pt x="676465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728" name="Graphique 517">
              <a:extLst>
                <a:ext uri="{FF2B5EF4-FFF2-40B4-BE49-F238E27FC236}">
                  <a16:creationId xmlns:a16="http://schemas.microsoft.com/office/drawing/2014/main" id="{97AA096E-C99D-F4E4-BD85-9B19A7609048}"/>
                </a:ext>
              </a:extLst>
            </p:cNvPr>
            <p:cNvGrpSpPr/>
            <p:nvPr/>
          </p:nvGrpSpPr>
          <p:grpSpPr>
            <a:xfrm>
              <a:off x="4451698" y="929458"/>
              <a:ext cx="595502" cy="595620"/>
              <a:chOff x="4451698" y="929458"/>
              <a:chExt cx="595502" cy="595620"/>
            </a:xfrm>
            <a:noFill/>
          </p:grpSpPr>
          <p:grpSp>
            <p:nvGrpSpPr>
              <p:cNvPr id="729" name="Graphique 517">
                <a:extLst>
                  <a:ext uri="{FF2B5EF4-FFF2-40B4-BE49-F238E27FC236}">
                    <a16:creationId xmlns:a16="http://schemas.microsoft.com/office/drawing/2014/main" id="{6A9CD50A-1891-A0E0-CBC9-ADD3CEF25438}"/>
                  </a:ext>
                </a:extLst>
              </p:cNvPr>
              <p:cNvGrpSpPr/>
              <p:nvPr/>
            </p:nvGrpSpPr>
            <p:grpSpPr>
              <a:xfrm>
                <a:off x="4695443" y="1239043"/>
                <a:ext cx="108680" cy="285940"/>
                <a:chOff x="4695443" y="1239043"/>
                <a:chExt cx="108680" cy="285940"/>
              </a:xfrm>
              <a:noFill/>
            </p:grpSpPr>
            <p:sp>
              <p:nvSpPr>
                <p:cNvPr id="746" name="Forme libre : forme 745">
                  <a:extLst>
                    <a:ext uri="{FF2B5EF4-FFF2-40B4-BE49-F238E27FC236}">
                      <a16:creationId xmlns:a16="http://schemas.microsoft.com/office/drawing/2014/main" id="{A0A0712F-0686-AFAE-AAA3-5C90B3C4EDE5}"/>
                    </a:ext>
                  </a:extLst>
                </p:cNvPr>
                <p:cNvSpPr/>
                <p:nvPr/>
              </p:nvSpPr>
              <p:spPr>
                <a:xfrm>
                  <a:off x="4695443" y="1239043"/>
                  <a:ext cx="108680" cy="49530"/>
                </a:xfrm>
                <a:custGeom>
                  <a:avLst/>
                  <a:gdLst>
                    <a:gd name="connsiteX0" fmla="*/ 0 w 108680"/>
                    <a:gd name="connsiteY0" fmla="*/ 0 h 49530"/>
                    <a:gd name="connsiteX1" fmla="*/ 108680 w 108680"/>
                    <a:gd name="connsiteY1" fmla="*/ 0 h 49530"/>
                    <a:gd name="connsiteX2" fmla="*/ 108680 w 108680"/>
                    <a:gd name="connsiteY2" fmla="*/ 49530 h 49530"/>
                    <a:gd name="connsiteX3" fmla="*/ 0 w 108680"/>
                    <a:gd name="connsiteY3" fmla="*/ 49530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680" h="49530">
                      <a:moveTo>
                        <a:pt x="0" y="0"/>
                      </a:moveTo>
                      <a:lnTo>
                        <a:pt x="108680" y="0"/>
                      </a:lnTo>
                      <a:lnTo>
                        <a:pt x="108680" y="49530"/>
                      </a:lnTo>
                      <a:lnTo>
                        <a:pt x="0" y="49530"/>
                      </a:lnTo>
                      <a:close/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747" name="Forme libre : forme 746">
                  <a:extLst>
                    <a:ext uri="{FF2B5EF4-FFF2-40B4-BE49-F238E27FC236}">
                      <a16:creationId xmlns:a16="http://schemas.microsoft.com/office/drawing/2014/main" id="{0E9803CE-C933-22A6-C848-BD6B9965D856}"/>
                    </a:ext>
                  </a:extLst>
                </p:cNvPr>
                <p:cNvSpPr/>
                <p:nvPr/>
              </p:nvSpPr>
              <p:spPr>
                <a:xfrm>
                  <a:off x="4695443" y="1331912"/>
                  <a:ext cx="108680" cy="49530"/>
                </a:xfrm>
                <a:custGeom>
                  <a:avLst/>
                  <a:gdLst>
                    <a:gd name="connsiteX0" fmla="*/ 0 w 108680"/>
                    <a:gd name="connsiteY0" fmla="*/ 0 h 49530"/>
                    <a:gd name="connsiteX1" fmla="*/ 108680 w 108680"/>
                    <a:gd name="connsiteY1" fmla="*/ 0 h 49530"/>
                    <a:gd name="connsiteX2" fmla="*/ 108680 w 108680"/>
                    <a:gd name="connsiteY2" fmla="*/ 49530 h 49530"/>
                    <a:gd name="connsiteX3" fmla="*/ 0 w 108680"/>
                    <a:gd name="connsiteY3" fmla="*/ 49530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680" h="49530">
                      <a:moveTo>
                        <a:pt x="0" y="0"/>
                      </a:moveTo>
                      <a:lnTo>
                        <a:pt x="108680" y="0"/>
                      </a:lnTo>
                      <a:lnTo>
                        <a:pt x="108680" y="49530"/>
                      </a:lnTo>
                      <a:lnTo>
                        <a:pt x="0" y="49530"/>
                      </a:lnTo>
                      <a:close/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748" name="Forme libre : forme 747">
                  <a:extLst>
                    <a:ext uri="{FF2B5EF4-FFF2-40B4-BE49-F238E27FC236}">
                      <a16:creationId xmlns:a16="http://schemas.microsoft.com/office/drawing/2014/main" id="{292D8FF5-5426-F8FD-5A66-D126ED511DFE}"/>
                    </a:ext>
                  </a:extLst>
                </p:cNvPr>
                <p:cNvSpPr/>
                <p:nvPr/>
              </p:nvSpPr>
              <p:spPr>
                <a:xfrm>
                  <a:off x="4695443" y="1424685"/>
                  <a:ext cx="108680" cy="100298"/>
                </a:xfrm>
                <a:custGeom>
                  <a:avLst/>
                  <a:gdLst>
                    <a:gd name="connsiteX0" fmla="*/ 0 w 108680"/>
                    <a:gd name="connsiteY0" fmla="*/ 0 h 100298"/>
                    <a:gd name="connsiteX1" fmla="*/ 108680 w 108680"/>
                    <a:gd name="connsiteY1" fmla="*/ 0 h 100298"/>
                    <a:gd name="connsiteX2" fmla="*/ 108680 w 108680"/>
                    <a:gd name="connsiteY2" fmla="*/ 100298 h 100298"/>
                    <a:gd name="connsiteX3" fmla="*/ 0 w 108680"/>
                    <a:gd name="connsiteY3" fmla="*/ 100298 h 100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680" h="100298">
                      <a:moveTo>
                        <a:pt x="0" y="0"/>
                      </a:moveTo>
                      <a:lnTo>
                        <a:pt x="108680" y="0"/>
                      </a:lnTo>
                      <a:lnTo>
                        <a:pt x="108680" y="100298"/>
                      </a:lnTo>
                      <a:lnTo>
                        <a:pt x="0" y="100298"/>
                      </a:lnTo>
                      <a:close/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749" name="Forme libre : forme 748">
                  <a:extLst>
                    <a:ext uri="{FF2B5EF4-FFF2-40B4-BE49-F238E27FC236}">
                      <a16:creationId xmlns:a16="http://schemas.microsoft.com/office/drawing/2014/main" id="{80E8E878-4BDF-1101-9E7A-236DF278682B}"/>
                    </a:ext>
                  </a:extLst>
                </p:cNvPr>
                <p:cNvSpPr/>
                <p:nvPr/>
              </p:nvSpPr>
              <p:spPr>
                <a:xfrm>
                  <a:off x="4749830" y="1424685"/>
                  <a:ext cx="9525" cy="100298"/>
                </a:xfrm>
                <a:custGeom>
                  <a:avLst/>
                  <a:gdLst>
                    <a:gd name="connsiteX0" fmla="*/ 0 w 9525"/>
                    <a:gd name="connsiteY0" fmla="*/ 0 h 100298"/>
                    <a:gd name="connsiteX1" fmla="*/ 0 w 9525"/>
                    <a:gd name="connsiteY1" fmla="*/ 100298 h 100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00298">
                      <a:moveTo>
                        <a:pt x="0" y="0"/>
                      </a:moveTo>
                      <a:lnTo>
                        <a:pt x="0" y="100298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30" name="Forme libre : forme 729">
                <a:extLst>
                  <a:ext uri="{FF2B5EF4-FFF2-40B4-BE49-F238E27FC236}">
                    <a16:creationId xmlns:a16="http://schemas.microsoft.com/office/drawing/2014/main" id="{3A2B39D1-E010-1842-14DA-08B4E6EA5E10}"/>
                  </a:ext>
                </a:extLst>
              </p:cNvPr>
              <p:cNvSpPr/>
              <p:nvPr/>
            </p:nvSpPr>
            <p:spPr>
              <a:xfrm>
                <a:off x="4860130" y="1188370"/>
                <a:ext cx="187070" cy="336708"/>
              </a:xfrm>
              <a:custGeom>
                <a:avLst/>
                <a:gdLst>
                  <a:gd name="connsiteX0" fmla="*/ 0 w 187070"/>
                  <a:gd name="connsiteY0" fmla="*/ 0 h 336708"/>
                  <a:gd name="connsiteX1" fmla="*/ 187071 w 187070"/>
                  <a:gd name="connsiteY1" fmla="*/ 0 h 336708"/>
                  <a:gd name="connsiteX2" fmla="*/ 187071 w 187070"/>
                  <a:gd name="connsiteY2" fmla="*/ 336709 h 336708"/>
                  <a:gd name="connsiteX3" fmla="*/ 0 w 187070"/>
                  <a:gd name="connsiteY3" fmla="*/ 336709 h 336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070" h="336708">
                    <a:moveTo>
                      <a:pt x="0" y="0"/>
                    </a:moveTo>
                    <a:lnTo>
                      <a:pt x="187071" y="0"/>
                    </a:lnTo>
                    <a:lnTo>
                      <a:pt x="187071" y="336709"/>
                    </a:lnTo>
                    <a:lnTo>
                      <a:pt x="0" y="336709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31" name="Forme libre : forme 730">
                <a:extLst>
                  <a:ext uri="{FF2B5EF4-FFF2-40B4-BE49-F238E27FC236}">
                    <a16:creationId xmlns:a16="http://schemas.microsoft.com/office/drawing/2014/main" id="{A9A5AB4C-5970-E5D7-AF57-B4C5EB5CB4C8}"/>
                  </a:ext>
                </a:extLst>
              </p:cNvPr>
              <p:cNvSpPr/>
              <p:nvPr/>
            </p:nvSpPr>
            <p:spPr>
              <a:xfrm>
                <a:off x="4451698" y="1188370"/>
                <a:ext cx="187070" cy="336708"/>
              </a:xfrm>
              <a:custGeom>
                <a:avLst/>
                <a:gdLst>
                  <a:gd name="connsiteX0" fmla="*/ 0 w 187070"/>
                  <a:gd name="connsiteY0" fmla="*/ 0 h 336708"/>
                  <a:gd name="connsiteX1" fmla="*/ 187071 w 187070"/>
                  <a:gd name="connsiteY1" fmla="*/ 0 h 336708"/>
                  <a:gd name="connsiteX2" fmla="*/ 187071 w 187070"/>
                  <a:gd name="connsiteY2" fmla="*/ 336709 h 336708"/>
                  <a:gd name="connsiteX3" fmla="*/ 0 w 187070"/>
                  <a:gd name="connsiteY3" fmla="*/ 336709 h 336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070" h="336708">
                    <a:moveTo>
                      <a:pt x="0" y="0"/>
                    </a:moveTo>
                    <a:lnTo>
                      <a:pt x="187071" y="0"/>
                    </a:lnTo>
                    <a:lnTo>
                      <a:pt x="187071" y="336709"/>
                    </a:lnTo>
                    <a:lnTo>
                      <a:pt x="0" y="336709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32" name="Forme libre : forme 731">
                <a:extLst>
                  <a:ext uri="{FF2B5EF4-FFF2-40B4-BE49-F238E27FC236}">
                    <a16:creationId xmlns:a16="http://schemas.microsoft.com/office/drawing/2014/main" id="{755CD2D1-CAD0-C742-A440-A9B9942E03C9}"/>
                  </a:ext>
                </a:extLst>
              </p:cNvPr>
              <p:cNvSpPr/>
              <p:nvPr/>
            </p:nvSpPr>
            <p:spPr>
              <a:xfrm>
                <a:off x="4638864" y="1018444"/>
                <a:ext cx="221360" cy="506539"/>
              </a:xfrm>
              <a:custGeom>
                <a:avLst/>
                <a:gdLst>
                  <a:gd name="connsiteX0" fmla="*/ 221266 w 221360"/>
                  <a:gd name="connsiteY0" fmla="*/ 126587 h 506539"/>
                  <a:gd name="connsiteX1" fmla="*/ 221266 w 221360"/>
                  <a:gd name="connsiteY1" fmla="*/ 506539 h 506539"/>
                  <a:gd name="connsiteX2" fmla="*/ 0 w 221360"/>
                  <a:gd name="connsiteY2" fmla="*/ 506539 h 506539"/>
                  <a:gd name="connsiteX3" fmla="*/ 0 w 221360"/>
                  <a:gd name="connsiteY3" fmla="*/ 126587 h 506539"/>
                  <a:gd name="connsiteX4" fmla="*/ 2381 w 221360"/>
                  <a:gd name="connsiteY4" fmla="*/ 120491 h 506539"/>
                  <a:gd name="connsiteX5" fmla="*/ 110680 w 221360"/>
                  <a:gd name="connsiteY5" fmla="*/ 0 h 506539"/>
                  <a:gd name="connsiteX6" fmla="*/ 218980 w 221360"/>
                  <a:gd name="connsiteY6" fmla="*/ 120491 h 506539"/>
                  <a:gd name="connsiteX7" fmla="*/ 221361 w 221360"/>
                  <a:gd name="connsiteY7" fmla="*/ 126587 h 506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1360" h="506539">
                    <a:moveTo>
                      <a:pt x="221266" y="126587"/>
                    </a:moveTo>
                    <a:lnTo>
                      <a:pt x="221266" y="506539"/>
                    </a:lnTo>
                    <a:lnTo>
                      <a:pt x="0" y="506539"/>
                    </a:lnTo>
                    <a:lnTo>
                      <a:pt x="0" y="126587"/>
                    </a:lnTo>
                    <a:cubicBezTo>
                      <a:pt x="0" y="124301"/>
                      <a:pt x="857" y="122206"/>
                      <a:pt x="2381" y="120491"/>
                    </a:cubicBezTo>
                    <a:lnTo>
                      <a:pt x="110680" y="0"/>
                    </a:lnTo>
                    <a:lnTo>
                      <a:pt x="218980" y="120491"/>
                    </a:lnTo>
                    <a:cubicBezTo>
                      <a:pt x="220504" y="122206"/>
                      <a:pt x="221361" y="124301"/>
                      <a:pt x="221361" y="126587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33" name="Forme libre : forme 732">
                <a:extLst>
                  <a:ext uri="{FF2B5EF4-FFF2-40B4-BE49-F238E27FC236}">
                    <a16:creationId xmlns:a16="http://schemas.microsoft.com/office/drawing/2014/main" id="{DB442EE7-51D8-B3AD-2843-E9F2CD91EF2D}"/>
                  </a:ext>
                </a:extLst>
              </p:cNvPr>
              <p:cNvSpPr/>
              <p:nvPr/>
            </p:nvSpPr>
            <p:spPr>
              <a:xfrm>
                <a:off x="4712588" y="1111408"/>
                <a:ext cx="73723" cy="73723"/>
              </a:xfrm>
              <a:custGeom>
                <a:avLst/>
                <a:gdLst>
                  <a:gd name="connsiteX0" fmla="*/ 73724 w 73723"/>
                  <a:gd name="connsiteY0" fmla="*/ 36862 h 73723"/>
                  <a:gd name="connsiteX1" fmla="*/ 36862 w 73723"/>
                  <a:gd name="connsiteY1" fmla="*/ 73724 h 73723"/>
                  <a:gd name="connsiteX2" fmla="*/ 0 w 73723"/>
                  <a:gd name="connsiteY2" fmla="*/ 36862 h 73723"/>
                  <a:gd name="connsiteX3" fmla="*/ 36862 w 73723"/>
                  <a:gd name="connsiteY3" fmla="*/ 0 h 73723"/>
                  <a:gd name="connsiteX4" fmla="*/ 73724 w 73723"/>
                  <a:gd name="connsiteY4" fmla="*/ 36862 h 73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723" h="73723">
                    <a:moveTo>
                      <a:pt x="73724" y="36862"/>
                    </a:moveTo>
                    <a:cubicBezTo>
                      <a:pt x="73724" y="57220"/>
                      <a:pt x="57220" y="73724"/>
                      <a:pt x="36862" y="73724"/>
                    </a:cubicBezTo>
                    <a:cubicBezTo>
                      <a:pt x="16504" y="73724"/>
                      <a:pt x="0" y="57220"/>
                      <a:pt x="0" y="36862"/>
                    </a:cubicBezTo>
                    <a:cubicBezTo>
                      <a:pt x="0" y="16504"/>
                      <a:pt x="16504" y="0"/>
                      <a:pt x="36862" y="0"/>
                    </a:cubicBezTo>
                    <a:cubicBezTo>
                      <a:pt x="57220" y="0"/>
                      <a:pt x="73724" y="16504"/>
                      <a:pt x="73724" y="36862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grpSp>
            <p:nvGrpSpPr>
              <p:cNvPr id="734" name="Graphique 517">
                <a:extLst>
                  <a:ext uri="{FF2B5EF4-FFF2-40B4-BE49-F238E27FC236}">
                    <a16:creationId xmlns:a16="http://schemas.microsoft.com/office/drawing/2014/main" id="{C73E751F-76CF-42D6-52BC-C76FF020D8DC}"/>
                  </a:ext>
                </a:extLst>
              </p:cNvPr>
              <p:cNvGrpSpPr/>
              <p:nvPr/>
            </p:nvGrpSpPr>
            <p:grpSpPr>
              <a:xfrm>
                <a:off x="4490941" y="1239043"/>
                <a:ext cx="108680" cy="235172"/>
                <a:chOff x="4490941" y="1239043"/>
                <a:chExt cx="108680" cy="235172"/>
              </a:xfrm>
              <a:noFill/>
            </p:grpSpPr>
            <p:sp>
              <p:nvSpPr>
                <p:cNvPr id="743" name="Forme libre : forme 742">
                  <a:extLst>
                    <a:ext uri="{FF2B5EF4-FFF2-40B4-BE49-F238E27FC236}">
                      <a16:creationId xmlns:a16="http://schemas.microsoft.com/office/drawing/2014/main" id="{D7DA59C2-E13F-52F3-01B8-DBA1CD06C822}"/>
                    </a:ext>
                  </a:extLst>
                </p:cNvPr>
                <p:cNvSpPr/>
                <p:nvPr/>
              </p:nvSpPr>
              <p:spPr>
                <a:xfrm>
                  <a:off x="4490941" y="1239043"/>
                  <a:ext cx="108680" cy="49530"/>
                </a:xfrm>
                <a:custGeom>
                  <a:avLst/>
                  <a:gdLst>
                    <a:gd name="connsiteX0" fmla="*/ 0 w 108680"/>
                    <a:gd name="connsiteY0" fmla="*/ 0 h 49530"/>
                    <a:gd name="connsiteX1" fmla="*/ 108680 w 108680"/>
                    <a:gd name="connsiteY1" fmla="*/ 0 h 49530"/>
                    <a:gd name="connsiteX2" fmla="*/ 108680 w 108680"/>
                    <a:gd name="connsiteY2" fmla="*/ 49530 h 49530"/>
                    <a:gd name="connsiteX3" fmla="*/ 0 w 108680"/>
                    <a:gd name="connsiteY3" fmla="*/ 49530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680" h="49530">
                      <a:moveTo>
                        <a:pt x="0" y="0"/>
                      </a:moveTo>
                      <a:lnTo>
                        <a:pt x="108680" y="0"/>
                      </a:lnTo>
                      <a:lnTo>
                        <a:pt x="108680" y="49530"/>
                      </a:lnTo>
                      <a:lnTo>
                        <a:pt x="0" y="49530"/>
                      </a:lnTo>
                      <a:close/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744" name="Forme libre : forme 743">
                  <a:extLst>
                    <a:ext uri="{FF2B5EF4-FFF2-40B4-BE49-F238E27FC236}">
                      <a16:creationId xmlns:a16="http://schemas.microsoft.com/office/drawing/2014/main" id="{452636B8-8EDA-845F-DF0E-4597123741AA}"/>
                    </a:ext>
                  </a:extLst>
                </p:cNvPr>
                <p:cNvSpPr/>
                <p:nvPr/>
              </p:nvSpPr>
              <p:spPr>
                <a:xfrm>
                  <a:off x="4490941" y="1331912"/>
                  <a:ext cx="108680" cy="49530"/>
                </a:xfrm>
                <a:custGeom>
                  <a:avLst/>
                  <a:gdLst>
                    <a:gd name="connsiteX0" fmla="*/ 0 w 108680"/>
                    <a:gd name="connsiteY0" fmla="*/ 0 h 49530"/>
                    <a:gd name="connsiteX1" fmla="*/ 108680 w 108680"/>
                    <a:gd name="connsiteY1" fmla="*/ 0 h 49530"/>
                    <a:gd name="connsiteX2" fmla="*/ 108680 w 108680"/>
                    <a:gd name="connsiteY2" fmla="*/ 49530 h 49530"/>
                    <a:gd name="connsiteX3" fmla="*/ 0 w 108680"/>
                    <a:gd name="connsiteY3" fmla="*/ 49530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680" h="49530">
                      <a:moveTo>
                        <a:pt x="0" y="0"/>
                      </a:moveTo>
                      <a:lnTo>
                        <a:pt x="108680" y="0"/>
                      </a:lnTo>
                      <a:lnTo>
                        <a:pt x="108680" y="49530"/>
                      </a:lnTo>
                      <a:lnTo>
                        <a:pt x="0" y="49530"/>
                      </a:lnTo>
                      <a:close/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745" name="Forme libre : forme 744">
                  <a:extLst>
                    <a:ext uri="{FF2B5EF4-FFF2-40B4-BE49-F238E27FC236}">
                      <a16:creationId xmlns:a16="http://schemas.microsoft.com/office/drawing/2014/main" id="{F091BC1C-EFDE-FB10-DDC7-D34F3F8DDC17}"/>
                    </a:ext>
                  </a:extLst>
                </p:cNvPr>
                <p:cNvSpPr/>
                <p:nvPr/>
              </p:nvSpPr>
              <p:spPr>
                <a:xfrm>
                  <a:off x="4490941" y="1424685"/>
                  <a:ext cx="108680" cy="49530"/>
                </a:xfrm>
                <a:custGeom>
                  <a:avLst/>
                  <a:gdLst>
                    <a:gd name="connsiteX0" fmla="*/ 0 w 108680"/>
                    <a:gd name="connsiteY0" fmla="*/ 0 h 49530"/>
                    <a:gd name="connsiteX1" fmla="*/ 108680 w 108680"/>
                    <a:gd name="connsiteY1" fmla="*/ 0 h 49530"/>
                    <a:gd name="connsiteX2" fmla="*/ 108680 w 108680"/>
                    <a:gd name="connsiteY2" fmla="*/ 49530 h 49530"/>
                    <a:gd name="connsiteX3" fmla="*/ 0 w 108680"/>
                    <a:gd name="connsiteY3" fmla="*/ 49530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680" h="49530">
                      <a:moveTo>
                        <a:pt x="0" y="0"/>
                      </a:moveTo>
                      <a:lnTo>
                        <a:pt x="108680" y="0"/>
                      </a:lnTo>
                      <a:lnTo>
                        <a:pt x="108680" y="49530"/>
                      </a:lnTo>
                      <a:lnTo>
                        <a:pt x="0" y="49530"/>
                      </a:lnTo>
                      <a:close/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35" name="Graphique 517">
                <a:extLst>
                  <a:ext uri="{FF2B5EF4-FFF2-40B4-BE49-F238E27FC236}">
                    <a16:creationId xmlns:a16="http://schemas.microsoft.com/office/drawing/2014/main" id="{AE564D0E-D9F6-D409-C02C-A95A4FD12AF9}"/>
                  </a:ext>
                </a:extLst>
              </p:cNvPr>
              <p:cNvGrpSpPr/>
              <p:nvPr/>
            </p:nvGrpSpPr>
            <p:grpSpPr>
              <a:xfrm>
                <a:off x="4899373" y="1239043"/>
                <a:ext cx="108680" cy="235172"/>
                <a:chOff x="4899373" y="1239043"/>
                <a:chExt cx="108680" cy="235172"/>
              </a:xfrm>
              <a:noFill/>
            </p:grpSpPr>
            <p:sp>
              <p:nvSpPr>
                <p:cNvPr id="740" name="Forme libre : forme 739">
                  <a:extLst>
                    <a:ext uri="{FF2B5EF4-FFF2-40B4-BE49-F238E27FC236}">
                      <a16:creationId xmlns:a16="http://schemas.microsoft.com/office/drawing/2014/main" id="{0F0FD3CD-765B-6C8F-07E9-F0D498ABC396}"/>
                    </a:ext>
                  </a:extLst>
                </p:cNvPr>
                <p:cNvSpPr/>
                <p:nvPr/>
              </p:nvSpPr>
              <p:spPr>
                <a:xfrm>
                  <a:off x="4899373" y="1239043"/>
                  <a:ext cx="108680" cy="49530"/>
                </a:xfrm>
                <a:custGeom>
                  <a:avLst/>
                  <a:gdLst>
                    <a:gd name="connsiteX0" fmla="*/ 0 w 108680"/>
                    <a:gd name="connsiteY0" fmla="*/ 0 h 49530"/>
                    <a:gd name="connsiteX1" fmla="*/ 108680 w 108680"/>
                    <a:gd name="connsiteY1" fmla="*/ 0 h 49530"/>
                    <a:gd name="connsiteX2" fmla="*/ 108680 w 108680"/>
                    <a:gd name="connsiteY2" fmla="*/ 49530 h 49530"/>
                    <a:gd name="connsiteX3" fmla="*/ 0 w 108680"/>
                    <a:gd name="connsiteY3" fmla="*/ 49530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680" h="49530">
                      <a:moveTo>
                        <a:pt x="0" y="0"/>
                      </a:moveTo>
                      <a:lnTo>
                        <a:pt x="108680" y="0"/>
                      </a:lnTo>
                      <a:lnTo>
                        <a:pt x="108680" y="49530"/>
                      </a:lnTo>
                      <a:lnTo>
                        <a:pt x="0" y="49530"/>
                      </a:lnTo>
                      <a:close/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741" name="Forme libre : forme 740">
                  <a:extLst>
                    <a:ext uri="{FF2B5EF4-FFF2-40B4-BE49-F238E27FC236}">
                      <a16:creationId xmlns:a16="http://schemas.microsoft.com/office/drawing/2014/main" id="{0D6370DC-7F73-6AB7-249D-606F4921094A}"/>
                    </a:ext>
                  </a:extLst>
                </p:cNvPr>
                <p:cNvSpPr/>
                <p:nvPr/>
              </p:nvSpPr>
              <p:spPr>
                <a:xfrm>
                  <a:off x="4899373" y="1331912"/>
                  <a:ext cx="108680" cy="49530"/>
                </a:xfrm>
                <a:custGeom>
                  <a:avLst/>
                  <a:gdLst>
                    <a:gd name="connsiteX0" fmla="*/ 0 w 108680"/>
                    <a:gd name="connsiteY0" fmla="*/ 0 h 49530"/>
                    <a:gd name="connsiteX1" fmla="*/ 108680 w 108680"/>
                    <a:gd name="connsiteY1" fmla="*/ 0 h 49530"/>
                    <a:gd name="connsiteX2" fmla="*/ 108680 w 108680"/>
                    <a:gd name="connsiteY2" fmla="*/ 49530 h 49530"/>
                    <a:gd name="connsiteX3" fmla="*/ 0 w 108680"/>
                    <a:gd name="connsiteY3" fmla="*/ 49530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680" h="49530">
                      <a:moveTo>
                        <a:pt x="0" y="0"/>
                      </a:moveTo>
                      <a:lnTo>
                        <a:pt x="108680" y="0"/>
                      </a:lnTo>
                      <a:lnTo>
                        <a:pt x="108680" y="49530"/>
                      </a:lnTo>
                      <a:lnTo>
                        <a:pt x="0" y="49530"/>
                      </a:lnTo>
                      <a:close/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742" name="Forme libre : forme 741">
                  <a:extLst>
                    <a:ext uri="{FF2B5EF4-FFF2-40B4-BE49-F238E27FC236}">
                      <a16:creationId xmlns:a16="http://schemas.microsoft.com/office/drawing/2014/main" id="{37C7626B-7385-F322-2442-9FD56B4F335B}"/>
                    </a:ext>
                  </a:extLst>
                </p:cNvPr>
                <p:cNvSpPr/>
                <p:nvPr/>
              </p:nvSpPr>
              <p:spPr>
                <a:xfrm>
                  <a:off x="4899373" y="1424685"/>
                  <a:ext cx="108680" cy="49530"/>
                </a:xfrm>
                <a:custGeom>
                  <a:avLst/>
                  <a:gdLst>
                    <a:gd name="connsiteX0" fmla="*/ 0 w 108680"/>
                    <a:gd name="connsiteY0" fmla="*/ 0 h 49530"/>
                    <a:gd name="connsiteX1" fmla="*/ 108680 w 108680"/>
                    <a:gd name="connsiteY1" fmla="*/ 0 h 49530"/>
                    <a:gd name="connsiteX2" fmla="*/ 108680 w 108680"/>
                    <a:gd name="connsiteY2" fmla="*/ 49530 h 49530"/>
                    <a:gd name="connsiteX3" fmla="*/ 0 w 108680"/>
                    <a:gd name="connsiteY3" fmla="*/ 49530 h 495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680" h="49530">
                      <a:moveTo>
                        <a:pt x="0" y="0"/>
                      </a:moveTo>
                      <a:lnTo>
                        <a:pt x="108680" y="0"/>
                      </a:lnTo>
                      <a:lnTo>
                        <a:pt x="108680" y="49530"/>
                      </a:lnTo>
                      <a:lnTo>
                        <a:pt x="0" y="49530"/>
                      </a:lnTo>
                      <a:close/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36" name="Forme libre : forme 735">
                <a:extLst>
                  <a:ext uri="{FF2B5EF4-FFF2-40B4-BE49-F238E27FC236}">
                    <a16:creationId xmlns:a16="http://schemas.microsoft.com/office/drawing/2014/main" id="{29721026-013B-F096-8F4D-C25EFC5769AB}"/>
                  </a:ext>
                </a:extLst>
              </p:cNvPr>
              <p:cNvSpPr/>
              <p:nvPr/>
            </p:nvSpPr>
            <p:spPr>
              <a:xfrm>
                <a:off x="4736305" y="1132363"/>
                <a:ext cx="13049" cy="15906"/>
              </a:xfrm>
              <a:custGeom>
                <a:avLst/>
                <a:gdLst>
                  <a:gd name="connsiteX0" fmla="*/ 13049 w 13049"/>
                  <a:gd name="connsiteY0" fmla="*/ 0 h 15906"/>
                  <a:gd name="connsiteX1" fmla="*/ 13049 w 13049"/>
                  <a:gd name="connsiteY1" fmla="*/ 15907 h 15906"/>
                  <a:gd name="connsiteX2" fmla="*/ 0 w 13049"/>
                  <a:gd name="connsiteY2" fmla="*/ 15907 h 15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049" h="15906">
                    <a:moveTo>
                      <a:pt x="13049" y="0"/>
                    </a:moveTo>
                    <a:lnTo>
                      <a:pt x="13049" y="15907"/>
                    </a:lnTo>
                    <a:lnTo>
                      <a:pt x="0" y="15907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grpSp>
            <p:nvGrpSpPr>
              <p:cNvPr id="737" name="Graphique 517">
                <a:extLst>
                  <a:ext uri="{FF2B5EF4-FFF2-40B4-BE49-F238E27FC236}">
                    <a16:creationId xmlns:a16="http://schemas.microsoft.com/office/drawing/2014/main" id="{D15807B8-7567-4D95-B0BF-BBB883820690}"/>
                  </a:ext>
                </a:extLst>
              </p:cNvPr>
              <p:cNvGrpSpPr/>
              <p:nvPr/>
            </p:nvGrpSpPr>
            <p:grpSpPr>
              <a:xfrm>
                <a:off x="4749449" y="929458"/>
                <a:ext cx="71532" cy="88985"/>
                <a:chOff x="4749449" y="929458"/>
                <a:chExt cx="71532" cy="88985"/>
              </a:xfrm>
              <a:noFill/>
            </p:grpSpPr>
            <p:sp>
              <p:nvSpPr>
                <p:cNvPr id="738" name="Forme libre : forme 737">
                  <a:extLst>
                    <a:ext uri="{FF2B5EF4-FFF2-40B4-BE49-F238E27FC236}">
                      <a16:creationId xmlns:a16="http://schemas.microsoft.com/office/drawing/2014/main" id="{D4CEA5AF-40EB-1964-AECC-B8E738AB9C32}"/>
                    </a:ext>
                  </a:extLst>
                </p:cNvPr>
                <p:cNvSpPr/>
                <p:nvPr/>
              </p:nvSpPr>
              <p:spPr>
                <a:xfrm>
                  <a:off x="4749449" y="935386"/>
                  <a:ext cx="9525" cy="83057"/>
                </a:xfrm>
                <a:custGeom>
                  <a:avLst/>
                  <a:gdLst>
                    <a:gd name="connsiteX0" fmla="*/ 0 w 9525"/>
                    <a:gd name="connsiteY0" fmla="*/ 0 h 83057"/>
                    <a:gd name="connsiteX1" fmla="*/ 0 w 9525"/>
                    <a:gd name="connsiteY1" fmla="*/ 83058 h 83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83057">
                      <a:moveTo>
                        <a:pt x="0" y="0"/>
                      </a:moveTo>
                      <a:lnTo>
                        <a:pt x="0" y="83058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739" name="Forme libre : forme 738">
                  <a:extLst>
                    <a:ext uri="{FF2B5EF4-FFF2-40B4-BE49-F238E27FC236}">
                      <a16:creationId xmlns:a16="http://schemas.microsoft.com/office/drawing/2014/main" id="{E9E16618-8139-447E-BE9C-F52C1C6EE34D}"/>
                    </a:ext>
                  </a:extLst>
                </p:cNvPr>
                <p:cNvSpPr/>
                <p:nvPr/>
              </p:nvSpPr>
              <p:spPr>
                <a:xfrm>
                  <a:off x="4749449" y="929458"/>
                  <a:ext cx="71532" cy="50703"/>
                </a:xfrm>
                <a:custGeom>
                  <a:avLst/>
                  <a:gdLst>
                    <a:gd name="connsiteX0" fmla="*/ 0 w 71532"/>
                    <a:gd name="connsiteY0" fmla="*/ 5927 h 50703"/>
                    <a:gd name="connsiteX1" fmla="*/ 46291 w 71532"/>
                    <a:gd name="connsiteY1" fmla="*/ 6594 h 50703"/>
                    <a:gd name="connsiteX2" fmla="*/ 71533 w 71532"/>
                    <a:gd name="connsiteY2" fmla="*/ 22 h 50703"/>
                    <a:gd name="connsiteX3" fmla="*/ 71533 w 71532"/>
                    <a:gd name="connsiteY3" fmla="*/ 44123 h 50703"/>
                    <a:gd name="connsiteX4" fmla="*/ 46291 w 71532"/>
                    <a:gd name="connsiteY4" fmla="*/ 50695 h 50703"/>
                    <a:gd name="connsiteX5" fmla="*/ 0 w 71532"/>
                    <a:gd name="connsiteY5" fmla="*/ 50028 h 507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1532" h="50703">
                      <a:moveTo>
                        <a:pt x="0" y="5927"/>
                      </a:moveTo>
                      <a:cubicBezTo>
                        <a:pt x="13525" y="-4645"/>
                        <a:pt x="30956" y="6308"/>
                        <a:pt x="46291" y="6594"/>
                      </a:cubicBezTo>
                      <a:cubicBezTo>
                        <a:pt x="60484" y="6975"/>
                        <a:pt x="69913" y="-454"/>
                        <a:pt x="71533" y="22"/>
                      </a:cubicBezTo>
                      <a:lnTo>
                        <a:pt x="71533" y="44123"/>
                      </a:lnTo>
                      <a:cubicBezTo>
                        <a:pt x="69913" y="43646"/>
                        <a:pt x="60484" y="50981"/>
                        <a:pt x="46291" y="50695"/>
                      </a:cubicBezTo>
                      <a:cubicBezTo>
                        <a:pt x="30956" y="50314"/>
                        <a:pt x="13430" y="39455"/>
                        <a:pt x="0" y="50028"/>
                      </a:cubicBezTo>
                    </a:path>
                  </a:pathLst>
                </a:custGeom>
                <a:noFill/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750" name="Groupe 749">
            <a:extLst>
              <a:ext uri="{FF2B5EF4-FFF2-40B4-BE49-F238E27FC236}">
                <a16:creationId xmlns:a16="http://schemas.microsoft.com/office/drawing/2014/main" id="{C8CB05A8-C2A0-D68E-2DF4-60A50E86E0A5}"/>
              </a:ext>
            </a:extLst>
          </p:cNvPr>
          <p:cNvGrpSpPr/>
          <p:nvPr/>
        </p:nvGrpSpPr>
        <p:grpSpPr>
          <a:xfrm>
            <a:off x="1936069" y="2952585"/>
            <a:ext cx="752760" cy="528447"/>
            <a:chOff x="5321997" y="1008728"/>
            <a:chExt cx="752760" cy="528447"/>
          </a:xfrm>
        </p:grpSpPr>
        <p:sp>
          <p:nvSpPr>
            <p:cNvPr id="751" name="Forme libre : forme 750">
              <a:extLst>
                <a:ext uri="{FF2B5EF4-FFF2-40B4-BE49-F238E27FC236}">
                  <a16:creationId xmlns:a16="http://schemas.microsoft.com/office/drawing/2014/main" id="{D31FE417-196C-78A9-E76F-79AF808F0F8E}"/>
                </a:ext>
              </a:extLst>
            </p:cNvPr>
            <p:cNvSpPr/>
            <p:nvPr/>
          </p:nvSpPr>
          <p:spPr>
            <a:xfrm>
              <a:off x="5340571" y="1527650"/>
              <a:ext cx="734186" cy="9525"/>
            </a:xfrm>
            <a:custGeom>
              <a:avLst/>
              <a:gdLst>
                <a:gd name="connsiteX0" fmla="*/ 0 w 734186"/>
                <a:gd name="connsiteY0" fmla="*/ 0 h 9525"/>
                <a:gd name="connsiteX1" fmla="*/ 734187 w 734186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4186" h="9525">
                  <a:moveTo>
                    <a:pt x="0" y="0"/>
                  </a:moveTo>
                  <a:lnTo>
                    <a:pt x="734187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52" name="Forme libre : forme 751">
              <a:extLst>
                <a:ext uri="{FF2B5EF4-FFF2-40B4-BE49-F238E27FC236}">
                  <a16:creationId xmlns:a16="http://schemas.microsoft.com/office/drawing/2014/main" id="{C3288273-D110-4680-51A4-E12AF68F6508}"/>
                </a:ext>
              </a:extLst>
            </p:cNvPr>
            <p:cNvSpPr/>
            <p:nvPr/>
          </p:nvSpPr>
          <p:spPr>
            <a:xfrm>
              <a:off x="5321997" y="1258664"/>
              <a:ext cx="216408" cy="215741"/>
            </a:xfrm>
            <a:custGeom>
              <a:avLst/>
              <a:gdLst>
                <a:gd name="connsiteX0" fmla="*/ 187166 w 216408"/>
                <a:gd name="connsiteY0" fmla="*/ 115824 h 215741"/>
                <a:gd name="connsiteX1" fmla="*/ 201644 w 216408"/>
                <a:gd name="connsiteY1" fmla="*/ 87916 h 215741"/>
                <a:gd name="connsiteX2" fmla="*/ 167354 w 216408"/>
                <a:gd name="connsiteY2" fmla="*/ 53626 h 215741"/>
                <a:gd name="connsiteX3" fmla="*/ 151543 w 216408"/>
                <a:gd name="connsiteY3" fmla="*/ 57531 h 215741"/>
                <a:gd name="connsiteX4" fmla="*/ 92488 w 216408"/>
                <a:gd name="connsiteY4" fmla="*/ 0 h 215741"/>
                <a:gd name="connsiteX5" fmla="*/ 33338 w 216408"/>
                <a:gd name="connsiteY5" fmla="*/ 59150 h 215741"/>
                <a:gd name="connsiteX6" fmla="*/ 38386 w 216408"/>
                <a:gd name="connsiteY6" fmla="*/ 83058 h 215741"/>
                <a:gd name="connsiteX7" fmla="*/ 0 w 216408"/>
                <a:gd name="connsiteY7" fmla="*/ 145542 h 215741"/>
                <a:gd name="connsiteX8" fmla="*/ 70199 w 216408"/>
                <a:gd name="connsiteY8" fmla="*/ 215741 h 215741"/>
                <a:gd name="connsiteX9" fmla="*/ 163544 w 216408"/>
                <a:gd name="connsiteY9" fmla="*/ 215741 h 215741"/>
                <a:gd name="connsiteX10" fmla="*/ 216408 w 216408"/>
                <a:gd name="connsiteY10" fmla="*/ 162877 h 215741"/>
                <a:gd name="connsiteX11" fmla="*/ 187357 w 216408"/>
                <a:gd name="connsiteY11" fmla="*/ 115729 h 215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408" h="215741">
                  <a:moveTo>
                    <a:pt x="187166" y="115824"/>
                  </a:moveTo>
                  <a:cubicBezTo>
                    <a:pt x="195929" y="109633"/>
                    <a:pt x="201644" y="99441"/>
                    <a:pt x="201644" y="87916"/>
                  </a:cubicBezTo>
                  <a:cubicBezTo>
                    <a:pt x="201644" y="68961"/>
                    <a:pt x="186309" y="53626"/>
                    <a:pt x="167354" y="53626"/>
                  </a:cubicBezTo>
                  <a:cubicBezTo>
                    <a:pt x="161639" y="53626"/>
                    <a:pt x="156305" y="55054"/>
                    <a:pt x="151543" y="57531"/>
                  </a:cubicBezTo>
                  <a:cubicBezTo>
                    <a:pt x="150686" y="25622"/>
                    <a:pt x="124587" y="0"/>
                    <a:pt x="92488" y="0"/>
                  </a:cubicBezTo>
                  <a:cubicBezTo>
                    <a:pt x="60388" y="0"/>
                    <a:pt x="33338" y="26479"/>
                    <a:pt x="33338" y="59150"/>
                  </a:cubicBezTo>
                  <a:cubicBezTo>
                    <a:pt x="33338" y="67627"/>
                    <a:pt x="35147" y="75724"/>
                    <a:pt x="38386" y="83058"/>
                  </a:cubicBezTo>
                  <a:cubicBezTo>
                    <a:pt x="15621" y="94678"/>
                    <a:pt x="0" y="118300"/>
                    <a:pt x="0" y="145542"/>
                  </a:cubicBezTo>
                  <a:cubicBezTo>
                    <a:pt x="0" y="184309"/>
                    <a:pt x="31432" y="215741"/>
                    <a:pt x="70199" y="215741"/>
                  </a:cubicBezTo>
                  <a:lnTo>
                    <a:pt x="163544" y="215741"/>
                  </a:lnTo>
                  <a:cubicBezTo>
                    <a:pt x="192691" y="215741"/>
                    <a:pt x="216408" y="192119"/>
                    <a:pt x="216408" y="162877"/>
                  </a:cubicBezTo>
                  <a:cubicBezTo>
                    <a:pt x="216408" y="142208"/>
                    <a:pt x="204597" y="124396"/>
                    <a:pt x="187357" y="115729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53" name="Forme libre : forme 752">
              <a:extLst>
                <a:ext uri="{FF2B5EF4-FFF2-40B4-BE49-F238E27FC236}">
                  <a16:creationId xmlns:a16="http://schemas.microsoft.com/office/drawing/2014/main" id="{53E26C74-9670-90F4-084F-41D4DBBF7FD1}"/>
                </a:ext>
              </a:extLst>
            </p:cNvPr>
            <p:cNvSpPr/>
            <p:nvPr/>
          </p:nvSpPr>
          <p:spPr>
            <a:xfrm>
              <a:off x="5430106" y="1361630"/>
              <a:ext cx="9525" cy="159543"/>
            </a:xfrm>
            <a:custGeom>
              <a:avLst/>
              <a:gdLst>
                <a:gd name="connsiteX0" fmla="*/ 0 w 9525"/>
                <a:gd name="connsiteY0" fmla="*/ 159544 h 159543"/>
                <a:gd name="connsiteX1" fmla="*/ 0 w 9525"/>
                <a:gd name="connsiteY1" fmla="*/ 0 h 159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59543">
                  <a:moveTo>
                    <a:pt x="0" y="159544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54" name="Forme libre : forme 753">
              <a:extLst>
                <a:ext uri="{FF2B5EF4-FFF2-40B4-BE49-F238E27FC236}">
                  <a16:creationId xmlns:a16="http://schemas.microsoft.com/office/drawing/2014/main" id="{53A9503D-9942-2BBA-C459-0D965BEE34A8}"/>
                </a:ext>
              </a:extLst>
            </p:cNvPr>
            <p:cNvSpPr/>
            <p:nvPr/>
          </p:nvSpPr>
          <p:spPr>
            <a:xfrm>
              <a:off x="5430106" y="1369821"/>
              <a:ext cx="37147" cy="37052"/>
            </a:xfrm>
            <a:custGeom>
              <a:avLst/>
              <a:gdLst>
                <a:gd name="connsiteX0" fmla="*/ 0 w 37147"/>
                <a:gd name="connsiteY0" fmla="*/ 37052 h 37052"/>
                <a:gd name="connsiteX1" fmla="*/ 37147 w 37147"/>
                <a:gd name="connsiteY1" fmla="*/ 0 h 37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147" h="37052">
                  <a:moveTo>
                    <a:pt x="0" y="37052"/>
                  </a:moveTo>
                  <a:lnTo>
                    <a:pt x="37147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55" name="Forme libre : forme 754">
              <a:extLst>
                <a:ext uri="{FF2B5EF4-FFF2-40B4-BE49-F238E27FC236}">
                  <a16:creationId xmlns:a16="http://schemas.microsoft.com/office/drawing/2014/main" id="{EF79D715-F535-893D-A9C1-AE49B6A46048}"/>
                </a:ext>
              </a:extLst>
            </p:cNvPr>
            <p:cNvSpPr/>
            <p:nvPr/>
          </p:nvSpPr>
          <p:spPr>
            <a:xfrm>
              <a:off x="5392958" y="1411541"/>
              <a:ext cx="37147" cy="37147"/>
            </a:xfrm>
            <a:custGeom>
              <a:avLst/>
              <a:gdLst>
                <a:gd name="connsiteX0" fmla="*/ 37148 w 37147"/>
                <a:gd name="connsiteY0" fmla="*/ 37147 h 37147"/>
                <a:gd name="connsiteX1" fmla="*/ 0 w 37147"/>
                <a:gd name="connsiteY1" fmla="*/ 0 h 37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147" h="37147">
                  <a:moveTo>
                    <a:pt x="37148" y="37147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56" name="Forme libre : forme 755">
              <a:extLst>
                <a:ext uri="{FF2B5EF4-FFF2-40B4-BE49-F238E27FC236}">
                  <a16:creationId xmlns:a16="http://schemas.microsoft.com/office/drawing/2014/main" id="{C01519BB-9B30-A798-D33B-031237642D23}"/>
                </a:ext>
              </a:extLst>
            </p:cNvPr>
            <p:cNvSpPr/>
            <p:nvPr/>
          </p:nvSpPr>
          <p:spPr>
            <a:xfrm>
              <a:off x="5456109" y="1214754"/>
              <a:ext cx="583310" cy="312896"/>
            </a:xfrm>
            <a:custGeom>
              <a:avLst/>
              <a:gdLst>
                <a:gd name="connsiteX0" fmla="*/ 0 w 583310"/>
                <a:gd name="connsiteY0" fmla="*/ 61246 h 312896"/>
                <a:gd name="connsiteX1" fmla="*/ 0 w 583310"/>
                <a:gd name="connsiteY1" fmla="*/ 0 h 312896"/>
                <a:gd name="connsiteX2" fmla="*/ 583311 w 583310"/>
                <a:gd name="connsiteY2" fmla="*/ 0 h 312896"/>
                <a:gd name="connsiteX3" fmla="*/ 583311 w 583310"/>
                <a:gd name="connsiteY3" fmla="*/ 312896 h 312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3310" h="312896">
                  <a:moveTo>
                    <a:pt x="0" y="61246"/>
                  </a:moveTo>
                  <a:lnTo>
                    <a:pt x="0" y="0"/>
                  </a:lnTo>
                  <a:lnTo>
                    <a:pt x="583311" y="0"/>
                  </a:lnTo>
                  <a:lnTo>
                    <a:pt x="583311" y="312896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57" name="Forme libre : forme 756">
              <a:extLst>
                <a:ext uri="{FF2B5EF4-FFF2-40B4-BE49-F238E27FC236}">
                  <a16:creationId xmlns:a16="http://schemas.microsoft.com/office/drawing/2014/main" id="{631A175F-E5DE-C840-28AD-0ACEA1E76E2E}"/>
                </a:ext>
              </a:extLst>
            </p:cNvPr>
            <p:cNvSpPr/>
            <p:nvPr/>
          </p:nvSpPr>
          <p:spPr>
            <a:xfrm>
              <a:off x="5583649" y="1288573"/>
              <a:ext cx="455771" cy="232600"/>
            </a:xfrm>
            <a:custGeom>
              <a:avLst/>
              <a:gdLst>
                <a:gd name="connsiteX0" fmla="*/ 455771 w 455771"/>
                <a:gd name="connsiteY0" fmla="*/ 0 h 232600"/>
                <a:gd name="connsiteX1" fmla="*/ 0 w 455771"/>
                <a:gd name="connsiteY1" fmla="*/ 0 h 232600"/>
                <a:gd name="connsiteX2" fmla="*/ 0 w 455771"/>
                <a:gd name="connsiteY2" fmla="*/ 232601 h 23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5771" h="232600">
                  <a:moveTo>
                    <a:pt x="455771" y="0"/>
                  </a:moveTo>
                  <a:lnTo>
                    <a:pt x="0" y="0"/>
                  </a:lnTo>
                  <a:lnTo>
                    <a:pt x="0" y="232601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58" name="Forme libre : forme 757">
              <a:extLst>
                <a:ext uri="{FF2B5EF4-FFF2-40B4-BE49-F238E27FC236}">
                  <a16:creationId xmlns:a16="http://schemas.microsoft.com/office/drawing/2014/main" id="{51CBE8DB-DEC4-5618-C14F-2AF7FEECB49A}"/>
                </a:ext>
              </a:extLst>
            </p:cNvPr>
            <p:cNvSpPr/>
            <p:nvPr/>
          </p:nvSpPr>
          <p:spPr>
            <a:xfrm>
              <a:off x="5690043" y="1288573"/>
              <a:ext cx="9525" cy="236410"/>
            </a:xfrm>
            <a:custGeom>
              <a:avLst/>
              <a:gdLst>
                <a:gd name="connsiteX0" fmla="*/ 0 w 9525"/>
                <a:gd name="connsiteY0" fmla="*/ 0 h 236410"/>
                <a:gd name="connsiteX1" fmla="*/ 0 w 9525"/>
                <a:gd name="connsiteY1" fmla="*/ 236410 h 23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6410">
                  <a:moveTo>
                    <a:pt x="0" y="0"/>
                  </a:moveTo>
                  <a:lnTo>
                    <a:pt x="0" y="23641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59" name="Forme libre : forme 758">
              <a:extLst>
                <a:ext uri="{FF2B5EF4-FFF2-40B4-BE49-F238E27FC236}">
                  <a16:creationId xmlns:a16="http://schemas.microsoft.com/office/drawing/2014/main" id="{736E79CE-A01F-C772-B71E-38198BFDEFDD}"/>
                </a:ext>
              </a:extLst>
            </p:cNvPr>
            <p:cNvSpPr/>
            <p:nvPr/>
          </p:nvSpPr>
          <p:spPr>
            <a:xfrm>
              <a:off x="5807105" y="1288573"/>
              <a:ext cx="9525" cy="236410"/>
            </a:xfrm>
            <a:custGeom>
              <a:avLst/>
              <a:gdLst>
                <a:gd name="connsiteX0" fmla="*/ 0 w 9525"/>
                <a:gd name="connsiteY0" fmla="*/ 0 h 236410"/>
                <a:gd name="connsiteX1" fmla="*/ 0 w 9525"/>
                <a:gd name="connsiteY1" fmla="*/ 236410 h 23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6410">
                  <a:moveTo>
                    <a:pt x="0" y="0"/>
                  </a:moveTo>
                  <a:lnTo>
                    <a:pt x="0" y="23641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60" name="Forme libre : forme 759">
              <a:extLst>
                <a:ext uri="{FF2B5EF4-FFF2-40B4-BE49-F238E27FC236}">
                  <a16:creationId xmlns:a16="http://schemas.microsoft.com/office/drawing/2014/main" id="{CE7CC0E1-A696-A18F-E67B-E0B23F8981E3}"/>
                </a:ext>
              </a:extLst>
            </p:cNvPr>
            <p:cNvSpPr/>
            <p:nvPr/>
          </p:nvSpPr>
          <p:spPr>
            <a:xfrm>
              <a:off x="5924168" y="1288573"/>
              <a:ext cx="9525" cy="236410"/>
            </a:xfrm>
            <a:custGeom>
              <a:avLst/>
              <a:gdLst>
                <a:gd name="connsiteX0" fmla="*/ 0 w 9525"/>
                <a:gd name="connsiteY0" fmla="*/ 0 h 236410"/>
                <a:gd name="connsiteX1" fmla="*/ 0 w 9525"/>
                <a:gd name="connsiteY1" fmla="*/ 236410 h 236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36410">
                  <a:moveTo>
                    <a:pt x="0" y="0"/>
                  </a:moveTo>
                  <a:lnTo>
                    <a:pt x="0" y="23641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61" name="Forme libre : forme 760">
              <a:extLst>
                <a:ext uri="{FF2B5EF4-FFF2-40B4-BE49-F238E27FC236}">
                  <a16:creationId xmlns:a16="http://schemas.microsoft.com/office/drawing/2014/main" id="{954B3DC8-4065-C05C-8AC8-64315E49ED94}"/>
                </a:ext>
              </a:extLst>
            </p:cNvPr>
            <p:cNvSpPr/>
            <p:nvPr/>
          </p:nvSpPr>
          <p:spPr>
            <a:xfrm>
              <a:off x="5501829" y="1008728"/>
              <a:ext cx="422338" cy="206025"/>
            </a:xfrm>
            <a:custGeom>
              <a:avLst/>
              <a:gdLst>
                <a:gd name="connsiteX0" fmla="*/ 0 w 422338"/>
                <a:gd name="connsiteY0" fmla="*/ 206026 h 206025"/>
                <a:gd name="connsiteX1" fmla="*/ 0 w 422338"/>
                <a:gd name="connsiteY1" fmla="*/ 49435 h 206025"/>
                <a:gd name="connsiteX2" fmla="*/ 116872 w 422338"/>
                <a:gd name="connsiteY2" fmla="*/ 0 h 206025"/>
                <a:gd name="connsiteX3" fmla="*/ 422338 w 422338"/>
                <a:gd name="connsiteY3" fmla="*/ 50102 h 206025"/>
                <a:gd name="connsiteX4" fmla="*/ 422338 w 422338"/>
                <a:gd name="connsiteY4" fmla="*/ 201835 h 20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2338" h="206025">
                  <a:moveTo>
                    <a:pt x="0" y="206026"/>
                  </a:moveTo>
                  <a:lnTo>
                    <a:pt x="0" y="49435"/>
                  </a:lnTo>
                  <a:lnTo>
                    <a:pt x="116872" y="0"/>
                  </a:lnTo>
                  <a:lnTo>
                    <a:pt x="422338" y="50102"/>
                  </a:lnTo>
                  <a:lnTo>
                    <a:pt x="422338" y="201835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62" name="Forme libre : forme 761">
              <a:extLst>
                <a:ext uri="{FF2B5EF4-FFF2-40B4-BE49-F238E27FC236}">
                  <a16:creationId xmlns:a16="http://schemas.microsoft.com/office/drawing/2014/main" id="{5CCF52A7-5501-FE10-8FFA-B30CA0C214CE}"/>
                </a:ext>
              </a:extLst>
            </p:cNvPr>
            <p:cNvSpPr/>
            <p:nvPr/>
          </p:nvSpPr>
          <p:spPr>
            <a:xfrm>
              <a:off x="5618701" y="1008728"/>
              <a:ext cx="9525" cy="206025"/>
            </a:xfrm>
            <a:custGeom>
              <a:avLst/>
              <a:gdLst>
                <a:gd name="connsiteX0" fmla="*/ 0 w 9525"/>
                <a:gd name="connsiteY0" fmla="*/ 0 h 206025"/>
                <a:gd name="connsiteX1" fmla="*/ 0 w 9525"/>
                <a:gd name="connsiteY1" fmla="*/ 206026 h 206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206025">
                  <a:moveTo>
                    <a:pt x="0" y="0"/>
                  </a:moveTo>
                  <a:lnTo>
                    <a:pt x="0" y="206026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763" name="Groupe 762">
            <a:extLst>
              <a:ext uri="{FF2B5EF4-FFF2-40B4-BE49-F238E27FC236}">
                <a16:creationId xmlns:a16="http://schemas.microsoft.com/office/drawing/2014/main" id="{49328571-7FBA-7ABC-FC7F-2EE01CA935AB}"/>
              </a:ext>
            </a:extLst>
          </p:cNvPr>
          <p:cNvGrpSpPr/>
          <p:nvPr/>
        </p:nvGrpSpPr>
        <p:grpSpPr>
          <a:xfrm>
            <a:off x="3094622" y="2897911"/>
            <a:ext cx="609895" cy="637794"/>
            <a:chOff x="6358502" y="899381"/>
            <a:chExt cx="609895" cy="637794"/>
          </a:xfrm>
        </p:grpSpPr>
        <p:sp>
          <p:nvSpPr>
            <p:cNvPr id="764" name="Forme libre : forme 763">
              <a:extLst>
                <a:ext uri="{FF2B5EF4-FFF2-40B4-BE49-F238E27FC236}">
                  <a16:creationId xmlns:a16="http://schemas.microsoft.com/office/drawing/2014/main" id="{7B01AA50-448C-2E30-CAF5-0346DA92482A}"/>
                </a:ext>
              </a:extLst>
            </p:cNvPr>
            <p:cNvSpPr/>
            <p:nvPr/>
          </p:nvSpPr>
          <p:spPr>
            <a:xfrm>
              <a:off x="6375272" y="1527650"/>
              <a:ext cx="576452" cy="9525"/>
            </a:xfrm>
            <a:custGeom>
              <a:avLst/>
              <a:gdLst>
                <a:gd name="connsiteX0" fmla="*/ 0 w 576452"/>
                <a:gd name="connsiteY0" fmla="*/ 0 h 9525"/>
                <a:gd name="connsiteX1" fmla="*/ 576453 w 57645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6452" h="9525">
                  <a:moveTo>
                    <a:pt x="0" y="0"/>
                  </a:moveTo>
                  <a:lnTo>
                    <a:pt x="576453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765" name="Graphique 517">
              <a:extLst>
                <a:ext uri="{FF2B5EF4-FFF2-40B4-BE49-F238E27FC236}">
                  <a16:creationId xmlns:a16="http://schemas.microsoft.com/office/drawing/2014/main" id="{B17EA72F-EF07-2300-299F-E84E709D2B0F}"/>
                </a:ext>
              </a:extLst>
            </p:cNvPr>
            <p:cNvGrpSpPr/>
            <p:nvPr/>
          </p:nvGrpSpPr>
          <p:grpSpPr>
            <a:xfrm>
              <a:off x="6358502" y="899381"/>
              <a:ext cx="609895" cy="628745"/>
              <a:chOff x="6358502" y="899381"/>
              <a:chExt cx="609895" cy="628745"/>
            </a:xfrm>
            <a:noFill/>
          </p:grpSpPr>
          <p:sp>
            <p:nvSpPr>
              <p:cNvPr id="766" name="Forme libre : forme 765">
                <a:extLst>
                  <a:ext uri="{FF2B5EF4-FFF2-40B4-BE49-F238E27FC236}">
                    <a16:creationId xmlns:a16="http://schemas.microsoft.com/office/drawing/2014/main" id="{EB53BEA4-9BAD-0A36-7FBA-C5DEBA1D0716}"/>
                  </a:ext>
                </a:extLst>
              </p:cNvPr>
              <p:cNvSpPr/>
              <p:nvPr/>
            </p:nvSpPr>
            <p:spPr>
              <a:xfrm>
                <a:off x="6449662" y="951578"/>
                <a:ext cx="155828" cy="576548"/>
              </a:xfrm>
              <a:custGeom>
                <a:avLst/>
                <a:gdLst>
                  <a:gd name="connsiteX0" fmla="*/ 155829 w 155828"/>
                  <a:gd name="connsiteY0" fmla="*/ 576072 h 576548"/>
                  <a:gd name="connsiteX1" fmla="*/ 155829 w 155828"/>
                  <a:gd name="connsiteY1" fmla="*/ 0 h 576548"/>
                  <a:gd name="connsiteX2" fmla="*/ 0 w 155828"/>
                  <a:gd name="connsiteY2" fmla="*/ 0 h 576548"/>
                  <a:gd name="connsiteX3" fmla="*/ 0 w 155828"/>
                  <a:gd name="connsiteY3" fmla="*/ 47339 h 576548"/>
                  <a:gd name="connsiteX4" fmla="*/ 110014 w 155828"/>
                  <a:gd name="connsiteY4" fmla="*/ 47339 h 576548"/>
                  <a:gd name="connsiteX5" fmla="*/ 110014 w 155828"/>
                  <a:gd name="connsiteY5" fmla="*/ 576548 h 57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5828" h="576548">
                    <a:moveTo>
                      <a:pt x="155829" y="576072"/>
                    </a:moveTo>
                    <a:lnTo>
                      <a:pt x="155829" y="0"/>
                    </a:lnTo>
                    <a:lnTo>
                      <a:pt x="0" y="0"/>
                    </a:lnTo>
                    <a:lnTo>
                      <a:pt x="0" y="47339"/>
                    </a:lnTo>
                    <a:lnTo>
                      <a:pt x="110014" y="47339"/>
                    </a:lnTo>
                    <a:lnTo>
                      <a:pt x="110014" y="576548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767" name="Forme libre : forme 766">
                <a:extLst>
                  <a:ext uri="{FF2B5EF4-FFF2-40B4-BE49-F238E27FC236}">
                    <a16:creationId xmlns:a16="http://schemas.microsoft.com/office/drawing/2014/main" id="{DA3EEB98-3572-3731-FBA7-953BD1CCF288}"/>
                  </a:ext>
                </a:extLst>
              </p:cNvPr>
              <p:cNvSpPr/>
              <p:nvPr/>
            </p:nvSpPr>
            <p:spPr>
              <a:xfrm>
                <a:off x="6721791" y="951578"/>
                <a:ext cx="155828" cy="576548"/>
              </a:xfrm>
              <a:custGeom>
                <a:avLst/>
                <a:gdLst>
                  <a:gd name="connsiteX0" fmla="*/ 0 w 155828"/>
                  <a:gd name="connsiteY0" fmla="*/ 576072 h 576548"/>
                  <a:gd name="connsiteX1" fmla="*/ 0 w 155828"/>
                  <a:gd name="connsiteY1" fmla="*/ 0 h 576548"/>
                  <a:gd name="connsiteX2" fmla="*/ 155829 w 155828"/>
                  <a:gd name="connsiteY2" fmla="*/ 0 h 576548"/>
                  <a:gd name="connsiteX3" fmla="*/ 155829 w 155828"/>
                  <a:gd name="connsiteY3" fmla="*/ 47339 h 576548"/>
                  <a:gd name="connsiteX4" fmla="*/ 45911 w 155828"/>
                  <a:gd name="connsiteY4" fmla="*/ 47339 h 576548"/>
                  <a:gd name="connsiteX5" fmla="*/ 45911 w 155828"/>
                  <a:gd name="connsiteY5" fmla="*/ 576548 h 5765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5828" h="576548">
                    <a:moveTo>
                      <a:pt x="0" y="576072"/>
                    </a:moveTo>
                    <a:lnTo>
                      <a:pt x="0" y="0"/>
                    </a:lnTo>
                    <a:lnTo>
                      <a:pt x="155829" y="0"/>
                    </a:lnTo>
                    <a:lnTo>
                      <a:pt x="155829" y="47339"/>
                    </a:lnTo>
                    <a:lnTo>
                      <a:pt x="45911" y="47339"/>
                    </a:lnTo>
                    <a:lnTo>
                      <a:pt x="45911" y="576548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85" name="Forme libre : forme 1284">
                <a:extLst>
                  <a:ext uri="{FF2B5EF4-FFF2-40B4-BE49-F238E27FC236}">
                    <a16:creationId xmlns:a16="http://schemas.microsoft.com/office/drawing/2014/main" id="{A0C4B143-EF38-8946-E00E-A534FC2F988C}"/>
                  </a:ext>
                </a:extLst>
              </p:cNvPr>
              <p:cNvSpPr/>
              <p:nvPr/>
            </p:nvSpPr>
            <p:spPr>
              <a:xfrm>
                <a:off x="6489095" y="998918"/>
                <a:ext cx="9525" cy="528732"/>
              </a:xfrm>
              <a:custGeom>
                <a:avLst/>
                <a:gdLst>
                  <a:gd name="connsiteX0" fmla="*/ 0 w 9525"/>
                  <a:gd name="connsiteY0" fmla="*/ 528733 h 528732"/>
                  <a:gd name="connsiteX1" fmla="*/ 0 w 9525"/>
                  <a:gd name="connsiteY1" fmla="*/ 0 h 528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528732">
                    <a:moveTo>
                      <a:pt x="0" y="528733"/>
                    </a:moveTo>
                    <a:lnTo>
                      <a:pt x="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86" name="Forme libre : forme 1285">
                <a:extLst>
                  <a:ext uri="{FF2B5EF4-FFF2-40B4-BE49-F238E27FC236}">
                    <a16:creationId xmlns:a16="http://schemas.microsoft.com/office/drawing/2014/main" id="{941B850A-2656-5C87-5F97-9452210CA631}"/>
                  </a:ext>
                </a:extLst>
              </p:cNvPr>
              <p:cNvSpPr/>
              <p:nvPr/>
            </p:nvSpPr>
            <p:spPr>
              <a:xfrm>
                <a:off x="6489095" y="899381"/>
                <a:ext cx="349186" cy="52196"/>
              </a:xfrm>
              <a:custGeom>
                <a:avLst/>
                <a:gdLst>
                  <a:gd name="connsiteX0" fmla="*/ 0 w 349186"/>
                  <a:gd name="connsiteY0" fmla="*/ 52197 h 52196"/>
                  <a:gd name="connsiteX1" fmla="*/ 0 w 349186"/>
                  <a:gd name="connsiteY1" fmla="*/ 0 h 52196"/>
                  <a:gd name="connsiteX2" fmla="*/ 349187 w 349186"/>
                  <a:gd name="connsiteY2" fmla="*/ 0 h 52196"/>
                  <a:gd name="connsiteX3" fmla="*/ 349187 w 349186"/>
                  <a:gd name="connsiteY3" fmla="*/ 48673 h 5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9186" h="52196">
                    <a:moveTo>
                      <a:pt x="0" y="52197"/>
                    </a:moveTo>
                    <a:lnTo>
                      <a:pt x="0" y="0"/>
                    </a:lnTo>
                    <a:lnTo>
                      <a:pt x="349187" y="0"/>
                    </a:lnTo>
                    <a:lnTo>
                      <a:pt x="349187" y="48673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87" name="Forme libre : forme 1286">
                <a:extLst>
                  <a:ext uri="{FF2B5EF4-FFF2-40B4-BE49-F238E27FC236}">
                    <a16:creationId xmlns:a16="http://schemas.microsoft.com/office/drawing/2014/main" id="{C344CE7B-7FC4-B5AF-A718-AA4D05C2C18D}"/>
                  </a:ext>
                </a:extLst>
              </p:cNvPr>
              <p:cNvSpPr/>
              <p:nvPr/>
            </p:nvSpPr>
            <p:spPr>
              <a:xfrm>
                <a:off x="6489095" y="1047590"/>
                <a:ext cx="70580" cy="9525"/>
              </a:xfrm>
              <a:custGeom>
                <a:avLst/>
                <a:gdLst>
                  <a:gd name="connsiteX0" fmla="*/ 0 w 70580"/>
                  <a:gd name="connsiteY0" fmla="*/ 0 h 9525"/>
                  <a:gd name="connsiteX1" fmla="*/ 70580 w 705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580" h="9525">
                    <a:moveTo>
                      <a:pt x="0" y="0"/>
                    </a:moveTo>
                    <a:lnTo>
                      <a:pt x="7058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88" name="Forme libre : forme 1287">
                <a:extLst>
                  <a:ext uri="{FF2B5EF4-FFF2-40B4-BE49-F238E27FC236}">
                    <a16:creationId xmlns:a16="http://schemas.microsoft.com/office/drawing/2014/main" id="{D8C82EC6-17A3-8369-FD8E-FE1648672313}"/>
                  </a:ext>
                </a:extLst>
              </p:cNvPr>
              <p:cNvSpPr/>
              <p:nvPr/>
            </p:nvSpPr>
            <p:spPr>
              <a:xfrm>
                <a:off x="6489095" y="1121981"/>
                <a:ext cx="70580" cy="9525"/>
              </a:xfrm>
              <a:custGeom>
                <a:avLst/>
                <a:gdLst>
                  <a:gd name="connsiteX0" fmla="*/ 0 w 70580"/>
                  <a:gd name="connsiteY0" fmla="*/ 0 h 9525"/>
                  <a:gd name="connsiteX1" fmla="*/ 70580 w 705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580" h="9525">
                    <a:moveTo>
                      <a:pt x="0" y="0"/>
                    </a:moveTo>
                    <a:lnTo>
                      <a:pt x="7058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89" name="Forme libre : forme 1288">
                <a:extLst>
                  <a:ext uri="{FF2B5EF4-FFF2-40B4-BE49-F238E27FC236}">
                    <a16:creationId xmlns:a16="http://schemas.microsoft.com/office/drawing/2014/main" id="{D6F5CC41-949B-D0A9-D5EE-89629EC158AF}"/>
                  </a:ext>
                </a:extLst>
              </p:cNvPr>
              <p:cNvSpPr/>
              <p:nvPr/>
            </p:nvSpPr>
            <p:spPr>
              <a:xfrm>
                <a:off x="6489095" y="1196371"/>
                <a:ext cx="70580" cy="9525"/>
              </a:xfrm>
              <a:custGeom>
                <a:avLst/>
                <a:gdLst>
                  <a:gd name="connsiteX0" fmla="*/ 0 w 70580"/>
                  <a:gd name="connsiteY0" fmla="*/ 0 h 9525"/>
                  <a:gd name="connsiteX1" fmla="*/ 70580 w 705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580" h="9525">
                    <a:moveTo>
                      <a:pt x="0" y="0"/>
                    </a:moveTo>
                    <a:lnTo>
                      <a:pt x="7058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90" name="Forme libre : forme 1289">
                <a:extLst>
                  <a:ext uri="{FF2B5EF4-FFF2-40B4-BE49-F238E27FC236}">
                    <a16:creationId xmlns:a16="http://schemas.microsoft.com/office/drawing/2014/main" id="{A8B26C30-4C0C-082E-1D0C-C2D5F67F6918}"/>
                  </a:ext>
                </a:extLst>
              </p:cNvPr>
              <p:cNvSpPr/>
              <p:nvPr/>
            </p:nvSpPr>
            <p:spPr>
              <a:xfrm>
                <a:off x="6489095" y="1270761"/>
                <a:ext cx="70580" cy="9525"/>
              </a:xfrm>
              <a:custGeom>
                <a:avLst/>
                <a:gdLst>
                  <a:gd name="connsiteX0" fmla="*/ 0 w 70580"/>
                  <a:gd name="connsiteY0" fmla="*/ 0 h 9525"/>
                  <a:gd name="connsiteX1" fmla="*/ 70580 w 705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580" h="9525">
                    <a:moveTo>
                      <a:pt x="0" y="0"/>
                    </a:moveTo>
                    <a:lnTo>
                      <a:pt x="7058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91" name="Forme libre : forme 1290">
                <a:extLst>
                  <a:ext uri="{FF2B5EF4-FFF2-40B4-BE49-F238E27FC236}">
                    <a16:creationId xmlns:a16="http://schemas.microsoft.com/office/drawing/2014/main" id="{1A28418A-AF6E-9CC3-733F-60C28852006D}"/>
                  </a:ext>
                </a:extLst>
              </p:cNvPr>
              <p:cNvSpPr/>
              <p:nvPr/>
            </p:nvSpPr>
            <p:spPr>
              <a:xfrm>
                <a:off x="6489095" y="1345151"/>
                <a:ext cx="70580" cy="9525"/>
              </a:xfrm>
              <a:custGeom>
                <a:avLst/>
                <a:gdLst>
                  <a:gd name="connsiteX0" fmla="*/ 0 w 70580"/>
                  <a:gd name="connsiteY0" fmla="*/ 0 h 9525"/>
                  <a:gd name="connsiteX1" fmla="*/ 70580 w 705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580" h="9525">
                    <a:moveTo>
                      <a:pt x="0" y="0"/>
                    </a:moveTo>
                    <a:lnTo>
                      <a:pt x="7058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92" name="Forme libre : forme 1291">
                <a:extLst>
                  <a:ext uri="{FF2B5EF4-FFF2-40B4-BE49-F238E27FC236}">
                    <a16:creationId xmlns:a16="http://schemas.microsoft.com/office/drawing/2014/main" id="{14D250B8-9F5C-F376-F4E4-74D4A13B72E7}"/>
                  </a:ext>
                </a:extLst>
              </p:cNvPr>
              <p:cNvSpPr/>
              <p:nvPr/>
            </p:nvSpPr>
            <p:spPr>
              <a:xfrm>
                <a:off x="6489095" y="1419542"/>
                <a:ext cx="70580" cy="9525"/>
              </a:xfrm>
              <a:custGeom>
                <a:avLst/>
                <a:gdLst>
                  <a:gd name="connsiteX0" fmla="*/ 0 w 70580"/>
                  <a:gd name="connsiteY0" fmla="*/ 0 h 9525"/>
                  <a:gd name="connsiteX1" fmla="*/ 70580 w 7058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0580" h="9525">
                    <a:moveTo>
                      <a:pt x="0" y="0"/>
                    </a:moveTo>
                    <a:lnTo>
                      <a:pt x="7058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93" name="Forme libre : forme 1292">
                <a:extLst>
                  <a:ext uri="{FF2B5EF4-FFF2-40B4-BE49-F238E27FC236}">
                    <a16:creationId xmlns:a16="http://schemas.microsoft.com/office/drawing/2014/main" id="{FA199F12-FF9D-1187-1444-5FE2BC2F9A05}"/>
                  </a:ext>
                </a:extLst>
              </p:cNvPr>
              <p:cNvSpPr/>
              <p:nvPr/>
            </p:nvSpPr>
            <p:spPr>
              <a:xfrm>
                <a:off x="6613492" y="1047590"/>
                <a:ext cx="108299" cy="9525"/>
              </a:xfrm>
              <a:custGeom>
                <a:avLst/>
                <a:gdLst>
                  <a:gd name="connsiteX0" fmla="*/ 0 w 108299"/>
                  <a:gd name="connsiteY0" fmla="*/ 0 h 9525"/>
                  <a:gd name="connsiteX1" fmla="*/ 108299 w 10829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299" h="9525">
                    <a:moveTo>
                      <a:pt x="0" y="0"/>
                    </a:moveTo>
                    <a:lnTo>
                      <a:pt x="108299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94" name="Forme libre : forme 1293">
                <a:extLst>
                  <a:ext uri="{FF2B5EF4-FFF2-40B4-BE49-F238E27FC236}">
                    <a16:creationId xmlns:a16="http://schemas.microsoft.com/office/drawing/2014/main" id="{979308E4-F15E-E4A0-2FA3-D7076ECB2019}"/>
                  </a:ext>
                </a:extLst>
              </p:cNvPr>
              <p:cNvSpPr/>
              <p:nvPr/>
            </p:nvSpPr>
            <p:spPr>
              <a:xfrm>
                <a:off x="6613492" y="1121981"/>
                <a:ext cx="108299" cy="9525"/>
              </a:xfrm>
              <a:custGeom>
                <a:avLst/>
                <a:gdLst>
                  <a:gd name="connsiteX0" fmla="*/ 0 w 108299"/>
                  <a:gd name="connsiteY0" fmla="*/ 0 h 9525"/>
                  <a:gd name="connsiteX1" fmla="*/ 108299 w 10829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299" h="9525">
                    <a:moveTo>
                      <a:pt x="0" y="0"/>
                    </a:moveTo>
                    <a:lnTo>
                      <a:pt x="108299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95" name="Forme libre : forme 1294">
                <a:extLst>
                  <a:ext uri="{FF2B5EF4-FFF2-40B4-BE49-F238E27FC236}">
                    <a16:creationId xmlns:a16="http://schemas.microsoft.com/office/drawing/2014/main" id="{21A517E6-0A67-2575-DF50-1CCDAF647506}"/>
                  </a:ext>
                </a:extLst>
              </p:cNvPr>
              <p:cNvSpPr/>
              <p:nvPr/>
            </p:nvSpPr>
            <p:spPr>
              <a:xfrm>
                <a:off x="6613492" y="1196371"/>
                <a:ext cx="108299" cy="9525"/>
              </a:xfrm>
              <a:custGeom>
                <a:avLst/>
                <a:gdLst>
                  <a:gd name="connsiteX0" fmla="*/ 0 w 108299"/>
                  <a:gd name="connsiteY0" fmla="*/ 0 h 9525"/>
                  <a:gd name="connsiteX1" fmla="*/ 108299 w 10829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299" h="9525">
                    <a:moveTo>
                      <a:pt x="0" y="0"/>
                    </a:moveTo>
                    <a:lnTo>
                      <a:pt x="108299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96" name="Forme libre : forme 1295">
                <a:extLst>
                  <a:ext uri="{FF2B5EF4-FFF2-40B4-BE49-F238E27FC236}">
                    <a16:creationId xmlns:a16="http://schemas.microsoft.com/office/drawing/2014/main" id="{D501C5BA-EA90-DEED-0E4F-4238017FF757}"/>
                  </a:ext>
                </a:extLst>
              </p:cNvPr>
              <p:cNvSpPr/>
              <p:nvPr/>
            </p:nvSpPr>
            <p:spPr>
              <a:xfrm>
                <a:off x="6613492" y="1270761"/>
                <a:ext cx="108299" cy="9525"/>
              </a:xfrm>
              <a:custGeom>
                <a:avLst/>
                <a:gdLst>
                  <a:gd name="connsiteX0" fmla="*/ 0 w 108299"/>
                  <a:gd name="connsiteY0" fmla="*/ 0 h 9525"/>
                  <a:gd name="connsiteX1" fmla="*/ 108299 w 10829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299" h="9525">
                    <a:moveTo>
                      <a:pt x="0" y="0"/>
                    </a:moveTo>
                    <a:lnTo>
                      <a:pt x="108299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97" name="Forme libre : forme 1296">
                <a:extLst>
                  <a:ext uri="{FF2B5EF4-FFF2-40B4-BE49-F238E27FC236}">
                    <a16:creationId xmlns:a16="http://schemas.microsoft.com/office/drawing/2014/main" id="{CBCACE5B-C4C5-BEBB-1CAA-E4EB998A85A2}"/>
                  </a:ext>
                </a:extLst>
              </p:cNvPr>
              <p:cNvSpPr/>
              <p:nvPr/>
            </p:nvSpPr>
            <p:spPr>
              <a:xfrm>
                <a:off x="6613492" y="1345151"/>
                <a:ext cx="108299" cy="9525"/>
              </a:xfrm>
              <a:custGeom>
                <a:avLst/>
                <a:gdLst>
                  <a:gd name="connsiteX0" fmla="*/ 0 w 108299"/>
                  <a:gd name="connsiteY0" fmla="*/ 0 h 9525"/>
                  <a:gd name="connsiteX1" fmla="*/ 108299 w 10829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299" h="9525">
                    <a:moveTo>
                      <a:pt x="0" y="0"/>
                    </a:moveTo>
                    <a:lnTo>
                      <a:pt x="108299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298" name="Forme libre : forme 1297">
                <a:extLst>
                  <a:ext uri="{FF2B5EF4-FFF2-40B4-BE49-F238E27FC236}">
                    <a16:creationId xmlns:a16="http://schemas.microsoft.com/office/drawing/2014/main" id="{05A691F9-889F-9707-920D-582382E4CCD6}"/>
                  </a:ext>
                </a:extLst>
              </p:cNvPr>
              <p:cNvSpPr/>
              <p:nvPr/>
            </p:nvSpPr>
            <p:spPr>
              <a:xfrm>
                <a:off x="6613492" y="1419542"/>
                <a:ext cx="108299" cy="9525"/>
              </a:xfrm>
              <a:custGeom>
                <a:avLst/>
                <a:gdLst>
                  <a:gd name="connsiteX0" fmla="*/ 0 w 108299"/>
                  <a:gd name="connsiteY0" fmla="*/ 0 h 9525"/>
                  <a:gd name="connsiteX1" fmla="*/ 108299 w 108299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299" h="9525">
                    <a:moveTo>
                      <a:pt x="0" y="0"/>
                    </a:moveTo>
                    <a:lnTo>
                      <a:pt x="108299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grpSp>
            <p:nvGrpSpPr>
              <p:cNvPr id="1299" name="Graphique 517">
                <a:extLst>
                  <a:ext uri="{FF2B5EF4-FFF2-40B4-BE49-F238E27FC236}">
                    <a16:creationId xmlns:a16="http://schemas.microsoft.com/office/drawing/2014/main" id="{554015FC-B257-25AF-C16F-9BF37B7F2F01}"/>
                  </a:ext>
                </a:extLst>
              </p:cNvPr>
              <p:cNvGrpSpPr/>
              <p:nvPr/>
            </p:nvGrpSpPr>
            <p:grpSpPr>
              <a:xfrm>
                <a:off x="6767702" y="998918"/>
                <a:ext cx="70580" cy="528732"/>
                <a:chOff x="6767702" y="998918"/>
                <a:chExt cx="70580" cy="528732"/>
              </a:xfrm>
            </p:grpSpPr>
            <p:sp>
              <p:nvSpPr>
                <p:cNvPr id="1303" name="Forme libre : forme 1302">
                  <a:extLst>
                    <a:ext uri="{FF2B5EF4-FFF2-40B4-BE49-F238E27FC236}">
                      <a16:creationId xmlns:a16="http://schemas.microsoft.com/office/drawing/2014/main" id="{A8B8C2B7-9BDC-0EFB-F0D4-64FC5835A8F7}"/>
                    </a:ext>
                  </a:extLst>
                </p:cNvPr>
                <p:cNvSpPr/>
                <p:nvPr/>
              </p:nvSpPr>
              <p:spPr>
                <a:xfrm>
                  <a:off x="6838282" y="998918"/>
                  <a:ext cx="9525" cy="528732"/>
                </a:xfrm>
                <a:custGeom>
                  <a:avLst/>
                  <a:gdLst>
                    <a:gd name="connsiteX0" fmla="*/ 0 w 9525"/>
                    <a:gd name="connsiteY0" fmla="*/ 528733 h 528732"/>
                    <a:gd name="connsiteX1" fmla="*/ 0 w 9525"/>
                    <a:gd name="connsiteY1" fmla="*/ 0 h 52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528732">
                      <a:moveTo>
                        <a:pt x="0" y="528733"/>
                      </a:moveTo>
                      <a:lnTo>
                        <a:pt x="0" y="0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304" name="Forme libre : forme 1303">
                  <a:extLst>
                    <a:ext uri="{FF2B5EF4-FFF2-40B4-BE49-F238E27FC236}">
                      <a16:creationId xmlns:a16="http://schemas.microsoft.com/office/drawing/2014/main" id="{CBA2F826-9ECA-3E47-ACD3-D5762CF0CD67}"/>
                    </a:ext>
                  </a:extLst>
                </p:cNvPr>
                <p:cNvSpPr/>
                <p:nvPr/>
              </p:nvSpPr>
              <p:spPr>
                <a:xfrm>
                  <a:off x="6767702" y="1047590"/>
                  <a:ext cx="70580" cy="9525"/>
                </a:xfrm>
                <a:custGeom>
                  <a:avLst/>
                  <a:gdLst>
                    <a:gd name="connsiteX0" fmla="*/ 70580 w 70580"/>
                    <a:gd name="connsiteY0" fmla="*/ 0 h 9525"/>
                    <a:gd name="connsiteX1" fmla="*/ 0 w 7058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580" h="9525">
                      <a:moveTo>
                        <a:pt x="70580" y="0"/>
                      </a:moveTo>
                      <a:lnTo>
                        <a:pt x="0" y="0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305" name="Forme libre : forme 1304">
                  <a:extLst>
                    <a:ext uri="{FF2B5EF4-FFF2-40B4-BE49-F238E27FC236}">
                      <a16:creationId xmlns:a16="http://schemas.microsoft.com/office/drawing/2014/main" id="{44D75E04-8A32-E9F1-28AC-4018C09CB384}"/>
                    </a:ext>
                  </a:extLst>
                </p:cNvPr>
                <p:cNvSpPr/>
                <p:nvPr/>
              </p:nvSpPr>
              <p:spPr>
                <a:xfrm>
                  <a:off x="6767702" y="1121981"/>
                  <a:ext cx="70580" cy="9525"/>
                </a:xfrm>
                <a:custGeom>
                  <a:avLst/>
                  <a:gdLst>
                    <a:gd name="connsiteX0" fmla="*/ 70580 w 70580"/>
                    <a:gd name="connsiteY0" fmla="*/ 0 h 9525"/>
                    <a:gd name="connsiteX1" fmla="*/ 0 w 7058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580" h="9525">
                      <a:moveTo>
                        <a:pt x="70580" y="0"/>
                      </a:moveTo>
                      <a:lnTo>
                        <a:pt x="0" y="0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306" name="Forme libre : forme 1305">
                  <a:extLst>
                    <a:ext uri="{FF2B5EF4-FFF2-40B4-BE49-F238E27FC236}">
                      <a16:creationId xmlns:a16="http://schemas.microsoft.com/office/drawing/2014/main" id="{C3DB3085-4835-45B7-8518-35556E6B855F}"/>
                    </a:ext>
                  </a:extLst>
                </p:cNvPr>
                <p:cNvSpPr/>
                <p:nvPr/>
              </p:nvSpPr>
              <p:spPr>
                <a:xfrm>
                  <a:off x="6767702" y="1196371"/>
                  <a:ext cx="70580" cy="9525"/>
                </a:xfrm>
                <a:custGeom>
                  <a:avLst/>
                  <a:gdLst>
                    <a:gd name="connsiteX0" fmla="*/ 70580 w 70580"/>
                    <a:gd name="connsiteY0" fmla="*/ 0 h 9525"/>
                    <a:gd name="connsiteX1" fmla="*/ 0 w 7058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580" h="9525">
                      <a:moveTo>
                        <a:pt x="70580" y="0"/>
                      </a:moveTo>
                      <a:lnTo>
                        <a:pt x="0" y="0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307" name="Forme libre : forme 1306">
                  <a:extLst>
                    <a:ext uri="{FF2B5EF4-FFF2-40B4-BE49-F238E27FC236}">
                      <a16:creationId xmlns:a16="http://schemas.microsoft.com/office/drawing/2014/main" id="{638D8055-0970-871F-44B7-0E276DCBA0B8}"/>
                    </a:ext>
                  </a:extLst>
                </p:cNvPr>
                <p:cNvSpPr/>
                <p:nvPr/>
              </p:nvSpPr>
              <p:spPr>
                <a:xfrm>
                  <a:off x="6767702" y="1270761"/>
                  <a:ext cx="70580" cy="9525"/>
                </a:xfrm>
                <a:custGeom>
                  <a:avLst/>
                  <a:gdLst>
                    <a:gd name="connsiteX0" fmla="*/ 70580 w 70580"/>
                    <a:gd name="connsiteY0" fmla="*/ 0 h 9525"/>
                    <a:gd name="connsiteX1" fmla="*/ 0 w 7058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580" h="9525">
                      <a:moveTo>
                        <a:pt x="70580" y="0"/>
                      </a:moveTo>
                      <a:lnTo>
                        <a:pt x="0" y="0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308" name="Forme libre : forme 1307">
                  <a:extLst>
                    <a:ext uri="{FF2B5EF4-FFF2-40B4-BE49-F238E27FC236}">
                      <a16:creationId xmlns:a16="http://schemas.microsoft.com/office/drawing/2014/main" id="{FB5A7518-EA7B-2B87-CBE1-920D989ED882}"/>
                    </a:ext>
                  </a:extLst>
                </p:cNvPr>
                <p:cNvSpPr/>
                <p:nvPr/>
              </p:nvSpPr>
              <p:spPr>
                <a:xfrm>
                  <a:off x="6767702" y="1345151"/>
                  <a:ext cx="70580" cy="9525"/>
                </a:xfrm>
                <a:custGeom>
                  <a:avLst/>
                  <a:gdLst>
                    <a:gd name="connsiteX0" fmla="*/ 70580 w 70580"/>
                    <a:gd name="connsiteY0" fmla="*/ 0 h 9525"/>
                    <a:gd name="connsiteX1" fmla="*/ 0 w 7058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580" h="9525">
                      <a:moveTo>
                        <a:pt x="70580" y="0"/>
                      </a:moveTo>
                      <a:lnTo>
                        <a:pt x="0" y="0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  <p:sp>
              <p:nvSpPr>
                <p:cNvPr id="1309" name="Forme libre : forme 1308">
                  <a:extLst>
                    <a:ext uri="{FF2B5EF4-FFF2-40B4-BE49-F238E27FC236}">
                      <a16:creationId xmlns:a16="http://schemas.microsoft.com/office/drawing/2014/main" id="{905748C6-2093-449D-4D08-BAA997364F49}"/>
                    </a:ext>
                  </a:extLst>
                </p:cNvPr>
                <p:cNvSpPr/>
                <p:nvPr/>
              </p:nvSpPr>
              <p:spPr>
                <a:xfrm>
                  <a:off x="6767702" y="1419542"/>
                  <a:ext cx="70580" cy="9525"/>
                </a:xfrm>
                <a:custGeom>
                  <a:avLst/>
                  <a:gdLst>
                    <a:gd name="connsiteX0" fmla="*/ 70580 w 70580"/>
                    <a:gd name="connsiteY0" fmla="*/ 0 h 9525"/>
                    <a:gd name="connsiteX1" fmla="*/ 0 w 70580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0580" h="9525">
                      <a:moveTo>
                        <a:pt x="70580" y="0"/>
                      </a:moveTo>
                      <a:lnTo>
                        <a:pt x="0" y="0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202020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300" name="Forme libre : forme 1299">
                <a:extLst>
                  <a:ext uri="{FF2B5EF4-FFF2-40B4-BE49-F238E27FC236}">
                    <a16:creationId xmlns:a16="http://schemas.microsoft.com/office/drawing/2014/main" id="{687B9553-FCFE-6467-BE85-33D6BB494B46}"/>
                  </a:ext>
                </a:extLst>
              </p:cNvPr>
              <p:cNvSpPr/>
              <p:nvPr/>
            </p:nvSpPr>
            <p:spPr>
              <a:xfrm>
                <a:off x="6641781" y="1463833"/>
                <a:ext cx="43720" cy="63817"/>
              </a:xfrm>
              <a:custGeom>
                <a:avLst/>
                <a:gdLst>
                  <a:gd name="connsiteX0" fmla="*/ 0 w 43720"/>
                  <a:gd name="connsiteY0" fmla="*/ 63818 h 63817"/>
                  <a:gd name="connsiteX1" fmla="*/ 0 w 43720"/>
                  <a:gd name="connsiteY1" fmla="*/ 0 h 63817"/>
                  <a:gd name="connsiteX2" fmla="*/ 43720 w 43720"/>
                  <a:gd name="connsiteY2" fmla="*/ 0 h 63817"/>
                  <a:gd name="connsiteX3" fmla="*/ 43720 w 43720"/>
                  <a:gd name="connsiteY3" fmla="*/ 60674 h 63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3720" h="63817">
                    <a:moveTo>
                      <a:pt x="0" y="63818"/>
                    </a:moveTo>
                    <a:lnTo>
                      <a:pt x="0" y="0"/>
                    </a:lnTo>
                    <a:lnTo>
                      <a:pt x="43720" y="0"/>
                    </a:lnTo>
                    <a:lnTo>
                      <a:pt x="43720" y="60674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01" name="Forme libre : forme 1300">
                <a:extLst>
                  <a:ext uri="{FF2B5EF4-FFF2-40B4-BE49-F238E27FC236}">
                    <a16:creationId xmlns:a16="http://schemas.microsoft.com/office/drawing/2014/main" id="{3767DC0D-791E-99F7-DC2B-C62F88C231FA}"/>
                  </a:ext>
                </a:extLst>
              </p:cNvPr>
              <p:cNvSpPr/>
              <p:nvPr/>
            </p:nvSpPr>
            <p:spPr>
              <a:xfrm>
                <a:off x="6358502" y="1350199"/>
                <a:ext cx="82396" cy="177450"/>
              </a:xfrm>
              <a:custGeom>
                <a:avLst/>
                <a:gdLst>
                  <a:gd name="connsiteX0" fmla="*/ 82396 w 82396"/>
                  <a:gd name="connsiteY0" fmla="*/ 177451 h 177450"/>
                  <a:gd name="connsiteX1" fmla="*/ 82396 w 82396"/>
                  <a:gd name="connsiteY1" fmla="*/ 45815 h 177450"/>
                  <a:gd name="connsiteX2" fmla="*/ 70014 w 82396"/>
                  <a:gd name="connsiteY2" fmla="*/ 27527 h 177450"/>
                  <a:gd name="connsiteX3" fmla="*/ 1624 w 82396"/>
                  <a:gd name="connsiteY3" fmla="*/ 0 h 177450"/>
                  <a:gd name="connsiteX4" fmla="*/ 17721 w 82396"/>
                  <a:gd name="connsiteY4" fmla="*/ 40386 h 177450"/>
                  <a:gd name="connsiteX5" fmla="*/ 48106 w 82396"/>
                  <a:gd name="connsiteY5" fmla="*/ 21527 h 17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396" h="177450">
                    <a:moveTo>
                      <a:pt x="82396" y="177451"/>
                    </a:moveTo>
                    <a:lnTo>
                      <a:pt x="82396" y="45815"/>
                    </a:lnTo>
                    <a:cubicBezTo>
                      <a:pt x="82396" y="37719"/>
                      <a:pt x="77538" y="30480"/>
                      <a:pt x="70014" y="27527"/>
                    </a:cubicBezTo>
                    <a:lnTo>
                      <a:pt x="1624" y="0"/>
                    </a:lnTo>
                    <a:cubicBezTo>
                      <a:pt x="-1329" y="16097"/>
                      <a:pt x="-2376" y="35909"/>
                      <a:pt x="17721" y="40386"/>
                    </a:cubicBezTo>
                    <a:cubicBezTo>
                      <a:pt x="37819" y="44863"/>
                      <a:pt x="48106" y="21527"/>
                      <a:pt x="48106" y="21527"/>
                    </a:cubicBez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02" name="Forme libre : forme 1301">
                <a:extLst>
                  <a:ext uri="{FF2B5EF4-FFF2-40B4-BE49-F238E27FC236}">
                    <a16:creationId xmlns:a16="http://schemas.microsoft.com/office/drawing/2014/main" id="{81AB1BF0-A000-B0D1-D12E-825240D39210}"/>
                  </a:ext>
                </a:extLst>
              </p:cNvPr>
              <p:cNvSpPr/>
              <p:nvPr/>
            </p:nvSpPr>
            <p:spPr>
              <a:xfrm>
                <a:off x="6886002" y="1350199"/>
                <a:ext cx="82395" cy="177450"/>
              </a:xfrm>
              <a:custGeom>
                <a:avLst/>
                <a:gdLst>
                  <a:gd name="connsiteX0" fmla="*/ 0 w 82395"/>
                  <a:gd name="connsiteY0" fmla="*/ 177451 h 177450"/>
                  <a:gd name="connsiteX1" fmla="*/ 0 w 82395"/>
                  <a:gd name="connsiteY1" fmla="*/ 45815 h 177450"/>
                  <a:gd name="connsiteX2" fmla="*/ 12382 w 82395"/>
                  <a:gd name="connsiteY2" fmla="*/ 27527 h 177450"/>
                  <a:gd name="connsiteX3" fmla="*/ 80772 w 82395"/>
                  <a:gd name="connsiteY3" fmla="*/ 0 h 177450"/>
                  <a:gd name="connsiteX4" fmla="*/ 64675 w 82395"/>
                  <a:gd name="connsiteY4" fmla="*/ 40386 h 177450"/>
                  <a:gd name="connsiteX5" fmla="*/ 34290 w 82395"/>
                  <a:gd name="connsiteY5" fmla="*/ 21527 h 177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395" h="177450">
                    <a:moveTo>
                      <a:pt x="0" y="177451"/>
                    </a:moveTo>
                    <a:lnTo>
                      <a:pt x="0" y="45815"/>
                    </a:lnTo>
                    <a:cubicBezTo>
                      <a:pt x="0" y="37719"/>
                      <a:pt x="4858" y="30480"/>
                      <a:pt x="12382" y="27527"/>
                    </a:cubicBezTo>
                    <a:lnTo>
                      <a:pt x="80772" y="0"/>
                    </a:lnTo>
                    <a:cubicBezTo>
                      <a:pt x="83725" y="16097"/>
                      <a:pt x="84772" y="35909"/>
                      <a:pt x="64675" y="40386"/>
                    </a:cubicBezTo>
                    <a:cubicBezTo>
                      <a:pt x="44577" y="44863"/>
                      <a:pt x="34290" y="21527"/>
                      <a:pt x="34290" y="21527"/>
                    </a:cubicBez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310" name="Groupe 1309">
            <a:extLst>
              <a:ext uri="{FF2B5EF4-FFF2-40B4-BE49-F238E27FC236}">
                <a16:creationId xmlns:a16="http://schemas.microsoft.com/office/drawing/2014/main" id="{98DF362D-AB3C-77CE-CD48-B18D2DE07D65}"/>
              </a:ext>
            </a:extLst>
          </p:cNvPr>
          <p:cNvGrpSpPr/>
          <p:nvPr/>
        </p:nvGrpSpPr>
        <p:grpSpPr>
          <a:xfrm>
            <a:off x="4117072" y="2890040"/>
            <a:ext cx="739235" cy="653536"/>
            <a:chOff x="7227092" y="883639"/>
            <a:chExt cx="739235" cy="653536"/>
          </a:xfrm>
        </p:grpSpPr>
        <p:sp>
          <p:nvSpPr>
            <p:cNvPr id="1311" name="Forme libre : forme 1310">
              <a:extLst>
                <a:ext uri="{FF2B5EF4-FFF2-40B4-BE49-F238E27FC236}">
                  <a16:creationId xmlns:a16="http://schemas.microsoft.com/office/drawing/2014/main" id="{3C3687A8-25F9-C4AF-EED2-DBDBB23A5F19}"/>
                </a:ext>
              </a:extLst>
            </p:cNvPr>
            <p:cNvSpPr/>
            <p:nvPr/>
          </p:nvSpPr>
          <p:spPr>
            <a:xfrm>
              <a:off x="7227092" y="1527650"/>
              <a:ext cx="739235" cy="9525"/>
            </a:xfrm>
            <a:custGeom>
              <a:avLst/>
              <a:gdLst>
                <a:gd name="connsiteX0" fmla="*/ 0 w 739235"/>
                <a:gd name="connsiteY0" fmla="*/ 0 h 9525"/>
                <a:gd name="connsiteX1" fmla="*/ 739235 w 73923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235" h="9525">
                  <a:moveTo>
                    <a:pt x="0" y="0"/>
                  </a:moveTo>
                  <a:lnTo>
                    <a:pt x="739235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1312" name="Graphique 517">
              <a:extLst>
                <a:ext uri="{FF2B5EF4-FFF2-40B4-BE49-F238E27FC236}">
                  <a16:creationId xmlns:a16="http://schemas.microsoft.com/office/drawing/2014/main" id="{70061C8A-B03D-2910-44A2-550D26923DB8}"/>
                </a:ext>
              </a:extLst>
            </p:cNvPr>
            <p:cNvGrpSpPr/>
            <p:nvPr/>
          </p:nvGrpSpPr>
          <p:grpSpPr>
            <a:xfrm>
              <a:off x="7311674" y="1067307"/>
              <a:ext cx="569976" cy="460343"/>
              <a:chOff x="7311674" y="1067307"/>
              <a:chExt cx="569976" cy="460343"/>
            </a:xfrm>
            <a:noFill/>
          </p:grpSpPr>
          <p:sp>
            <p:nvSpPr>
              <p:cNvPr id="1315" name="Forme libre : forme 1314">
                <a:extLst>
                  <a:ext uri="{FF2B5EF4-FFF2-40B4-BE49-F238E27FC236}">
                    <a16:creationId xmlns:a16="http://schemas.microsoft.com/office/drawing/2014/main" id="{4BF3C9F0-1335-F3D4-14E1-D1736E6ECDB3}"/>
                  </a:ext>
                </a:extLst>
              </p:cNvPr>
              <p:cNvSpPr/>
              <p:nvPr/>
            </p:nvSpPr>
            <p:spPr>
              <a:xfrm>
                <a:off x="7766588" y="1133030"/>
                <a:ext cx="93154" cy="350805"/>
              </a:xfrm>
              <a:custGeom>
                <a:avLst/>
                <a:gdLst>
                  <a:gd name="connsiteX0" fmla="*/ 0 w 93154"/>
                  <a:gd name="connsiteY0" fmla="*/ 0 h 350805"/>
                  <a:gd name="connsiteX1" fmla="*/ 93154 w 93154"/>
                  <a:gd name="connsiteY1" fmla="*/ 0 h 350805"/>
                  <a:gd name="connsiteX2" fmla="*/ 93154 w 93154"/>
                  <a:gd name="connsiteY2" fmla="*/ 350806 h 3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154" h="350805">
                    <a:moveTo>
                      <a:pt x="0" y="0"/>
                    </a:moveTo>
                    <a:lnTo>
                      <a:pt x="93154" y="0"/>
                    </a:lnTo>
                    <a:lnTo>
                      <a:pt x="93154" y="350806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16" name="Forme libre : forme 1315">
                <a:extLst>
                  <a:ext uri="{FF2B5EF4-FFF2-40B4-BE49-F238E27FC236}">
                    <a16:creationId xmlns:a16="http://schemas.microsoft.com/office/drawing/2014/main" id="{A70E73FE-9411-3C11-6082-077EE4340476}"/>
                  </a:ext>
                </a:extLst>
              </p:cNvPr>
              <p:cNvSpPr/>
              <p:nvPr/>
            </p:nvSpPr>
            <p:spPr>
              <a:xfrm>
                <a:off x="7333677" y="1133030"/>
                <a:ext cx="93154" cy="350805"/>
              </a:xfrm>
              <a:custGeom>
                <a:avLst/>
                <a:gdLst>
                  <a:gd name="connsiteX0" fmla="*/ 0 w 93154"/>
                  <a:gd name="connsiteY0" fmla="*/ 350806 h 350805"/>
                  <a:gd name="connsiteX1" fmla="*/ 0 w 93154"/>
                  <a:gd name="connsiteY1" fmla="*/ 0 h 350805"/>
                  <a:gd name="connsiteX2" fmla="*/ 93154 w 93154"/>
                  <a:gd name="connsiteY2" fmla="*/ 0 h 3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3154" h="350805">
                    <a:moveTo>
                      <a:pt x="0" y="350806"/>
                    </a:moveTo>
                    <a:lnTo>
                      <a:pt x="0" y="0"/>
                    </a:lnTo>
                    <a:lnTo>
                      <a:pt x="93154" y="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17" name="Forme libre : forme 1316">
                <a:extLst>
                  <a:ext uri="{FF2B5EF4-FFF2-40B4-BE49-F238E27FC236}">
                    <a16:creationId xmlns:a16="http://schemas.microsoft.com/office/drawing/2014/main" id="{5C8E5372-D9CD-B055-C302-B1EDB21533CD}"/>
                  </a:ext>
                </a:extLst>
              </p:cNvPr>
              <p:cNvSpPr/>
              <p:nvPr/>
            </p:nvSpPr>
            <p:spPr>
              <a:xfrm>
                <a:off x="7311674" y="1483835"/>
                <a:ext cx="569976" cy="43814"/>
              </a:xfrm>
              <a:custGeom>
                <a:avLst/>
                <a:gdLst>
                  <a:gd name="connsiteX0" fmla="*/ 0 w 569976"/>
                  <a:gd name="connsiteY0" fmla="*/ 0 h 43814"/>
                  <a:gd name="connsiteX1" fmla="*/ 569976 w 569976"/>
                  <a:gd name="connsiteY1" fmla="*/ 0 h 43814"/>
                  <a:gd name="connsiteX2" fmla="*/ 569976 w 569976"/>
                  <a:gd name="connsiteY2" fmla="*/ 43815 h 43814"/>
                  <a:gd name="connsiteX3" fmla="*/ 0 w 569976"/>
                  <a:gd name="connsiteY3" fmla="*/ 43815 h 43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69976" h="43814">
                    <a:moveTo>
                      <a:pt x="0" y="0"/>
                    </a:moveTo>
                    <a:lnTo>
                      <a:pt x="569976" y="0"/>
                    </a:lnTo>
                    <a:lnTo>
                      <a:pt x="569976" y="43815"/>
                    </a:lnTo>
                    <a:lnTo>
                      <a:pt x="0" y="43815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18" name="Forme libre : forme 1317">
                <a:extLst>
                  <a:ext uri="{FF2B5EF4-FFF2-40B4-BE49-F238E27FC236}">
                    <a16:creationId xmlns:a16="http://schemas.microsoft.com/office/drawing/2014/main" id="{7E6BAB77-A08F-662A-7363-E509C0C801AA}"/>
                  </a:ext>
                </a:extLst>
              </p:cNvPr>
              <p:cNvSpPr/>
              <p:nvPr/>
            </p:nvSpPr>
            <p:spPr>
              <a:xfrm>
                <a:off x="7465122" y="1067307"/>
                <a:ext cx="263080" cy="131445"/>
              </a:xfrm>
              <a:custGeom>
                <a:avLst/>
                <a:gdLst>
                  <a:gd name="connsiteX0" fmla="*/ 263080 w 263080"/>
                  <a:gd name="connsiteY0" fmla="*/ 65723 h 131445"/>
                  <a:gd name="connsiteX1" fmla="*/ 131540 w 263080"/>
                  <a:gd name="connsiteY1" fmla="*/ 131445 h 131445"/>
                  <a:gd name="connsiteX2" fmla="*/ 0 w 263080"/>
                  <a:gd name="connsiteY2" fmla="*/ 65723 h 131445"/>
                  <a:gd name="connsiteX3" fmla="*/ 131540 w 263080"/>
                  <a:gd name="connsiteY3" fmla="*/ 0 h 131445"/>
                  <a:gd name="connsiteX4" fmla="*/ 263080 w 263080"/>
                  <a:gd name="connsiteY4" fmla="*/ 65723 h 131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3080" h="131445">
                    <a:moveTo>
                      <a:pt x="263080" y="65723"/>
                    </a:moveTo>
                    <a:cubicBezTo>
                      <a:pt x="263080" y="102020"/>
                      <a:pt x="204188" y="131445"/>
                      <a:pt x="131540" y="131445"/>
                    </a:cubicBezTo>
                    <a:cubicBezTo>
                      <a:pt x="58892" y="131445"/>
                      <a:pt x="0" y="102020"/>
                      <a:pt x="0" y="65723"/>
                    </a:cubicBezTo>
                    <a:cubicBezTo>
                      <a:pt x="0" y="29425"/>
                      <a:pt x="58892" y="0"/>
                      <a:pt x="131540" y="0"/>
                    </a:cubicBezTo>
                    <a:cubicBezTo>
                      <a:pt x="204188" y="0"/>
                      <a:pt x="263080" y="29425"/>
                      <a:pt x="263080" y="65723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19" name="Forme libre : forme 1318">
                <a:extLst>
                  <a:ext uri="{FF2B5EF4-FFF2-40B4-BE49-F238E27FC236}">
                    <a16:creationId xmlns:a16="http://schemas.microsoft.com/office/drawing/2014/main" id="{99D41BD1-43A9-671C-3E73-8E58E3520D78}"/>
                  </a:ext>
                </a:extLst>
              </p:cNvPr>
              <p:cNvSpPr/>
              <p:nvPr/>
            </p:nvSpPr>
            <p:spPr>
              <a:xfrm>
                <a:off x="7333677" y="1286477"/>
                <a:ext cx="526065" cy="9525"/>
              </a:xfrm>
              <a:custGeom>
                <a:avLst/>
                <a:gdLst>
                  <a:gd name="connsiteX0" fmla="*/ 526066 w 526065"/>
                  <a:gd name="connsiteY0" fmla="*/ 0 h 9525"/>
                  <a:gd name="connsiteX1" fmla="*/ 0 w 52606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6065" h="9525">
                    <a:moveTo>
                      <a:pt x="526066" y="0"/>
                    </a:moveTo>
                    <a:lnTo>
                      <a:pt x="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20" name="Forme libre : forme 1319">
                <a:extLst>
                  <a:ext uri="{FF2B5EF4-FFF2-40B4-BE49-F238E27FC236}">
                    <a16:creationId xmlns:a16="http://schemas.microsoft.com/office/drawing/2014/main" id="{608E1D82-315A-0E49-20D9-F52A65D15456}"/>
                  </a:ext>
                </a:extLst>
              </p:cNvPr>
              <p:cNvSpPr/>
              <p:nvPr/>
            </p:nvSpPr>
            <p:spPr>
              <a:xfrm>
                <a:off x="7333677" y="1242662"/>
                <a:ext cx="526065" cy="9525"/>
              </a:xfrm>
              <a:custGeom>
                <a:avLst/>
                <a:gdLst>
                  <a:gd name="connsiteX0" fmla="*/ 526066 w 526065"/>
                  <a:gd name="connsiteY0" fmla="*/ 0 h 9525"/>
                  <a:gd name="connsiteX1" fmla="*/ 0 w 526065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26065" h="9525">
                    <a:moveTo>
                      <a:pt x="526066" y="0"/>
                    </a:moveTo>
                    <a:lnTo>
                      <a:pt x="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21" name="Forme libre : forme 1320">
                <a:extLst>
                  <a:ext uri="{FF2B5EF4-FFF2-40B4-BE49-F238E27FC236}">
                    <a16:creationId xmlns:a16="http://schemas.microsoft.com/office/drawing/2014/main" id="{75C473D6-C343-D4E8-DBE9-20ADECD5BFA5}"/>
                  </a:ext>
                </a:extLst>
              </p:cNvPr>
              <p:cNvSpPr/>
              <p:nvPr/>
            </p:nvSpPr>
            <p:spPr>
              <a:xfrm>
                <a:off x="7596662" y="1286477"/>
                <a:ext cx="9525" cy="197358"/>
              </a:xfrm>
              <a:custGeom>
                <a:avLst/>
                <a:gdLst>
                  <a:gd name="connsiteX0" fmla="*/ 0 w 9525"/>
                  <a:gd name="connsiteY0" fmla="*/ 0 h 197358"/>
                  <a:gd name="connsiteX1" fmla="*/ 0 w 9525"/>
                  <a:gd name="connsiteY1" fmla="*/ 197358 h 197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97358">
                    <a:moveTo>
                      <a:pt x="0" y="0"/>
                    </a:moveTo>
                    <a:lnTo>
                      <a:pt x="0" y="197358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22" name="Forme libre : forme 1321">
                <a:extLst>
                  <a:ext uri="{FF2B5EF4-FFF2-40B4-BE49-F238E27FC236}">
                    <a16:creationId xmlns:a16="http://schemas.microsoft.com/office/drawing/2014/main" id="{28F5FBDF-DD8D-9EE6-D28E-66905B4095D1}"/>
                  </a:ext>
                </a:extLst>
              </p:cNvPr>
              <p:cNvSpPr/>
              <p:nvPr/>
            </p:nvSpPr>
            <p:spPr>
              <a:xfrm>
                <a:off x="7487125" y="1286477"/>
                <a:ext cx="9525" cy="197358"/>
              </a:xfrm>
              <a:custGeom>
                <a:avLst/>
                <a:gdLst>
                  <a:gd name="connsiteX0" fmla="*/ 0 w 9525"/>
                  <a:gd name="connsiteY0" fmla="*/ 0 h 197358"/>
                  <a:gd name="connsiteX1" fmla="*/ 0 w 9525"/>
                  <a:gd name="connsiteY1" fmla="*/ 197358 h 197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97358">
                    <a:moveTo>
                      <a:pt x="0" y="0"/>
                    </a:moveTo>
                    <a:lnTo>
                      <a:pt x="0" y="197358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23" name="Forme libre : forme 1322">
                <a:extLst>
                  <a:ext uri="{FF2B5EF4-FFF2-40B4-BE49-F238E27FC236}">
                    <a16:creationId xmlns:a16="http://schemas.microsoft.com/office/drawing/2014/main" id="{9BDEA096-4D8B-D6B9-ADAF-6BE742FE12D1}"/>
                  </a:ext>
                </a:extLst>
              </p:cNvPr>
              <p:cNvSpPr/>
              <p:nvPr/>
            </p:nvSpPr>
            <p:spPr>
              <a:xfrm>
                <a:off x="7706295" y="1286477"/>
                <a:ext cx="9525" cy="197358"/>
              </a:xfrm>
              <a:custGeom>
                <a:avLst/>
                <a:gdLst>
                  <a:gd name="connsiteX0" fmla="*/ 0 w 9525"/>
                  <a:gd name="connsiteY0" fmla="*/ 0 h 197358"/>
                  <a:gd name="connsiteX1" fmla="*/ 0 w 9525"/>
                  <a:gd name="connsiteY1" fmla="*/ 197358 h 197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97358">
                    <a:moveTo>
                      <a:pt x="0" y="0"/>
                    </a:moveTo>
                    <a:lnTo>
                      <a:pt x="0" y="197358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24" name="Forme libre : forme 1323">
                <a:extLst>
                  <a:ext uri="{FF2B5EF4-FFF2-40B4-BE49-F238E27FC236}">
                    <a16:creationId xmlns:a16="http://schemas.microsoft.com/office/drawing/2014/main" id="{28142C30-D483-B497-2010-005484073E61}"/>
                  </a:ext>
                </a:extLst>
              </p:cNvPr>
              <p:cNvSpPr/>
              <p:nvPr/>
            </p:nvSpPr>
            <p:spPr>
              <a:xfrm>
                <a:off x="7739156" y="1352295"/>
                <a:ext cx="22002" cy="21907"/>
              </a:xfrm>
              <a:custGeom>
                <a:avLst/>
                <a:gdLst>
                  <a:gd name="connsiteX0" fmla="*/ 0 w 22002"/>
                  <a:gd name="connsiteY0" fmla="*/ 21907 h 21907"/>
                  <a:gd name="connsiteX1" fmla="*/ 22003 w 22002"/>
                  <a:gd name="connsiteY1" fmla="*/ 0 h 21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002" h="21907">
                    <a:moveTo>
                      <a:pt x="0" y="21907"/>
                    </a:moveTo>
                    <a:lnTo>
                      <a:pt x="22003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25" name="Forme libre : forme 1324">
                <a:extLst>
                  <a:ext uri="{FF2B5EF4-FFF2-40B4-BE49-F238E27FC236}">
                    <a16:creationId xmlns:a16="http://schemas.microsoft.com/office/drawing/2014/main" id="{8198DAA0-193D-9D4D-86D2-2B5D167B44B2}"/>
                  </a:ext>
                </a:extLst>
              </p:cNvPr>
              <p:cNvSpPr/>
              <p:nvPr/>
            </p:nvSpPr>
            <p:spPr>
              <a:xfrm>
                <a:off x="7750205" y="1352295"/>
                <a:ext cx="65722" cy="65722"/>
              </a:xfrm>
              <a:custGeom>
                <a:avLst/>
                <a:gdLst>
                  <a:gd name="connsiteX0" fmla="*/ 0 w 65722"/>
                  <a:gd name="connsiteY0" fmla="*/ 65723 h 65722"/>
                  <a:gd name="connsiteX1" fmla="*/ 65723 w 65722"/>
                  <a:gd name="connsiteY1" fmla="*/ 0 h 65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722" h="65722">
                    <a:moveTo>
                      <a:pt x="0" y="65723"/>
                    </a:moveTo>
                    <a:lnTo>
                      <a:pt x="65723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26" name="Forme libre : forme 1325">
                <a:extLst>
                  <a:ext uri="{FF2B5EF4-FFF2-40B4-BE49-F238E27FC236}">
                    <a16:creationId xmlns:a16="http://schemas.microsoft.com/office/drawing/2014/main" id="{B1215FFB-8591-846F-D3E7-F0854C546769}"/>
                  </a:ext>
                </a:extLst>
              </p:cNvPr>
              <p:cNvSpPr/>
              <p:nvPr/>
            </p:nvSpPr>
            <p:spPr>
              <a:xfrm>
                <a:off x="7366538" y="1352295"/>
                <a:ext cx="21907" cy="21907"/>
              </a:xfrm>
              <a:custGeom>
                <a:avLst/>
                <a:gdLst>
                  <a:gd name="connsiteX0" fmla="*/ 0 w 21907"/>
                  <a:gd name="connsiteY0" fmla="*/ 21907 h 21907"/>
                  <a:gd name="connsiteX1" fmla="*/ 21908 w 21907"/>
                  <a:gd name="connsiteY1" fmla="*/ 0 h 219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1907" h="21907">
                    <a:moveTo>
                      <a:pt x="0" y="21907"/>
                    </a:moveTo>
                    <a:lnTo>
                      <a:pt x="21908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27" name="Forme libre : forme 1326">
                <a:extLst>
                  <a:ext uri="{FF2B5EF4-FFF2-40B4-BE49-F238E27FC236}">
                    <a16:creationId xmlns:a16="http://schemas.microsoft.com/office/drawing/2014/main" id="{1F8A7C08-950D-9118-4B63-6834C05BADC4}"/>
                  </a:ext>
                </a:extLst>
              </p:cNvPr>
              <p:cNvSpPr/>
              <p:nvPr/>
            </p:nvSpPr>
            <p:spPr>
              <a:xfrm>
                <a:off x="7377492" y="1352295"/>
                <a:ext cx="65722" cy="65722"/>
              </a:xfrm>
              <a:custGeom>
                <a:avLst/>
                <a:gdLst>
                  <a:gd name="connsiteX0" fmla="*/ 0 w 65722"/>
                  <a:gd name="connsiteY0" fmla="*/ 65723 h 65722"/>
                  <a:gd name="connsiteX1" fmla="*/ 65723 w 65722"/>
                  <a:gd name="connsiteY1" fmla="*/ 0 h 65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722" h="65722">
                    <a:moveTo>
                      <a:pt x="0" y="65723"/>
                    </a:moveTo>
                    <a:lnTo>
                      <a:pt x="65723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1313" name="Forme libre : forme 1312">
              <a:extLst>
                <a:ext uri="{FF2B5EF4-FFF2-40B4-BE49-F238E27FC236}">
                  <a16:creationId xmlns:a16="http://schemas.microsoft.com/office/drawing/2014/main" id="{760D9824-516A-A393-40E0-702106B15ED5}"/>
                </a:ext>
              </a:extLst>
            </p:cNvPr>
            <p:cNvSpPr/>
            <p:nvPr/>
          </p:nvSpPr>
          <p:spPr>
            <a:xfrm>
              <a:off x="7263763" y="966237"/>
              <a:ext cx="139541" cy="81258"/>
            </a:xfrm>
            <a:custGeom>
              <a:avLst/>
              <a:gdLst>
                <a:gd name="connsiteX0" fmla="*/ 117253 w 139541"/>
                <a:gd name="connsiteY0" fmla="*/ 35634 h 81258"/>
                <a:gd name="connsiteX1" fmla="*/ 112109 w 139541"/>
                <a:gd name="connsiteY1" fmla="*/ 36491 h 81258"/>
                <a:gd name="connsiteX2" fmla="*/ 64675 w 139541"/>
                <a:gd name="connsiteY2" fmla="*/ 296 h 81258"/>
                <a:gd name="connsiteX3" fmla="*/ 31052 w 139541"/>
                <a:gd name="connsiteY3" fmla="*/ 26109 h 81258"/>
                <a:gd name="connsiteX4" fmla="*/ 28480 w 139541"/>
                <a:gd name="connsiteY4" fmla="*/ 26109 h 81258"/>
                <a:gd name="connsiteX5" fmla="*/ 0 w 139541"/>
                <a:gd name="connsiteY5" fmla="*/ 52779 h 81258"/>
                <a:gd name="connsiteX6" fmla="*/ 26670 w 139541"/>
                <a:gd name="connsiteY6" fmla="*/ 81258 h 81258"/>
                <a:gd name="connsiteX7" fmla="*/ 116300 w 139541"/>
                <a:gd name="connsiteY7" fmla="*/ 81258 h 81258"/>
                <a:gd name="connsiteX8" fmla="*/ 139541 w 139541"/>
                <a:gd name="connsiteY8" fmla="*/ 58875 h 81258"/>
                <a:gd name="connsiteX9" fmla="*/ 117157 w 139541"/>
                <a:gd name="connsiteY9" fmla="*/ 35634 h 81258"/>
                <a:gd name="connsiteX10" fmla="*/ 117157 w 139541"/>
                <a:gd name="connsiteY10" fmla="*/ 35634 h 8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9541" h="81258">
                  <a:moveTo>
                    <a:pt x="117253" y="35634"/>
                  </a:moveTo>
                  <a:cubicBezTo>
                    <a:pt x="115538" y="35634"/>
                    <a:pt x="113824" y="35634"/>
                    <a:pt x="112109" y="36491"/>
                  </a:cubicBezTo>
                  <a:cubicBezTo>
                    <a:pt x="108681" y="13250"/>
                    <a:pt x="88011" y="-2371"/>
                    <a:pt x="64675" y="296"/>
                  </a:cubicBezTo>
                  <a:cubicBezTo>
                    <a:pt x="50006" y="2010"/>
                    <a:pt x="37148" y="12393"/>
                    <a:pt x="31052" y="26109"/>
                  </a:cubicBezTo>
                  <a:lnTo>
                    <a:pt x="28480" y="26109"/>
                  </a:lnTo>
                  <a:cubicBezTo>
                    <a:pt x="12954" y="26109"/>
                    <a:pt x="953" y="37348"/>
                    <a:pt x="0" y="52779"/>
                  </a:cubicBezTo>
                  <a:cubicBezTo>
                    <a:pt x="0" y="68304"/>
                    <a:pt x="11239" y="80306"/>
                    <a:pt x="26670" y="81258"/>
                  </a:cubicBezTo>
                  <a:lnTo>
                    <a:pt x="116300" y="81258"/>
                  </a:lnTo>
                  <a:cubicBezTo>
                    <a:pt x="129254" y="81258"/>
                    <a:pt x="139541" y="71733"/>
                    <a:pt x="139541" y="58875"/>
                  </a:cubicBezTo>
                  <a:cubicBezTo>
                    <a:pt x="139541" y="46016"/>
                    <a:pt x="130016" y="35634"/>
                    <a:pt x="117157" y="35634"/>
                  </a:cubicBezTo>
                  <a:cubicBezTo>
                    <a:pt x="118015" y="35634"/>
                    <a:pt x="117157" y="35634"/>
                    <a:pt x="117157" y="35634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314" name="Forme libre : forme 1313">
              <a:extLst>
                <a:ext uri="{FF2B5EF4-FFF2-40B4-BE49-F238E27FC236}">
                  <a16:creationId xmlns:a16="http://schemas.microsoft.com/office/drawing/2014/main" id="{4B6CE5B4-8595-D4E9-3E6A-DF58EE2B4C3F}"/>
                </a:ext>
              </a:extLst>
            </p:cNvPr>
            <p:cNvSpPr/>
            <p:nvPr/>
          </p:nvSpPr>
          <p:spPr>
            <a:xfrm>
              <a:off x="7714201" y="883639"/>
              <a:ext cx="197929" cy="115278"/>
            </a:xfrm>
            <a:custGeom>
              <a:avLst/>
              <a:gdLst>
                <a:gd name="connsiteX0" fmla="*/ 31813 w 197929"/>
                <a:gd name="connsiteY0" fmla="*/ 50508 h 115278"/>
                <a:gd name="connsiteX1" fmla="*/ 39148 w 197929"/>
                <a:gd name="connsiteY1" fmla="*/ 51746 h 115278"/>
                <a:gd name="connsiteX2" fmla="*/ 106394 w 197929"/>
                <a:gd name="connsiteY2" fmla="*/ 407 h 115278"/>
                <a:gd name="connsiteX3" fmla="*/ 154019 w 197929"/>
                <a:gd name="connsiteY3" fmla="*/ 37078 h 115278"/>
                <a:gd name="connsiteX4" fmla="*/ 157639 w 197929"/>
                <a:gd name="connsiteY4" fmla="*/ 37078 h 115278"/>
                <a:gd name="connsiteX5" fmla="*/ 197929 w 197929"/>
                <a:gd name="connsiteY5" fmla="*/ 74987 h 115278"/>
                <a:gd name="connsiteX6" fmla="*/ 160020 w 197929"/>
                <a:gd name="connsiteY6" fmla="*/ 115278 h 115278"/>
                <a:gd name="connsiteX7" fmla="*/ 32956 w 197929"/>
                <a:gd name="connsiteY7" fmla="*/ 115278 h 115278"/>
                <a:gd name="connsiteX8" fmla="*/ 0 w 197929"/>
                <a:gd name="connsiteY8" fmla="*/ 83465 h 115278"/>
                <a:gd name="connsiteX9" fmla="*/ 31813 w 197929"/>
                <a:gd name="connsiteY9" fmla="*/ 50508 h 115278"/>
                <a:gd name="connsiteX10" fmla="*/ 31813 w 197929"/>
                <a:gd name="connsiteY10" fmla="*/ 50508 h 11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929" h="115278">
                  <a:moveTo>
                    <a:pt x="31813" y="50508"/>
                  </a:moveTo>
                  <a:cubicBezTo>
                    <a:pt x="34290" y="50508"/>
                    <a:pt x="36671" y="50508"/>
                    <a:pt x="39148" y="51746"/>
                  </a:cubicBezTo>
                  <a:cubicBezTo>
                    <a:pt x="44005" y="18790"/>
                    <a:pt x="73342" y="-3308"/>
                    <a:pt x="106394" y="407"/>
                  </a:cubicBezTo>
                  <a:cubicBezTo>
                    <a:pt x="127159" y="2788"/>
                    <a:pt x="145542" y="17552"/>
                    <a:pt x="154019" y="37078"/>
                  </a:cubicBezTo>
                  <a:lnTo>
                    <a:pt x="157639" y="37078"/>
                  </a:lnTo>
                  <a:cubicBezTo>
                    <a:pt x="179641" y="37078"/>
                    <a:pt x="196786" y="52985"/>
                    <a:pt x="197929" y="74987"/>
                  </a:cubicBezTo>
                  <a:cubicBezTo>
                    <a:pt x="197929" y="96990"/>
                    <a:pt x="182023" y="114135"/>
                    <a:pt x="160020" y="115278"/>
                  </a:cubicBezTo>
                  <a:lnTo>
                    <a:pt x="32956" y="115278"/>
                  </a:lnTo>
                  <a:cubicBezTo>
                    <a:pt x="14668" y="115278"/>
                    <a:pt x="0" y="101848"/>
                    <a:pt x="0" y="83465"/>
                  </a:cubicBezTo>
                  <a:cubicBezTo>
                    <a:pt x="0" y="65081"/>
                    <a:pt x="13430" y="50508"/>
                    <a:pt x="31813" y="50508"/>
                  </a:cubicBezTo>
                  <a:cubicBezTo>
                    <a:pt x="30575" y="50508"/>
                    <a:pt x="31813" y="50508"/>
                    <a:pt x="31813" y="5050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1328" name="Groupe 1327">
            <a:extLst>
              <a:ext uri="{FF2B5EF4-FFF2-40B4-BE49-F238E27FC236}">
                <a16:creationId xmlns:a16="http://schemas.microsoft.com/office/drawing/2014/main" id="{68F9459C-B95D-2FA8-9F1A-6A6A765730F2}"/>
              </a:ext>
            </a:extLst>
          </p:cNvPr>
          <p:cNvGrpSpPr/>
          <p:nvPr/>
        </p:nvGrpSpPr>
        <p:grpSpPr>
          <a:xfrm>
            <a:off x="5201246" y="2918854"/>
            <a:ext cx="745127" cy="595909"/>
            <a:chOff x="8160257" y="941266"/>
            <a:chExt cx="745127" cy="595909"/>
          </a:xfrm>
        </p:grpSpPr>
        <p:sp>
          <p:nvSpPr>
            <p:cNvPr id="1329" name="Forme libre : forme 1328">
              <a:extLst>
                <a:ext uri="{FF2B5EF4-FFF2-40B4-BE49-F238E27FC236}">
                  <a16:creationId xmlns:a16="http://schemas.microsoft.com/office/drawing/2014/main" id="{C9506908-1442-9002-42B1-470D52B491F0}"/>
                </a:ext>
              </a:extLst>
            </p:cNvPr>
            <p:cNvSpPr/>
            <p:nvPr/>
          </p:nvSpPr>
          <p:spPr>
            <a:xfrm>
              <a:off x="8160257" y="1527650"/>
              <a:ext cx="739330" cy="9525"/>
            </a:xfrm>
            <a:custGeom>
              <a:avLst/>
              <a:gdLst>
                <a:gd name="connsiteX0" fmla="*/ 0 w 739330"/>
                <a:gd name="connsiteY0" fmla="*/ 0 h 9525"/>
                <a:gd name="connsiteX1" fmla="*/ 739330 w 73933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330" h="9525">
                  <a:moveTo>
                    <a:pt x="0" y="0"/>
                  </a:moveTo>
                  <a:lnTo>
                    <a:pt x="73933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330" name="Forme libre : forme 1329">
              <a:extLst>
                <a:ext uri="{FF2B5EF4-FFF2-40B4-BE49-F238E27FC236}">
                  <a16:creationId xmlns:a16="http://schemas.microsoft.com/office/drawing/2014/main" id="{2AB1B742-8F3D-F768-9357-BE476E8F6886}"/>
                </a:ext>
              </a:extLst>
            </p:cNvPr>
            <p:cNvSpPr/>
            <p:nvPr/>
          </p:nvSpPr>
          <p:spPr>
            <a:xfrm>
              <a:off x="8177116" y="941266"/>
              <a:ext cx="197929" cy="115278"/>
            </a:xfrm>
            <a:custGeom>
              <a:avLst/>
              <a:gdLst>
                <a:gd name="connsiteX0" fmla="*/ 31814 w 197929"/>
                <a:gd name="connsiteY0" fmla="*/ 50508 h 115278"/>
                <a:gd name="connsiteX1" fmla="*/ 39148 w 197929"/>
                <a:gd name="connsiteY1" fmla="*/ 51746 h 115278"/>
                <a:gd name="connsiteX2" fmla="*/ 106394 w 197929"/>
                <a:gd name="connsiteY2" fmla="*/ 407 h 115278"/>
                <a:gd name="connsiteX3" fmla="*/ 154019 w 197929"/>
                <a:gd name="connsiteY3" fmla="*/ 37078 h 115278"/>
                <a:gd name="connsiteX4" fmla="*/ 157639 w 197929"/>
                <a:gd name="connsiteY4" fmla="*/ 37078 h 115278"/>
                <a:gd name="connsiteX5" fmla="*/ 197930 w 197929"/>
                <a:gd name="connsiteY5" fmla="*/ 74987 h 115278"/>
                <a:gd name="connsiteX6" fmla="*/ 160020 w 197929"/>
                <a:gd name="connsiteY6" fmla="*/ 115278 h 115278"/>
                <a:gd name="connsiteX7" fmla="*/ 32957 w 197929"/>
                <a:gd name="connsiteY7" fmla="*/ 115278 h 115278"/>
                <a:gd name="connsiteX8" fmla="*/ 0 w 197929"/>
                <a:gd name="connsiteY8" fmla="*/ 83465 h 115278"/>
                <a:gd name="connsiteX9" fmla="*/ 31814 w 197929"/>
                <a:gd name="connsiteY9" fmla="*/ 50508 h 115278"/>
                <a:gd name="connsiteX10" fmla="*/ 31814 w 197929"/>
                <a:gd name="connsiteY10" fmla="*/ 50508 h 115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7929" h="115278">
                  <a:moveTo>
                    <a:pt x="31814" y="50508"/>
                  </a:moveTo>
                  <a:cubicBezTo>
                    <a:pt x="34290" y="50508"/>
                    <a:pt x="36671" y="50508"/>
                    <a:pt x="39148" y="51746"/>
                  </a:cubicBezTo>
                  <a:cubicBezTo>
                    <a:pt x="44005" y="18790"/>
                    <a:pt x="73343" y="-3308"/>
                    <a:pt x="106394" y="407"/>
                  </a:cubicBezTo>
                  <a:cubicBezTo>
                    <a:pt x="127159" y="2788"/>
                    <a:pt x="145542" y="17552"/>
                    <a:pt x="154019" y="37078"/>
                  </a:cubicBezTo>
                  <a:lnTo>
                    <a:pt x="157639" y="37078"/>
                  </a:lnTo>
                  <a:cubicBezTo>
                    <a:pt x="179641" y="37078"/>
                    <a:pt x="196786" y="52985"/>
                    <a:pt x="197930" y="74987"/>
                  </a:cubicBezTo>
                  <a:cubicBezTo>
                    <a:pt x="197930" y="96990"/>
                    <a:pt x="182023" y="114135"/>
                    <a:pt x="160020" y="115278"/>
                  </a:cubicBezTo>
                  <a:lnTo>
                    <a:pt x="32957" y="115278"/>
                  </a:lnTo>
                  <a:cubicBezTo>
                    <a:pt x="14668" y="115278"/>
                    <a:pt x="0" y="101848"/>
                    <a:pt x="0" y="83465"/>
                  </a:cubicBezTo>
                  <a:cubicBezTo>
                    <a:pt x="0" y="65081"/>
                    <a:pt x="13430" y="50508"/>
                    <a:pt x="31814" y="50508"/>
                  </a:cubicBezTo>
                  <a:cubicBezTo>
                    <a:pt x="30575" y="50508"/>
                    <a:pt x="31814" y="50508"/>
                    <a:pt x="31814" y="5050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1331" name="Graphique 517">
              <a:extLst>
                <a:ext uri="{FF2B5EF4-FFF2-40B4-BE49-F238E27FC236}">
                  <a16:creationId xmlns:a16="http://schemas.microsoft.com/office/drawing/2014/main" id="{BD3E67B1-1B7B-6F15-C80F-3F7CAB7EDB4D}"/>
                </a:ext>
              </a:extLst>
            </p:cNvPr>
            <p:cNvGrpSpPr/>
            <p:nvPr/>
          </p:nvGrpSpPr>
          <p:grpSpPr>
            <a:xfrm>
              <a:off x="8244097" y="1001227"/>
              <a:ext cx="571522" cy="523946"/>
              <a:chOff x="8244097" y="1001227"/>
              <a:chExt cx="571522" cy="523946"/>
            </a:xfrm>
            <a:noFill/>
          </p:grpSpPr>
          <p:sp>
            <p:nvSpPr>
              <p:cNvPr id="1336" name="Forme libre : forme 1335">
                <a:extLst>
                  <a:ext uri="{FF2B5EF4-FFF2-40B4-BE49-F238E27FC236}">
                    <a16:creationId xmlns:a16="http://schemas.microsoft.com/office/drawing/2014/main" id="{EDED4B3D-74E3-A0D3-C3BB-045F7352189D}"/>
                  </a:ext>
                </a:extLst>
              </p:cNvPr>
              <p:cNvSpPr/>
              <p:nvPr/>
            </p:nvSpPr>
            <p:spPr>
              <a:xfrm>
                <a:off x="8375140" y="1334674"/>
                <a:ext cx="130968" cy="190500"/>
              </a:xfrm>
              <a:custGeom>
                <a:avLst/>
                <a:gdLst>
                  <a:gd name="connsiteX0" fmla="*/ 0 w 130968"/>
                  <a:gd name="connsiteY0" fmla="*/ 190500 h 190500"/>
                  <a:gd name="connsiteX1" fmla="*/ 0 w 130968"/>
                  <a:gd name="connsiteY1" fmla="*/ 0 h 190500"/>
                  <a:gd name="connsiteX2" fmla="*/ 130969 w 130968"/>
                  <a:gd name="connsiteY2" fmla="*/ 0 h 190500"/>
                  <a:gd name="connsiteX3" fmla="*/ 130969 w 130968"/>
                  <a:gd name="connsiteY3" fmla="*/ 190500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0968" h="190500">
                    <a:moveTo>
                      <a:pt x="0" y="190500"/>
                    </a:moveTo>
                    <a:lnTo>
                      <a:pt x="0" y="0"/>
                    </a:lnTo>
                    <a:lnTo>
                      <a:pt x="130969" y="0"/>
                    </a:lnTo>
                    <a:lnTo>
                      <a:pt x="130969" y="19050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37" name="Forme libre : forme 1336">
                <a:extLst>
                  <a:ext uri="{FF2B5EF4-FFF2-40B4-BE49-F238E27FC236}">
                    <a16:creationId xmlns:a16="http://schemas.microsoft.com/office/drawing/2014/main" id="{2148A04A-BEDA-8D7C-44B9-C9B487687251}"/>
                  </a:ext>
                </a:extLst>
              </p:cNvPr>
              <p:cNvSpPr/>
              <p:nvPr/>
            </p:nvSpPr>
            <p:spPr>
              <a:xfrm>
                <a:off x="8565641" y="1334674"/>
                <a:ext cx="119062" cy="71437"/>
              </a:xfrm>
              <a:custGeom>
                <a:avLst/>
                <a:gdLst>
                  <a:gd name="connsiteX0" fmla="*/ 0 w 119062"/>
                  <a:gd name="connsiteY0" fmla="*/ 0 h 71437"/>
                  <a:gd name="connsiteX1" fmla="*/ 119062 w 119062"/>
                  <a:gd name="connsiteY1" fmla="*/ 0 h 71437"/>
                  <a:gd name="connsiteX2" fmla="*/ 119062 w 119062"/>
                  <a:gd name="connsiteY2" fmla="*/ 71438 h 71437"/>
                  <a:gd name="connsiteX3" fmla="*/ 0 w 119062"/>
                  <a:gd name="connsiteY3" fmla="*/ 71438 h 7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9062" h="71437">
                    <a:moveTo>
                      <a:pt x="0" y="0"/>
                    </a:moveTo>
                    <a:lnTo>
                      <a:pt x="119062" y="0"/>
                    </a:lnTo>
                    <a:lnTo>
                      <a:pt x="119062" y="71438"/>
                    </a:lnTo>
                    <a:lnTo>
                      <a:pt x="0" y="71438"/>
                    </a:ln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38" name="Forme libre : forme 1337">
                <a:extLst>
                  <a:ext uri="{FF2B5EF4-FFF2-40B4-BE49-F238E27FC236}">
                    <a16:creationId xmlns:a16="http://schemas.microsoft.com/office/drawing/2014/main" id="{E11E7BE6-1987-C498-F139-3E66E86EB26B}"/>
                  </a:ext>
                </a:extLst>
              </p:cNvPr>
              <p:cNvSpPr/>
              <p:nvPr/>
            </p:nvSpPr>
            <p:spPr>
              <a:xfrm>
                <a:off x="8648984" y="1025111"/>
                <a:ext cx="9525" cy="71437"/>
              </a:xfrm>
              <a:custGeom>
                <a:avLst/>
                <a:gdLst>
                  <a:gd name="connsiteX0" fmla="*/ 0 w 9525"/>
                  <a:gd name="connsiteY0" fmla="*/ 0 h 71437"/>
                  <a:gd name="connsiteX1" fmla="*/ 0 w 9525"/>
                  <a:gd name="connsiteY1" fmla="*/ 71438 h 71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71437">
                    <a:moveTo>
                      <a:pt x="0" y="0"/>
                    </a:moveTo>
                    <a:lnTo>
                      <a:pt x="0" y="71438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39" name="Forme libre : forme 1338">
                <a:extLst>
                  <a:ext uri="{FF2B5EF4-FFF2-40B4-BE49-F238E27FC236}">
                    <a16:creationId xmlns:a16="http://schemas.microsoft.com/office/drawing/2014/main" id="{BC8D8413-AA58-8399-8B7E-78C2462AC0D4}"/>
                  </a:ext>
                </a:extLst>
              </p:cNvPr>
              <p:cNvSpPr/>
              <p:nvPr/>
            </p:nvSpPr>
            <p:spPr>
              <a:xfrm>
                <a:off x="8720422" y="1025111"/>
                <a:ext cx="9525" cy="130968"/>
              </a:xfrm>
              <a:custGeom>
                <a:avLst/>
                <a:gdLst>
                  <a:gd name="connsiteX0" fmla="*/ 0 w 9525"/>
                  <a:gd name="connsiteY0" fmla="*/ 130969 h 130968"/>
                  <a:gd name="connsiteX1" fmla="*/ 0 w 9525"/>
                  <a:gd name="connsiteY1" fmla="*/ 0 h 130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130968">
                    <a:moveTo>
                      <a:pt x="0" y="130969"/>
                    </a:moveTo>
                    <a:lnTo>
                      <a:pt x="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40" name="Forme libre : forme 1339">
                <a:extLst>
                  <a:ext uri="{FF2B5EF4-FFF2-40B4-BE49-F238E27FC236}">
                    <a16:creationId xmlns:a16="http://schemas.microsoft.com/office/drawing/2014/main" id="{61A19344-EB9D-4A57-B3B5-8AE4D507C807}"/>
                  </a:ext>
                </a:extLst>
              </p:cNvPr>
              <p:cNvSpPr/>
              <p:nvPr/>
            </p:nvSpPr>
            <p:spPr>
              <a:xfrm>
                <a:off x="8637078" y="1025111"/>
                <a:ext cx="95250" cy="9525"/>
              </a:xfrm>
              <a:custGeom>
                <a:avLst/>
                <a:gdLst>
                  <a:gd name="connsiteX0" fmla="*/ 95250 w 95250"/>
                  <a:gd name="connsiteY0" fmla="*/ 0 h 9525"/>
                  <a:gd name="connsiteX1" fmla="*/ 0 w 9525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0" h="9525">
                    <a:moveTo>
                      <a:pt x="95250" y="0"/>
                    </a:moveTo>
                    <a:lnTo>
                      <a:pt x="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41" name="Forme libre : forme 1340">
                <a:extLst>
                  <a:ext uri="{FF2B5EF4-FFF2-40B4-BE49-F238E27FC236}">
                    <a16:creationId xmlns:a16="http://schemas.microsoft.com/office/drawing/2014/main" id="{57A4F639-5C71-8F40-2DCD-58A088FAAF80}"/>
                  </a:ext>
                </a:extLst>
              </p:cNvPr>
              <p:cNvSpPr/>
              <p:nvPr/>
            </p:nvSpPr>
            <p:spPr>
              <a:xfrm>
                <a:off x="8315609" y="1298955"/>
                <a:ext cx="428625" cy="226218"/>
              </a:xfrm>
              <a:custGeom>
                <a:avLst/>
                <a:gdLst>
                  <a:gd name="connsiteX0" fmla="*/ 0 w 428625"/>
                  <a:gd name="connsiteY0" fmla="*/ 0 h 226218"/>
                  <a:gd name="connsiteX1" fmla="*/ 0 w 428625"/>
                  <a:gd name="connsiteY1" fmla="*/ 226219 h 226218"/>
                  <a:gd name="connsiteX2" fmla="*/ 428625 w 428625"/>
                  <a:gd name="connsiteY2" fmla="*/ 226219 h 226218"/>
                  <a:gd name="connsiteX3" fmla="*/ 428625 w 428625"/>
                  <a:gd name="connsiteY3" fmla="*/ 0 h 226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28625" h="226218">
                    <a:moveTo>
                      <a:pt x="0" y="0"/>
                    </a:moveTo>
                    <a:lnTo>
                      <a:pt x="0" y="226219"/>
                    </a:lnTo>
                    <a:lnTo>
                      <a:pt x="428625" y="226219"/>
                    </a:lnTo>
                    <a:lnTo>
                      <a:pt x="428625" y="0"/>
                    </a:lnTo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42" name="Forme libre : forme 1341">
                <a:extLst>
                  <a:ext uri="{FF2B5EF4-FFF2-40B4-BE49-F238E27FC236}">
                    <a16:creationId xmlns:a16="http://schemas.microsoft.com/office/drawing/2014/main" id="{61F6C7C5-412D-E19D-1433-21F707C6C0DA}"/>
                  </a:ext>
                </a:extLst>
              </p:cNvPr>
              <p:cNvSpPr/>
              <p:nvPr/>
            </p:nvSpPr>
            <p:spPr>
              <a:xfrm>
                <a:off x="8244097" y="1001227"/>
                <a:ext cx="571522" cy="273915"/>
              </a:xfrm>
              <a:custGeom>
                <a:avLst/>
                <a:gdLst>
                  <a:gd name="connsiteX0" fmla="*/ 547762 w 571522"/>
                  <a:gd name="connsiteY0" fmla="*/ 273915 h 273915"/>
                  <a:gd name="connsiteX1" fmla="*/ 532236 w 571522"/>
                  <a:gd name="connsiteY1" fmla="*/ 268105 h 273915"/>
                  <a:gd name="connsiteX2" fmla="*/ 285824 w 571522"/>
                  <a:gd name="connsiteY2" fmla="*/ 55316 h 273915"/>
                  <a:gd name="connsiteX3" fmla="*/ 39413 w 571522"/>
                  <a:gd name="connsiteY3" fmla="*/ 268105 h 273915"/>
                  <a:gd name="connsiteX4" fmla="*/ 5790 w 571522"/>
                  <a:gd name="connsiteY4" fmla="*/ 265628 h 273915"/>
                  <a:gd name="connsiteX5" fmla="*/ 8266 w 571522"/>
                  <a:gd name="connsiteY5" fmla="*/ 232005 h 273915"/>
                  <a:gd name="connsiteX6" fmla="*/ 270204 w 571522"/>
                  <a:gd name="connsiteY6" fmla="*/ 5786 h 273915"/>
                  <a:gd name="connsiteX7" fmla="*/ 301350 w 571522"/>
                  <a:gd name="connsiteY7" fmla="*/ 5786 h 273915"/>
                  <a:gd name="connsiteX8" fmla="*/ 563288 w 571522"/>
                  <a:gd name="connsiteY8" fmla="*/ 232005 h 273915"/>
                  <a:gd name="connsiteX9" fmla="*/ 565764 w 571522"/>
                  <a:gd name="connsiteY9" fmla="*/ 265628 h 273915"/>
                  <a:gd name="connsiteX10" fmla="*/ 547762 w 571522"/>
                  <a:gd name="connsiteY10" fmla="*/ 273915 h 273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71522" h="273915">
                    <a:moveTo>
                      <a:pt x="547762" y="273915"/>
                    </a:moveTo>
                    <a:cubicBezTo>
                      <a:pt x="542238" y="273915"/>
                      <a:pt x="536713" y="272010"/>
                      <a:pt x="532236" y="268105"/>
                    </a:cubicBezTo>
                    <a:lnTo>
                      <a:pt x="285824" y="55316"/>
                    </a:lnTo>
                    <a:lnTo>
                      <a:pt x="39413" y="268105"/>
                    </a:lnTo>
                    <a:cubicBezTo>
                      <a:pt x="29507" y="276677"/>
                      <a:pt x="14457" y="275630"/>
                      <a:pt x="5790" y="265628"/>
                    </a:cubicBezTo>
                    <a:cubicBezTo>
                      <a:pt x="-2783" y="255722"/>
                      <a:pt x="-1735" y="240673"/>
                      <a:pt x="8266" y="232005"/>
                    </a:cubicBezTo>
                    <a:lnTo>
                      <a:pt x="270204" y="5786"/>
                    </a:lnTo>
                    <a:cubicBezTo>
                      <a:pt x="279157" y="-1929"/>
                      <a:pt x="292397" y="-1929"/>
                      <a:pt x="301350" y="5786"/>
                    </a:cubicBezTo>
                    <a:lnTo>
                      <a:pt x="563288" y="232005"/>
                    </a:lnTo>
                    <a:cubicBezTo>
                      <a:pt x="573194" y="240578"/>
                      <a:pt x="574337" y="255627"/>
                      <a:pt x="565764" y="265628"/>
                    </a:cubicBezTo>
                    <a:cubicBezTo>
                      <a:pt x="561097" y="271058"/>
                      <a:pt x="554430" y="273915"/>
                      <a:pt x="547762" y="273915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343" name="Forme libre : forme 1342">
                <a:extLst>
                  <a:ext uri="{FF2B5EF4-FFF2-40B4-BE49-F238E27FC236}">
                    <a16:creationId xmlns:a16="http://schemas.microsoft.com/office/drawing/2014/main" id="{D5EDADDE-489C-0CDA-E04C-B871A31E2C37}"/>
                  </a:ext>
                </a:extLst>
              </p:cNvPr>
              <p:cNvSpPr/>
              <p:nvPr/>
            </p:nvSpPr>
            <p:spPr>
              <a:xfrm>
                <a:off x="8470391" y="1215611"/>
                <a:ext cx="119062" cy="9525"/>
              </a:xfrm>
              <a:custGeom>
                <a:avLst/>
                <a:gdLst>
                  <a:gd name="connsiteX0" fmla="*/ 119062 w 119062"/>
                  <a:gd name="connsiteY0" fmla="*/ 0 h 9525"/>
                  <a:gd name="connsiteX1" fmla="*/ 0 w 119062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9062" h="9525">
                    <a:moveTo>
                      <a:pt x="119062" y="0"/>
                    </a:moveTo>
                    <a:lnTo>
                      <a:pt x="0" y="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832" name="Forme libre : forme 831">
                <a:extLst>
                  <a:ext uri="{FF2B5EF4-FFF2-40B4-BE49-F238E27FC236}">
                    <a16:creationId xmlns:a16="http://schemas.microsoft.com/office/drawing/2014/main" id="{D4F6BC64-526E-A2A9-1D7F-7B4CD819483D}"/>
                  </a:ext>
                </a:extLst>
              </p:cNvPr>
              <p:cNvSpPr/>
              <p:nvPr/>
            </p:nvSpPr>
            <p:spPr>
              <a:xfrm>
                <a:off x="8398953" y="1418018"/>
                <a:ext cx="23812" cy="23812"/>
              </a:xfrm>
              <a:custGeom>
                <a:avLst/>
                <a:gdLst>
                  <a:gd name="connsiteX0" fmla="*/ 23812 w 23812"/>
                  <a:gd name="connsiteY0" fmla="*/ 11906 h 23812"/>
                  <a:gd name="connsiteX1" fmla="*/ 11906 w 23812"/>
                  <a:gd name="connsiteY1" fmla="*/ 23813 h 23812"/>
                  <a:gd name="connsiteX2" fmla="*/ 0 w 23812"/>
                  <a:gd name="connsiteY2" fmla="*/ 11906 h 23812"/>
                  <a:gd name="connsiteX3" fmla="*/ 11906 w 23812"/>
                  <a:gd name="connsiteY3" fmla="*/ 0 h 23812"/>
                  <a:gd name="connsiteX4" fmla="*/ 23812 w 23812"/>
                  <a:gd name="connsiteY4" fmla="*/ 11906 h 23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812" h="23812">
                    <a:moveTo>
                      <a:pt x="23812" y="11906"/>
                    </a:moveTo>
                    <a:cubicBezTo>
                      <a:pt x="23812" y="18482"/>
                      <a:pt x="18482" y="23813"/>
                      <a:pt x="11906" y="23813"/>
                    </a:cubicBezTo>
                    <a:cubicBezTo>
                      <a:pt x="5330" y="23813"/>
                      <a:pt x="0" y="18482"/>
                      <a:pt x="0" y="11906"/>
                    </a:cubicBezTo>
                    <a:cubicBezTo>
                      <a:pt x="0" y="5331"/>
                      <a:pt x="5330" y="0"/>
                      <a:pt x="11906" y="0"/>
                    </a:cubicBezTo>
                    <a:cubicBezTo>
                      <a:pt x="18482" y="0"/>
                      <a:pt x="23812" y="5331"/>
                      <a:pt x="23812" y="11906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202020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1332" name="Forme libre : forme 1331">
              <a:extLst>
                <a:ext uri="{FF2B5EF4-FFF2-40B4-BE49-F238E27FC236}">
                  <a16:creationId xmlns:a16="http://schemas.microsoft.com/office/drawing/2014/main" id="{412E678D-BECD-DA6C-552B-229FC3E6F372}"/>
                </a:ext>
              </a:extLst>
            </p:cNvPr>
            <p:cNvSpPr/>
            <p:nvPr/>
          </p:nvSpPr>
          <p:spPr>
            <a:xfrm>
              <a:off x="8771297" y="1308575"/>
              <a:ext cx="134087" cy="188404"/>
            </a:xfrm>
            <a:custGeom>
              <a:avLst/>
              <a:gdLst>
                <a:gd name="connsiteX0" fmla="*/ 67044 w 134087"/>
                <a:gd name="connsiteY0" fmla="*/ 188405 h 188404"/>
                <a:gd name="connsiteX1" fmla="*/ 67044 w 134087"/>
                <a:gd name="connsiteY1" fmla="*/ 0 h 188404"/>
                <a:gd name="connsiteX2" fmla="*/ 67044 w 134087"/>
                <a:gd name="connsiteY2" fmla="*/ 188405 h 188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4087" h="188404">
                  <a:moveTo>
                    <a:pt x="67044" y="188405"/>
                  </a:moveTo>
                  <a:cubicBezTo>
                    <a:pt x="182297" y="188405"/>
                    <a:pt x="126290" y="0"/>
                    <a:pt x="67044" y="0"/>
                  </a:cubicBezTo>
                  <a:cubicBezTo>
                    <a:pt x="7799" y="0"/>
                    <a:pt x="-48209" y="188405"/>
                    <a:pt x="67044" y="188405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333" name="Forme libre : forme 1332">
              <a:extLst>
                <a:ext uri="{FF2B5EF4-FFF2-40B4-BE49-F238E27FC236}">
                  <a16:creationId xmlns:a16="http://schemas.microsoft.com/office/drawing/2014/main" id="{A9F71A5A-3F6B-7256-1BC2-B2B22E8CC197}"/>
                </a:ext>
              </a:extLst>
            </p:cNvPr>
            <p:cNvSpPr/>
            <p:nvPr/>
          </p:nvSpPr>
          <p:spPr>
            <a:xfrm>
              <a:off x="8838341" y="1418684"/>
              <a:ext cx="9525" cy="102869"/>
            </a:xfrm>
            <a:custGeom>
              <a:avLst/>
              <a:gdLst>
                <a:gd name="connsiteX0" fmla="*/ 0 w 9525"/>
                <a:gd name="connsiteY0" fmla="*/ 102870 h 102869"/>
                <a:gd name="connsiteX1" fmla="*/ 0 w 9525"/>
                <a:gd name="connsiteY1" fmla="*/ 0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02869">
                  <a:moveTo>
                    <a:pt x="0" y="102870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334" name="Forme libre : forme 1333">
              <a:extLst>
                <a:ext uri="{FF2B5EF4-FFF2-40B4-BE49-F238E27FC236}">
                  <a16:creationId xmlns:a16="http://schemas.microsoft.com/office/drawing/2014/main" id="{4F7E2A24-057E-F748-8B5A-7F31FBD873CC}"/>
                </a:ext>
              </a:extLst>
            </p:cNvPr>
            <p:cNvSpPr/>
            <p:nvPr/>
          </p:nvSpPr>
          <p:spPr>
            <a:xfrm>
              <a:off x="8838341" y="1423161"/>
              <a:ext cx="29051" cy="29051"/>
            </a:xfrm>
            <a:custGeom>
              <a:avLst/>
              <a:gdLst>
                <a:gd name="connsiteX0" fmla="*/ 0 w 29051"/>
                <a:gd name="connsiteY0" fmla="*/ 29051 h 29051"/>
                <a:gd name="connsiteX1" fmla="*/ 29052 w 29051"/>
                <a:gd name="connsiteY1" fmla="*/ 0 h 2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051" h="29051">
                  <a:moveTo>
                    <a:pt x="0" y="29051"/>
                  </a:moveTo>
                  <a:lnTo>
                    <a:pt x="29052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335" name="Forme libre : forme 1334">
              <a:extLst>
                <a:ext uri="{FF2B5EF4-FFF2-40B4-BE49-F238E27FC236}">
                  <a16:creationId xmlns:a16="http://schemas.microsoft.com/office/drawing/2014/main" id="{7015984A-A0E8-B184-ED77-CDD6C3B5E4C9}"/>
                </a:ext>
              </a:extLst>
            </p:cNvPr>
            <p:cNvSpPr/>
            <p:nvPr/>
          </p:nvSpPr>
          <p:spPr>
            <a:xfrm>
              <a:off x="8809385" y="1444211"/>
              <a:ext cx="28955" cy="29051"/>
            </a:xfrm>
            <a:custGeom>
              <a:avLst/>
              <a:gdLst>
                <a:gd name="connsiteX0" fmla="*/ 28956 w 28955"/>
                <a:gd name="connsiteY0" fmla="*/ 29051 h 29051"/>
                <a:gd name="connsiteX1" fmla="*/ 0 w 28955"/>
                <a:gd name="connsiteY1" fmla="*/ 0 h 29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955" h="29051">
                  <a:moveTo>
                    <a:pt x="28956" y="29051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202020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833" name="Graphique 19">
            <a:extLst>
              <a:ext uri="{FF2B5EF4-FFF2-40B4-BE49-F238E27FC236}">
                <a16:creationId xmlns:a16="http://schemas.microsoft.com/office/drawing/2014/main" id="{7D49EC33-19BF-2725-10F2-9225BA15BFBA}"/>
              </a:ext>
            </a:extLst>
          </p:cNvPr>
          <p:cNvGrpSpPr/>
          <p:nvPr/>
        </p:nvGrpSpPr>
        <p:grpSpPr>
          <a:xfrm>
            <a:off x="6483881" y="2845454"/>
            <a:ext cx="354096" cy="742707"/>
            <a:chOff x="115777" y="3574731"/>
            <a:chExt cx="292641" cy="613807"/>
          </a:xfrm>
          <a:noFill/>
        </p:grpSpPr>
        <p:sp>
          <p:nvSpPr>
            <p:cNvPr id="834" name="Forme libre : forme 833">
              <a:extLst>
                <a:ext uri="{FF2B5EF4-FFF2-40B4-BE49-F238E27FC236}">
                  <a16:creationId xmlns:a16="http://schemas.microsoft.com/office/drawing/2014/main" id="{584671AC-EC98-6D07-D58A-505C10F96E4B}"/>
                </a:ext>
              </a:extLst>
            </p:cNvPr>
            <p:cNvSpPr/>
            <p:nvPr/>
          </p:nvSpPr>
          <p:spPr>
            <a:xfrm>
              <a:off x="115777" y="3574731"/>
              <a:ext cx="292641" cy="580992"/>
            </a:xfrm>
            <a:custGeom>
              <a:avLst/>
              <a:gdLst>
                <a:gd name="connsiteX0" fmla="*/ 0 w 292641"/>
                <a:gd name="connsiteY0" fmla="*/ 0 h 580992"/>
                <a:gd name="connsiteX1" fmla="*/ 292642 w 292641"/>
                <a:gd name="connsiteY1" fmla="*/ 0 h 580992"/>
                <a:gd name="connsiteX2" fmla="*/ 292642 w 292641"/>
                <a:gd name="connsiteY2" fmla="*/ 580992 h 580992"/>
                <a:gd name="connsiteX3" fmla="*/ 0 w 292641"/>
                <a:gd name="connsiteY3" fmla="*/ 580992 h 58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641" h="580992">
                  <a:moveTo>
                    <a:pt x="0" y="0"/>
                  </a:moveTo>
                  <a:lnTo>
                    <a:pt x="292642" y="0"/>
                  </a:lnTo>
                  <a:lnTo>
                    <a:pt x="292642" y="580992"/>
                  </a:lnTo>
                  <a:lnTo>
                    <a:pt x="0" y="580992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5" name="Forme libre : forme 834">
              <a:extLst>
                <a:ext uri="{FF2B5EF4-FFF2-40B4-BE49-F238E27FC236}">
                  <a16:creationId xmlns:a16="http://schemas.microsoft.com/office/drawing/2014/main" id="{16DD7A3A-5E5C-2861-54A6-8BA82C06F5FE}"/>
                </a:ext>
              </a:extLst>
            </p:cNvPr>
            <p:cNvSpPr/>
            <p:nvPr/>
          </p:nvSpPr>
          <p:spPr>
            <a:xfrm>
              <a:off x="222215" y="3574731"/>
              <a:ext cx="8414" cy="580992"/>
            </a:xfrm>
            <a:custGeom>
              <a:avLst/>
              <a:gdLst>
                <a:gd name="connsiteX0" fmla="*/ 0 w 8414"/>
                <a:gd name="connsiteY0" fmla="*/ 0 h 580992"/>
                <a:gd name="connsiteX1" fmla="*/ 0 w 8414"/>
                <a:gd name="connsiteY1" fmla="*/ 580992 h 58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14" h="580992">
                  <a:moveTo>
                    <a:pt x="0" y="0"/>
                  </a:moveTo>
                  <a:lnTo>
                    <a:pt x="0" y="580992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6" name="Forme libre : forme 835">
              <a:extLst>
                <a:ext uri="{FF2B5EF4-FFF2-40B4-BE49-F238E27FC236}">
                  <a16:creationId xmlns:a16="http://schemas.microsoft.com/office/drawing/2014/main" id="{86A94F61-1589-ABE5-30E7-FDF61F8C7407}"/>
                </a:ext>
              </a:extLst>
            </p:cNvPr>
            <p:cNvSpPr/>
            <p:nvPr/>
          </p:nvSpPr>
          <p:spPr>
            <a:xfrm>
              <a:off x="142702" y="3670904"/>
              <a:ext cx="52419" cy="37695"/>
            </a:xfrm>
            <a:custGeom>
              <a:avLst/>
              <a:gdLst>
                <a:gd name="connsiteX0" fmla="*/ 0 w 52419"/>
                <a:gd name="connsiteY0" fmla="*/ 0 h 37695"/>
                <a:gd name="connsiteX1" fmla="*/ 52420 w 52419"/>
                <a:gd name="connsiteY1" fmla="*/ 0 h 37695"/>
                <a:gd name="connsiteX2" fmla="*/ 52420 w 52419"/>
                <a:gd name="connsiteY2" fmla="*/ 37695 h 37695"/>
                <a:gd name="connsiteX3" fmla="*/ 0 w 52419"/>
                <a:gd name="connsiteY3" fmla="*/ 37695 h 3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419" h="37695">
                  <a:moveTo>
                    <a:pt x="0" y="0"/>
                  </a:moveTo>
                  <a:lnTo>
                    <a:pt x="52420" y="0"/>
                  </a:lnTo>
                  <a:lnTo>
                    <a:pt x="52420" y="37695"/>
                  </a:lnTo>
                  <a:lnTo>
                    <a:pt x="0" y="37695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37" name="Forme libre : forme 836">
              <a:extLst>
                <a:ext uri="{FF2B5EF4-FFF2-40B4-BE49-F238E27FC236}">
                  <a16:creationId xmlns:a16="http://schemas.microsoft.com/office/drawing/2014/main" id="{C0102C7F-28A4-6D0E-67F5-00DCAFBDED78}"/>
                </a:ext>
              </a:extLst>
            </p:cNvPr>
            <p:cNvSpPr/>
            <p:nvPr/>
          </p:nvSpPr>
          <p:spPr>
            <a:xfrm>
              <a:off x="253936" y="3757148"/>
              <a:ext cx="6815" cy="16323"/>
            </a:xfrm>
            <a:custGeom>
              <a:avLst/>
              <a:gdLst>
                <a:gd name="connsiteX0" fmla="*/ 0 w 6815"/>
                <a:gd name="connsiteY0" fmla="*/ 0 h 16323"/>
                <a:gd name="connsiteX1" fmla="*/ 6815 w 6815"/>
                <a:gd name="connsiteY1" fmla="*/ 0 h 16323"/>
                <a:gd name="connsiteX2" fmla="*/ 6815 w 6815"/>
                <a:gd name="connsiteY2" fmla="*/ 16323 h 16323"/>
                <a:gd name="connsiteX3" fmla="*/ 0 w 6815"/>
                <a:gd name="connsiteY3" fmla="*/ 16323 h 16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15" h="16323">
                  <a:moveTo>
                    <a:pt x="0" y="0"/>
                  </a:moveTo>
                  <a:lnTo>
                    <a:pt x="6815" y="0"/>
                  </a:lnTo>
                  <a:lnTo>
                    <a:pt x="6815" y="16323"/>
                  </a:lnTo>
                  <a:lnTo>
                    <a:pt x="0" y="16323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38" name="Graphique 19">
              <a:extLst>
                <a:ext uri="{FF2B5EF4-FFF2-40B4-BE49-F238E27FC236}">
                  <a16:creationId xmlns:a16="http://schemas.microsoft.com/office/drawing/2014/main" id="{96B43228-35F9-55D5-8EB2-56668C587466}"/>
                </a:ext>
              </a:extLst>
            </p:cNvPr>
            <p:cNvGrpSpPr/>
            <p:nvPr/>
          </p:nvGrpSpPr>
          <p:grpSpPr>
            <a:xfrm>
              <a:off x="143796" y="4160772"/>
              <a:ext cx="236519" cy="27766"/>
              <a:chOff x="143796" y="4160772"/>
              <a:chExt cx="236519" cy="27766"/>
            </a:xfrm>
          </p:grpSpPr>
          <p:grpSp>
            <p:nvGrpSpPr>
              <p:cNvPr id="839" name="Graphique 19">
                <a:extLst>
                  <a:ext uri="{FF2B5EF4-FFF2-40B4-BE49-F238E27FC236}">
                    <a16:creationId xmlns:a16="http://schemas.microsoft.com/office/drawing/2014/main" id="{A100DD95-BC09-5CD8-46F4-DD8F6D8134C4}"/>
                  </a:ext>
                </a:extLst>
              </p:cNvPr>
              <p:cNvGrpSpPr/>
              <p:nvPr/>
            </p:nvGrpSpPr>
            <p:grpSpPr>
              <a:xfrm>
                <a:off x="143796" y="4160772"/>
                <a:ext cx="27261" cy="27766"/>
                <a:chOff x="143796" y="4160772"/>
                <a:chExt cx="27261" cy="27766"/>
              </a:xfrm>
            </p:grpSpPr>
            <p:sp>
              <p:nvSpPr>
                <p:cNvPr id="843" name="Forme libre : forme 842">
                  <a:extLst>
                    <a:ext uri="{FF2B5EF4-FFF2-40B4-BE49-F238E27FC236}">
                      <a16:creationId xmlns:a16="http://schemas.microsoft.com/office/drawing/2014/main" id="{3C7A5CD1-7EC3-ADDA-8BC4-CEFF4BABC2AD}"/>
                    </a:ext>
                  </a:extLst>
                </p:cNvPr>
                <p:cNvSpPr/>
                <p:nvPr/>
              </p:nvSpPr>
              <p:spPr>
                <a:xfrm>
                  <a:off x="157427" y="4160772"/>
                  <a:ext cx="8414" cy="23727"/>
                </a:xfrm>
                <a:custGeom>
                  <a:avLst/>
                  <a:gdLst>
                    <a:gd name="connsiteX0" fmla="*/ 0 w 8414"/>
                    <a:gd name="connsiteY0" fmla="*/ 0 h 23727"/>
                    <a:gd name="connsiteX1" fmla="*/ 0 w 8414"/>
                    <a:gd name="connsiteY1" fmla="*/ 23728 h 23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414" h="23727">
                      <a:moveTo>
                        <a:pt x="0" y="0"/>
                      </a:moveTo>
                      <a:lnTo>
                        <a:pt x="0" y="23728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4" name="Forme libre : forme 843">
                  <a:extLst>
                    <a:ext uri="{FF2B5EF4-FFF2-40B4-BE49-F238E27FC236}">
                      <a16:creationId xmlns:a16="http://schemas.microsoft.com/office/drawing/2014/main" id="{A7A8E2FA-F0CB-0F20-00D5-E855988F20B5}"/>
                    </a:ext>
                  </a:extLst>
                </p:cNvPr>
                <p:cNvSpPr/>
                <p:nvPr/>
              </p:nvSpPr>
              <p:spPr>
                <a:xfrm>
                  <a:off x="143796" y="4188538"/>
                  <a:ext cx="27261" cy="8414"/>
                </a:xfrm>
                <a:custGeom>
                  <a:avLst/>
                  <a:gdLst>
                    <a:gd name="connsiteX0" fmla="*/ 0 w 27261"/>
                    <a:gd name="connsiteY0" fmla="*/ 0 h 8414"/>
                    <a:gd name="connsiteX1" fmla="*/ 27262 w 27261"/>
                    <a:gd name="connsiteY1" fmla="*/ 0 h 8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261" h="8414">
                      <a:moveTo>
                        <a:pt x="0" y="0"/>
                      </a:moveTo>
                      <a:lnTo>
                        <a:pt x="27262" y="0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840" name="Graphique 19">
                <a:extLst>
                  <a:ext uri="{FF2B5EF4-FFF2-40B4-BE49-F238E27FC236}">
                    <a16:creationId xmlns:a16="http://schemas.microsoft.com/office/drawing/2014/main" id="{261320EB-BFBC-F128-5AB8-3DFB408BE8C3}"/>
                  </a:ext>
                </a:extLst>
              </p:cNvPr>
              <p:cNvGrpSpPr/>
              <p:nvPr/>
            </p:nvGrpSpPr>
            <p:grpSpPr>
              <a:xfrm>
                <a:off x="353054" y="4160772"/>
                <a:ext cx="27261" cy="27766"/>
                <a:chOff x="353054" y="4160772"/>
                <a:chExt cx="27261" cy="27766"/>
              </a:xfrm>
            </p:grpSpPr>
            <p:sp>
              <p:nvSpPr>
                <p:cNvPr id="841" name="Forme libre : forme 840">
                  <a:extLst>
                    <a:ext uri="{FF2B5EF4-FFF2-40B4-BE49-F238E27FC236}">
                      <a16:creationId xmlns:a16="http://schemas.microsoft.com/office/drawing/2014/main" id="{1085FE08-1320-2CB7-59B3-D5CD6D0013A4}"/>
                    </a:ext>
                  </a:extLst>
                </p:cNvPr>
                <p:cNvSpPr/>
                <p:nvPr/>
              </p:nvSpPr>
              <p:spPr>
                <a:xfrm>
                  <a:off x="366685" y="4160772"/>
                  <a:ext cx="8414" cy="23727"/>
                </a:xfrm>
                <a:custGeom>
                  <a:avLst/>
                  <a:gdLst>
                    <a:gd name="connsiteX0" fmla="*/ 0 w 8414"/>
                    <a:gd name="connsiteY0" fmla="*/ 0 h 23727"/>
                    <a:gd name="connsiteX1" fmla="*/ 0 w 8414"/>
                    <a:gd name="connsiteY1" fmla="*/ 23728 h 23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414" h="23727">
                      <a:moveTo>
                        <a:pt x="0" y="0"/>
                      </a:moveTo>
                      <a:lnTo>
                        <a:pt x="0" y="23728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842" name="Forme libre : forme 841">
                  <a:extLst>
                    <a:ext uri="{FF2B5EF4-FFF2-40B4-BE49-F238E27FC236}">
                      <a16:creationId xmlns:a16="http://schemas.microsoft.com/office/drawing/2014/main" id="{E7D92545-8804-2C6B-A3D2-91284A3B05D6}"/>
                    </a:ext>
                  </a:extLst>
                </p:cNvPr>
                <p:cNvSpPr/>
                <p:nvPr/>
              </p:nvSpPr>
              <p:spPr>
                <a:xfrm>
                  <a:off x="353054" y="4188538"/>
                  <a:ext cx="27261" cy="8414"/>
                </a:xfrm>
                <a:custGeom>
                  <a:avLst/>
                  <a:gdLst>
                    <a:gd name="connsiteX0" fmla="*/ 0 w 27261"/>
                    <a:gd name="connsiteY0" fmla="*/ 0 h 8414"/>
                    <a:gd name="connsiteX1" fmla="*/ 27262 w 27261"/>
                    <a:gd name="connsiteY1" fmla="*/ 0 h 84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261" h="8414">
                      <a:moveTo>
                        <a:pt x="0" y="0"/>
                      </a:moveTo>
                      <a:lnTo>
                        <a:pt x="27262" y="0"/>
                      </a:lnTo>
                    </a:path>
                  </a:pathLst>
                </a:custGeom>
                <a:ln w="190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845" name="Graphique 19">
            <a:extLst>
              <a:ext uri="{FF2B5EF4-FFF2-40B4-BE49-F238E27FC236}">
                <a16:creationId xmlns:a16="http://schemas.microsoft.com/office/drawing/2014/main" id="{7E3930F6-DBEF-FA57-1995-AE0AC9CBC675}"/>
              </a:ext>
            </a:extLst>
          </p:cNvPr>
          <p:cNvGrpSpPr/>
          <p:nvPr/>
        </p:nvGrpSpPr>
        <p:grpSpPr>
          <a:xfrm>
            <a:off x="7564698" y="2882824"/>
            <a:ext cx="366702" cy="667968"/>
            <a:chOff x="900727" y="3578012"/>
            <a:chExt cx="333365" cy="607244"/>
          </a:xfrm>
          <a:noFill/>
        </p:grpSpPr>
        <p:sp>
          <p:nvSpPr>
            <p:cNvPr id="846" name="Forme libre : forme 845">
              <a:extLst>
                <a:ext uri="{FF2B5EF4-FFF2-40B4-BE49-F238E27FC236}">
                  <a16:creationId xmlns:a16="http://schemas.microsoft.com/office/drawing/2014/main" id="{6ABF51A9-C88D-C6E2-C599-B81AB94B6B55}"/>
                </a:ext>
              </a:extLst>
            </p:cNvPr>
            <p:cNvSpPr/>
            <p:nvPr/>
          </p:nvSpPr>
          <p:spPr>
            <a:xfrm>
              <a:off x="921594" y="3578012"/>
              <a:ext cx="291631" cy="607244"/>
            </a:xfrm>
            <a:custGeom>
              <a:avLst/>
              <a:gdLst>
                <a:gd name="connsiteX0" fmla="*/ 291632 w 291631"/>
                <a:gd name="connsiteY0" fmla="*/ 26252 h 607244"/>
                <a:gd name="connsiteX1" fmla="*/ 145816 w 291631"/>
                <a:gd name="connsiteY1" fmla="*/ 0 h 607244"/>
                <a:gd name="connsiteX2" fmla="*/ 0 w 291631"/>
                <a:gd name="connsiteY2" fmla="*/ 26252 h 607244"/>
                <a:gd name="connsiteX3" fmla="*/ 589 w 291631"/>
                <a:gd name="connsiteY3" fmla="*/ 28440 h 607244"/>
                <a:gd name="connsiteX4" fmla="*/ 0 w 291631"/>
                <a:gd name="connsiteY4" fmla="*/ 28440 h 607244"/>
                <a:gd name="connsiteX5" fmla="*/ 0 w 291631"/>
                <a:gd name="connsiteY5" fmla="*/ 580992 h 607244"/>
                <a:gd name="connsiteX6" fmla="*/ 145816 w 291631"/>
                <a:gd name="connsiteY6" fmla="*/ 607244 h 607244"/>
                <a:gd name="connsiteX7" fmla="*/ 291632 w 291631"/>
                <a:gd name="connsiteY7" fmla="*/ 580992 h 607244"/>
                <a:gd name="connsiteX8" fmla="*/ 291632 w 291631"/>
                <a:gd name="connsiteY8" fmla="*/ 28440 h 607244"/>
                <a:gd name="connsiteX9" fmla="*/ 291043 w 291631"/>
                <a:gd name="connsiteY9" fmla="*/ 28440 h 607244"/>
                <a:gd name="connsiteX10" fmla="*/ 291632 w 291631"/>
                <a:gd name="connsiteY10" fmla="*/ 26252 h 607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1631" h="607244">
                  <a:moveTo>
                    <a:pt x="291632" y="26252"/>
                  </a:moveTo>
                  <a:cubicBezTo>
                    <a:pt x="291632" y="11780"/>
                    <a:pt x="226339" y="0"/>
                    <a:pt x="145816" y="0"/>
                  </a:cubicBezTo>
                  <a:cubicBezTo>
                    <a:pt x="65293" y="0"/>
                    <a:pt x="0" y="11780"/>
                    <a:pt x="0" y="26252"/>
                  </a:cubicBezTo>
                  <a:cubicBezTo>
                    <a:pt x="0" y="27009"/>
                    <a:pt x="252" y="27682"/>
                    <a:pt x="589" y="28440"/>
                  </a:cubicBezTo>
                  <a:lnTo>
                    <a:pt x="0" y="28440"/>
                  </a:lnTo>
                  <a:lnTo>
                    <a:pt x="0" y="580992"/>
                  </a:lnTo>
                  <a:cubicBezTo>
                    <a:pt x="0" y="595464"/>
                    <a:pt x="65293" y="607244"/>
                    <a:pt x="145816" y="607244"/>
                  </a:cubicBezTo>
                  <a:cubicBezTo>
                    <a:pt x="226339" y="607244"/>
                    <a:pt x="291632" y="595464"/>
                    <a:pt x="291632" y="580992"/>
                  </a:cubicBezTo>
                  <a:lnTo>
                    <a:pt x="291632" y="28440"/>
                  </a:lnTo>
                  <a:lnTo>
                    <a:pt x="291043" y="28440"/>
                  </a:lnTo>
                  <a:cubicBezTo>
                    <a:pt x="291380" y="27682"/>
                    <a:pt x="291632" y="27009"/>
                    <a:pt x="291632" y="26252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47" name="Forme libre : forme 846">
              <a:extLst>
                <a:ext uri="{FF2B5EF4-FFF2-40B4-BE49-F238E27FC236}">
                  <a16:creationId xmlns:a16="http://schemas.microsoft.com/office/drawing/2014/main" id="{14094C64-B66F-F51E-339E-0068C9F6C0B7}"/>
                </a:ext>
              </a:extLst>
            </p:cNvPr>
            <p:cNvSpPr/>
            <p:nvPr/>
          </p:nvSpPr>
          <p:spPr>
            <a:xfrm>
              <a:off x="988906" y="3894214"/>
              <a:ext cx="157006" cy="157006"/>
            </a:xfrm>
            <a:custGeom>
              <a:avLst/>
              <a:gdLst>
                <a:gd name="connsiteX0" fmla="*/ 157007 w 157006"/>
                <a:gd name="connsiteY0" fmla="*/ 78503 h 157006"/>
                <a:gd name="connsiteX1" fmla="*/ 78503 w 157006"/>
                <a:gd name="connsiteY1" fmla="*/ 157007 h 157006"/>
                <a:gd name="connsiteX2" fmla="*/ 0 w 157006"/>
                <a:gd name="connsiteY2" fmla="*/ 78503 h 157006"/>
                <a:gd name="connsiteX3" fmla="*/ 78503 w 157006"/>
                <a:gd name="connsiteY3" fmla="*/ 0 h 157006"/>
                <a:gd name="connsiteX4" fmla="*/ 157007 w 157006"/>
                <a:gd name="connsiteY4" fmla="*/ 78503 h 157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006" h="157006">
                  <a:moveTo>
                    <a:pt x="157007" y="78503"/>
                  </a:moveTo>
                  <a:cubicBezTo>
                    <a:pt x="157007" y="121860"/>
                    <a:pt x="121860" y="157007"/>
                    <a:pt x="78503" y="157007"/>
                  </a:cubicBezTo>
                  <a:cubicBezTo>
                    <a:pt x="35147" y="157007"/>
                    <a:pt x="0" y="121860"/>
                    <a:pt x="0" y="78503"/>
                  </a:cubicBezTo>
                  <a:cubicBezTo>
                    <a:pt x="0" y="35147"/>
                    <a:pt x="35147" y="0"/>
                    <a:pt x="78503" y="0"/>
                  </a:cubicBezTo>
                  <a:cubicBezTo>
                    <a:pt x="121860" y="0"/>
                    <a:pt x="157007" y="35147"/>
                    <a:pt x="157007" y="7850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48" name="Graphique 19">
              <a:extLst>
                <a:ext uri="{FF2B5EF4-FFF2-40B4-BE49-F238E27FC236}">
                  <a16:creationId xmlns:a16="http://schemas.microsoft.com/office/drawing/2014/main" id="{981D989D-3200-9D7D-46AC-BA4F78D5BCB6}"/>
                </a:ext>
              </a:extLst>
            </p:cNvPr>
            <p:cNvGrpSpPr/>
            <p:nvPr/>
          </p:nvGrpSpPr>
          <p:grpSpPr>
            <a:xfrm>
              <a:off x="900727" y="3857192"/>
              <a:ext cx="20866" cy="246869"/>
              <a:chOff x="900727" y="3857192"/>
              <a:chExt cx="20866" cy="246869"/>
            </a:xfrm>
            <a:noFill/>
          </p:grpSpPr>
          <p:sp>
            <p:nvSpPr>
              <p:cNvPr id="852" name="Forme libre : forme 851">
                <a:extLst>
                  <a:ext uri="{FF2B5EF4-FFF2-40B4-BE49-F238E27FC236}">
                    <a16:creationId xmlns:a16="http://schemas.microsoft.com/office/drawing/2014/main" id="{FD2C5274-6EE1-4852-3EB4-9DA146E64F42}"/>
                  </a:ext>
                </a:extLst>
              </p:cNvPr>
              <p:cNvSpPr/>
              <p:nvPr/>
            </p:nvSpPr>
            <p:spPr>
              <a:xfrm>
                <a:off x="900727" y="3857192"/>
                <a:ext cx="20866" cy="36937"/>
              </a:xfrm>
              <a:custGeom>
                <a:avLst/>
                <a:gdLst>
                  <a:gd name="connsiteX0" fmla="*/ 10938 w 20866"/>
                  <a:gd name="connsiteY0" fmla="*/ 0 h 36937"/>
                  <a:gd name="connsiteX1" fmla="*/ 20867 w 20866"/>
                  <a:gd name="connsiteY1" fmla="*/ 0 h 36937"/>
                  <a:gd name="connsiteX2" fmla="*/ 20867 w 20866"/>
                  <a:gd name="connsiteY2" fmla="*/ 36938 h 36937"/>
                  <a:gd name="connsiteX3" fmla="*/ 10938 w 20866"/>
                  <a:gd name="connsiteY3" fmla="*/ 36938 h 36937"/>
                  <a:gd name="connsiteX4" fmla="*/ 0 w 20866"/>
                  <a:gd name="connsiteY4" fmla="*/ 25999 h 36937"/>
                  <a:gd name="connsiteX5" fmla="*/ 0 w 20866"/>
                  <a:gd name="connsiteY5" fmla="*/ 10938 h 36937"/>
                  <a:gd name="connsiteX6" fmla="*/ 10938 w 20866"/>
                  <a:gd name="connsiteY6" fmla="*/ 0 h 36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866" h="36937">
                    <a:moveTo>
                      <a:pt x="10938" y="0"/>
                    </a:moveTo>
                    <a:lnTo>
                      <a:pt x="20867" y="0"/>
                    </a:lnTo>
                    <a:lnTo>
                      <a:pt x="20867" y="36938"/>
                    </a:lnTo>
                    <a:lnTo>
                      <a:pt x="10938" y="36938"/>
                    </a:lnTo>
                    <a:cubicBezTo>
                      <a:pt x="4880" y="36938"/>
                      <a:pt x="0" y="32058"/>
                      <a:pt x="0" y="25999"/>
                    </a:cubicBezTo>
                    <a:lnTo>
                      <a:pt x="0" y="10938"/>
                    </a:lnTo>
                    <a:cubicBezTo>
                      <a:pt x="0" y="4880"/>
                      <a:pt x="4880" y="0"/>
                      <a:pt x="10938" y="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53" name="Forme libre : forme 852">
                <a:extLst>
                  <a:ext uri="{FF2B5EF4-FFF2-40B4-BE49-F238E27FC236}">
                    <a16:creationId xmlns:a16="http://schemas.microsoft.com/office/drawing/2014/main" id="{ABA949A7-2444-C7B0-AE22-096A045F16A6}"/>
                  </a:ext>
                </a:extLst>
              </p:cNvPr>
              <p:cNvSpPr/>
              <p:nvPr/>
            </p:nvSpPr>
            <p:spPr>
              <a:xfrm>
                <a:off x="900727" y="4067123"/>
                <a:ext cx="20866" cy="36937"/>
              </a:xfrm>
              <a:custGeom>
                <a:avLst/>
                <a:gdLst>
                  <a:gd name="connsiteX0" fmla="*/ 10938 w 20866"/>
                  <a:gd name="connsiteY0" fmla="*/ 0 h 36937"/>
                  <a:gd name="connsiteX1" fmla="*/ 20867 w 20866"/>
                  <a:gd name="connsiteY1" fmla="*/ 0 h 36937"/>
                  <a:gd name="connsiteX2" fmla="*/ 20867 w 20866"/>
                  <a:gd name="connsiteY2" fmla="*/ 36938 h 36937"/>
                  <a:gd name="connsiteX3" fmla="*/ 10938 w 20866"/>
                  <a:gd name="connsiteY3" fmla="*/ 36938 h 36937"/>
                  <a:gd name="connsiteX4" fmla="*/ 0 w 20866"/>
                  <a:gd name="connsiteY4" fmla="*/ 25999 h 36937"/>
                  <a:gd name="connsiteX5" fmla="*/ 0 w 20866"/>
                  <a:gd name="connsiteY5" fmla="*/ 10938 h 36937"/>
                  <a:gd name="connsiteX6" fmla="*/ 10938 w 20866"/>
                  <a:gd name="connsiteY6" fmla="*/ 0 h 36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866" h="36937">
                    <a:moveTo>
                      <a:pt x="10938" y="0"/>
                    </a:moveTo>
                    <a:lnTo>
                      <a:pt x="20867" y="0"/>
                    </a:lnTo>
                    <a:lnTo>
                      <a:pt x="20867" y="36938"/>
                    </a:lnTo>
                    <a:lnTo>
                      <a:pt x="10938" y="36938"/>
                    </a:lnTo>
                    <a:cubicBezTo>
                      <a:pt x="4880" y="36938"/>
                      <a:pt x="0" y="32058"/>
                      <a:pt x="0" y="25999"/>
                    </a:cubicBezTo>
                    <a:lnTo>
                      <a:pt x="0" y="10938"/>
                    </a:lnTo>
                    <a:cubicBezTo>
                      <a:pt x="0" y="4880"/>
                      <a:pt x="4880" y="0"/>
                      <a:pt x="10938" y="0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49" name="Forme libre : forme 848">
              <a:extLst>
                <a:ext uri="{FF2B5EF4-FFF2-40B4-BE49-F238E27FC236}">
                  <a16:creationId xmlns:a16="http://schemas.microsoft.com/office/drawing/2014/main" id="{91A00C4A-057A-8FDF-CCB1-79D6526C7C36}"/>
                </a:ext>
              </a:extLst>
            </p:cNvPr>
            <p:cNvSpPr/>
            <p:nvPr/>
          </p:nvSpPr>
          <p:spPr>
            <a:xfrm rot="-10800000">
              <a:off x="1213226" y="3857276"/>
              <a:ext cx="20866" cy="36937"/>
            </a:xfrm>
            <a:custGeom>
              <a:avLst/>
              <a:gdLst>
                <a:gd name="connsiteX0" fmla="*/ 10938 w 20866"/>
                <a:gd name="connsiteY0" fmla="*/ 0 h 36937"/>
                <a:gd name="connsiteX1" fmla="*/ 20867 w 20866"/>
                <a:gd name="connsiteY1" fmla="*/ 0 h 36937"/>
                <a:gd name="connsiteX2" fmla="*/ 20867 w 20866"/>
                <a:gd name="connsiteY2" fmla="*/ 36938 h 36937"/>
                <a:gd name="connsiteX3" fmla="*/ 10938 w 20866"/>
                <a:gd name="connsiteY3" fmla="*/ 36938 h 36937"/>
                <a:gd name="connsiteX4" fmla="*/ 0 w 20866"/>
                <a:gd name="connsiteY4" fmla="*/ 25999 h 36937"/>
                <a:gd name="connsiteX5" fmla="*/ 0 w 20866"/>
                <a:gd name="connsiteY5" fmla="*/ 10938 h 36937"/>
                <a:gd name="connsiteX6" fmla="*/ 10938 w 20866"/>
                <a:gd name="connsiteY6" fmla="*/ 0 h 3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" h="36937">
                  <a:moveTo>
                    <a:pt x="10938" y="0"/>
                  </a:moveTo>
                  <a:lnTo>
                    <a:pt x="20867" y="0"/>
                  </a:lnTo>
                  <a:lnTo>
                    <a:pt x="20867" y="36938"/>
                  </a:lnTo>
                  <a:lnTo>
                    <a:pt x="10938" y="36938"/>
                  </a:lnTo>
                  <a:cubicBezTo>
                    <a:pt x="4880" y="36938"/>
                    <a:pt x="0" y="32058"/>
                    <a:pt x="0" y="25999"/>
                  </a:cubicBezTo>
                  <a:lnTo>
                    <a:pt x="0" y="10938"/>
                  </a:lnTo>
                  <a:cubicBezTo>
                    <a:pt x="0" y="4880"/>
                    <a:pt x="4880" y="0"/>
                    <a:pt x="10938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0" name="Forme libre : forme 849">
              <a:extLst>
                <a:ext uri="{FF2B5EF4-FFF2-40B4-BE49-F238E27FC236}">
                  <a16:creationId xmlns:a16="http://schemas.microsoft.com/office/drawing/2014/main" id="{B3EEF326-DB49-ABCD-DFFF-45664B16463F}"/>
                </a:ext>
              </a:extLst>
            </p:cNvPr>
            <p:cNvSpPr/>
            <p:nvPr/>
          </p:nvSpPr>
          <p:spPr>
            <a:xfrm rot="-10800000">
              <a:off x="1213226" y="4067123"/>
              <a:ext cx="20866" cy="36937"/>
            </a:xfrm>
            <a:custGeom>
              <a:avLst/>
              <a:gdLst>
                <a:gd name="connsiteX0" fmla="*/ 10938 w 20866"/>
                <a:gd name="connsiteY0" fmla="*/ 0 h 36937"/>
                <a:gd name="connsiteX1" fmla="*/ 20867 w 20866"/>
                <a:gd name="connsiteY1" fmla="*/ 0 h 36937"/>
                <a:gd name="connsiteX2" fmla="*/ 20867 w 20866"/>
                <a:gd name="connsiteY2" fmla="*/ 36938 h 36937"/>
                <a:gd name="connsiteX3" fmla="*/ 10938 w 20866"/>
                <a:gd name="connsiteY3" fmla="*/ 36938 h 36937"/>
                <a:gd name="connsiteX4" fmla="*/ 0 w 20866"/>
                <a:gd name="connsiteY4" fmla="*/ 25999 h 36937"/>
                <a:gd name="connsiteX5" fmla="*/ 0 w 20866"/>
                <a:gd name="connsiteY5" fmla="*/ 10938 h 36937"/>
                <a:gd name="connsiteX6" fmla="*/ 10938 w 20866"/>
                <a:gd name="connsiteY6" fmla="*/ 0 h 36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6" h="36937">
                  <a:moveTo>
                    <a:pt x="10938" y="0"/>
                  </a:moveTo>
                  <a:lnTo>
                    <a:pt x="20867" y="0"/>
                  </a:lnTo>
                  <a:lnTo>
                    <a:pt x="20867" y="36938"/>
                  </a:lnTo>
                  <a:lnTo>
                    <a:pt x="10938" y="36938"/>
                  </a:lnTo>
                  <a:cubicBezTo>
                    <a:pt x="4880" y="36938"/>
                    <a:pt x="0" y="32058"/>
                    <a:pt x="0" y="25999"/>
                  </a:cubicBezTo>
                  <a:lnTo>
                    <a:pt x="0" y="10938"/>
                  </a:lnTo>
                  <a:cubicBezTo>
                    <a:pt x="0" y="4880"/>
                    <a:pt x="4880" y="0"/>
                    <a:pt x="10938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51" name="Forme libre : forme 850">
              <a:extLst>
                <a:ext uri="{FF2B5EF4-FFF2-40B4-BE49-F238E27FC236}">
                  <a16:creationId xmlns:a16="http://schemas.microsoft.com/office/drawing/2014/main" id="{9C1BDF3C-74D5-BBBA-14CE-5BD16C1357C4}"/>
                </a:ext>
              </a:extLst>
            </p:cNvPr>
            <p:cNvSpPr/>
            <p:nvPr/>
          </p:nvSpPr>
          <p:spPr>
            <a:xfrm>
              <a:off x="921594" y="3603759"/>
              <a:ext cx="290706" cy="15061"/>
            </a:xfrm>
            <a:custGeom>
              <a:avLst/>
              <a:gdLst>
                <a:gd name="connsiteX0" fmla="*/ 290706 w 290706"/>
                <a:gd name="connsiteY0" fmla="*/ 673 h 15061"/>
                <a:gd name="connsiteX1" fmla="*/ 146405 w 290706"/>
                <a:gd name="connsiteY1" fmla="*/ 15061 h 15061"/>
                <a:gd name="connsiteX2" fmla="*/ 0 w 290706"/>
                <a:gd name="connsiteY2" fmla="*/ 0 h 1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0706" h="15061">
                  <a:moveTo>
                    <a:pt x="290706" y="673"/>
                  </a:moveTo>
                  <a:cubicBezTo>
                    <a:pt x="258733" y="9424"/>
                    <a:pt x="206061" y="15061"/>
                    <a:pt x="146405" y="15061"/>
                  </a:cubicBezTo>
                  <a:cubicBezTo>
                    <a:pt x="86749" y="15061"/>
                    <a:pt x="31721" y="9087"/>
                    <a:pt x="0" y="0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54" name="Groupe 853">
            <a:extLst>
              <a:ext uri="{FF2B5EF4-FFF2-40B4-BE49-F238E27FC236}">
                <a16:creationId xmlns:a16="http://schemas.microsoft.com/office/drawing/2014/main" id="{C1933E87-7626-D692-0C87-290DCEF856A4}"/>
              </a:ext>
            </a:extLst>
          </p:cNvPr>
          <p:cNvGrpSpPr/>
          <p:nvPr/>
        </p:nvGrpSpPr>
        <p:grpSpPr>
          <a:xfrm>
            <a:off x="10864798" y="2836997"/>
            <a:ext cx="300038" cy="759622"/>
            <a:chOff x="8684418" y="3049189"/>
            <a:chExt cx="300038" cy="759622"/>
          </a:xfrm>
        </p:grpSpPr>
        <p:sp>
          <p:nvSpPr>
            <p:cNvPr id="855" name="Forme libre : forme 854">
              <a:extLst>
                <a:ext uri="{FF2B5EF4-FFF2-40B4-BE49-F238E27FC236}">
                  <a16:creationId xmlns:a16="http://schemas.microsoft.com/office/drawing/2014/main" id="{BCCB48E5-9E25-D4BF-8069-3411603E0F06}"/>
                </a:ext>
              </a:extLst>
            </p:cNvPr>
            <p:cNvSpPr/>
            <p:nvPr/>
          </p:nvSpPr>
          <p:spPr>
            <a:xfrm>
              <a:off x="8684418" y="3331879"/>
              <a:ext cx="300038" cy="476932"/>
            </a:xfrm>
            <a:custGeom>
              <a:avLst/>
              <a:gdLst>
                <a:gd name="connsiteX0" fmla="*/ 0 w 251749"/>
                <a:gd name="connsiteY0" fmla="*/ 0 h 400173"/>
                <a:gd name="connsiteX1" fmla="*/ 251749 w 251749"/>
                <a:gd name="connsiteY1" fmla="*/ 0 h 400173"/>
                <a:gd name="connsiteX2" fmla="*/ 251749 w 251749"/>
                <a:gd name="connsiteY2" fmla="*/ 400174 h 400173"/>
                <a:gd name="connsiteX3" fmla="*/ 0 w 251749"/>
                <a:gd name="connsiteY3" fmla="*/ 400174 h 400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749" h="400173">
                  <a:moveTo>
                    <a:pt x="0" y="0"/>
                  </a:moveTo>
                  <a:lnTo>
                    <a:pt x="251749" y="0"/>
                  </a:lnTo>
                  <a:lnTo>
                    <a:pt x="251749" y="400174"/>
                  </a:lnTo>
                  <a:lnTo>
                    <a:pt x="0" y="400174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56" name="Graphique 19">
              <a:extLst>
                <a:ext uri="{FF2B5EF4-FFF2-40B4-BE49-F238E27FC236}">
                  <a16:creationId xmlns:a16="http://schemas.microsoft.com/office/drawing/2014/main" id="{0345B99A-FEA4-05ED-95BA-85EED9F14BA0}"/>
                </a:ext>
              </a:extLst>
            </p:cNvPr>
            <p:cNvGrpSpPr/>
            <p:nvPr/>
          </p:nvGrpSpPr>
          <p:grpSpPr>
            <a:xfrm>
              <a:off x="8790013" y="3292469"/>
              <a:ext cx="88847" cy="508821"/>
              <a:chOff x="3524657" y="3766067"/>
              <a:chExt cx="74548" cy="426930"/>
            </a:xfrm>
          </p:grpSpPr>
          <p:sp>
            <p:nvSpPr>
              <p:cNvPr id="869" name="Forme libre : forme 868">
                <a:extLst>
                  <a:ext uri="{FF2B5EF4-FFF2-40B4-BE49-F238E27FC236}">
                    <a16:creationId xmlns:a16="http://schemas.microsoft.com/office/drawing/2014/main" id="{B88BC329-A350-D905-D532-E4B979D9C116}"/>
                  </a:ext>
                </a:extLst>
              </p:cNvPr>
              <p:cNvSpPr/>
              <p:nvPr/>
            </p:nvSpPr>
            <p:spPr>
              <a:xfrm>
                <a:off x="3524657" y="3766067"/>
                <a:ext cx="8414" cy="426930"/>
              </a:xfrm>
              <a:custGeom>
                <a:avLst/>
                <a:gdLst>
                  <a:gd name="connsiteX0" fmla="*/ 0 w 8414"/>
                  <a:gd name="connsiteY0" fmla="*/ 0 h 426930"/>
                  <a:gd name="connsiteX1" fmla="*/ 0 w 8414"/>
                  <a:gd name="connsiteY1" fmla="*/ 426930 h 42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" h="426930">
                    <a:moveTo>
                      <a:pt x="0" y="0"/>
                    </a:moveTo>
                    <a:lnTo>
                      <a:pt x="0" y="42693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70" name="Forme libre : forme 869">
                <a:extLst>
                  <a:ext uri="{FF2B5EF4-FFF2-40B4-BE49-F238E27FC236}">
                    <a16:creationId xmlns:a16="http://schemas.microsoft.com/office/drawing/2014/main" id="{C440BF79-BAAB-33EF-78BB-56264D41A02A}"/>
                  </a:ext>
                </a:extLst>
              </p:cNvPr>
              <p:cNvSpPr/>
              <p:nvPr/>
            </p:nvSpPr>
            <p:spPr>
              <a:xfrm>
                <a:off x="3599206" y="3766067"/>
                <a:ext cx="8414" cy="426930"/>
              </a:xfrm>
              <a:custGeom>
                <a:avLst/>
                <a:gdLst>
                  <a:gd name="connsiteX0" fmla="*/ 0 w 8414"/>
                  <a:gd name="connsiteY0" fmla="*/ 0 h 426930"/>
                  <a:gd name="connsiteX1" fmla="*/ 0 w 8414"/>
                  <a:gd name="connsiteY1" fmla="*/ 426930 h 426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" h="426930">
                    <a:moveTo>
                      <a:pt x="0" y="0"/>
                    </a:moveTo>
                    <a:lnTo>
                      <a:pt x="0" y="426930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57" name="Forme libre : forme 856">
              <a:extLst>
                <a:ext uri="{FF2B5EF4-FFF2-40B4-BE49-F238E27FC236}">
                  <a16:creationId xmlns:a16="http://schemas.microsoft.com/office/drawing/2014/main" id="{5E16DA55-5744-4AE9-520E-452DD0095DB2}"/>
                </a:ext>
              </a:extLst>
            </p:cNvPr>
            <p:cNvSpPr/>
            <p:nvPr/>
          </p:nvSpPr>
          <p:spPr>
            <a:xfrm>
              <a:off x="8731449" y="3049189"/>
              <a:ext cx="206075" cy="243279"/>
            </a:xfrm>
            <a:custGeom>
              <a:avLst/>
              <a:gdLst>
                <a:gd name="connsiteX0" fmla="*/ 0 w 172909"/>
                <a:gd name="connsiteY0" fmla="*/ 0 h 204125"/>
                <a:gd name="connsiteX1" fmla="*/ 172909 w 172909"/>
                <a:gd name="connsiteY1" fmla="*/ 0 h 204125"/>
                <a:gd name="connsiteX2" fmla="*/ 172909 w 172909"/>
                <a:gd name="connsiteY2" fmla="*/ 204126 h 204125"/>
                <a:gd name="connsiteX3" fmla="*/ 0 w 172909"/>
                <a:gd name="connsiteY3" fmla="*/ 204126 h 204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909" h="204125">
                  <a:moveTo>
                    <a:pt x="0" y="0"/>
                  </a:moveTo>
                  <a:lnTo>
                    <a:pt x="172909" y="0"/>
                  </a:lnTo>
                  <a:lnTo>
                    <a:pt x="172909" y="204126"/>
                  </a:lnTo>
                  <a:lnTo>
                    <a:pt x="0" y="204126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58" name="Graphique 19">
              <a:extLst>
                <a:ext uri="{FF2B5EF4-FFF2-40B4-BE49-F238E27FC236}">
                  <a16:creationId xmlns:a16="http://schemas.microsoft.com/office/drawing/2014/main" id="{05A56956-BCEC-687F-03D6-398B401E1EE3}"/>
                </a:ext>
              </a:extLst>
            </p:cNvPr>
            <p:cNvGrpSpPr/>
            <p:nvPr/>
          </p:nvGrpSpPr>
          <p:grpSpPr>
            <a:xfrm>
              <a:off x="8766849" y="3049189"/>
              <a:ext cx="135177" cy="237163"/>
              <a:chOff x="3505221" y="3561941"/>
              <a:chExt cx="113421" cy="198993"/>
            </a:xfrm>
          </p:grpSpPr>
          <p:sp>
            <p:nvSpPr>
              <p:cNvPr id="867" name="Forme libre : forme 866">
                <a:extLst>
                  <a:ext uri="{FF2B5EF4-FFF2-40B4-BE49-F238E27FC236}">
                    <a16:creationId xmlns:a16="http://schemas.microsoft.com/office/drawing/2014/main" id="{41502010-43FF-E966-FF53-A458C2955585}"/>
                  </a:ext>
                </a:extLst>
              </p:cNvPr>
              <p:cNvSpPr/>
              <p:nvPr/>
            </p:nvSpPr>
            <p:spPr>
              <a:xfrm>
                <a:off x="3505221" y="3561941"/>
                <a:ext cx="8414" cy="198993"/>
              </a:xfrm>
              <a:custGeom>
                <a:avLst/>
                <a:gdLst>
                  <a:gd name="connsiteX0" fmla="*/ 0 w 8414"/>
                  <a:gd name="connsiteY0" fmla="*/ 0 h 198993"/>
                  <a:gd name="connsiteX1" fmla="*/ 0 w 8414"/>
                  <a:gd name="connsiteY1" fmla="*/ 198993 h 198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" h="198993">
                    <a:moveTo>
                      <a:pt x="0" y="0"/>
                    </a:moveTo>
                    <a:lnTo>
                      <a:pt x="0" y="198993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8" name="Forme libre : forme 867">
                <a:extLst>
                  <a:ext uri="{FF2B5EF4-FFF2-40B4-BE49-F238E27FC236}">
                    <a16:creationId xmlns:a16="http://schemas.microsoft.com/office/drawing/2014/main" id="{6DD5FD4F-97E0-E7E8-250A-825B76871CD1}"/>
                  </a:ext>
                </a:extLst>
              </p:cNvPr>
              <p:cNvSpPr/>
              <p:nvPr/>
            </p:nvSpPr>
            <p:spPr>
              <a:xfrm>
                <a:off x="3618642" y="3561941"/>
                <a:ext cx="8414" cy="198993"/>
              </a:xfrm>
              <a:custGeom>
                <a:avLst/>
                <a:gdLst>
                  <a:gd name="connsiteX0" fmla="*/ 0 w 8414"/>
                  <a:gd name="connsiteY0" fmla="*/ 0 h 198993"/>
                  <a:gd name="connsiteX1" fmla="*/ 0 w 8414"/>
                  <a:gd name="connsiteY1" fmla="*/ 198993 h 198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" h="198993">
                    <a:moveTo>
                      <a:pt x="0" y="0"/>
                    </a:moveTo>
                    <a:lnTo>
                      <a:pt x="0" y="198993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59" name="Forme libre : forme 858">
              <a:extLst>
                <a:ext uri="{FF2B5EF4-FFF2-40B4-BE49-F238E27FC236}">
                  <a16:creationId xmlns:a16="http://schemas.microsoft.com/office/drawing/2014/main" id="{9A74DBBC-4271-41A5-0C06-1681BEA3670F}"/>
                </a:ext>
              </a:extLst>
            </p:cNvPr>
            <p:cNvSpPr/>
            <p:nvPr/>
          </p:nvSpPr>
          <p:spPr>
            <a:xfrm>
              <a:off x="8792620" y="3091708"/>
              <a:ext cx="83633" cy="42318"/>
            </a:xfrm>
            <a:custGeom>
              <a:avLst/>
              <a:gdLst>
                <a:gd name="connsiteX0" fmla="*/ 0 w 70173"/>
                <a:gd name="connsiteY0" fmla="*/ 0 h 35507"/>
                <a:gd name="connsiteX1" fmla="*/ 70173 w 70173"/>
                <a:gd name="connsiteY1" fmla="*/ 0 h 35507"/>
                <a:gd name="connsiteX2" fmla="*/ 70173 w 70173"/>
                <a:gd name="connsiteY2" fmla="*/ 35507 h 35507"/>
                <a:gd name="connsiteX3" fmla="*/ 0 w 70173"/>
                <a:gd name="connsiteY3" fmla="*/ 35507 h 35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0173" h="35507">
                  <a:moveTo>
                    <a:pt x="0" y="0"/>
                  </a:moveTo>
                  <a:lnTo>
                    <a:pt x="70173" y="0"/>
                  </a:lnTo>
                  <a:lnTo>
                    <a:pt x="70173" y="35507"/>
                  </a:lnTo>
                  <a:lnTo>
                    <a:pt x="0" y="35507"/>
                  </a:lnTo>
                  <a:close/>
                </a:path>
              </a:pathLst>
            </a:custGeom>
            <a:noFill/>
            <a:ln w="22225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60" name="Graphique 19">
              <a:extLst>
                <a:ext uri="{FF2B5EF4-FFF2-40B4-BE49-F238E27FC236}">
                  <a16:creationId xmlns:a16="http://schemas.microsoft.com/office/drawing/2014/main" id="{CE94F868-9045-C346-23A9-8F79CE772A8D}"/>
                </a:ext>
              </a:extLst>
            </p:cNvPr>
            <p:cNvGrpSpPr/>
            <p:nvPr/>
          </p:nvGrpSpPr>
          <p:grpSpPr>
            <a:xfrm>
              <a:off x="8825211" y="3152377"/>
              <a:ext cx="18450" cy="55655"/>
              <a:chOff x="3554190" y="3648522"/>
              <a:chExt cx="15481" cy="46698"/>
            </a:xfrm>
            <a:solidFill>
              <a:schemeClr val="accent1"/>
            </a:solidFill>
          </p:grpSpPr>
          <p:sp>
            <p:nvSpPr>
              <p:cNvPr id="865" name="Forme libre : forme 864">
                <a:extLst>
                  <a:ext uri="{FF2B5EF4-FFF2-40B4-BE49-F238E27FC236}">
                    <a16:creationId xmlns:a16="http://schemas.microsoft.com/office/drawing/2014/main" id="{CBE9B2A1-3985-31FC-4F59-6F73C58C27BA}"/>
                  </a:ext>
                </a:extLst>
              </p:cNvPr>
              <p:cNvSpPr/>
              <p:nvPr/>
            </p:nvSpPr>
            <p:spPr>
              <a:xfrm>
                <a:off x="3554190" y="3648522"/>
                <a:ext cx="15481" cy="15481"/>
              </a:xfrm>
              <a:custGeom>
                <a:avLst/>
                <a:gdLst>
                  <a:gd name="connsiteX0" fmla="*/ 15482 w 15481"/>
                  <a:gd name="connsiteY0" fmla="*/ 7741 h 15481"/>
                  <a:gd name="connsiteX1" fmla="*/ 7741 w 15481"/>
                  <a:gd name="connsiteY1" fmla="*/ 15482 h 15481"/>
                  <a:gd name="connsiteX2" fmla="*/ 0 w 15481"/>
                  <a:gd name="connsiteY2" fmla="*/ 7741 h 15481"/>
                  <a:gd name="connsiteX3" fmla="*/ 7741 w 15481"/>
                  <a:gd name="connsiteY3" fmla="*/ 0 h 15481"/>
                  <a:gd name="connsiteX4" fmla="*/ 15482 w 15481"/>
                  <a:gd name="connsiteY4" fmla="*/ 7741 h 15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81" h="15481">
                    <a:moveTo>
                      <a:pt x="15482" y="7741"/>
                    </a:moveTo>
                    <a:cubicBezTo>
                      <a:pt x="15482" y="12016"/>
                      <a:pt x="12016" y="15482"/>
                      <a:pt x="7741" y="15482"/>
                    </a:cubicBezTo>
                    <a:cubicBezTo>
                      <a:pt x="3466" y="15482"/>
                      <a:pt x="0" y="12016"/>
                      <a:pt x="0" y="7741"/>
                    </a:cubicBezTo>
                    <a:cubicBezTo>
                      <a:pt x="0" y="3466"/>
                      <a:pt x="3465" y="0"/>
                      <a:pt x="7741" y="0"/>
                    </a:cubicBezTo>
                    <a:cubicBezTo>
                      <a:pt x="12016" y="0"/>
                      <a:pt x="15482" y="3466"/>
                      <a:pt x="15482" y="7741"/>
                    </a:cubicBezTo>
                    <a:close/>
                  </a:path>
                </a:pathLst>
              </a:custGeom>
              <a:grpFill/>
              <a:ln w="22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6" name="Forme libre : forme 865">
                <a:extLst>
                  <a:ext uri="{FF2B5EF4-FFF2-40B4-BE49-F238E27FC236}">
                    <a16:creationId xmlns:a16="http://schemas.microsoft.com/office/drawing/2014/main" id="{C633571D-FCCB-1F2B-57A3-07BAECFB99B2}"/>
                  </a:ext>
                </a:extLst>
              </p:cNvPr>
              <p:cNvSpPr/>
              <p:nvPr/>
            </p:nvSpPr>
            <p:spPr>
              <a:xfrm>
                <a:off x="3554190" y="3679739"/>
                <a:ext cx="15481" cy="15481"/>
              </a:xfrm>
              <a:custGeom>
                <a:avLst/>
                <a:gdLst>
                  <a:gd name="connsiteX0" fmla="*/ 15482 w 15481"/>
                  <a:gd name="connsiteY0" fmla="*/ 7741 h 15481"/>
                  <a:gd name="connsiteX1" fmla="*/ 7741 w 15481"/>
                  <a:gd name="connsiteY1" fmla="*/ 15482 h 15481"/>
                  <a:gd name="connsiteX2" fmla="*/ 0 w 15481"/>
                  <a:gd name="connsiteY2" fmla="*/ 7741 h 15481"/>
                  <a:gd name="connsiteX3" fmla="*/ 7741 w 15481"/>
                  <a:gd name="connsiteY3" fmla="*/ 0 h 15481"/>
                  <a:gd name="connsiteX4" fmla="*/ 15482 w 15481"/>
                  <a:gd name="connsiteY4" fmla="*/ 7741 h 15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81" h="15481">
                    <a:moveTo>
                      <a:pt x="15482" y="7741"/>
                    </a:moveTo>
                    <a:cubicBezTo>
                      <a:pt x="15482" y="12016"/>
                      <a:pt x="12016" y="15482"/>
                      <a:pt x="7741" y="15482"/>
                    </a:cubicBezTo>
                    <a:cubicBezTo>
                      <a:pt x="3466" y="15482"/>
                      <a:pt x="0" y="12016"/>
                      <a:pt x="0" y="7741"/>
                    </a:cubicBezTo>
                    <a:cubicBezTo>
                      <a:pt x="0" y="3466"/>
                      <a:pt x="3465" y="0"/>
                      <a:pt x="7741" y="0"/>
                    </a:cubicBezTo>
                    <a:cubicBezTo>
                      <a:pt x="12016" y="0"/>
                      <a:pt x="15482" y="3466"/>
                      <a:pt x="15482" y="7741"/>
                    </a:cubicBezTo>
                    <a:close/>
                  </a:path>
                </a:pathLst>
              </a:custGeom>
              <a:grpFill/>
              <a:ln w="22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61" name="Graphique 19">
              <a:extLst>
                <a:ext uri="{FF2B5EF4-FFF2-40B4-BE49-F238E27FC236}">
                  <a16:creationId xmlns:a16="http://schemas.microsoft.com/office/drawing/2014/main" id="{9B99C66E-D6C5-9017-606B-A0CC42F50978}"/>
                </a:ext>
              </a:extLst>
            </p:cNvPr>
            <p:cNvGrpSpPr/>
            <p:nvPr/>
          </p:nvGrpSpPr>
          <p:grpSpPr>
            <a:xfrm>
              <a:off x="8806659" y="3171031"/>
              <a:ext cx="55655" cy="18450"/>
              <a:chOff x="3538624" y="3664173"/>
              <a:chExt cx="46698" cy="15481"/>
            </a:xfrm>
            <a:solidFill>
              <a:schemeClr val="accent1"/>
            </a:solidFill>
          </p:grpSpPr>
          <p:sp>
            <p:nvSpPr>
              <p:cNvPr id="863" name="Forme libre : forme 862">
                <a:extLst>
                  <a:ext uri="{FF2B5EF4-FFF2-40B4-BE49-F238E27FC236}">
                    <a16:creationId xmlns:a16="http://schemas.microsoft.com/office/drawing/2014/main" id="{B2B833D7-FBFA-03A8-D740-4CA491C255AC}"/>
                  </a:ext>
                </a:extLst>
              </p:cNvPr>
              <p:cNvSpPr/>
              <p:nvPr/>
            </p:nvSpPr>
            <p:spPr>
              <a:xfrm>
                <a:off x="3569841" y="3664173"/>
                <a:ext cx="15481" cy="15481"/>
              </a:xfrm>
              <a:custGeom>
                <a:avLst/>
                <a:gdLst>
                  <a:gd name="connsiteX0" fmla="*/ 15482 w 15481"/>
                  <a:gd name="connsiteY0" fmla="*/ 7741 h 15481"/>
                  <a:gd name="connsiteX1" fmla="*/ 7741 w 15481"/>
                  <a:gd name="connsiteY1" fmla="*/ 15482 h 15481"/>
                  <a:gd name="connsiteX2" fmla="*/ 0 w 15481"/>
                  <a:gd name="connsiteY2" fmla="*/ 7741 h 15481"/>
                  <a:gd name="connsiteX3" fmla="*/ 7741 w 15481"/>
                  <a:gd name="connsiteY3" fmla="*/ 0 h 15481"/>
                  <a:gd name="connsiteX4" fmla="*/ 15482 w 15481"/>
                  <a:gd name="connsiteY4" fmla="*/ 7741 h 15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81" h="15481">
                    <a:moveTo>
                      <a:pt x="15482" y="7741"/>
                    </a:moveTo>
                    <a:cubicBezTo>
                      <a:pt x="15482" y="12016"/>
                      <a:pt x="12016" y="15482"/>
                      <a:pt x="7741" y="15482"/>
                    </a:cubicBezTo>
                    <a:cubicBezTo>
                      <a:pt x="3466" y="15482"/>
                      <a:pt x="0" y="12016"/>
                      <a:pt x="0" y="7741"/>
                    </a:cubicBezTo>
                    <a:cubicBezTo>
                      <a:pt x="0" y="3466"/>
                      <a:pt x="3465" y="0"/>
                      <a:pt x="7741" y="0"/>
                    </a:cubicBezTo>
                    <a:cubicBezTo>
                      <a:pt x="12016" y="0"/>
                      <a:pt x="15482" y="3466"/>
                      <a:pt x="15482" y="7741"/>
                    </a:cubicBezTo>
                    <a:close/>
                  </a:path>
                </a:pathLst>
              </a:custGeom>
              <a:grpFill/>
              <a:ln w="22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64" name="Forme libre : forme 863">
                <a:extLst>
                  <a:ext uri="{FF2B5EF4-FFF2-40B4-BE49-F238E27FC236}">
                    <a16:creationId xmlns:a16="http://schemas.microsoft.com/office/drawing/2014/main" id="{8C20CC6F-B147-3C9E-1D8D-FFED83CE3910}"/>
                  </a:ext>
                </a:extLst>
              </p:cNvPr>
              <p:cNvSpPr/>
              <p:nvPr/>
            </p:nvSpPr>
            <p:spPr>
              <a:xfrm>
                <a:off x="3538624" y="3664173"/>
                <a:ext cx="15481" cy="15481"/>
              </a:xfrm>
              <a:custGeom>
                <a:avLst/>
                <a:gdLst>
                  <a:gd name="connsiteX0" fmla="*/ 15482 w 15481"/>
                  <a:gd name="connsiteY0" fmla="*/ 7741 h 15481"/>
                  <a:gd name="connsiteX1" fmla="*/ 7741 w 15481"/>
                  <a:gd name="connsiteY1" fmla="*/ 15482 h 15481"/>
                  <a:gd name="connsiteX2" fmla="*/ 0 w 15481"/>
                  <a:gd name="connsiteY2" fmla="*/ 7741 h 15481"/>
                  <a:gd name="connsiteX3" fmla="*/ 7741 w 15481"/>
                  <a:gd name="connsiteY3" fmla="*/ 0 h 15481"/>
                  <a:gd name="connsiteX4" fmla="*/ 15482 w 15481"/>
                  <a:gd name="connsiteY4" fmla="*/ 7741 h 15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481" h="15481">
                    <a:moveTo>
                      <a:pt x="15482" y="7741"/>
                    </a:moveTo>
                    <a:cubicBezTo>
                      <a:pt x="15482" y="12016"/>
                      <a:pt x="12016" y="15482"/>
                      <a:pt x="7741" y="15482"/>
                    </a:cubicBezTo>
                    <a:cubicBezTo>
                      <a:pt x="3466" y="15482"/>
                      <a:pt x="0" y="12016"/>
                      <a:pt x="0" y="7741"/>
                    </a:cubicBezTo>
                    <a:cubicBezTo>
                      <a:pt x="0" y="3466"/>
                      <a:pt x="3465" y="0"/>
                      <a:pt x="7741" y="0"/>
                    </a:cubicBezTo>
                    <a:cubicBezTo>
                      <a:pt x="12016" y="0"/>
                      <a:pt x="15482" y="3466"/>
                      <a:pt x="15482" y="7741"/>
                    </a:cubicBezTo>
                    <a:close/>
                  </a:path>
                </a:pathLst>
              </a:custGeom>
              <a:grpFill/>
              <a:ln w="222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62" name="Forme libre : forme 861">
              <a:extLst>
                <a:ext uri="{FF2B5EF4-FFF2-40B4-BE49-F238E27FC236}">
                  <a16:creationId xmlns:a16="http://schemas.microsoft.com/office/drawing/2014/main" id="{6C8856D8-6EF5-B043-8BA0-65074C8B3EF3}"/>
                </a:ext>
              </a:extLst>
            </p:cNvPr>
            <p:cNvSpPr/>
            <p:nvPr/>
          </p:nvSpPr>
          <p:spPr>
            <a:xfrm>
              <a:off x="8828220" y="3174239"/>
              <a:ext cx="12836" cy="11632"/>
            </a:xfrm>
            <a:custGeom>
              <a:avLst/>
              <a:gdLst>
                <a:gd name="connsiteX0" fmla="*/ 10770 w 10770"/>
                <a:gd name="connsiteY0" fmla="*/ 4880 h 9760"/>
                <a:gd name="connsiteX1" fmla="*/ 5385 w 10770"/>
                <a:gd name="connsiteY1" fmla="*/ 9760 h 9760"/>
                <a:gd name="connsiteX2" fmla="*/ 0 w 10770"/>
                <a:gd name="connsiteY2" fmla="*/ 4880 h 9760"/>
                <a:gd name="connsiteX3" fmla="*/ 5385 w 10770"/>
                <a:gd name="connsiteY3" fmla="*/ 0 h 9760"/>
                <a:gd name="connsiteX4" fmla="*/ 10770 w 10770"/>
                <a:gd name="connsiteY4" fmla="*/ 4880 h 9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70" h="9760">
                  <a:moveTo>
                    <a:pt x="10770" y="4880"/>
                  </a:moveTo>
                  <a:cubicBezTo>
                    <a:pt x="10770" y="7575"/>
                    <a:pt x="8359" y="9760"/>
                    <a:pt x="5385" y="9760"/>
                  </a:cubicBezTo>
                  <a:cubicBezTo>
                    <a:pt x="2411" y="9760"/>
                    <a:pt x="0" y="7575"/>
                    <a:pt x="0" y="4880"/>
                  </a:cubicBezTo>
                  <a:cubicBezTo>
                    <a:pt x="0" y="2185"/>
                    <a:pt x="2411" y="0"/>
                    <a:pt x="5385" y="0"/>
                  </a:cubicBezTo>
                  <a:cubicBezTo>
                    <a:pt x="8359" y="0"/>
                    <a:pt x="10770" y="2185"/>
                    <a:pt x="10770" y="4880"/>
                  </a:cubicBezTo>
                  <a:close/>
                </a:path>
              </a:pathLst>
            </a:custGeom>
            <a:solidFill>
              <a:schemeClr val="accent1"/>
            </a:solidFill>
            <a:ln w="222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871" name="Graphique 19">
            <a:extLst>
              <a:ext uri="{FF2B5EF4-FFF2-40B4-BE49-F238E27FC236}">
                <a16:creationId xmlns:a16="http://schemas.microsoft.com/office/drawing/2014/main" id="{AF19EC87-B42A-E5BB-45DE-FBDA453C838A}"/>
              </a:ext>
            </a:extLst>
          </p:cNvPr>
          <p:cNvGrpSpPr/>
          <p:nvPr/>
        </p:nvGrpSpPr>
        <p:grpSpPr>
          <a:xfrm>
            <a:off x="9580885" y="2912038"/>
            <a:ext cx="561484" cy="609539"/>
            <a:chOff x="2484172" y="3631778"/>
            <a:chExt cx="464036" cy="503751"/>
          </a:xfrm>
          <a:noFill/>
        </p:grpSpPr>
        <p:sp>
          <p:nvSpPr>
            <p:cNvPr id="872" name="Forme libre : forme 871">
              <a:extLst>
                <a:ext uri="{FF2B5EF4-FFF2-40B4-BE49-F238E27FC236}">
                  <a16:creationId xmlns:a16="http://schemas.microsoft.com/office/drawing/2014/main" id="{BD86B3AA-B215-9FCB-C599-97FF799BDFC4}"/>
                </a:ext>
              </a:extLst>
            </p:cNvPr>
            <p:cNvSpPr/>
            <p:nvPr/>
          </p:nvSpPr>
          <p:spPr>
            <a:xfrm>
              <a:off x="2484172" y="3766067"/>
              <a:ext cx="79092" cy="369462"/>
            </a:xfrm>
            <a:custGeom>
              <a:avLst/>
              <a:gdLst>
                <a:gd name="connsiteX0" fmla="*/ 0 w 79092"/>
                <a:gd name="connsiteY0" fmla="*/ 0 h 369462"/>
                <a:gd name="connsiteX1" fmla="*/ 79092 w 79092"/>
                <a:gd name="connsiteY1" fmla="*/ 0 h 369462"/>
                <a:gd name="connsiteX2" fmla="*/ 79092 w 79092"/>
                <a:gd name="connsiteY2" fmla="*/ 369462 h 369462"/>
                <a:gd name="connsiteX3" fmla="*/ 0 w 79092"/>
                <a:gd name="connsiteY3" fmla="*/ 369462 h 369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092" h="369462">
                  <a:moveTo>
                    <a:pt x="0" y="0"/>
                  </a:moveTo>
                  <a:lnTo>
                    <a:pt x="79092" y="0"/>
                  </a:lnTo>
                  <a:lnTo>
                    <a:pt x="79092" y="369462"/>
                  </a:lnTo>
                  <a:lnTo>
                    <a:pt x="0" y="369462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3" name="Forme libre : forme 872">
              <a:extLst>
                <a:ext uri="{FF2B5EF4-FFF2-40B4-BE49-F238E27FC236}">
                  <a16:creationId xmlns:a16="http://schemas.microsoft.com/office/drawing/2014/main" id="{27291A0A-63EE-CEFE-5DDE-08BD687AF170}"/>
                </a:ext>
              </a:extLst>
            </p:cNvPr>
            <p:cNvSpPr/>
            <p:nvPr/>
          </p:nvSpPr>
          <p:spPr>
            <a:xfrm>
              <a:off x="2563265" y="3683777"/>
              <a:ext cx="292641" cy="451752"/>
            </a:xfrm>
            <a:custGeom>
              <a:avLst/>
              <a:gdLst>
                <a:gd name="connsiteX0" fmla="*/ 292642 w 292641"/>
                <a:gd name="connsiteY0" fmla="*/ 0 h 451752"/>
                <a:gd name="connsiteX1" fmla="*/ 0 w 292641"/>
                <a:gd name="connsiteY1" fmla="*/ 0 h 451752"/>
                <a:gd name="connsiteX2" fmla="*/ 0 w 292641"/>
                <a:gd name="connsiteY2" fmla="*/ 451752 h 451752"/>
                <a:gd name="connsiteX3" fmla="*/ 292642 w 292641"/>
                <a:gd name="connsiteY3" fmla="*/ 451752 h 451752"/>
                <a:gd name="connsiteX4" fmla="*/ 292642 w 292641"/>
                <a:gd name="connsiteY4" fmla="*/ 267063 h 451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641" h="451752">
                  <a:moveTo>
                    <a:pt x="292642" y="0"/>
                  </a:moveTo>
                  <a:lnTo>
                    <a:pt x="0" y="0"/>
                  </a:lnTo>
                  <a:lnTo>
                    <a:pt x="0" y="451752"/>
                  </a:lnTo>
                  <a:lnTo>
                    <a:pt x="292642" y="451752"/>
                  </a:lnTo>
                  <a:lnTo>
                    <a:pt x="292642" y="267063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874" name="Graphique 19">
              <a:extLst>
                <a:ext uri="{FF2B5EF4-FFF2-40B4-BE49-F238E27FC236}">
                  <a16:creationId xmlns:a16="http://schemas.microsoft.com/office/drawing/2014/main" id="{613B67F1-36B1-0174-694A-7B8D806F7CD5}"/>
                </a:ext>
              </a:extLst>
            </p:cNvPr>
            <p:cNvGrpSpPr/>
            <p:nvPr/>
          </p:nvGrpSpPr>
          <p:grpSpPr>
            <a:xfrm>
              <a:off x="2523718" y="3809231"/>
              <a:ext cx="8414" cy="283133"/>
              <a:chOff x="2523718" y="3809231"/>
              <a:chExt cx="8414" cy="283133"/>
            </a:xfrm>
          </p:grpSpPr>
          <p:sp>
            <p:nvSpPr>
              <p:cNvPr id="886" name="Forme libre : forme 885">
                <a:extLst>
                  <a:ext uri="{FF2B5EF4-FFF2-40B4-BE49-F238E27FC236}">
                    <a16:creationId xmlns:a16="http://schemas.microsoft.com/office/drawing/2014/main" id="{8420421B-12F7-393C-E9C6-2FC5B8093022}"/>
                  </a:ext>
                </a:extLst>
              </p:cNvPr>
              <p:cNvSpPr/>
              <p:nvPr/>
            </p:nvSpPr>
            <p:spPr>
              <a:xfrm>
                <a:off x="2523718" y="3809231"/>
                <a:ext cx="8414" cy="34497"/>
              </a:xfrm>
              <a:custGeom>
                <a:avLst/>
                <a:gdLst>
                  <a:gd name="connsiteX0" fmla="*/ 0 w 8414"/>
                  <a:gd name="connsiteY0" fmla="*/ 0 h 34497"/>
                  <a:gd name="connsiteX1" fmla="*/ 0 w 8414"/>
                  <a:gd name="connsiteY1" fmla="*/ 34498 h 34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" h="34497">
                    <a:moveTo>
                      <a:pt x="0" y="0"/>
                    </a:moveTo>
                    <a:lnTo>
                      <a:pt x="0" y="34498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7" name="Forme libre : forme 886">
                <a:extLst>
                  <a:ext uri="{FF2B5EF4-FFF2-40B4-BE49-F238E27FC236}">
                    <a16:creationId xmlns:a16="http://schemas.microsoft.com/office/drawing/2014/main" id="{CFF128FC-98D0-3CDB-D343-9B38F6139ACF}"/>
                  </a:ext>
                </a:extLst>
              </p:cNvPr>
              <p:cNvSpPr/>
              <p:nvPr/>
            </p:nvSpPr>
            <p:spPr>
              <a:xfrm>
                <a:off x="2523718" y="3892110"/>
                <a:ext cx="8414" cy="34497"/>
              </a:xfrm>
              <a:custGeom>
                <a:avLst/>
                <a:gdLst>
                  <a:gd name="connsiteX0" fmla="*/ 0 w 8414"/>
                  <a:gd name="connsiteY0" fmla="*/ 0 h 34497"/>
                  <a:gd name="connsiteX1" fmla="*/ 0 w 8414"/>
                  <a:gd name="connsiteY1" fmla="*/ 34498 h 34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" h="34497">
                    <a:moveTo>
                      <a:pt x="0" y="0"/>
                    </a:moveTo>
                    <a:lnTo>
                      <a:pt x="0" y="34498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8" name="Forme libre : forme 887">
                <a:extLst>
                  <a:ext uri="{FF2B5EF4-FFF2-40B4-BE49-F238E27FC236}">
                    <a16:creationId xmlns:a16="http://schemas.microsoft.com/office/drawing/2014/main" id="{3195339E-24A8-64E7-F86E-3AC01F6EB97F}"/>
                  </a:ext>
                </a:extLst>
              </p:cNvPr>
              <p:cNvSpPr/>
              <p:nvPr/>
            </p:nvSpPr>
            <p:spPr>
              <a:xfrm>
                <a:off x="2523718" y="3974989"/>
                <a:ext cx="8414" cy="34497"/>
              </a:xfrm>
              <a:custGeom>
                <a:avLst/>
                <a:gdLst>
                  <a:gd name="connsiteX0" fmla="*/ 0 w 8414"/>
                  <a:gd name="connsiteY0" fmla="*/ 0 h 34497"/>
                  <a:gd name="connsiteX1" fmla="*/ 0 w 8414"/>
                  <a:gd name="connsiteY1" fmla="*/ 34498 h 34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" h="34497">
                    <a:moveTo>
                      <a:pt x="0" y="0"/>
                    </a:moveTo>
                    <a:lnTo>
                      <a:pt x="0" y="34498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9" name="Forme libre : forme 888">
                <a:extLst>
                  <a:ext uri="{FF2B5EF4-FFF2-40B4-BE49-F238E27FC236}">
                    <a16:creationId xmlns:a16="http://schemas.microsoft.com/office/drawing/2014/main" id="{E9E34A1B-3FBE-749F-B92A-CF893DBD298A}"/>
                  </a:ext>
                </a:extLst>
              </p:cNvPr>
              <p:cNvSpPr/>
              <p:nvPr/>
            </p:nvSpPr>
            <p:spPr>
              <a:xfrm>
                <a:off x="2523718" y="4057867"/>
                <a:ext cx="8414" cy="34497"/>
              </a:xfrm>
              <a:custGeom>
                <a:avLst/>
                <a:gdLst>
                  <a:gd name="connsiteX0" fmla="*/ 0 w 8414"/>
                  <a:gd name="connsiteY0" fmla="*/ 0 h 34497"/>
                  <a:gd name="connsiteX1" fmla="*/ 0 w 8414"/>
                  <a:gd name="connsiteY1" fmla="*/ 34498 h 34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" h="34497">
                    <a:moveTo>
                      <a:pt x="0" y="0"/>
                    </a:moveTo>
                    <a:lnTo>
                      <a:pt x="0" y="34498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875" name="Graphique 19">
              <a:extLst>
                <a:ext uri="{FF2B5EF4-FFF2-40B4-BE49-F238E27FC236}">
                  <a16:creationId xmlns:a16="http://schemas.microsoft.com/office/drawing/2014/main" id="{CE3A8CFF-92F9-6E47-9274-C0F48DE03E0F}"/>
                </a:ext>
              </a:extLst>
            </p:cNvPr>
            <p:cNvGrpSpPr/>
            <p:nvPr/>
          </p:nvGrpSpPr>
          <p:grpSpPr>
            <a:xfrm>
              <a:off x="2894779" y="3974989"/>
              <a:ext cx="8414" cy="117376"/>
              <a:chOff x="2894779" y="3974989"/>
              <a:chExt cx="8414" cy="117376"/>
            </a:xfrm>
          </p:grpSpPr>
          <p:sp>
            <p:nvSpPr>
              <p:cNvPr id="884" name="Forme libre : forme 883">
                <a:extLst>
                  <a:ext uri="{FF2B5EF4-FFF2-40B4-BE49-F238E27FC236}">
                    <a16:creationId xmlns:a16="http://schemas.microsoft.com/office/drawing/2014/main" id="{61B2FE03-81E9-A7E0-2E35-312045B1CE7B}"/>
                  </a:ext>
                </a:extLst>
              </p:cNvPr>
              <p:cNvSpPr/>
              <p:nvPr/>
            </p:nvSpPr>
            <p:spPr>
              <a:xfrm>
                <a:off x="2894779" y="3974989"/>
                <a:ext cx="8414" cy="34497"/>
              </a:xfrm>
              <a:custGeom>
                <a:avLst/>
                <a:gdLst>
                  <a:gd name="connsiteX0" fmla="*/ 0 w 8414"/>
                  <a:gd name="connsiteY0" fmla="*/ 0 h 34497"/>
                  <a:gd name="connsiteX1" fmla="*/ 0 w 8414"/>
                  <a:gd name="connsiteY1" fmla="*/ 34498 h 34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" h="34497">
                    <a:moveTo>
                      <a:pt x="0" y="0"/>
                    </a:moveTo>
                    <a:lnTo>
                      <a:pt x="0" y="34498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85" name="Forme libre : forme 884">
                <a:extLst>
                  <a:ext uri="{FF2B5EF4-FFF2-40B4-BE49-F238E27FC236}">
                    <a16:creationId xmlns:a16="http://schemas.microsoft.com/office/drawing/2014/main" id="{A8A34DFA-90F1-0A64-B7FF-5D27E4A5A9C3}"/>
                  </a:ext>
                </a:extLst>
              </p:cNvPr>
              <p:cNvSpPr/>
              <p:nvPr/>
            </p:nvSpPr>
            <p:spPr>
              <a:xfrm>
                <a:off x="2894779" y="4057867"/>
                <a:ext cx="8414" cy="34497"/>
              </a:xfrm>
              <a:custGeom>
                <a:avLst/>
                <a:gdLst>
                  <a:gd name="connsiteX0" fmla="*/ 0 w 8414"/>
                  <a:gd name="connsiteY0" fmla="*/ 0 h 34497"/>
                  <a:gd name="connsiteX1" fmla="*/ 0 w 8414"/>
                  <a:gd name="connsiteY1" fmla="*/ 34498 h 34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414" h="34497">
                    <a:moveTo>
                      <a:pt x="0" y="0"/>
                    </a:moveTo>
                    <a:lnTo>
                      <a:pt x="0" y="34498"/>
                    </a:lnTo>
                  </a:path>
                </a:pathLst>
              </a:custGeom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876" name="Forme libre : forme 875">
              <a:extLst>
                <a:ext uri="{FF2B5EF4-FFF2-40B4-BE49-F238E27FC236}">
                  <a16:creationId xmlns:a16="http://schemas.microsoft.com/office/drawing/2014/main" id="{74949066-DBCD-BDA8-74EC-0C0F080A50E1}"/>
                </a:ext>
              </a:extLst>
            </p:cNvPr>
            <p:cNvSpPr/>
            <p:nvPr/>
          </p:nvSpPr>
          <p:spPr>
            <a:xfrm>
              <a:off x="2855906" y="3950840"/>
              <a:ext cx="77746" cy="184689"/>
            </a:xfrm>
            <a:custGeom>
              <a:avLst/>
              <a:gdLst>
                <a:gd name="connsiteX0" fmla="*/ 0 w 77746"/>
                <a:gd name="connsiteY0" fmla="*/ 184689 h 184689"/>
                <a:gd name="connsiteX1" fmla="*/ 77746 w 77746"/>
                <a:gd name="connsiteY1" fmla="*/ 184689 h 184689"/>
                <a:gd name="connsiteX2" fmla="*/ 77746 w 77746"/>
                <a:gd name="connsiteY2" fmla="*/ 0 h 184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746" h="184689">
                  <a:moveTo>
                    <a:pt x="0" y="184689"/>
                  </a:moveTo>
                  <a:lnTo>
                    <a:pt x="77746" y="184689"/>
                  </a:lnTo>
                  <a:lnTo>
                    <a:pt x="77746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7" name="Forme libre : forme 876">
              <a:extLst>
                <a:ext uri="{FF2B5EF4-FFF2-40B4-BE49-F238E27FC236}">
                  <a16:creationId xmlns:a16="http://schemas.microsoft.com/office/drawing/2014/main" id="{D4C887F4-9338-E38C-CE9B-22C463F1199F}"/>
                </a:ext>
              </a:extLst>
            </p:cNvPr>
            <p:cNvSpPr/>
            <p:nvPr/>
          </p:nvSpPr>
          <p:spPr>
            <a:xfrm>
              <a:off x="2673405" y="3979364"/>
              <a:ext cx="72276" cy="156165"/>
            </a:xfrm>
            <a:custGeom>
              <a:avLst/>
              <a:gdLst>
                <a:gd name="connsiteX0" fmla="*/ 31384 w 72276"/>
                <a:gd name="connsiteY0" fmla="*/ 0 h 156165"/>
                <a:gd name="connsiteX1" fmla="*/ 40977 w 72276"/>
                <a:gd name="connsiteY1" fmla="*/ 0 h 156165"/>
                <a:gd name="connsiteX2" fmla="*/ 72277 w 72276"/>
                <a:gd name="connsiteY2" fmla="*/ 31300 h 156165"/>
                <a:gd name="connsiteX3" fmla="*/ 72277 w 72276"/>
                <a:gd name="connsiteY3" fmla="*/ 156165 h 156165"/>
                <a:gd name="connsiteX4" fmla="*/ 0 w 72276"/>
                <a:gd name="connsiteY4" fmla="*/ 156165 h 156165"/>
                <a:gd name="connsiteX5" fmla="*/ 0 w 72276"/>
                <a:gd name="connsiteY5" fmla="*/ 31300 h 156165"/>
                <a:gd name="connsiteX6" fmla="*/ 31300 w 72276"/>
                <a:gd name="connsiteY6" fmla="*/ 0 h 15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276" h="156165">
                  <a:moveTo>
                    <a:pt x="31384" y="0"/>
                  </a:moveTo>
                  <a:lnTo>
                    <a:pt x="40977" y="0"/>
                  </a:lnTo>
                  <a:cubicBezTo>
                    <a:pt x="58225" y="0"/>
                    <a:pt x="72277" y="14051"/>
                    <a:pt x="72277" y="31300"/>
                  </a:cubicBezTo>
                  <a:lnTo>
                    <a:pt x="72277" y="156165"/>
                  </a:lnTo>
                  <a:lnTo>
                    <a:pt x="0" y="156165"/>
                  </a:lnTo>
                  <a:lnTo>
                    <a:pt x="0" y="31300"/>
                  </a:lnTo>
                  <a:cubicBezTo>
                    <a:pt x="0" y="14051"/>
                    <a:pt x="14051" y="0"/>
                    <a:pt x="31300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8" name="Forme libre : forme 877">
              <a:extLst>
                <a:ext uri="{FF2B5EF4-FFF2-40B4-BE49-F238E27FC236}">
                  <a16:creationId xmlns:a16="http://schemas.microsoft.com/office/drawing/2014/main" id="{8E15F779-FB7F-19B9-5707-11D045C50496}"/>
                </a:ext>
              </a:extLst>
            </p:cNvPr>
            <p:cNvSpPr/>
            <p:nvPr/>
          </p:nvSpPr>
          <p:spPr>
            <a:xfrm>
              <a:off x="2623846" y="3892110"/>
              <a:ext cx="171478" cy="8414"/>
            </a:xfrm>
            <a:custGeom>
              <a:avLst/>
              <a:gdLst>
                <a:gd name="connsiteX0" fmla="*/ 0 w 171478"/>
                <a:gd name="connsiteY0" fmla="*/ 0 h 8414"/>
                <a:gd name="connsiteX1" fmla="*/ 171479 w 171478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78" h="8414">
                  <a:moveTo>
                    <a:pt x="0" y="0"/>
                  </a:moveTo>
                  <a:lnTo>
                    <a:pt x="171479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79" name="Forme libre : forme 878">
              <a:extLst>
                <a:ext uri="{FF2B5EF4-FFF2-40B4-BE49-F238E27FC236}">
                  <a16:creationId xmlns:a16="http://schemas.microsoft.com/office/drawing/2014/main" id="{5A74D2FB-122F-DAEE-6A14-BB5D0ACB17CD}"/>
                </a:ext>
              </a:extLst>
            </p:cNvPr>
            <p:cNvSpPr/>
            <p:nvPr/>
          </p:nvSpPr>
          <p:spPr>
            <a:xfrm>
              <a:off x="2623846" y="3826480"/>
              <a:ext cx="171478" cy="8414"/>
            </a:xfrm>
            <a:custGeom>
              <a:avLst/>
              <a:gdLst>
                <a:gd name="connsiteX0" fmla="*/ 0 w 171478"/>
                <a:gd name="connsiteY0" fmla="*/ 0 h 8414"/>
                <a:gd name="connsiteX1" fmla="*/ 171479 w 171478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78" h="8414">
                  <a:moveTo>
                    <a:pt x="0" y="0"/>
                  </a:moveTo>
                  <a:lnTo>
                    <a:pt x="171479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0" name="Forme libre : forme 879">
              <a:extLst>
                <a:ext uri="{FF2B5EF4-FFF2-40B4-BE49-F238E27FC236}">
                  <a16:creationId xmlns:a16="http://schemas.microsoft.com/office/drawing/2014/main" id="{F4C67F6B-BC1F-96CC-BB32-90E7191DBCAF}"/>
                </a:ext>
              </a:extLst>
            </p:cNvPr>
            <p:cNvSpPr/>
            <p:nvPr/>
          </p:nvSpPr>
          <p:spPr>
            <a:xfrm>
              <a:off x="2623846" y="3760934"/>
              <a:ext cx="171478" cy="8414"/>
            </a:xfrm>
            <a:custGeom>
              <a:avLst/>
              <a:gdLst>
                <a:gd name="connsiteX0" fmla="*/ 0 w 171478"/>
                <a:gd name="connsiteY0" fmla="*/ 0 h 8414"/>
                <a:gd name="connsiteX1" fmla="*/ 171479 w 171478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1478" h="8414">
                  <a:moveTo>
                    <a:pt x="0" y="0"/>
                  </a:moveTo>
                  <a:lnTo>
                    <a:pt x="171479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1" name="Forme libre : forme 880">
              <a:extLst>
                <a:ext uri="{FF2B5EF4-FFF2-40B4-BE49-F238E27FC236}">
                  <a16:creationId xmlns:a16="http://schemas.microsoft.com/office/drawing/2014/main" id="{30C76B1B-A83C-9336-65B7-143ABE4ACED9}"/>
                </a:ext>
              </a:extLst>
            </p:cNvPr>
            <p:cNvSpPr/>
            <p:nvPr/>
          </p:nvSpPr>
          <p:spPr>
            <a:xfrm>
              <a:off x="2841350" y="3631778"/>
              <a:ext cx="106858" cy="334712"/>
            </a:xfrm>
            <a:custGeom>
              <a:avLst/>
              <a:gdLst>
                <a:gd name="connsiteX0" fmla="*/ 88516 w 106858"/>
                <a:gd name="connsiteY0" fmla="*/ 241063 h 334712"/>
                <a:gd name="connsiteX1" fmla="*/ 88516 w 106858"/>
                <a:gd name="connsiteY1" fmla="*/ 35087 h 334712"/>
                <a:gd name="connsiteX2" fmla="*/ 53429 w 106858"/>
                <a:gd name="connsiteY2" fmla="*/ 0 h 334712"/>
                <a:gd name="connsiteX3" fmla="*/ 18343 w 106858"/>
                <a:gd name="connsiteY3" fmla="*/ 35087 h 334712"/>
                <a:gd name="connsiteX4" fmla="*/ 18343 w 106858"/>
                <a:gd name="connsiteY4" fmla="*/ 241063 h 334712"/>
                <a:gd name="connsiteX5" fmla="*/ 0 w 106858"/>
                <a:gd name="connsiteY5" fmla="*/ 281283 h 334712"/>
                <a:gd name="connsiteX6" fmla="*/ 53429 w 106858"/>
                <a:gd name="connsiteY6" fmla="*/ 334712 h 334712"/>
                <a:gd name="connsiteX7" fmla="*/ 106859 w 106858"/>
                <a:gd name="connsiteY7" fmla="*/ 281283 h 334712"/>
                <a:gd name="connsiteX8" fmla="*/ 88516 w 106858"/>
                <a:gd name="connsiteY8" fmla="*/ 241063 h 33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858" h="334712">
                  <a:moveTo>
                    <a:pt x="88516" y="241063"/>
                  </a:moveTo>
                  <a:lnTo>
                    <a:pt x="88516" y="35087"/>
                  </a:lnTo>
                  <a:cubicBezTo>
                    <a:pt x="88516" y="15734"/>
                    <a:pt x="72782" y="0"/>
                    <a:pt x="53429" y="0"/>
                  </a:cubicBezTo>
                  <a:cubicBezTo>
                    <a:pt x="34077" y="0"/>
                    <a:pt x="18343" y="15734"/>
                    <a:pt x="18343" y="35087"/>
                  </a:cubicBezTo>
                  <a:lnTo>
                    <a:pt x="18343" y="241063"/>
                  </a:lnTo>
                  <a:cubicBezTo>
                    <a:pt x="7152" y="250824"/>
                    <a:pt x="0" y="265212"/>
                    <a:pt x="0" y="281283"/>
                  </a:cubicBezTo>
                  <a:cubicBezTo>
                    <a:pt x="0" y="310732"/>
                    <a:pt x="23896" y="334712"/>
                    <a:pt x="53429" y="334712"/>
                  </a:cubicBezTo>
                  <a:cubicBezTo>
                    <a:pt x="82963" y="334712"/>
                    <a:pt x="106859" y="310816"/>
                    <a:pt x="106859" y="281283"/>
                  </a:cubicBezTo>
                  <a:cubicBezTo>
                    <a:pt x="106859" y="265212"/>
                    <a:pt x="99707" y="250908"/>
                    <a:pt x="88516" y="241063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2" name="Forme libre : forme 881">
              <a:extLst>
                <a:ext uri="{FF2B5EF4-FFF2-40B4-BE49-F238E27FC236}">
                  <a16:creationId xmlns:a16="http://schemas.microsoft.com/office/drawing/2014/main" id="{5A0BB108-1A27-B960-C99C-955B5AB2A983}"/>
                </a:ext>
              </a:extLst>
            </p:cNvPr>
            <p:cNvSpPr/>
            <p:nvPr/>
          </p:nvSpPr>
          <p:spPr>
            <a:xfrm>
              <a:off x="2875511" y="3893793"/>
              <a:ext cx="38536" cy="38536"/>
            </a:xfrm>
            <a:custGeom>
              <a:avLst/>
              <a:gdLst>
                <a:gd name="connsiteX0" fmla="*/ 38536 w 38536"/>
                <a:gd name="connsiteY0" fmla="*/ 19268 h 38536"/>
                <a:gd name="connsiteX1" fmla="*/ 19268 w 38536"/>
                <a:gd name="connsiteY1" fmla="*/ 38536 h 38536"/>
                <a:gd name="connsiteX2" fmla="*/ 0 w 38536"/>
                <a:gd name="connsiteY2" fmla="*/ 19268 h 38536"/>
                <a:gd name="connsiteX3" fmla="*/ 19268 w 38536"/>
                <a:gd name="connsiteY3" fmla="*/ 0 h 38536"/>
                <a:gd name="connsiteX4" fmla="*/ 38536 w 38536"/>
                <a:gd name="connsiteY4" fmla="*/ 19268 h 38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536" h="38536">
                  <a:moveTo>
                    <a:pt x="38536" y="19268"/>
                  </a:moveTo>
                  <a:cubicBezTo>
                    <a:pt x="38536" y="29910"/>
                    <a:pt x="29910" y="38536"/>
                    <a:pt x="19268" y="38536"/>
                  </a:cubicBezTo>
                  <a:cubicBezTo>
                    <a:pt x="8626" y="38536"/>
                    <a:pt x="0" y="29910"/>
                    <a:pt x="0" y="19268"/>
                  </a:cubicBezTo>
                  <a:cubicBezTo>
                    <a:pt x="0" y="8627"/>
                    <a:pt x="8626" y="0"/>
                    <a:pt x="19268" y="0"/>
                  </a:cubicBezTo>
                  <a:cubicBezTo>
                    <a:pt x="29910" y="0"/>
                    <a:pt x="38536" y="8627"/>
                    <a:pt x="38536" y="1926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83" name="Forme libre : forme 882">
              <a:extLst>
                <a:ext uri="{FF2B5EF4-FFF2-40B4-BE49-F238E27FC236}">
                  <a16:creationId xmlns:a16="http://schemas.microsoft.com/office/drawing/2014/main" id="{0FA85DBA-9109-A0F6-AA97-C81714BF8048}"/>
                </a:ext>
              </a:extLst>
            </p:cNvPr>
            <p:cNvSpPr/>
            <p:nvPr/>
          </p:nvSpPr>
          <p:spPr>
            <a:xfrm>
              <a:off x="2894779" y="3681506"/>
              <a:ext cx="8414" cy="212287"/>
            </a:xfrm>
            <a:custGeom>
              <a:avLst/>
              <a:gdLst>
                <a:gd name="connsiteX0" fmla="*/ 0 w 8414"/>
                <a:gd name="connsiteY0" fmla="*/ 212287 h 212287"/>
                <a:gd name="connsiteX1" fmla="*/ 0 w 8414"/>
                <a:gd name="connsiteY1" fmla="*/ 0 h 212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14" h="212287">
                  <a:moveTo>
                    <a:pt x="0" y="212287"/>
                  </a:moveTo>
                  <a:lnTo>
                    <a:pt x="0" y="0"/>
                  </a:lnTo>
                </a:path>
              </a:pathLst>
            </a:custGeom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44" name="Groupe 1343">
            <a:extLst>
              <a:ext uri="{FF2B5EF4-FFF2-40B4-BE49-F238E27FC236}">
                <a16:creationId xmlns:a16="http://schemas.microsoft.com/office/drawing/2014/main" id="{F636E5FC-A712-6A72-1D05-FA806FD8DBEE}"/>
              </a:ext>
            </a:extLst>
          </p:cNvPr>
          <p:cNvGrpSpPr/>
          <p:nvPr/>
        </p:nvGrpSpPr>
        <p:grpSpPr>
          <a:xfrm>
            <a:off x="8472370" y="2979997"/>
            <a:ext cx="725597" cy="520968"/>
            <a:chOff x="5706508" y="2745497"/>
            <a:chExt cx="725597" cy="520968"/>
          </a:xfrm>
        </p:grpSpPr>
        <p:sp>
          <p:nvSpPr>
            <p:cNvPr id="1345" name="Forme libre : forme 1344">
              <a:extLst>
                <a:ext uri="{FF2B5EF4-FFF2-40B4-BE49-F238E27FC236}">
                  <a16:creationId xmlns:a16="http://schemas.microsoft.com/office/drawing/2014/main" id="{98AB548B-9240-D58E-ADF1-B82FE28AD752}"/>
                </a:ext>
              </a:extLst>
            </p:cNvPr>
            <p:cNvSpPr/>
            <p:nvPr/>
          </p:nvSpPr>
          <p:spPr>
            <a:xfrm>
              <a:off x="5706508" y="2745497"/>
              <a:ext cx="725597" cy="493824"/>
            </a:xfrm>
            <a:custGeom>
              <a:avLst/>
              <a:gdLst>
                <a:gd name="connsiteX0" fmla="*/ 0 w 584778"/>
                <a:gd name="connsiteY0" fmla="*/ 0 h 397986"/>
                <a:gd name="connsiteX1" fmla="*/ 584778 w 584778"/>
                <a:gd name="connsiteY1" fmla="*/ 0 h 397986"/>
                <a:gd name="connsiteX2" fmla="*/ 584778 w 584778"/>
                <a:gd name="connsiteY2" fmla="*/ 397986 h 397986"/>
                <a:gd name="connsiteX3" fmla="*/ 0 w 584778"/>
                <a:gd name="connsiteY3" fmla="*/ 397986 h 39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778" h="397986">
                  <a:moveTo>
                    <a:pt x="0" y="0"/>
                  </a:moveTo>
                  <a:lnTo>
                    <a:pt x="584778" y="0"/>
                  </a:lnTo>
                  <a:lnTo>
                    <a:pt x="584778" y="397986"/>
                  </a:lnTo>
                  <a:lnTo>
                    <a:pt x="0" y="397986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6" name="Forme libre : forme 1345">
              <a:extLst>
                <a:ext uri="{FF2B5EF4-FFF2-40B4-BE49-F238E27FC236}">
                  <a16:creationId xmlns:a16="http://schemas.microsoft.com/office/drawing/2014/main" id="{1669DC63-6B99-C622-05D0-72054981A0FB}"/>
                </a:ext>
              </a:extLst>
            </p:cNvPr>
            <p:cNvSpPr/>
            <p:nvPr/>
          </p:nvSpPr>
          <p:spPr>
            <a:xfrm>
              <a:off x="6201376" y="2745497"/>
              <a:ext cx="10440" cy="494868"/>
            </a:xfrm>
            <a:custGeom>
              <a:avLst/>
              <a:gdLst>
                <a:gd name="connsiteX0" fmla="*/ 0 w 8414"/>
                <a:gd name="connsiteY0" fmla="*/ 0 h 398827"/>
                <a:gd name="connsiteX1" fmla="*/ 0 w 8414"/>
                <a:gd name="connsiteY1" fmla="*/ 398827 h 39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414" h="398827">
                  <a:moveTo>
                    <a:pt x="0" y="0"/>
                  </a:moveTo>
                  <a:lnTo>
                    <a:pt x="0" y="398827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47" name="Graphique 1269">
              <a:extLst>
                <a:ext uri="{FF2B5EF4-FFF2-40B4-BE49-F238E27FC236}">
                  <a16:creationId xmlns:a16="http://schemas.microsoft.com/office/drawing/2014/main" id="{7045099A-1659-F2B5-CDAC-A8B21F5E0C7F}"/>
                </a:ext>
              </a:extLst>
            </p:cNvPr>
            <p:cNvGrpSpPr/>
            <p:nvPr/>
          </p:nvGrpSpPr>
          <p:grpSpPr>
            <a:xfrm>
              <a:off x="5775414" y="3239321"/>
              <a:ext cx="586742" cy="27144"/>
              <a:chOff x="4118905" y="6663543"/>
              <a:chExt cx="472871" cy="21876"/>
            </a:xfrm>
            <a:noFill/>
          </p:grpSpPr>
          <p:sp>
            <p:nvSpPr>
              <p:cNvPr id="1361" name="Forme libre : forme 1360">
                <a:extLst>
                  <a:ext uri="{FF2B5EF4-FFF2-40B4-BE49-F238E27FC236}">
                    <a16:creationId xmlns:a16="http://schemas.microsoft.com/office/drawing/2014/main" id="{68922379-147F-1B90-61DF-4EC44FFEC682}"/>
                  </a:ext>
                </a:extLst>
              </p:cNvPr>
              <p:cNvSpPr/>
              <p:nvPr/>
            </p:nvSpPr>
            <p:spPr>
              <a:xfrm>
                <a:off x="4118905" y="6663543"/>
                <a:ext cx="37021" cy="21035"/>
              </a:xfrm>
              <a:custGeom>
                <a:avLst/>
                <a:gdLst>
                  <a:gd name="connsiteX0" fmla="*/ 0 w 37021"/>
                  <a:gd name="connsiteY0" fmla="*/ 10097 h 21035"/>
                  <a:gd name="connsiteX1" fmla="*/ 0 w 37021"/>
                  <a:gd name="connsiteY1" fmla="*/ 0 h 21035"/>
                  <a:gd name="connsiteX2" fmla="*/ 37022 w 37021"/>
                  <a:gd name="connsiteY2" fmla="*/ 0 h 21035"/>
                  <a:gd name="connsiteX3" fmla="*/ 37022 w 37021"/>
                  <a:gd name="connsiteY3" fmla="*/ 10097 h 21035"/>
                  <a:gd name="connsiteX4" fmla="*/ 26083 w 37021"/>
                  <a:gd name="connsiteY4" fmla="*/ 21035 h 21035"/>
                  <a:gd name="connsiteX5" fmla="*/ 10938 w 37021"/>
                  <a:gd name="connsiteY5" fmla="*/ 21035 h 21035"/>
                  <a:gd name="connsiteX6" fmla="*/ 0 w 37021"/>
                  <a:gd name="connsiteY6" fmla="*/ 10097 h 2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21" h="21035">
                    <a:moveTo>
                      <a:pt x="0" y="10097"/>
                    </a:moveTo>
                    <a:lnTo>
                      <a:pt x="0" y="0"/>
                    </a:lnTo>
                    <a:lnTo>
                      <a:pt x="37022" y="0"/>
                    </a:lnTo>
                    <a:lnTo>
                      <a:pt x="37022" y="10097"/>
                    </a:lnTo>
                    <a:cubicBezTo>
                      <a:pt x="37022" y="15987"/>
                      <a:pt x="31973" y="21035"/>
                      <a:pt x="26083" y="21035"/>
                    </a:cubicBezTo>
                    <a:lnTo>
                      <a:pt x="10938" y="21035"/>
                    </a:lnTo>
                    <a:cubicBezTo>
                      <a:pt x="5048" y="21035"/>
                      <a:pt x="0" y="15987"/>
                      <a:pt x="0" y="10097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62" name="Forme libre : forme 1361">
                <a:extLst>
                  <a:ext uri="{FF2B5EF4-FFF2-40B4-BE49-F238E27FC236}">
                    <a16:creationId xmlns:a16="http://schemas.microsoft.com/office/drawing/2014/main" id="{C627A444-4A24-59EB-0467-591BCB3C3A46}"/>
                  </a:ext>
                </a:extLst>
              </p:cNvPr>
              <p:cNvSpPr/>
              <p:nvPr/>
            </p:nvSpPr>
            <p:spPr>
              <a:xfrm>
                <a:off x="4554754" y="6664384"/>
                <a:ext cx="37022" cy="21035"/>
              </a:xfrm>
              <a:custGeom>
                <a:avLst/>
                <a:gdLst>
                  <a:gd name="connsiteX0" fmla="*/ 0 w 37022"/>
                  <a:gd name="connsiteY0" fmla="*/ 10097 h 21035"/>
                  <a:gd name="connsiteX1" fmla="*/ 0 w 37022"/>
                  <a:gd name="connsiteY1" fmla="*/ 0 h 21035"/>
                  <a:gd name="connsiteX2" fmla="*/ 37022 w 37022"/>
                  <a:gd name="connsiteY2" fmla="*/ 0 h 21035"/>
                  <a:gd name="connsiteX3" fmla="*/ 37022 w 37022"/>
                  <a:gd name="connsiteY3" fmla="*/ 10097 h 21035"/>
                  <a:gd name="connsiteX4" fmla="*/ 26083 w 37022"/>
                  <a:gd name="connsiteY4" fmla="*/ 21035 h 21035"/>
                  <a:gd name="connsiteX5" fmla="*/ 10938 w 37022"/>
                  <a:gd name="connsiteY5" fmla="*/ 21035 h 21035"/>
                  <a:gd name="connsiteX6" fmla="*/ 0 w 37022"/>
                  <a:gd name="connsiteY6" fmla="*/ 10097 h 2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7022" h="21035">
                    <a:moveTo>
                      <a:pt x="0" y="10097"/>
                    </a:moveTo>
                    <a:lnTo>
                      <a:pt x="0" y="0"/>
                    </a:lnTo>
                    <a:lnTo>
                      <a:pt x="37022" y="0"/>
                    </a:lnTo>
                    <a:lnTo>
                      <a:pt x="37022" y="10097"/>
                    </a:lnTo>
                    <a:cubicBezTo>
                      <a:pt x="37022" y="15987"/>
                      <a:pt x="31973" y="21035"/>
                      <a:pt x="26083" y="21035"/>
                    </a:cubicBezTo>
                    <a:lnTo>
                      <a:pt x="10938" y="21035"/>
                    </a:lnTo>
                    <a:cubicBezTo>
                      <a:pt x="5048" y="21035"/>
                      <a:pt x="0" y="15987"/>
                      <a:pt x="0" y="10097"/>
                    </a:cubicBezTo>
                    <a:close/>
                  </a:path>
                </a:pathLst>
              </a:custGeom>
              <a:noFill/>
              <a:ln w="190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348" name="Forme libre : forme 1347">
              <a:extLst>
                <a:ext uri="{FF2B5EF4-FFF2-40B4-BE49-F238E27FC236}">
                  <a16:creationId xmlns:a16="http://schemas.microsoft.com/office/drawing/2014/main" id="{BD5E0BA0-C4AE-E018-3FCF-043241BB44A8}"/>
                </a:ext>
              </a:extLst>
            </p:cNvPr>
            <p:cNvSpPr/>
            <p:nvPr/>
          </p:nvSpPr>
          <p:spPr>
            <a:xfrm>
              <a:off x="6293250" y="3026340"/>
              <a:ext cx="45936" cy="10440"/>
            </a:xfrm>
            <a:custGeom>
              <a:avLst/>
              <a:gdLst>
                <a:gd name="connsiteX0" fmla="*/ 0 w 37021"/>
                <a:gd name="connsiteY0" fmla="*/ 0 h 8414"/>
                <a:gd name="connsiteX1" fmla="*/ 37022 w 37021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7021" h="8414">
                  <a:moveTo>
                    <a:pt x="0" y="0"/>
                  </a:moveTo>
                  <a:lnTo>
                    <a:pt x="37022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49" name="Forme libre : forme 1348">
              <a:extLst>
                <a:ext uri="{FF2B5EF4-FFF2-40B4-BE49-F238E27FC236}">
                  <a16:creationId xmlns:a16="http://schemas.microsoft.com/office/drawing/2014/main" id="{2EA19220-B811-3DF2-ACCB-6A60D5E5DC9F}"/>
                </a:ext>
              </a:extLst>
            </p:cNvPr>
            <p:cNvSpPr/>
            <p:nvPr/>
          </p:nvSpPr>
          <p:spPr>
            <a:xfrm>
              <a:off x="5706508" y="2913585"/>
              <a:ext cx="494868" cy="10440"/>
            </a:xfrm>
            <a:custGeom>
              <a:avLst/>
              <a:gdLst>
                <a:gd name="connsiteX0" fmla="*/ 0 w 398827"/>
                <a:gd name="connsiteY0" fmla="*/ 0 h 8414"/>
                <a:gd name="connsiteX1" fmla="*/ 398827 w 39882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8827" h="8414">
                  <a:moveTo>
                    <a:pt x="0" y="0"/>
                  </a:moveTo>
                  <a:lnTo>
                    <a:pt x="39882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0" name="Forme libre : forme 1349">
              <a:extLst>
                <a:ext uri="{FF2B5EF4-FFF2-40B4-BE49-F238E27FC236}">
                  <a16:creationId xmlns:a16="http://schemas.microsoft.com/office/drawing/2014/main" id="{1FAB4DF7-7E4E-B867-198E-0F25E9C431C3}"/>
                </a:ext>
              </a:extLst>
            </p:cNvPr>
            <p:cNvSpPr/>
            <p:nvPr/>
          </p:nvSpPr>
          <p:spPr>
            <a:xfrm>
              <a:off x="5739917" y="2941774"/>
              <a:ext cx="428050" cy="10440"/>
            </a:xfrm>
            <a:custGeom>
              <a:avLst/>
              <a:gdLst>
                <a:gd name="connsiteX0" fmla="*/ 0 w 344977"/>
                <a:gd name="connsiteY0" fmla="*/ 0 h 8414"/>
                <a:gd name="connsiteX1" fmla="*/ 344977 w 34497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4977" h="8414">
                  <a:moveTo>
                    <a:pt x="0" y="0"/>
                  </a:moveTo>
                  <a:lnTo>
                    <a:pt x="34497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1" name="Forme libre : forme 1350">
              <a:extLst>
                <a:ext uri="{FF2B5EF4-FFF2-40B4-BE49-F238E27FC236}">
                  <a16:creationId xmlns:a16="http://schemas.microsoft.com/office/drawing/2014/main" id="{C8033776-A7AC-82B4-7EA1-C633F70B6437}"/>
                </a:ext>
              </a:extLst>
            </p:cNvPr>
            <p:cNvSpPr/>
            <p:nvPr/>
          </p:nvSpPr>
          <p:spPr>
            <a:xfrm>
              <a:off x="5739917" y="2972050"/>
              <a:ext cx="428050" cy="10440"/>
            </a:xfrm>
            <a:custGeom>
              <a:avLst/>
              <a:gdLst>
                <a:gd name="connsiteX0" fmla="*/ 0 w 344977"/>
                <a:gd name="connsiteY0" fmla="*/ 0 h 8414"/>
                <a:gd name="connsiteX1" fmla="*/ 344977 w 34497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4977" h="8414">
                  <a:moveTo>
                    <a:pt x="0" y="0"/>
                  </a:moveTo>
                  <a:lnTo>
                    <a:pt x="34497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2" name="Forme libre : forme 1351">
              <a:extLst>
                <a:ext uri="{FF2B5EF4-FFF2-40B4-BE49-F238E27FC236}">
                  <a16:creationId xmlns:a16="http://schemas.microsoft.com/office/drawing/2014/main" id="{438D8E44-8D85-4EA2-D272-A5888A934E50}"/>
                </a:ext>
              </a:extLst>
            </p:cNvPr>
            <p:cNvSpPr/>
            <p:nvPr/>
          </p:nvSpPr>
          <p:spPr>
            <a:xfrm>
              <a:off x="5739917" y="3002327"/>
              <a:ext cx="428050" cy="10440"/>
            </a:xfrm>
            <a:custGeom>
              <a:avLst/>
              <a:gdLst>
                <a:gd name="connsiteX0" fmla="*/ 0 w 344977"/>
                <a:gd name="connsiteY0" fmla="*/ 0 h 8414"/>
                <a:gd name="connsiteX1" fmla="*/ 344977 w 34497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4977" h="8414">
                  <a:moveTo>
                    <a:pt x="0" y="0"/>
                  </a:moveTo>
                  <a:lnTo>
                    <a:pt x="34497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3" name="Forme libre : forme 1352">
              <a:extLst>
                <a:ext uri="{FF2B5EF4-FFF2-40B4-BE49-F238E27FC236}">
                  <a16:creationId xmlns:a16="http://schemas.microsoft.com/office/drawing/2014/main" id="{1867A921-0091-8E4C-CF06-21E1B5E40272}"/>
                </a:ext>
              </a:extLst>
            </p:cNvPr>
            <p:cNvSpPr/>
            <p:nvPr/>
          </p:nvSpPr>
          <p:spPr>
            <a:xfrm>
              <a:off x="5739917" y="3031560"/>
              <a:ext cx="428050" cy="10440"/>
            </a:xfrm>
            <a:custGeom>
              <a:avLst/>
              <a:gdLst>
                <a:gd name="connsiteX0" fmla="*/ 0 w 344977"/>
                <a:gd name="connsiteY0" fmla="*/ 0 h 8414"/>
                <a:gd name="connsiteX1" fmla="*/ 344977 w 34497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4977" h="8414">
                  <a:moveTo>
                    <a:pt x="0" y="0"/>
                  </a:moveTo>
                  <a:lnTo>
                    <a:pt x="34497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4" name="Forme libre : forme 1353">
              <a:extLst>
                <a:ext uri="{FF2B5EF4-FFF2-40B4-BE49-F238E27FC236}">
                  <a16:creationId xmlns:a16="http://schemas.microsoft.com/office/drawing/2014/main" id="{8E788045-D1D2-D1BF-C11F-E945D60C38D6}"/>
                </a:ext>
              </a:extLst>
            </p:cNvPr>
            <p:cNvSpPr/>
            <p:nvPr/>
          </p:nvSpPr>
          <p:spPr>
            <a:xfrm>
              <a:off x="5739917" y="3061836"/>
              <a:ext cx="428050" cy="10440"/>
            </a:xfrm>
            <a:custGeom>
              <a:avLst/>
              <a:gdLst>
                <a:gd name="connsiteX0" fmla="*/ 0 w 344977"/>
                <a:gd name="connsiteY0" fmla="*/ 0 h 8414"/>
                <a:gd name="connsiteX1" fmla="*/ 344977 w 34497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4977" h="8414">
                  <a:moveTo>
                    <a:pt x="0" y="0"/>
                  </a:moveTo>
                  <a:lnTo>
                    <a:pt x="34497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5" name="Forme libre : forme 1354">
              <a:extLst>
                <a:ext uri="{FF2B5EF4-FFF2-40B4-BE49-F238E27FC236}">
                  <a16:creationId xmlns:a16="http://schemas.microsoft.com/office/drawing/2014/main" id="{6FE7C644-CB5B-F64B-626F-B46E8C2D966B}"/>
                </a:ext>
              </a:extLst>
            </p:cNvPr>
            <p:cNvSpPr/>
            <p:nvPr/>
          </p:nvSpPr>
          <p:spPr>
            <a:xfrm>
              <a:off x="5739917" y="3092113"/>
              <a:ext cx="428050" cy="10440"/>
            </a:xfrm>
            <a:custGeom>
              <a:avLst/>
              <a:gdLst>
                <a:gd name="connsiteX0" fmla="*/ 0 w 344977"/>
                <a:gd name="connsiteY0" fmla="*/ 0 h 8414"/>
                <a:gd name="connsiteX1" fmla="*/ 344977 w 34497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4977" h="8414">
                  <a:moveTo>
                    <a:pt x="0" y="0"/>
                  </a:moveTo>
                  <a:lnTo>
                    <a:pt x="34497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6" name="Forme libre : forme 1355">
              <a:extLst>
                <a:ext uri="{FF2B5EF4-FFF2-40B4-BE49-F238E27FC236}">
                  <a16:creationId xmlns:a16="http://schemas.microsoft.com/office/drawing/2014/main" id="{1AA44D6C-53F9-D9A6-3D78-8684998D62EF}"/>
                </a:ext>
              </a:extLst>
            </p:cNvPr>
            <p:cNvSpPr/>
            <p:nvPr/>
          </p:nvSpPr>
          <p:spPr>
            <a:xfrm>
              <a:off x="5739917" y="3122390"/>
              <a:ext cx="428050" cy="10440"/>
            </a:xfrm>
            <a:custGeom>
              <a:avLst/>
              <a:gdLst>
                <a:gd name="connsiteX0" fmla="*/ 0 w 344977"/>
                <a:gd name="connsiteY0" fmla="*/ 0 h 8414"/>
                <a:gd name="connsiteX1" fmla="*/ 344977 w 34497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4977" h="8414">
                  <a:moveTo>
                    <a:pt x="0" y="0"/>
                  </a:moveTo>
                  <a:lnTo>
                    <a:pt x="34497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7" name="Forme libre : forme 1356">
              <a:extLst>
                <a:ext uri="{FF2B5EF4-FFF2-40B4-BE49-F238E27FC236}">
                  <a16:creationId xmlns:a16="http://schemas.microsoft.com/office/drawing/2014/main" id="{1705153B-630F-E57C-1CD4-E205DD81918A}"/>
                </a:ext>
              </a:extLst>
            </p:cNvPr>
            <p:cNvSpPr/>
            <p:nvPr/>
          </p:nvSpPr>
          <p:spPr>
            <a:xfrm>
              <a:off x="5739917" y="3151623"/>
              <a:ext cx="428050" cy="10440"/>
            </a:xfrm>
            <a:custGeom>
              <a:avLst/>
              <a:gdLst>
                <a:gd name="connsiteX0" fmla="*/ 0 w 344977"/>
                <a:gd name="connsiteY0" fmla="*/ 0 h 8414"/>
                <a:gd name="connsiteX1" fmla="*/ 344977 w 34497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4977" h="8414">
                  <a:moveTo>
                    <a:pt x="0" y="0"/>
                  </a:moveTo>
                  <a:lnTo>
                    <a:pt x="34497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8" name="Forme libre : forme 1357">
              <a:extLst>
                <a:ext uri="{FF2B5EF4-FFF2-40B4-BE49-F238E27FC236}">
                  <a16:creationId xmlns:a16="http://schemas.microsoft.com/office/drawing/2014/main" id="{2DDE02F0-D681-54F1-F8A9-08355908B4BD}"/>
                </a:ext>
              </a:extLst>
            </p:cNvPr>
            <p:cNvSpPr/>
            <p:nvPr/>
          </p:nvSpPr>
          <p:spPr>
            <a:xfrm>
              <a:off x="5739917" y="3181899"/>
              <a:ext cx="428050" cy="10440"/>
            </a:xfrm>
            <a:custGeom>
              <a:avLst/>
              <a:gdLst>
                <a:gd name="connsiteX0" fmla="*/ 0 w 344977"/>
                <a:gd name="connsiteY0" fmla="*/ 0 h 8414"/>
                <a:gd name="connsiteX1" fmla="*/ 344977 w 34497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4977" h="8414">
                  <a:moveTo>
                    <a:pt x="0" y="0"/>
                  </a:moveTo>
                  <a:lnTo>
                    <a:pt x="34497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59" name="Forme libre : forme 1358">
              <a:extLst>
                <a:ext uri="{FF2B5EF4-FFF2-40B4-BE49-F238E27FC236}">
                  <a16:creationId xmlns:a16="http://schemas.microsoft.com/office/drawing/2014/main" id="{8E706963-3168-3D93-68B4-EAA8584AF6AE}"/>
                </a:ext>
              </a:extLst>
            </p:cNvPr>
            <p:cNvSpPr/>
            <p:nvPr/>
          </p:nvSpPr>
          <p:spPr>
            <a:xfrm>
              <a:off x="5739917" y="3212176"/>
              <a:ext cx="428050" cy="10440"/>
            </a:xfrm>
            <a:custGeom>
              <a:avLst/>
              <a:gdLst>
                <a:gd name="connsiteX0" fmla="*/ 0 w 344977"/>
                <a:gd name="connsiteY0" fmla="*/ 0 h 8414"/>
                <a:gd name="connsiteX1" fmla="*/ 344977 w 344977"/>
                <a:gd name="connsiteY1" fmla="*/ 0 h 8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4977" h="8414">
                  <a:moveTo>
                    <a:pt x="0" y="0"/>
                  </a:moveTo>
                  <a:lnTo>
                    <a:pt x="344977" y="0"/>
                  </a:ln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0" name="Forme libre : forme 1359">
              <a:extLst>
                <a:ext uri="{FF2B5EF4-FFF2-40B4-BE49-F238E27FC236}">
                  <a16:creationId xmlns:a16="http://schemas.microsoft.com/office/drawing/2014/main" id="{B18E017F-98E0-4341-4C86-5C9F05959491}"/>
                </a:ext>
              </a:extLst>
            </p:cNvPr>
            <p:cNvSpPr/>
            <p:nvPr/>
          </p:nvSpPr>
          <p:spPr>
            <a:xfrm>
              <a:off x="5734697" y="2941774"/>
              <a:ext cx="437445" cy="270402"/>
            </a:xfrm>
            <a:custGeom>
              <a:avLst/>
              <a:gdLst>
                <a:gd name="connsiteX0" fmla="*/ 0 w 352549"/>
                <a:gd name="connsiteY0" fmla="*/ 0 h 217924"/>
                <a:gd name="connsiteX1" fmla="*/ 352550 w 352549"/>
                <a:gd name="connsiteY1" fmla="*/ 0 h 217924"/>
                <a:gd name="connsiteX2" fmla="*/ 352550 w 352549"/>
                <a:gd name="connsiteY2" fmla="*/ 217925 h 217924"/>
                <a:gd name="connsiteX3" fmla="*/ 0 w 352549"/>
                <a:gd name="connsiteY3" fmla="*/ 217925 h 217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549" h="217924">
                  <a:moveTo>
                    <a:pt x="0" y="0"/>
                  </a:moveTo>
                  <a:lnTo>
                    <a:pt x="352550" y="0"/>
                  </a:lnTo>
                  <a:lnTo>
                    <a:pt x="352550" y="217925"/>
                  </a:lnTo>
                  <a:lnTo>
                    <a:pt x="0" y="217925"/>
                  </a:ln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1380" name="Graphique 1379">
            <a:extLst>
              <a:ext uri="{FF2B5EF4-FFF2-40B4-BE49-F238E27FC236}">
                <a16:creationId xmlns:a16="http://schemas.microsoft.com/office/drawing/2014/main" id="{8B0B3822-B288-F720-2404-775F5A1A3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0054" y="4010814"/>
            <a:ext cx="590550" cy="590550"/>
          </a:xfrm>
          <a:prstGeom prst="rect">
            <a:avLst/>
          </a:prstGeom>
        </p:spPr>
      </p:pic>
      <p:pic>
        <p:nvPicPr>
          <p:cNvPr id="1382" name="Graphique 1381">
            <a:extLst>
              <a:ext uri="{FF2B5EF4-FFF2-40B4-BE49-F238E27FC236}">
                <a16:creationId xmlns:a16="http://schemas.microsoft.com/office/drawing/2014/main" id="{5D99B398-A00F-6685-98B8-F084E9F3F0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126279" y="3977044"/>
            <a:ext cx="372341" cy="658091"/>
          </a:xfrm>
          <a:prstGeom prst="rect">
            <a:avLst/>
          </a:prstGeom>
        </p:spPr>
      </p:pic>
      <p:pic>
        <p:nvPicPr>
          <p:cNvPr id="1384" name="Graphique 1383">
            <a:extLst>
              <a:ext uri="{FF2B5EF4-FFF2-40B4-BE49-F238E27FC236}">
                <a16:creationId xmlns:a16="http://schemas.microsoft.com/office/drawing/2014/main" id="{FAA5FCAB-C46A-B8A2-C078-79DF287BA4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56682" y="4001289"/>
            <a:ext cx="485775" cy="609600"/>
          </a:xfrm>
          <a:prstGeom prst="rect">
            <a:avLst/>
          </a:prstGeom>
        </p:spPr>
      </p:pic>
      <p:pic>
        <p:nvPicPr>
          <p:cNvPr id="1386" name="Graphique 1385">
            <a:extLst>
              <a:ext uri="{FF2B5EF4-FFF2-40B4-BE49-F238E27FC236}">
                <a16:creationId xmlns:a16="http://schemas.microsoft.com/office/drawing/2014/main" id="{543C1519-235F-8DE0-2ECD-2CC4340D677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219989" y="4010814"/>
            <a:ext cx="533400" cy="5905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162195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31D1103-82FB-D135-4F5F-0EF9A18F2B30}"/>
              </a:ext>
            </a:extLst>
          </p:cNvPr>
          <p:cNvSpPr txBox="1"/>
          <p:nvPr/>
        </p:nvSpPr>
        <p:spPr>
          <a:xfrm>
            <a:off x="424279" y="2007208"/>
            <a:ext cx="579036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MERCI</a:t>
            </a:r>
          </a:p>
        </p:txBody>
      </p:sp>
      <p:pic>
        <p:nvPicPr>
          <p:cNvPr id="2" name="Image 1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097A51FC-2305-172A-A650-F3914AB3B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4965612" y="910012"/>
            <a:ext cx="1744751" cy="154267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B274857-05AD-9539-0D5B-7C2F57DF4313}"/>
              </a:ext>
            </a:extLst>
          </p:cNvPr>
          <p:cNvGrpSpPr/>
          <p:nvPr/>
        </p:nvGrpSpPr>
        <p:grpSpPr>
          <a:xfrm>
            <a:off x="637960" y="3857185"/>
            <a:ext cx="2816730" cy="520486"/>
            <a:chOff x="-1220771" y="630298"/>
            <a:chExt cx="2816730" cy="520486"/>
          </a:xfrm>
          <a:solidFill>
            <a:schemeClr val="bg1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390F078-9C2B-7BD4-5277-CC851DEA5216}"/>
                </a:ext>
              </a:extLst>
            </p:cNvPr>
            <p:cNvSpPr/>
            <p:nvPr/>
          </p:nvSpPr>
          <p:spPr>
            <a:xfrm>
              <a:off x="-1220771" y="630298"/>
              <a:ext cx="2816730" cy="520486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de votre attention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D8652AD-E95F-90F6-34DC-EBF319CED3B0}"/>
                </a:ext>
              </a:extLst>
            </p:cNvPr>
            <p:cNvSpPr/>
            <p:nvPr/>
          </p:nvSpPr>
          <p:spPr>
            <a:xfrm>
              <a:off x="-1220771" y="630298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5277894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147439-6E65-3F00-50AA-C0C636DC0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10BA36D-28CC-E659-EED9-837E1D872D49}"/>
              </a:ext>
            </a:extLst>
          </p:cNvPr>
          <p:cNvSpPr txBox="1"/>
          <p:nvPr/>
        </p:nvSpPr>
        <p:spPr>
          <a:xfrm>
            <a:off x="424279" y="2007208"/>
            <a:ext cx="579036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MERCI</a:t>
            </a:r>
          </a:p>
        </p:txBody>
      </p:sp>
      <p:pic>
        <p:nvPicPr>
          <p:cNvPr id="2" name="Image 1" descr="Une image contenant cœur, symbole, rouge, Carmin&#10;&#10;Description générée automatiquement">
            <a:extLst>
              <a:ext uri="{FF2B5EF4-FFF2-40B4-BE49-F238E27FC236}">
                <a16:creationId xmlns:a16="http://schemas.microsoft.com/office/drawing/2014/main" id="{FDA2CC6E-CFBE-07AF-A633-93FB6B69FA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81"/>
          <a:stretch/>
        </p:blipFill>
        <p:spPr>
          <a:xfrm>
            <a:off x="4965612" y="910012"/>
            <a:ext cx="1744751" cy="1542676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DAD50DAD-4207-03F5-915C-5D497C30E967}"/>
              </a:ext>
            </a:extLst>
          </p:cNvPr>
          <p:cNvGrpSpPr/>
          <p:nvPr/>
        </p:nvGrpSpPr>
        <p:grpSpPr>
          <a:xfrm>
            <a:off x="637960" y="3857185"/>
            <a:ext cx="2816730" cy="520486"/>
            <a:chOff x="-1220771" y="630298"/>
            <a:chExt cx="2816730" cy="520486"/>
          </a:xfrm>
          <a:solidFill>
            <a:schemeClr val="bg1"/>
          </a:solidFill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6EDB12E1-68B8-2C27-92DB-A60D12126A8C}"/>
                </a:ext>
              </a:extLst>
            </p:cNvPr>
            <p:cNvSpPr/>
            <p:nvPr/>
          </p:nvSpPr>
          <p:spPr>
            <a:xfrm>
              <a:off x="-1220771" y="630298"/>
              <a:ext cx="2816730" cy="520486"/>
            </a:xfrm>
            <a:prstGeom prst="roundRect">
              <a:avLst>
                <a:gd name="adj" fmla="val 2193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de votre attention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CB18467-89A2-9E82-2BCF-041B6A2BFF9F}"/>
                </a:ext>
              </a:extLst>
            </p:cNvPr>
            <p:cNvSpPr/>
            <p:nvPr/>
          </p:nvSpPr>
          <p:spPr>
            <a:xfrm>
              <a:off x="-1220771" y="630298"/>
              <a:ext cx="159026" cy="23191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017703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ILIO-PPT-ID" val="a1bab112-8774-4cef-b8f8-7817a3d2ed9a"/>
  <p:tag name="PILIO-BRANCH-REF" val="main"/>
  <p:tag name="PILIO-BRANCH-VERSION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Masque Atlantic DMR">
  <a:themeElements>
    <a:clrScheme name="TEMPLATE DMR">
      <a:dk1>
        <a:srgbClr val="202020"/>
      </a:dk1>
      <a:lt1>
        <a:sysClr val="window" lastClr="FFFFFF"/>
      </a:lt1>
      <a:dk2>
        <a:srgbClr val="202020"/>
      </a:dk2>
      <a:lt2>
        <a:srgbClr val="F2F2F2"/>
      </a:lt2>
      <a:accent1>
        <a:srgbClr val="A02629"/>
      </a:accent1>
      <a:accent2>
        <a:srgbClr val="808285"/>
      </a:accent2>
      <a:accent3>
        <a:srgbClr val="47545A"/>
      </a:accent3>
      <a:accent4>
        <a:srgbClr val="D89B65"/>
      </a:accent4>
      <a:accent5>
        <a:srgbClr val="D91F50"/>
      </a:accent5>
      <a:accent6>
        <a:srgbClr val="B7C8A3"/>
      </a:accent6>
      <a:hlink>
        <a:srgbClr val="47545A"/>
      </a:hlink>
      <a:folHlink>
        <a:srgbClr val="47545A"/>
      </a:folHlink>
    </a:clrScheme>
    <a:fontScheme name="Personnalisé 40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ctr"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E903E6B-A025-4706-9AFD-8912AE164A0F}">
  <we:reference id="92f4fcec-d1b3-415e-bc6d-521c11a1158a" version="1.0.0.3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38CA6EBF6D1241882EF5FA053199CE" ma:contentTypeVersion="16" ma:contentTypeDescription="Crée un document." ma:contentTypeScope="" ma:versionID="e3b8d650a8a5fb68b2bf018726308342">
  <xsd:schema xmlns:xsd="http://www.w3.org/2001/XMLSchema" xmlns:xs="http://www.w3.org/2001/XMLSchema" xmlns:p="http://schemas.microsoft.com/office/2006/metadata/properties" xmlns:ns2="3204df80-13b4-4f9e-a97c-04ef9fef61e6" xmlns:ns3="a880ff6c-141b-492f-829b-d47922946df4" targetNamespace="http://schemas.microsoft.com/office/2006/metadata/properties" ma:root="true" ma:fieldsID="af0094fd6ed7a3bcacbaed1cf4f9e009" ns2:_="" ns3:_="">
    <xsd:import namespace="3204df80-13b4-4f9e-a97c-04ef9fef61e6"/>
    <xsd:import namespace="a880ff6c-141b-492f-829b-d47922946df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04df80-13b4-4f9e-a97c-04ef9fef61e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c5c296be-56dc-4802-b49b-f2f3a62f94f9}" ma:internalName="TaxCatchAll" ma:showField="CatchAllData" ma:web="3204df80-13b4-4f9e-a97c-04ef9fef61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80ff6c-141b-492f-829b-d47922946d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0bb1b875-2916-4e2f-a0e1-6e72cc471b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880ff6c-141b-492f-829b-d47922946df4">
      <Terms xmlns="http://schemas.microsoft.com/office/infopath/2007/PartnerControls"/>
    </lcf76f155ced4ddcb4097134ff3c332f>
    <TaxCatchAll xmlns="3204df80-13b4-4f9e-a97c-04ef9fef61e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9527E7-D6B8-4817-BE7D-9FA4195DD8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04df80-13b4-4f9e-a97c-04ef9fef61e6"/>
    <ds:schemaRef ds:uri="a880ff6c-141b-492f-829b-d47922946d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88FC8D-3596-41ED-B3A9-9B54FECB464C}">
  <ds:schemaRefs>
    <ds:schemaRef ds:uri="3204df80-13b4-4f9e-a97c-04ef9fef61e6"/>
    <ds:schemaRef ds:uri="a880ff6c-141b-492f-829b-d47922946df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E6B3FBD-ECF4-4844-AC00-E040F2A936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4879</Words>
  <Application>Microsoft Office PowerPoint</Application>
  <PresentationFormat>Widescreen</PresentationFormat>
  <Paragraphs>599</Paragraphs>
  <Slides>87</Slides>
  <Notes>36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88" baseType="lpstr">
      <vt:lpstr>Masque Atlantic DMR</vt:lpstr>
      <vt:lpstr>Gamme couleur</vt:lpstr>
      <vt:lpstr>Changer le visuel d’arrière plan</vt:lpstr>
      <vt:lpstr>Changer un visuel dans une forme </vt:lpstr>
      <vt:lpstr>Le rectangle arrondi</vt:lpstr>
      <vt:lpstr>TITRE DE LA PRésentation</vt:lpstr>
      <vt:lpstr>TITRE DE LA PRésentation</vt:lpstr>
      <vt:lpstr>TITRE DE LA PRésentation</vt:lpstr>
      <vt:lpstr>TITRE DE LA PRésentation</vt:lpstr>
      <vt:lpstr>TITRE DE LA PRésentation</vt:lpstr>
      <vt:lpstr>TITRE DE LA PRésentation</vt:lpstr>
      <vt:lpstr>PowerPoint Presentation</vt:lpstr>
      <vt:lpstr>PowerPoint Presentation</vt:lpstr>
      <vt:lpstr>Titre  du chapitre</vt:lpstr>
      <vt:lpstr>Titre  du chapitre</vt:lpstr>
      <vt:lpstr>Titre  du chapitre</vt:lpstr>
      <vt:lpstr>Titre  du chapitre</vt:lpstr>
      <vt:lpstr>Titre  du chapitre</vt:lpstr>
      <vt:lpstr>Titre  du chapitre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PowerPoint Presentation</vt:lpstr>
      <vt:lpstr>PowerPoint Presentation</vt:lpstr>
      <vt:lpstr>PowerPoint Presentation</vt:lpstr>
      <vt:lpstr>PowerPoint Presentation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PowerPoint Presentation</vt:lpstr>
      <vt:lpstr>Lorem ipsum dolor sit amet</vt:lpstr>
      <vt:lpstr>Lorem ipsum dolor sit amet</vt:lpstr>
      <vt:lpstr>Bilan 2022</vt:lpstr>
      <vt:lpstr>PowerPoint Presentation</vt:lpstr>
      <vt:lpstr>PowerPoint Presentation</vt:lpstr>
      <vt:lpstr>PowerPoint Presentation</vt:lpstr>
      <vt:lpstr>Lorem ipsum dolor sit amet</vt:lpstr>
      <vt:lpstr>PowerPoint Presentation</vt:lpstr>
      <vt:lpstr>PowerPoint Presentation</vt:lpstr>
      <vt:lpstr>Lorem ipsum dolor sit amet</vt:lpstr>
      <vt:lpstr>PowerPoint Presentation</vt:lpstr>
      <vt:lpstr>Visuels header</vt:lpstr>
      <vt:lpstr>Visuels étroits</vt:lpstr>
      <vt:lpstr>Visuels Lifestyle</vt:lpstr>
      <vt:lpstr>Visuels Bâtiment</vt:lpstr>
      <vt:lpstr>Visuels Service</vt:lpstr>
      <vt:lpstr>Visuels Service</vt:lpstr>
      <vt:lpstr>Visuels Produits</vt:lpstr>
      <vt:lpstr>Pictogrammes</vt:lpstr>
      <vt:lpstr>Pictogrammes</vt:lpstr>
      <vt:lpstr>Pictogrammes</vt:lpstr>
      <vt:lpstr>Pictogrammes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Marie</dc:creator>
  <cp:lastModifiedBy>Cécile Leclerc</cp:lastModifiedBy>
  <cp:revision>28</cp:revision>
  <dcterms:created xsi:type="dcterms:W3CDTF">2025-04-24T11:58:14Z</dcterms:created>
  <dcterms:modified xsi:type="dcterms:W3CDTF">2025-12-11T08:32:22Z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0x010100F638CA6EBF6D1241882EF5FA053199CE</vt:lpwstr>
  </property>
  <property fmtid="{D5CDD505-2E9C-101B-9397-08002B2CF9AE}" pid="3" name="MediaServiceImageTags">
    <vt:lpwstr/>
  </property>
  <property fmtid="{D5CDD505-2E9C-101B-9397-08002B2CF9AE}" pid="4" name="MSIP_Label_75ffa5d2-8201-4932-817c-3fc5cffd7a83_Enabled">
    <vt:lpwstr>true</vt:lpwstr>
  </property>
  <property fmtid="{D5CDD505-2E9C-101B-9397-08002B2CF9AE}" pid="5" name="MSIP_Label_75ffa5d2-8201-4932-817c-3fc5cffd7a83_SetDate">
    <vt:lpwstr>2025-11-10T12:57:46Z</vt:lpwstr>
  </property>
  <property fmtid="{D5CDD505-2E9C-101B-9397-08002B2CF9AE}" pid="6" name="MSIP_Label_75ffa5d2-8201-4932-817c-3fc5cffd7a83_Method">
    <vt:lpwstr>Standard</vt:lpwstr>
  </property>
  <property fmtid="{D5CDD505-2E9C-101B-9397-08002B2CF9AE}" pid="7" name="MSIP_Label_75ffa5d2-8201-4932-817c-3fc5cffd7a83_Name">
    <vt:lpwstr>PUBLIC</vt:lpwstr>
  </property>
  <property fmtid="{D5CDD505-2E9C-101B-9397-08002B2CF9AE}" pid="8" name="MSIP_Label_75ffa5d2-8201-4932-817c-3fc5cffd7a83_SiteId">
    <vt:lpwstr>ddfab5ca-1b5b-40d1-9e74-636abded58fd</vt:lpwstr>
  </property>
  <property fmtid="{D5CDD505-2E9C-101B-9397-08002B2CF9AE}" pid="9" name="MSIP_Label_75ffa5d2-8201-4932-817c-3fc5cffd7a83_ActionId">
    <vt:lpwstr>1c688eb8-8365-4450-9399-a0287939985b</vt:lpwstr>
  </property>
  <property fmtid="{D5CDD505-2E9C-101B-9397-08002B2CF9AE}" pid="10" name="MSIP_Label_75ffa5d2-8201-4932-817c-3fc5cffd7a83_ContentBits">
    <vt:lpwstr>0</vt:lpwstr>
  </property>
  <property fmtid="{D5CDD505-2E9C-101B-9397-08002B2CF9AE}" pid="11" name="MSIP_Label_75ffa5d2-8201-4932-817c-3fc5cffd7a83_Tag">
    <vt:lpwstr>10, 3, 0, 2</vt:lpwstr>
  </property>
</Properties>
</file>