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35"/>
  </p:notesMasterIdLst>
  <p:sldIdLst>
    <p:sldId id="272" r:id="rId4"/>
    <p:sldId id="357" r:id="rId5"/>
    <p:sldId id="356" r:id="rId6"/>
    <p:sldId id="276" r:id="rId7"/>
    <p:sldId id="277" r:id="rId8"/>
    <p:sldId id="278" r:id="rId9"/>
    <p:sldId id="285" r:id="rId10"/>
    <p:sldId id="286" r:id="rId11"/>
    <p:sldId id="287" r:id="rId12"/>
    <p:sldId id="450" r:id="rId13"/>
    <p:sldId id="291" r:id="rId14"/>
    <p:sldId id="292" r:id="rId15"/>
    <p:sldId id="451" r:id="rId16"/>
    <p:sldId id="452" r:id="rId17"/>
    <p:sldId id="453" r:id="rId18"/>
    <p:sldId id="454" r:id="rId19"/>
    <p:sldId id="455" r:id="rId20"/>
    <p:sldId id="456" r:id="rId21"/>
    <p:sldId id="457" r:id="rId22"/>
    <p:sldId id="458" r:id="rId23"/>
    <p:sldId id="340" r:id="rId24"/>
    <p:sldId id="341" r:id="rId25"/>
    <p:sldId id="350" r:id="rId26"/>
    <p:sldId id="279" r:id="rId27"/>
    <p:sldId id="281" r:id="rId28"/>
    <p:sldId id="282" r:id="rId29"/>
    <p:sldId id="353" r:id="rId30"/>
    <p:sldId id="351" r:id="rId31"/>
    <p:sldId id="354" r:id="rId32"/>
    <p:sldId id="352" r:id="rId33"/>
    <p:sldId id="358" r:id="rId34"/>
  </p:sldIdLst>
  <p:sldSz cx="12192000" cy="6858000"/>
  <p:notesSz cx="6858000" cy="9144000"/>
  <p:custDataLst>
    <p:tags r:id="rId36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FEF"/>
    <a:srgbClr val="63C4DF"/>
    <a:srgbClr val="4B184C"/>
    <a:srgbClr val="FF7037"/>
    <a:srgbClr val="F16560"/>
    <a:srgbClr val="8F1D7F"/>
    <a:srgbClr val="9D0021"/>
    <a:srgbClr val="2B71BF"/>
    <a:srgbClr val="AC0025"/>
    <a:srgbClr val="E70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AC4344-CA08-423D-AE2C-325B365C27A7}" v="119" dt="2023-02-17T10:51:30.177"/>
    <p1510:client id="{9B4050B4-A683-5BEF-5350-FF84DB08CD71}" v="5" dt="2023-04-28T12:43:27.4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xelle SULLIOT" userId="938a04f2-0a0a-49c8-9faa-dfe2ef53f19a" providerId="ADAL" clId="{7EAC4344-CA08-423D-AE2C-325B365C27A7}"/>
    <pc:docChg chg="undo custSel delSld modSld sldOrd modNotesMaster">
      <pc:chgData name="Axelle SULLIOT" userId="938a04f2-0a0a-49c8-9faa-dfe2ef53f19a" providerId="ADAL" clId="{7EAC4344-CA08-423D-AE2C-325B365C27A7}" dt="2023-02-17T10:51:30.177" v="114" actId="20577"/>
      <pc:docMkLst>
        <pc:docMk/>
      </pc:docMkLst>
      <pc:sldChg chg="del">
        <pc:chgData name="Axelle SULLIOT" userId="938a04f2-0a0a-49c8-9faa-dfe2ef53f19a" providerId="ADAL" clId="{7EAC4344-CA08-423D-AE2C-325B365C27A7}" dt="2023-02-17T10:47:56.501" v="64" actId="47"/>
        <pc:sldMkLst>
          <pc:docMk/>
          <pc:sldMk cId="862336488" sldId="289"/>
        </pc:sldMkLst>
      </pc:sldChg>
      <pc:sldChg chg="del">
        <pc:chgData name="Axelle SULLIOT" userId="938a04f2-0a0a-49c8-9faa-dfe2ef53f19a" providerId="ADAL" clId="{7EAC4344-CA08-423D-AE2C-325B365C27A7}" dt="2023-02-17T10:47:58.299" v="65" actId="47"/>
        <pc:sldMkLst>
          <pc:docMk/>
          <pc:sldMk cId="216739611" sldId="291"/>
        </pc:sldMkLst>
      </pc:sldChg>
      <pc:sldChg chg="del">
        <pc:chgData name="Axelle SULLIOT" userId="938a04f2-0a0a-49c8-9faa-dfe2ef53f19a" providerId="ADAL" clId="{7EAC4344-CA08-423D-AE2C-325B365C27A7}" dt="2023-02-17T10:47:58.906" v="66" actId="47"/>
        <pc:sldMkLst>
          <pc:docMk/>
          <pc:sldMk cId="1383316590" sldId="292"/>
        </pc:sldMkLst>
      </pc:sldChg>
      <pc:sldChg chg="del">
        <pc:chgData name="Axelle SULLIOT" userId="938a04f2-0a0a-49c8-9faa-dfe2ef53f19a" providerId="ADAL" clId="{7EAC4344-CA08-423D-AE2C-325B365C27A7}" dt="2023-02-17T10:49:16.322" v="67" actId="47"/>
        <pc:sldMkLst>
          <pc:docMk/>
          <pc:sldMk cId="3991733901" sldId="294"/>
        </pc:sldMkLst>
      </pc:sldChg>
      <pc:sldChg chg="del">
        <pc:chgData name="Axelle SULLIOT" userId="938a04f2-0a0a-49c8-9faa-dfe2ef53f19a" providerId="ADAL" clId="{7EAC4344-CA08-423D-AE2C-325B365C27A7}" dt="2023-02-17T10:49:17.345" v="68" actId="47"/>
        <pc:sldMkLst>
          <pc:docMk/>
          <pc:sldMk cId="538922872" sldId="295"/>
        </pc:sldMkLst>
      </pc:sldChg>
      <pc:sldChg chg="del">
        <pc:chgData name="Axelle SULLIOT" userId="938a04f2-0a0a-49c8-9faa-dfe2ef53f19a" providerId="ADAL" clId="{7EAC4344-CA08-423D-AE2C-325B365C27A7}" dt="2023-02-17T10:49:17.836" v="69" actId="47"/>
        <pc:sldMkLst>
          <pc:docMk/>
          <pc:sldMk cId="1940732141" sldId="322"/>
        </pc:sldMkLst>
      </pc:sldChg>
      <pc:sldChg chg="del">
        <pc:chgData name="Axelle SULLIOT" userId="938a04f2-0a0a-49c8-9faa-dfe2ef53f19a" providerId="ADAL" clId="{7EAC4344-CA08-423D-AE2C-325B365C27A7}" dt="2023-02-17T10:49:18.273" v="70" actId="47"/>
        <pc:sldMkLst>
          <pc:docMk/>
          <pc:sldMk cId="545588690" sldId="323"/>
        </pc:sldMkLst>
      </pc:sldChg>
      <pc:sldChg chg="del">
        <pc:chgData name="Axelle SULLIOT" userId="938a04f2-0a0a-49c8-9faa-dfe2ef53f19a" providerId="ADAL" clId="{7EAC4344-CA08-423D-AE2C-325B365C27A7}" dt="2023-02-17T10:49:20.333" v="72" actId="47"/>
        <pc:sldMkLst>
          <pc:docMk/>
          <pc:sldMk cId="2156943189" sldId="338"/>
        </pc:sldMkLst>
      </pc:sldChg>
      <pc:sldChg chg="del">
        <pc:chgData name="Axelle SULLIOT" userId="938a04f2-0a0a-49c8-9faa-dfe2ef53f19a" providerId="ADAL" clId="{7EAC4344-CA08-423D-AE2C-325B365C27A7}" dt="2023-02-17T10:49:18.912" v="71" actId="47"/>
        <pc:sldMkLst>
          <pc:docMk/>
          <pc:sldMk cId="3381000420" sldId="339"/>
        </pc:sldMkLst>
      </pc:sldChg>
      <pc:sldChg chg="del">
        <pc:chgData name="Axelle SULLIOT" userId="938a04f2-0a0a-49c8-9faa-dfe2ef53f19a" providerId="ADAL" clId="{7EAC4344-CA08-423D-AE2C-325B365C27A7}" dt="2023-02-17T10:49:20.979" v="73" actId="47"/>
        <pc:sldMkLst>
          <pc:docMk/>
          <pc:sldMk cId="3138162133" sldId="349"/>
        </pc:sldMkLst>
      </pc:sldChg>
      <pc:sldChg chg="modSp mod ord">
        <pc:chgData name="Axelle SULLIOT" userId="938a04f2-0a0a-49c8-9faa-dfe2ef53f19a" providerId="ADAL" clId="{7EAC4344-CA08-423D-AE2C-325B365C27A7}" dt="2023-02-17T10:51:30.177" v="114" actId="20577"/>
        <pc:sldMkLst>
          <pc:docMk/>
          <pc:sldMk cId="3326852269" sldId="350"/>
        </pc:sldMkLst>
        <pc:spChg chg="mod">
          <ac:chgData name="Axelle SULLIOT" userId="938a04f2-0a0a-49c8-9faa-dfe2ef53f19a" providerId="ADAL" clId="{7EAC4344-CA08-423D-AE2C-325B365C27A7}" dt="2023-02-17T10:51:30.177" v="114" actId="20577"/>
          <ac:spMkLst>
            <pc:docMk/>
            <pc:sldMk cId="3326852269" sldId="350"/>
            <ac:spMk id="5" creationId="{1D256D95-C743-8A76-1803-A57BE994E4ED}"/>
          </ac:spMkLst>
        </pc:spChg>
      </pc:sldChg>
      <pc:sldChg chg="modSp mod">
        <pc:chgData name="Axelle SULLIOT" userId="938a04f2-0a0a-49c8-9faa-dfe2ef53f19a" providerId="ADAL" clId="{7EAC4344-CA08-423D-AE2C-325B365C27A7}" dt="2023-02-17T10:47:14.008" v="63"/>
        <pc:sldMkLst>
          <pc:docMk/>
          <pc:sldMk cId="1654288191" sldId="357"/>
        </pc:sldMkLst>
        <pc:spChg chg="mod">
          <ac:chgData name="Axelle SULLIOT" userId="938a04f2-0a0a-49c8-9faa-dfe2ef53f19a" providerId="ADAL" clId="{7EAC4344-CA08-423D-AE2C-325B365C27A7}" dt="2023-02-17T10:47:05.286" v="60"/>
          <ac:spMkLst>
            <pc:docMk/>
            <pc:sldMk cId="1654288191" sldId="357"/>
            <ac:spMk id="49" creationId="{2F515CFD-29FC-A0A0-9016-F5E8C57F6455}"/>
          </ac:spMkLst>
        </pc:spChg>
        <pc:spChg chg="mod">
          <ac:chgData name="Axelle SULLIOT" userId="938a04f2-0a0a-49c8-9faa-dfe2ef53f19a" providerId="ADAL" clId="{7EAC4344-CA08-423D-AE2C-325B365C27A7}" dt="2023-02-17T10:47:08.228" v="61"/>
          <ac:spMkLst>
            <pc:docMk/>
            <pc:sldMk cId="1654288191" sldId="357"/>
            <ac:spMk id="50" creationId="{953C9111-5BDC-EC16-88CC-8530128A00DC}"/>
          </ac:spMkLst>
        </pc:spChg>
        <pc:spChg chg="mod">
          <ac:chgData name="Axelle SULLIOT" userId="938a04f2-0a0a-49c8-9faa-dfe2ef53f19a" providerId="ADAL" clId="{7EAC4344-CA08-423D-AE2C-325B365C27A7}" dt="2023-02-17T10:47:11.242" v="62"/>
          <ac:spMkLst>
            <pc:docMk/>
            <pc:sldMk cId="1654288191" sldId="357"/>
            <ac:spMk id="51" creationId="{245FD664-9342-9EFB-AED3-D23A176371EB}"/>
          </ac:spMkLst>
        </pc:spChg>
        <pc:spChg chg="mod">
          <ac:chgData name="Axelle SULLIOT" userId="938a04f2-0a0a-49c8-9faa-dfe2ef53f19a" providerId="ADAL" clId="{7EAC4344-CA08-423D-AE2C-325B365C27A7}" dt="2023-02-17T10:47:14.008" v="63"/>
          <ac:spMkLst>
            <pc:docMk/>
            <pc:sldMk cId="1654288191" sldId="357"/>
            <ac:spMk id="52" creationId="{8C319EC2-6F4A-FF7F-E862-31F81DB8C8C5}"/>
          </ac:spMkLst>
        </pc:spChg>
      </pc:sldChg>
      <pc:sldChg chg="del">
        <pc:chgData name="Axelle SULLIOT" userId="938a04f2-0a0a-49c8-9faa-dfe2ef53f19a" providerId="ADAL" clId="{7EAC4344-CA08-423D-AE2C-325B365C27A7}" dt="2023-02-17T10:49:39.809" v="74" actId="47"/>
        <pc:sldMkLst>
          <pc:docMk/>
          <pc:sldMk cId="3789851101" sldId="449"/>
        </pc:sldMkLst>
      </pc:sldChg>
    </pc:docChg>
  </pc:docChgLst>
  <pc:docChgLst>
    <pc:chgData name="Maxime KUNTZ" userId="S::mkuntz@groupe-atlantic.com::19188e13-3110-43a4-83f5-0d693ee4232a" providerId="AD" clId="Web-{9B4050B4-A683-5BEF-5350-FF84DB08CD71}"/>
    <pc:docChg chg="modSld">
      <pc:chgData name="Maxime KUNTZ" userId="S::mkuntz@groupe-atlantic.com::19188e13-3110-43a4-83f5-0d693ee4232a" providerId="AD" clId="Web-{9B4050B4-A683-5BEF-5350-FF84DB08CD71}" dt="2023-04-28T12:43:27.448" v="4"/>
      <pc:docMkLst>
        <pc:docMk/>
      </pc:docMkLst>
      <pc:sldChg chg="modSp">
        <pc:chgData name="Maxime KUNTZ" userId="S::mkuntz@groupe-atlantic.com::19188e13-3110-43a4-83f5-0d693ee4232a" providerId="AD" clId="Web-{9B4050B4-A683-5BEF-5350-FF84DB08CD71}" dt="2023-04-28T12:43:27.448" v="4"/>
        <pc:sldMkLst>
          <pc:docMk/>
          <pc:sldMk cId="92777233" sldId="287"/>
        </pc:sldMkLst>
        <pc:spChg chg="mod">
          <ac:chgData name="Maxime KUNTZ" userId="S::mkuntz@groupe-atlantic.com::19188e13-3110-43a4-83f5-0d693ee4232a" providerId="AD" clId="Web-{9B4050B4-A683-5BEF-5350-FF84DB08CD71}" dt="2023-04-28T12:43:27.448" v="4"/>
          <ac:spMkLst>
            <pc:docMk/>
            <pc:sldMk cId="92777233" sldId="287"/>
            <ac:spMk id="34" creationId="{729F957D-D68E-FA21-FA7A-4AEC8A24E85A}"/>
          </ac:spMkLst>
        </pc:spChg>
        <pc:spChg chg="mod">
          <ac:chgData name="Maxime KUNTZ" userId="S::mkuntz@groupe-atlantic.com::19188e13-3110-43a4-83f5-0d693ee4232a" providerId="AD" clId="Web-{9B4050B4-A683-5BEF-5350-FF84DB08CD71}" dt="2023-04-28T12:43:15.339" v="2" actId="1076"/>
          <ac:spMkLst>
            <pc:docMk/>
            <pc:sldMk cId="92777233" sldId="287"/>
            <ac:spMk id="39" creationId="{2BD333F8-63CB-475C-648B-F0DE21B3B20C}"/>
          </ac:spMkLst>
        </pc:spChg>
      </pc:sldChg>
      <pc:sldChg chg="modSp">
        <pc:chgData name="Maxime KUNTZ" userId="S::mkuntz@groupe-atlantic.com::19188e13-3110-43a4-83f5-0d693ee4232a" providerId="AD" clId="Web-{9B4050B4-A683-5BEF-5350-FF84DB08CD71}" dt="2023-04-28T12:30:22.282" v="0" actId="1076"/>
        <pc:sldMkLst>
          <pc:docMk/>
          <pc:sldMk cId="1383316590" sldId="292"/>
        </pc:sldMkLst>
        <pc:spChg chg="mod">
          <ac:chgData name="Maxime KUNTZ" userId="S::mkuntz@groupe-atlantic.com::19188e13-3110-43a4-83f5-0d693ee4232a" providerId="AD" clId="Web-{9B4050B4-A683-5BEF-5350-FF84DB08CD71}" dt="2023-04-28T12:30:22.282" v="0" actId="1076"/>
          <ac:spMkLst>
            <pc:docMk/>
            <pc:sldMk cId="1383316590" sldId="292"/>
            <ac:spMk id="48" creationId="{973C0769-BEAD-C08C-0356-30897F09C99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C6_2F8EE41A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55_3F86F208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92970345923678"/>
          <c:y val="3.0398482011097117E-2"/>
          <c:w val="0.5332518310427169"/>
          <c:h val="0.84401870095638465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63C4D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1A5-45D9-9838-D9CCD8844F7E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A5-45D9-9838-D9CCD8844F7E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1A5-45D9-9838-D9CCD8844F7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DDF-4C4D-B956-58E89683BF2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Systèmes collectif &amp; tertiaire</c:v>
                </c:pt>
                <c:pt idx="1">
                  <c:v>RECS</c:v>
                </c:pt>
                <c:pt idx="2">
                  <c:v>PACC</c:v>
                </c:pt>
                <c:pt idx="3">
                  <c:v>Acta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69</c:v>
                </c:pt>
                <c:pt idx="1">
                  <c:v>175</c:v>
                </c:pt>
                <c:pt idx="2">
                  <c:v>192</c:v>
                </c:pt>
                <c:pt idx="3">
                  <c:v>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A5-45D9-9838-D9CCD8844F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500762841826963E-2"/>
          <c:y val="2.9177085065091844E-2"/>
          <c:w val="0.97499847431634612"/>
          <c:h val="0.743266087497002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Installateurs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/>
                    </a:solidFill>
                    <a:latin typeface="+mj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Feuil1!$A$2:$A$10</c:f>
              <c:strCache>
                <c:ptCount val="9"/>
                <c:pt idx="0">
                  <c:v>Fiabilité produits</c:v>
                </c:pt>
                <c:pt idx="1">
                  <c:v>SAV</c:v>
                </c:pt>
                <c:pt idx="2">
                  <c:v>Made in France</c:v>
                </c:pt>
                <c:pt idx="3">
                  <c:v>Proximité commerciale</c:v>
                </c:pt>
                <c:pt idx="4">
                  <c:v>Notoriété de marque</c:v>
                </c:pt>
                <c:pt idx="5">
                  <c:v>Prix</c:v>
                </c:pt>
                <c:pt idx="6">
                  <c:v>Disponibilité produits</c:v>
                </c:pt>
                <c:pt idx="7">
                  <c:v>Offre produits</c:v>
                </c:pt>
                <c:pt idx="8">
                  <c:v>Demande client</c:v>
                </c:pt>
              </c:strCache>
            </c:strRef>
          </c:cat>
          <c:val>
            <c:numRef>
              <c:f>Feuil1!$B$2:$B$10</c:f>
              <c:numCache>
                <c:formatCode>0%</c:formatCode>
                <c:ptCount val="9"/>
                <c:pt idx="0">
                  <c:v>0.21</c:v>
                </c:pt>
                <c:pt idx="1">
                  <c:v>0.2</c:v>
                </c:pt>
                <c:pt idx="2">
                  <c:v>0.12</c:v>
                </c:pt>
                <c:pt idx="3">
                  <c:v>0.11</c:v>
                </c:pt>
                <c:pt idx="4">
                  <c:v>0.1</c:v>
                </c:pt>
                <c:pt idx="5">
                  <c:v>0.09</c:v>
                </c:pt>
                <c:pt idx="6">
                  <c:v>0.08</c:v>
                </c:pt>
                <c:pt idx="7">
                  <c:v>0.05</c:v>
                </c:pt>
                <c:pt idx="8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FD-46AD-B602-B3C772FE6C3A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Distributeurs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4"/>
                    </a:solidFill>
                    <a:latin typeface="+mj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Feuil1!$A$2:$A$10</c:f>
              <c:strCache>
                <c:ptCount val="9"/>
                <c:pt idx="0">
                  <c:v>Fiabilité produits</c:v>
                </c:pt>
                <c:pt idx="1">
                  <c:v>SAV</c:v>
                </c:pt>
                <c:pt idx="2">
                  <c:v>Made in France</c:v>
                </c:pt>
                <c:pt idx="3">
                  <c:v>Proximité commerciale</c:v>
                </c:pt>
                <c:pt idx="4">
                  <c:v>Notoriété de marque</c:v>
                </c:pt>
                <c:pt idx="5">
                  <c:v>Prix</c:v>
                </c:pt>
                <c:pt idx="6">
                  <c:v>Disponibilité produits</c:v>
                </c:pt>
                <c:pt idx="7">
                  <c:v>Offre produits</c:v>
                </c:pt>
                <c:pt idx="8">
                  <c:v>Demande client</c:v>
                </c:pt>
              </c:strCache>
            </c:strRef>
          </c:cat>
          <c:val>
            <c:numRef>
              <c:f>Feuil1!$C$2:$C$10</c:f>
              <c:numCache>
                <c:formatCode>0%</c:formatCode>
                <c:ptCount val="9"/>
                <c:pt idx="0">
                  <c:v>0.19</c:v>
                </c:pt>
                <c:pt idx="1">
                  <c:v>0.17</c:v>
                </c:pt>
                <c:pt idx="2">
                  <c:v>7.0000000000000007E-2</c:v>
                </c:pt>
                <c:pt idx="3">
                  <c:v>0.15</c:v>
                </c:pt>
                <c:pt idx="4">
                  <c:v>0.12</c:v>
                </c:pt>
                <c:pt idx="5">
                  <c:v>0.08</c:v>
                </c:pt>
                <c:pt idx="6">
                  <c:v>0.1</c:v>
                </c:pt>
                <c:pt idx="7">
                  <c:v>0.06</c:v>
                </c:pt>
                <c:pt idx="8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FD-46AD-B602-B3C772FE6C3A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B.E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Feuil1!$A$2:$A$10</c:f>
              <c:strCache>
                <c:ptCount val="9"/>
                <c:pt idx="0">
                  <c:v>Fiabilité produits</c:v>
                </c:pt>
                <c:pt idx="1">
                  <c:v>SAV</c:v>
                </c:pt>
                <c:pt idx="2">
                  <c:v>Made in France</c:v>
                </c:pt>
                <c:pt idx="3">
                  <c:v>Proximité commerciale</c:v>
                </c:pt>
                <c:pt idx="4">
                  <c:v>Notoriété de marque</c:v>
                </c:pt>
                <c:pt idx="5">
                  <c:v>Prix</c:v>
                </c:pt>
                <c:pt idx="6">
                  <c:v>Disponibilité produits</c:v>
                </c:pt>
                <c:pt idx="7">
                  <c:v>Offre produits</c:v>
                </c:pt>
                <c:pt idx="8">
                  <c:v>Demande client</c:v>
                </c:pt>
              </c:strCache>
            </c:strRef>
          </c:cat>
          <c:val>
            <c:numRef>
              <c:f>Feuil1!$D$2:$D$10</c:f>
              <c:numCache>
                <c:formatCode>0%</c:formatCode>
                <c:ptCount val="9"/>
                <c:pt idx="0">
                  <c:v>0.22</c:v>
                </c:pt>
                <c:pt idx="1">
                  <c:v>0.06</c:v>
                </c:pt>
                <c:pt idx="2">
                  <c:v>0.12</c:v>
                </c:pt>
                <c:pt idx="3">
                  <c:v>0.19</c:v>
                </c:pt>
                <c:pt idx="4">
                  <c:v>0.09</c:v>
                </c:pt>
                <c:pt idx="5">
                  <c:v>0.1</c:v>
                </c:pt>
                <c:pt idx="6">
                  <c:v>0.03</c:v>
                </c:pt>
                <c:pt idx="7">
                  <c:v>0.14000000000000001</c:v>
                </c:pt>
                <c:pt idx="8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FD-46AD-B602-B3C772FE6C3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5"/>
        <c:overlap val="-27"/>
        <c:axId val="1321225864"/>
        <c:axId val="1321226520"/>
      </c:barChart>
      <c:catAx>
        <c:axId val="1321225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21226520"/>
        <c:crosses val="autoZero"/>
        <c:auto val="1"/>
        <c:lblAlgn val="ctr"/>
        <c:lblOffset val="100"/>
        <c:noMultiLvlLbl val="0"/>
      </c:catAx>
      <c:valAx>
        <c:axId val="132122652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321225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D0581-F4B5-4887-BF3D-EF94DBC7B5B6}" type="datetimeFigureOut">
              <a:rPr lang="fr-FR" smtClean="0"/>
              <a:t>28/04/2023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0A6C6-6419-4AB1-B5D0-4EA6A79A4A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49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ciel, extérieur, immeuble résidentiel&#10;&#10;Description générée automatiquement">
            <a:extLst>
              <a:ext uri="{FF2B5EF4-FFF2-40B4-BE49-F238E27FC236}">
                <a16:creationId xmlns:a16="http://schemas.microsoft.com/office/drawing/2014/main" id="{35D205E1-C784-A8C6-80CE-37CEBFB0E3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B7599B29-E9FB-8F22-D6A9-0242D1C5D3AE}"/>
              </a:ext>
            </a:extLst>
          </p:cNvPr>
          <p:cNvSpPr/>
          <p:nvPr userDrawn="1"/>
        </p:nvSpPr>
        <p:spPr>
          <a:xfrm>
            <a:off x="133990" y="102792"/>
            <a:ext cx="11924021" cy="6652414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24021" h="6652414">
                <a:moveTo>
                  <a:pt x="249532" y="0"/>
                </a:move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  <a:lnTo>
                  <a:pt x="11924021" y="6402882"/>
                </a:lnTo>
                <a:lnTo>
                  <a:pt x="11924021" y="6652414"/>
                </a:lnTo>
                <a:lnTo>
                  <a:pt x="11674489" y="6652414"/>
                </a:lnTo>
                <a:lnTo>
                  <a:pt x="11397270" y="6652414"/>
                </a:ln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close/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C1A5C6-17ED-746F-6C35-45E1053082B0}"/>
              </a:ext>
            </a:extLst>
          </p:cNvPr>
          <p:cNvSpPr/>
          <p:nvPr userDrawn="1"/>
        </p:nvSpPr>
        <p:spPr>
          <a:xfrm>
            <a:off x="2372589" y="1980820"/>
            <a:ext cx="7446819" cy="2896361"/>
          </a:xfrm>
          <a:prstGeom prst="roundRect">
            <a:avLst>
              <a:gd name="adj" fmla="val 67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176D2D-A57B-84C0-DFB7-B8EDC6E6DA80}"/>
              </a:ext>
            </a:extLst>
          </p:cNvPr>
          <p:cNvSpPr/>
          <p:nvPr userDrawn="1"/>
        </p:nvSpPr>
        <p:spPr>
          <a:xfrm>
            <a:off x="5610225" y="4829556"/>
            <a:ext cx="971550" cy="952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F7696554-4EFD-2B52-23EB-7BAB8FEAF4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11081" y="2895600"/>
            <a:ext cx="6769835" cy="1656170"/>
          </a:xfrm>
        </p:spPr>
        <p:txBody>
          <a:bodyPr anchor="t"/>
          <a:lstStyle>
            <a:lvl1pPr algn="ctr">
              <a:defRPr sz="4400"/>
            </a:lvl1pPr>
          </a:lstStyle>
          <a:p>
            <a:r>
              <a:rPr lang="fr-FR"/>
              <a:t>Modifiez le</a:t>
            </a:r>
            <a:br>
              <a:rPr lang="fr-FR"/>
            </a:br>
            <a:r>
              <a:rPr lang="fr-FR"/>
              <a:t>style du titre</a:t>
            </a:r>
          </a:p>
        </p:txBody>
      </p:sp>
      <p:sp>
        <p:nvSpPr>
          <p:cNvPr id="6" name="Graphique 9">
            <a:extLst>
              <a:ext uri="{FF2B5EF4-FFF2-40B4-BE49-F238E27FC236}">
                <a16:creationId xmlns:a16="http://schemas.microsoft.com/office/drawing/2014/main" id="{F6A5D5FB-5917-3BA9-0360-A1FE6915EF8E}"/>
              </a:ext>
            </a:extLst>
          </p:cNvPr>
          <p:cNvSpPr/>
          <p:nvPr userDrawn="1"/>
        </p:nvSpPr>
        <p:spPr>
          <a:xfrm>
            <a:off x="5307971" y="2216445"/>
            <a:ext cx="1576055" cy="284385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2FE923-F1E9-02C9-C8D8-3DE3AE2AED81}"/>
              </a:ext>
            </a:extLst>
          </p:cNvPr>
          <p:cNvSpPr/>
          <p:nvPr userDrawn="1"/>
        </p:nvSpPr>
        <p:spPr>
          <a:xfrm>
            <a:off x="9580028" y="4620768"/>
            <a:ext cx="239380" cy="256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4950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42BA7-42ED-F1C8-0E6A-EABDA558B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F40897-D6B0-E358-3311-C76C69D85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7" name="Graphique 9">
            <a:extLst>
              <a:ext uri="{FF2B5EF4-FFF2-40B4-BE49-F238E27FC236}">
                <a16:creationId xmlns:a16="http://schemas.microsoft.com/office/drawing/2014/main" id="{BEAECD45-FF76-8E9E-6FB4-955A6ACC0879}"/>
              </a:ext>
            </a:extLst>
          </p:cNvPr>
          <p:cNvSpPr/>
          <p:nvPr userDrawn="1"/>
        </p:nvSpPr>
        <p:spPr>
          <a:xfrm>
            <a:off x="11025286" y="6413041"/>
            <a:ext cx="836405" cy="150922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561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63266F-AB78-AA43-7E25-B007E2B62A3F}"/>
              </a:ext>
            </a:extLst>
          </p:cNvPr>
          <p:cNvSpPr/>
          <p:nvPr userDrawn="1"/>
        </p:nvSpPr>
        <p:spPr>
          <a:xfrm>
            <a:off x="0" y="0"/>
            <a:ext cx="836405" cy="6858000"/>
          </a:xfrm>
          <a:prstGeom prst="rect">
            <a:avLst/>
          </a:prstGeom>
          <a:solidFill>
            <a:srgbClr val="D2D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0192D1-FD8F-C609-50C2-27154789093C}"/>
              </a:ext>
            </a:extLst>
          </p:cNvPr>
          <p:cNvSpPr/>
          <p:nvPr userDrawn="1"/>
        </p:nvSpPr>
        <p:spPr>
          <a:xfrm>
            <a:off x="508001" y="0"/>
            <a:ext cx="11684000" cy="6858000"/>
          </a:xfrm>
          <a:prstGeom prst="rect">
            <a:avLst/>
          </a:prstGeom>
          <a:blipFill>
            <a:blip r:embed="rId3"/>
            <a:srcRect/>
            <a:stretch>
              <a:fillRect l="2609" r="-69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Graphique 9">
            <a:extLst>
              <a:ext uri="{FF2B5EF4-FFF2-40B4-BE49-F238E27FC236}">
                <a16:creationId xmlns:a16="http://schemas.microsoft.com/office/drawing/2014/main" id="{BEAECD45-FF76-8E9E-6FB4-955A6ACC0879}"/>
              </a:ext>
            </a:extLst>
          </p:cNvPr>
          <p:cNvSpPr/>
          <p:nvPr userDrawn="1"/>
        </p:nvSpPr>
        <p:spPr>
          <a:xfrm>
            <a:off x="11025286" y="6413041"/>
            <a:ext cx="836405" cy="150922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fr-FR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2E15FC52-5579-8FF5-0767-3E344F023BE4}"/>
              </a:ext>
            </a:extLst>
          </p:cNvPr>
          <p:cNvSpPr/>
          <p:nvPr userDrawn="1"/>
        </p:nvSpPr>
        <p:spPr>
          <a:xfrm>
            <a:off x="133990" y="78408"/>
            <a:ext cx="11924021" cy="6652414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24021" h="6652414">
                <a:moveTo>
                  <a:pt x="249532" y="0"/>
                </a:move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  <a:lnTo>
                  <a:pt x="11924021" y="6402882"/>
                </a:lnTo>
                <a:lnTo>
                  <a:pt x="11924021" y="6652414"/>
                </a:lnTo>
                <a:lnTo>
                  <a:pt x="11674489" y="6652414"/>
                </a:lnTo>
                <a:lnTo>
                  <a:pt x="11397270" y="6652414"/>
                </a:ln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close/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112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sposition pour ajouter une photo">
    <p:bg>
      <p:bgPr>
        <a:gradFill>
          <a:gsLst>
            <a:gs pos="0">
              <a:schemeClr val="bg2"/>
            </a:gs>
            <a:gs pos="100000">
              <a:schemeClr val="accent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F50123-F466-2B8B-5282-F036A396DE48}"/>
              </a:ext>
            </a:extLst>
          </p:cNvPr>
          <p:cNvSpPr/>
          <p:nvPr userDrawn="1"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3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E42BA7-42ED-F1C8-0E6A-EABDA558B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F40897-D6B0-E358-3311-C76C69D85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7" name="Graphique 9">
            <a:extLst>
              <a:ext uri="{FF2B5EF4-FFF2-40B4-BE49-F238E27FC236}">
                <a16:creationId xmlns:a16="http://schemas.microsoft.com/office/drawing/2014/main" id="{BEAECD45-FF76-8E9E-6FB4-955A6ACC0879}"/>
              </a:ext>
            </a:extLst>
          </p:cNvPr>
          <p:cNvSpPr/>
          <p:nvPr userDrawn="1"/>
        </p:nvSpPr>
        <p:spPr>
          <a:xfrm>
            <a:off x="11025286" y="6413041"/>
            <a:ext cx="836405" cy="150922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C9305D82-CB0A-BD53-B60C-8FAAC2E9D08D}"/>
              </a:ext>
            </a:extLst>
          </p:cNvPr>
          <p:cNvSpPr/>
          <p:nvPr userDrawn="1"/>
        </p:nvSpPr>
        <p:spPr>
          <a:xfrm>
            <a:off x="133990" y="78408"/>
            <a:ext cx="11924021" cy="6652414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24021" h="6652414">
                <a:moveTo>
                  <a:pt x="249532" y="0"/>
                </a:move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  <a:lnTo>
                  <a:pt x="11924021" y="6402882"/>
                </a:lnTo>
                <a:lnTo>
                  <a:pt x="11924021" y="6652414"/>
                </a:lnTo>
                <a:lnTo>
                  <a:pt x="11674489" y="6652414"/>
                </a:lnTo>
                <a:lnTo>
                  <a:pt x="11397270" y="6652414"/>
                </a:ln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close/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65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(1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42BA7-42ED-F1C8-0E6A-EABDA558B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3020478"/>
            <a:ext cx="11924021" cy="817043"/>
          </a:xfrm>
        </p:spPr>
        <p:txBody>
          <a:bodyPr anchor="t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Graphique 9">
            <a:extLst>
              <a:ext uri="{FF2B5EF4-FFF2-40B4-BE49-F238E27FC236}">
                <a16:creationId xmlns:a16="http://schemas.microsoft.com/office/drawing/2014/main" id="{BEAECD45-FF76-8E9E-6FB4-955A6ACC0879}"/>
              </a:ext>
            </a:extLst>
          </p:cNvPr>
          <p:cNvSpPr/>
          <p:nvPr userDrawn="1"/>
        </p:nvSpPr>
        <p:spPr>
          <a:xfrm>
            <a:off x="11025286" y="6413041"/>
            <a:ext cx="836405" cy="150922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C17155-0B3D-11DF-983F-D3380DC565C8}"/>
              </a:ext>
            </a:extLst>
          </p:cNvPr>
          <p:cNvSpPr/>
          <p:nvPr userDrawn="1"/>
        </p:nvSpPr>
        <p:spPr>
          <a:xfrm>
            <a:off x="5888789" y="2830018"/>
            <a:ext cx="498559" cy="952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51BCE070-93D2-1596-7EA9-20AFBFFC96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8713" y="1510806"/>
            <a:ext cx="2398712" cy="1214437"/>
          </a:xfrm>
        </p:spPr>
        <p:txBody>
          <a:bodyPr>
            <a:noAutofit/>
          </a:bodyPr>
          <a:lstStyle>
            <a:lvl1pPr marL="0" indent="0" algn="ctr"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2550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(2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que 9">
            <a:extLst>
              <a:ext uri="{FF2B5EF4-FFF2-40B4-BE49-F238E27FC236}">
                <a16:creationId xmlns:a16="http://schemas.microsoft.com/office/drawing/2014/main" id="{BEAECD45-FF76-8E9E-6FB4-955A6ACC0879}"/>
              </a:ext>
            </a:extLst>
          </p:cNvPr>
          <p:cNvSpPr/>
          <p:nvPr userDrawn="1"/>
        </p:nvSpPr>
        <p:spPr>
          <a:xfrm>
            <a:off x="11025286" y="6413041"/>
            <a:ext cx="836405" cy="150922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0D4FB67-F39F-8A3C-8BE4-7F9E97CDAE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8713" y="1510806"/>
            <a:ext cx="2398712" cy="1214437"/>
          </a:xfrm>
        </p:spPr>
        <p:txBody>
          <a:bodyPr>
            <a:noAutofit/>
          </a:bodyPr>
          <a:lstStyle>
            <a:lvl1pPr marL="0" indent="0" algn="ctr"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C17155-0B3D-11DF-983F-D3380DC565C8}"/>
              </a:ext>
            </a:extLst>
          </p:cNvPr>
          <p:cNvSpPr/>
          <p:nvPr userDrawn="1"/>
        </p:nvSpPr>
        <p:spPr>
          <a:xfrm>
            <a:off x="5888789" y="2830018"/>
            <a:ext cx="498559" cy="95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CB2CFFD-E8FD-4B4F-26A3-348A0F46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3020478"/>
            <a:ext cx="11924021" cy="817043"/>
          </a:xfrm>
        </p:spPr>
        <p:txBody>
          <a:bodyPr anchor="t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681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(3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que 9">
            <a:extLst>
              <a:ext uri="{FF2B5EF4-FFF2-40B4-BE49-F238E27FC236}">
                <a16:creationId xmlns:a16="http://schemas.microsoft.com/office/drawing/2014/main" id="{BEAECD45-FF76-8E9E-6FB4-955A6ACC0879}"/>
              </a:ext>
            </a:extLst>
          </p:cNvPr>
          <p:cNvSpPr/>
          <p:nvPr userDrawn="1"/>
        </p:nvSpPr>
        <p:spPr>
          <a:xfrm>
            <a:off x="11025286" y="6413041"/>
            <a:ext cx="836405" cy="150922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C17155-0B3D-11DF-983F-D3380DC565C8}"/>
              </a:ext>
            </a:extLst>
          </p:cNvPr>
          <p:cNvSpPr/>
          <p:nvPr userDrawn="1"/>
        </p:nvSpPr>
        <p:spPr>
          <a:xfrm>
            <a:off x="5888789" y="2830018"/>
            <a:ext cx="498559" cy="95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79409C-1EA8-1C42-0D56-B2B1F5F2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3020478"/>
            <a:ext cx="11924021" cy="817043"/>
          </a:xfrm>
        </p:spPr>
        <p:txBody>
          <a:bodyPr anchor="t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BCFB09D5-5973-E335-84EA-4D8B1C3D0D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8713" y="1510806"/>
            <a:ext cx="2398712" cy="1214437"/>
          </a:xfrm>
        </p:spPr>
        <p:txBody>
          <a:bodyPr>
            <a:noAutofit/>
          </a:bodyPr>
          <a:lstStyle>
            <a:lvl1pPr marL="0" indent="0" algn="ctr"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1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itre (3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que 9">
            <a:extLst>
              <a:ext uri="{FF2B5EF4-FFF2-40B4-BE49-F238E27FC236}">
                <a16:creationId xmlns:a16="http://schemas.microsoft.com/office/drawing/2014/main" id="{BEAECD45-FF76-8E9E-6FB4-955A6ACC0879}"/>
              </a:ext>
            </a:extLst>
          </p:cNvPr>
          <p:cNvSpPr/>
          <p:nvPr userDrawn="1"/>
        </p:nvSpPr>
        <p:spPr>
          <a:xfrm>
            <a:off x="11025286" y="6413041"/>
            <a:ext cx="836405" cy="150922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C17155-0B3D-11DF-983F-D3380DC565C8}"/>
              </a:ext>
            </a:extLst>
          </p:cNvPr>
          <p:cNvSpPr/>
          <p:nvPr userDrawn="1"/>
        </p:nvSpPr>
        <p:spPr>
          <a:xfrm>
            <a:off x="5888789" y="2830018"/>
            <a:ext cx="498559" cy="952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79409C-1EA8-1C42-0D56-B2B1F5F2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3020478"/>
            <a:ext cx="11924021" cy="817043"/>
          </a:xfrm>
        </p:spPr>
        <p:txBody>
          <a:bodyPr anchor="t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BCFB09D5-5973-E335-84EA-4D8B1C3D0D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8713" y="1510806"/>
            <a:ext cx="2398712" cy="1214437"/>
          </a:xfrm>
        </p:spPr>
        <p:txBody>
          <a:bodyPr>
            <a:noAutofit/>
          </a:bodyPr>
          <a:lstStyle>
            <a:lvl1pPr marL="0" indent="0" algn="ctr"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01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0069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3394E54-6B93-4107-8C68-382EE478F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337200"/>
            <a:ext cx="11924021" cy="584776"/>
          </a:xfrm>
          <a:prstGeom prst="rect">
            <a:avLst/>
          </a:prstGeom>
        </p:spPr>
        <p:txBody>
          <a:bodyPr vert="horz" lIns="91440" tIns="72000" rIns="91440" bIns="45720" rtlCol="0" anchor="t">
            <a:no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44D379-D00C-D5E8-445D-163929B23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7E5C0829-E839-55D9-DA03-9205BE28CA99}"/>
              </a:ext>
            </a:extLst>
          </p:cNvPr>
          <p:cNvSpPr/>
          <p:nvPr userDrawn="1"/>
        </p:nvSpPr>
        <p:spPr>
          <a:xfrm>
            <a:off x="133990" y="78408"/>
            <a:ext cx="11924021" cy="6652414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24021" h="6652414">
                <a:moveTo>
                  <a:pt x="249532" y="0"/>
                </a:move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  <a:lnTo>
                  <a:pt x="11924021" y="6402882"/>
                </a:lnTo>
                <a:lnTo>
                  <a:pt x="11924021" y="6652414"/>
                </a:lnTo>
                <a:lnTo>
                  <a:pt x="11674489" y="6652414"/>
                </a:lnTo>
                <a:lnTo>
                  <a:pt x="11397270" y="6652414"/>
                </a:ln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close/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</p:spTree>
    <p:custDataLst>
      <p:tags r:id="rId10"/>
    </p:custDataLst>
    <p:extLst>
      <p:ext uri="{BB962C8B-B14F-4D97-AF65-F5344CB8AC3E}">
        <p14:creationId xmlns:p14="http://schemas.microsoft.com/office/powerpoint/2010/main" val="423889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6" r:id="rId6"/>
    <p:sldLayoutId id="2147483657" r:id="rId7"/>
    <p:sldLayoutId id="2147483659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79388" indent="0" algn="l" defTabSz="914400" rtl="0" eaLnBrk="1" latinLnBrk="0" hangingPunct="1">
        <a:lnSpc>
          <a:spcPct val="90000"/>
        </a:lnSpc>
        <a:spcBef>
          <a:spcPts val="1000"/>
        </a:spcBef>
        <a:buFont typeface="Malgun Gothic" panose="020B0503020000020004" pitchFamily="34" charset="-127"/>
        <a:buChar char="​"/>
        <a:defRPr sz="2800" b="1" kern="1200">
          <a:solidFill>
            <a:schemeClr val="tx2"/>
          </a:solidFill>
          <a:latin typeface="+mj-lt"/>
          <a:ea typeface="+mn-ea"/>
          <a:cs typeface="+mn-cs"/>
        </a:defRPr>
      </a:lvl1pPr>
      <a:lvl2pPr marL="179388" indent="0" algn="l" defTabSz="914400" rtl="0" eaLnBrk="1" latinLnBrk="0" hangingPunct="1">
        <a:lnSpc>
          <a:spcPct val="90000"/>
        </a:lnSpc>
        <a:spcBef>
          <a:spcPts val="500"/>
        </a:spcBef>
        <a:buFont typeface="Malgun Gothic" panose="020B0503020000020004" pitchFamily="34" charset="-127"/>
        <a:buChar char="​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360363" indent="-180975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14.jpeg"/><Relationship Id="rId3" Type="http://schemas.openxmlformats.org/officeDocument/2006/relationships/image" Target="../media/image27.jpeg"/><Relationship Id="rId7" Type="http://schemas.openxmlformats.org/officeDocument/2006/relationships/image" Target="../media/image8.jpeg"/><Relationship Id="rId12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image" Target="../media/image28.jpeg"/><Relationship Id="rId11" Type="http://schemas.openxmlformats.org/officeDocument/2006/relationships/image" Target="../media/image32.jpeg"/><Relationship Id="rId5" Type="http://schemas.openxmlformats.org/officeDocument/2006/relationships/image" Target="../media/image10.jpeg"/><Relationship Id="rId10" Type="http://schemas.openxmlformats.org/officeDocument/2006/relationships/image" Target="../media/image31.jpeg"/><Relationship Id="rId4" Type="http://schemas.openxmlformats.org/officeDocument/2006/relationships/image" Target="../media/image2.jpeg"/><Relationship Id="rId9" Type="http://schemas.openxmlformats.org/officeDocument/2006/relationships/image" Target="../media/image30.jpeg"/><Relationship Id="rId1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4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5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870F45C-6A34-5C85-6E34-6BD2C1467D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LOREM IPSUM</a:t>
            </a:r>
            <a:br>
              <a:rPr lang="da-DK"/>
            </a:br>
            <a:r>
              <a:rPr lang="da-DK"/>
              <a:t>DOLOR SIT AMET</a:t>
            </a:r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234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orme libre : forme 77">
            <a:extLst>
              <a:ext uri="{FF2B5EF4-FFF2-40B4-BE49-F238E27FC236}">
                <a16:creationId xmlns:a16="http://schemas.microsoft.com/office/drawing/2014/main" id="{E32F396D-64DD-A789-4547-B058116122B6}"/>
              </a:ext>
            </a:extLst>
          </p:cNvPr>
          <p:cNvSpPr/>
          <p:nvPr/>
        </p:nvSpPr>
        <p:spPr>
          <a:xfrm>
            <a:off x="1164017" y="1928274"/>
            <a:ext cx="4693208" cy="3905191"/>
          </a:xfrm>
          <a:custGeom>
            <a:avLst/>
            <a:gdLst>
              <a:gd name="connsiteX0" fmla="*/ 265123 w 4693208"/>
              <a:gd name="connsiteY0" fmla="*/ 0 h 3905191"/>
              <a:gd name="connsiteX1" fmla="*/ 4428085 w 4693208"/>
              <a:gd name="connsiteY1" fmla="*/ 0 h 3905191"/>
              <a:gd name="connsiteX2" fmla="*/ 4693208 w 4693208"/>
              <a:gd name="connsiteY2" fmla="*/ 265123 h 3905191"/>
              <a:gd name="connsiteX3" fmla="*/ 4693208 w 4693208"/>
              <a:gd name="connsiteY3" fmla="*/ 3640068 h 3905191"/>
              <a:gd name="connsiteX4" fmla="*/ 4692199 w 4693208"/>
              <a:gd name="connsiteY4" fmla="*/ 3650077 h 3905191"/>
              <a:gd name="connsiteX5" fmla="*/ 4693208 w 4693208"/>
              <a:gd name="connsiteY5" fmla="*/ 3650077 h 3905191"/>
              <a:gd name="connsiteX6" fmla="*/ 4693208 w 4693208"/>
              <a:gd name="connsiteY6" fmla="*/ 3905191 h 3905191"/>
              <a:gd name="connsiteX7" fmla="*/ 4428085 w 4693208"/>
              <a:gd name="connsiteY7" fmla="*/ 3905191 h 3905191"/>
              <a:gd name="connsiteX8" fmla="*/ 4223146 w 4693208"/>
              <a:gd name="connsiteY8" fmla="*/ 3905191 h 3905191"/>
              <a:gd name="connsiteX9" fmla="*/ 265123 w 4693208"/>
              <a:gd name="connsiteY9" fmla="*/ 3905191 h 3905191"/>
              <a:gd name="connsiteX10" fmla="*/ 0 w 4693208"/>
              <a:gd name="connsiteY10" fmla="*/ 3640068 h 3905191"/>
              <a:gd name="connsiteX11" fmla="*/ 0 w 4693208"/>
              <a:gd name="connsiteY11" fmla="*/ 265123 h 3905191"/>
              <a:gd name="connsiteX12" fmla="*/ 265123 w 4693208"/>
              <a:gd name="connsiteY12" fmla="*/ 0 h 390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93208" h="3905191">
                <a:moveTo>
                  <a:pt x="265123" y="0"/>
                </a:moveTo>
                <a:lnTo>
                  <a:pt x="4428085" y="0"/>
                </a:lnTo>
                <a:cubicBezTo>
                  <a:pt x="4574508" y="0"/>
                  <a:pt x="4693208" y="118700"/>
                  <a:pt x="4693208" y="265123"/>
                </a:cubicBezTo>
                <a:lnTo>
                  <a:pt x="4693208" y="3640068"/>
                </a:lnTo>
                <a:lnTo>
                  <a:pt x="4692199" y="3650077"/>
                </a:lnTo>
                <a:lnTo>
                  <a:pt x="4693208" y="3650077"/>
                </a:lnTo>
                <a:lnTo>
                  <a:pt x="4693208" y="3905191"/>
                </a:lnTo>
                <a:lnTo>
                  <a:pt x="4428085" y="3905191"/>
                </a:lnTo>
                <a:lnTo>
                  <a:pt x="4223146" y="3905191"/>
                </a:lnTo>
                <a:lnTo>
                  <a:pt x="265123" y="3905191"/>
                </a:lnTo>
                <a:cubicBezTo>
                  <a:pt x="118700" y="3905191"/>
                  <a:pt x="0" y="3786491"/>
                  <a:pt x="0" y="3640068"/>
                </a:cubicBezTo>
                <a:lnTo>
                  <a:pt x="0" y="265123"/>
                </a:lnTo>
                <a:cubicBezTo>
                  <a:pt x="0" y="118700"/>
                  <a:pt x="118700" y="0"/>
                  <a:pt x="265123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85" name="Forme libre : forme 84">
            <a:extLst>
              <a:ext uri="{FF2B5EF4-FFF2-40B4-BE49-F238E27FC236}">
                <a16:creationId xmlns:a16="http://schemas.microsoft.com/office/drawing/2014/main" id="{23E46A13-1296-14BD-7724-CC57808B243D}"/>
              </a:ext>
            </a:extLst>
          </p:cNvPr>
          <p:cNvSpPr/>
          <p:nvPr/>
        </p:nvSpPr>
        <p:spPr>
          <a:xfrm>
            <a:off x="6364604" y="1928274"/>
            <a:ext cx="4693208" cy="3905191"/>
          </a:xfrm>
          <a:custGeom>
            <a:avLst/>
            <a:gdLst>
              <a:gd name="connsiteX0" fmla="*/ 265123 w 4693208"/>
              <a:gd name="connsiteY0" fmla="*/ 0 h 3905191"/>
              <a:gd name="connsiteX1" fmla="*/ 4428085 w 4693208"/>
              <a:gd name="connsiteY1" fmla="*/ 0 h 3905191"/>
              <a:gd name="connsiteX2" fmla="*/ 4693208 w 4693208"/>
              <a:gd name="connsiteY2" fmla="*/ 265123 h 3905191"/>
              <a:gd name="connsiteX3" fmla="*/ 4693208 w 4693208"/>
              <a:gd name="connsiteY3" fmla="*/ 3640068 h 3905191"/>
              <a:gd name="connsiteX4" fmla="*/ 4692199 w 4693208"/>
              <a:gd name="connsiteY4" fmla="*/ 3650077 h 3905191"/>
              <a:gd name="connsiteX5" fmla="*/ 4693208 w 4693208"/>
              <a:gd name="connsiteY5" fmla="*/ 3650077 h 3905191"/>
              <a:gd name="connsiteX6" fmla="*/ 4693208 w 4693208"/>
              <a:gd name="connsiteY6" fmla="*/ 3905191 h 3905191"/>
              <a:gd name="connsiteX7" fmla="*/ 4428085 w 4693208"/>
              <a:gd name="connsiteY7" fmla="*/ 3905191 h 3905191"/>
              <a:gd name="connsiteX8" fmla="*/ 4223146 w 4693208"/>
              <a:gd name="connsiteY8" fmla="*/ 3905191 h 3905191"/>
              <a:gd name="connsiteX9" fmla="*/ 265123 w 4693208"/>
              <a:gd name="connsiteY9" fmla="*/ 3905191 h 3905191"/>
              <a:gd name="connsiteX10" fmla="*/ 0 w 4693208"/>
              <a:gd name="connsiteY10" fmla="*/ 3640068 h 3905191"/>
              <a:gd name="connsiteX11" fmla="*/ 0 w 4693208"/>
              <a:gd name="connsiteY11" fmla="*/ 265123 h 3905191"/>
              <a:gd name="connsiteX12" fmla="*/ 265123 w 4693208"/>
              <a:gd name="connsiteY12" fmla="*/ 0 h 390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93208" h="3905191">
                <a:moveTo>
                  <a:pt x="265123" y="0"/>
                </a:moveTo>
                <a:lnTo>
                  <a:pt x="4428085" y="0"/>
                </a:lnTo>
                <a:cubicBezTo>
                  <a:pt x="4574508" y="0"/>
                  <a:pt x="4693208" y="118700"/>
                  <a:pt x="4693208" y="265123"/>
                </a:cubicBezTo>
                <a:lnTo>
                  <a:pt x="4693208" y="3640068"/>
                </a:lnTo>
                <a:lnTo>
                  <a:pt x="4692199" y="3650077"/>
                </a:lnTo>
                <a:lnTo>
                  <a:pt x="4693208" y="3650077"/>
                </a:lnTo>
                <a:lnTo>
                  <a:pt x="4693208" y="3905191"/>
                </a:lnTo>
                <a:lnTo>
                  <a:pt x="4428085" y="3905191"/>
                </a:lnTo>
                <a:lnTo>
                  <a:pt x="4223146" y="3905191"/>
                </a:lnTo>
                <a:lnTo>
                  <a:pt x="265123" y="3905191"/>
                </a:lnTo>
                <a:cubicBezTo>
                  <a:pt x="118700" y="3905191"/>
                  <a:pt x="0" y="3786491"/>
                  <a:pt x="0" y="3640068"/>
                </a:cubicBezTo>
                <a:lnTo>
                  <a:pt x="0" y="265123"/>
                </a:lnTo>
                <a:cubicBezTo>
                  <a:pt x="0" y="118700"/>
                  <a:pt x="118700" y="0"/>
                  <a:pt x="265123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C038598-D6B4-7D18-420B-0AA84B8ED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L’encart </a:t>
            </a:r>
            <a:r>
              <a:rPr lang="fr-FR">
                <a:solidFill>
                  <a:schemeClr val="accent4"/>
                </a:solidFill>
                <a:sym typeface="Wingdings 2" panose="05020102010507070707" pitchFamily="18" charset="2"/>
              </a:rPr>
              <a:t></a:t>
            </a:r>
            <a:r>
              <a:rPr lang="fr-FR">
                <a:sym typeface="Wingdings 2" panose="05020102010507070707" pitchFamily="18" charset="2"/>
              </a:rPr>
              <a:t> avec une photo</a:t>
            </a:r>
            <a:endParaRPr lang="fr-FR"/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EEB7D23D-1445-EF0A-E779-4AC18B3584D9}"/>
              </a:ext>
            </a:extLst>
          </p:cNvPr>
          <p:cNvSpPr txBox="1"/>
          <p:nvPr/>
        </p:nvSpPr>
        <p:spPr>
          <a:xfrm>
            <a:off x="1164017" y="2649763"/>
            <a:ext cx="4693208" cy="24622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Fusce posuere, magna pulvinar ultricies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D47667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Maecenas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porttitor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congue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massa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D47667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D47667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Fusce posuere, magna pulvinar ultricies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D47667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Maecenas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porttitor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congue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massa</a:t>
            </a:r>
            <a:b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purus</a:t>
            </a: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lectus</a:t>
            </a: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malesuada</a:t>
            </a: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libero </a:t>
            </a:r>
            <a:r>
              <a:rPr kumimoji="0" lang="fr-FR" sz="1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sit</a:t>
            </a: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amet</a:t>
            </a:r>
            <a:b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commodo </a:t>
            </a:r>
            <a:r>
              <a:rPr kumimoji="0" lang="fr-FR" sz="1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eros</a:t>
            </a: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quis</a:t>
            </a: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urna</a:t>
            </a: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A9655A8-4E34-C80C-B413-3C0218753C69}"/>
              </a:ext>
            </a:extLst>
          </p:cNvPr>
          <p:cNvSpPr/>
          <p:nvPr/>
        </p:nvSpPr>
        <p:spPr>
          <a:xfrm>
            <a:off x="3314369" y="5786554"/>
            <a:ext cx="374575" cy="95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6E8E6C5A-C584-E0DE-838C-3EC64833DF1A}"/>
              </a:ext>
            </a:extLst>
          </p:cNvPr>
          <p:cNvGrpSpPr/>
          <p:nvPr/>
        </p:nvGrpSpPr>
        <p:grpSpPr>
          <a:xfrm>
            <a:off x="2521093" y="1635885"/>
            <a:ext cx="1979056" cy="584776"/>
            <a:chOff x="2827894" y="5285839"/>
            <a:chExt cx="1979056" cy="584776"/>
          </a:xfrm>
        </p:grpSpPr>
        <p:sp>
          <p:nvSpPr>
            <p:cNvPr id="82" name="Rectangle : coins arrondis 81">
              <a:extLst>
                <a:ext uri="{FF2B5EF4-FFF2-40B4-BE49-F238E27FC236}">
                  <a16:creationId xmlns:a16="http://schemas.microsoft.com/office/drawing/2014/main" id="{510DDAEB-15DC-8668-9AF4-9243A7FD4156}"/>
                </a:ext>
              </a:extLst>
            </p:cNvPr>
            <p:cNvSpPr/>
            <p:nvPr/>
          </p:nvSpPr>
          <p:spPr>
            <a:xfrm>
              <a:off x="2827894" y="5285839"/>
              <a:ext cx="1979056" cy="584776"/>
            </a:xfrm>
            <a:prstGeom prst="roundRect">
              <a:avLst>
                <a:gd name="adj" fmla="val 2535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/>
                  <a:ea typeface="+mn-ea"/>
                  <a:cs typeface="+mn-cs"/>
                </a:rPr>
                <a:t>LOREM IPSUM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558FBA4-0074-CFC5-069D-90E4155CB56E}"/>
                </a:ext>
              </a:extLst>
            </p:cNvPr>
            <p:cNvSpPr/>
            <p:nvPr/>
          </p:nvSpPr>
          <p:spPr>
            <a:xfrm>
              <a:off x="4574062" y="5637727"/>
              <a:ext cx="232888" cy="23288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86" name="ZoneTexte 85">
            <a:extLst>
              <a:ext uri="{FF2B5EF4-FFF2-40B4-BE49-F238E27FC236}">
                <a16:creationId xmlns:a16="http://schemas.microsoft.com/office/drawing/2014/main" id="{E9BA3BBC-356A-09D2-8EAD-FB067E1F771B}"/>
              </a:ext>
            </a:extLst>
          </p:cNvPr>
          <p:cNvSpPr txBox="1"/>
          <p:nvPr/>
        </p:nvSpPr>
        <p:spPr>
          <a:xfrm>
            <a:off x="6364604" y="2649763"/>
            <a:ext cx="4693208" cy="24622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Fusce posuere, magna pulvinar ultricies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835096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Maecenas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porttitor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congue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massa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835096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835096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Fusce posuere, magna pulvinar ultricies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835096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Maecenas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porttitor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congue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massa</a:t>
            </a:r>
            <a:b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purus</a:t>
            </a: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lectus</a:t>
            </a: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malesuada</a:t>
            </a: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libero </a:t>
            </a:r>
            <a:r>
              <a:rPr kumimoji="0" lang="fr-FR" sz="1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sit</a:t>
            </a: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amet</a:t>
            </a:r>
            <a:b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commodo </a:t>
            </a:r>
            <a:r>
              <a:rPr kumimoji="0" lang="fr-FR" sz="1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eros</a:t>
            </a: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quis</a:t>
            </a: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4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urna</a:t>
            </a: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B080930-E654-A35C-C844-5FC5B8DB8566}"/>
              </a:ext>
            </a:extLst>
          </p:cNvPr>
          <p:cNvSpPr/>
          <p:nvPr/>
        </p:nvSpPr>
        <p:spPr>
          <a:xfrm>
            <a:off x="8514956" y="5786554"/>
            <a:ext cx="374575" cy="952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C1AA4DAB-7304-A565-ACAB-DB392E0CEC3A}"/>
              </a:ext>
            </a:extLst>
          </p:cNvPr>
          <p:cNvGrpSpPr/>
          <p:nvPr/>
        </p:nvGrpSpPr>
        <p:grpSpPr>
          <a:xfrm>
            <a:off x="7721680" y="1635885"/>
            <a:ext cx="1979056" cy="584776"/>
            <a:chOff x="2827894" y="5285839"/>
            <a:chExt cx="1979056" cy="584776"/>
          </a:xfrm>
        </p:grpSpPr>
        <p:sp>
          <p:nvSpPr>
            <p:cNvPr id="89" name="Rectangle : coins arrondis 88">
              <a:extLst>
                <a:ext uri="{FF2B5EF4-FFF2-40B4-BE49-F238E27FC236}">
                  <a16:creationId xmlns:a16="http://schemas.microsoft.com/office/drawing/2014/main" id="{413070A5-4F76-661D-D95C-6E9174E71DA5}"/>
                </a:ext>
              </a:extLst>
            </p:cNvPr>
            <p:cNvSpPr/>
            <p:nvPr/>
          </p:nvSpPr>
          <p:spPr>
            <a:xfrm>
              <a:off x="2827894" y="5285839"/>
              <a:ext cx="1979056" cy="584776"/>
            </a:xfrm>
            <a:prstGeom prst="roundRect">
              <a:avLst>
                <a:gd name="adj" fmla="val 2535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/>
                  <a:ea typeface="+mn-ea"/>
                  <a:cs typeface="+mn-cs"/>
                </a:rPr>
                <a:t>LOREM IPSUM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EAAC090-C9F4-BA34-8FEA-B3C0D377B3B0}"/>
                </a:ext>
              </a:extLst>
            </p:cNvPr>
            <p:cNvSpPr/>
            <p:nvPr/>
          </p:nvSpPr>
          <p:spPr>
            <a:xfrm>
              <a:off x="4574062" y="5637727"/>
              <a:ext cx="232888" cy="2328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98221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038598-D6B4-7D18-420B-0AA84B8ED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L’encart </a:t>
            </a:r>
            <a:r>
              <a:rPr lang="fr-FR">
                <a:solidFill>
                  <a:schemeClr val="accent4"/>
                </a:solidFill>
                <a:sym typeface="Wingdings 2" panose="05020102010507070707" pitchFamily="18" charset="2"/>
              </a:rPr>
              <a:t></a:t>
            </a:r>
            <a:r>
              <a:rPr lang="fr-FR">
                <a:sym typeface="Wingdings 2" panose="05020102010507070707" pitchFamily="18" charset="2"/>
              </a:rPr>
              <a:t> avec une photo</a:t>
            </a:r>
            <a:endParaRPr lang="fr-FR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9BBE2A5E-6289-2080-53E9-E1EE29CC63A9}"/>
              </a:ext>
            </a:extLst>
          </p:cNvPr>
          <p:cNvSpPr/>
          <p:nvPr/>
        </p:nvSpPr>
        <p:spPr>
          <a:xfrm>
            <a:off x="771524" y="1974850"/>
            <a:ext cx="3219450" cy="4200064"/>
          </a:xfrm>
          <a:custGeom>
            <a:avLst/>
            <a:gdLst>
              <a:gd name="connsiteX0" fmla="*/ 161166 w 3219450"/>
              <a:gd name="connsiteY0" fmla="*/ 0 h 4200064"/>
              <a:gd name="connsiteX1" fmla="*/ 3058284 w 3219450"/>
              <a:gd name="connsiteY1" fmla="*/ 0 h 4200064"/>
              <a:gd name="connsiteX2" fmla="*/ 3219450 w 3219450"/>
              <a:gd name="connsiteY2" fmla="*/ 161166 h 4200064"/>
              <a:gd name="connsiteX3" fmla="*/ 3219450 w 3219450"/>
              <a:gd name="connsiteY3" fmla="*/ 3831316 h 4200064"/>
              <a:gd name="connsiteX4" fmla="*/ 3219450 w 3219450"/>
              <a:gd name="connsiteY4" fmla="*/ 4038898 h 4200064"/>
              <a:gd name="connsiteX5" fmla="*/ 3219450 w 3219450"/>
              <a:gd name="connsiteY5" fmla="*/ 4200064 h 4200064"/>
              <a:gd name="connsiteX6" fmla="*/ 3058284 w 3219450"/>
              <a:gd name="connsiteY6" fmla="*/ 4200064 h 4200064"/>
              <a:gd name="connsiteX7" fmla="*/ 2836092 w 3219450"/>
              <a:gd name="connsiteY7" fmla="*/ 4200064 h 4200064"/>
              <a:gd name="connsiteX8" fmla="*/ 161166 w 3219450"/>
              <a:gd name="connsiteY8" fmla="*/ 4200064 h 4200064"/>
              <a:gd name="connsiteX9" fmla="*/ 0 w 3219450"/>
              <a:gd name="connsiteY9" fmla="*/ 4038898 h 4200064"/>
              <a:gd name="connsiteX10" fmla="*/ 0 w 3219450"/>
              <a:gd name="connsiteY10" fmla="*/ 161166 h 4200064"/>
              <a:gd name="connsiteX11" fmla="*/ 161166 w 3219450"/>
              <a:gd name="connsiteY11" fmla="*/ 0 h 420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19450" h="4200064">
                <a:moveTo>
                  <a:pt x="161166" y="0"/>
                </a:moveTo>
                <a:lnTo>
                  <a:pt x="3058284" y="0"/>
                </a:lnTo>
                <a:cubicBezTo>
                  <a:pt x="3147294" y="0"/>
                  <a:pt x="3219450" y="72156"/>
                  <a:pt x="3219450" y="161166"/>
                </a:cubicBezTo>
                <a:lnTo>
                  <a:pt x="3219450" y="3831316"/>
                </a:lnTo>
                <a:lnTo>
                  <a:pt x="3219450" y="4038898"/>
                </a:lnTo>
                <a:lnTo>
                  <a:pt x="3219450" y="4200064"/>
                </a:lnTo>
                <a:lnTo>
                  <a:pt x="3058284" y="4200064"/>
                </a:lnTo>
                <a:lnTo>
                  <a:pt x="2836092" y="4200064"/>
                </a:lnTo>
                <a:lnTo>
                  <a:pt x="161166" y="4200064"/>
                </a:lnTo>
                <a:cubicBezTo>
                  <a:pt x="72156" y="4200064"/>
                  <a:pt x="0" y="4127908"/>
                  <a:pt x="0" y="4038898"/>
                </a:cubicBezTo>
                <a:lnTo>
                  <a:pt x="0" y="161166"/>
                </a:lnTo>
                <a:cubicBezTo>
                  <a:pt x="0" y="72156"/>
                  <a:pt x="72156" y="0"/>
                  <a:pt x="161166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C66381B0-6A0E-C543-EA46-F4C479E4203C}"/>
              </a:ext>
            </a:extLst>
          </p:cNvPr>
          <p:cNvSpPr/>
          <p:nvPr/>
        </p:nvSpPr>
        <p:spPr>
          <a:xfrm>
            <a:off x="4486274" y="1974850"/>
            <a:ext cx="3219450" cy="4200064"/>
          </a:xfrm>
          <a:custGeom>
            <a:avLst/>
            <a:gdLst>
              <a:gd name="connsiteX0" fmla="*/ 161166 w 3219450"/>
              <a:gd name="connsiteY0" fmla="*/ 0 h 4200064"/>
              <a:gd name="connsiteX1" fmla="*/ 3058284 w 3219450"/>
              <a:gd name="connsiteY1" fmla="*/ 0 h 4200064"/>
              <a:gd name="connsiteX2" fmla="*/ 3219450 w 3219450"/>
              <a:gd name="connsiteY2" fmla="*/ 161166 h 4200064"/>
              <a:gd name="connsiteX3" fmla="*/ 3219450 w 3219450"/>
              <a:gd name="connsiteY3" fmla="*/ 3831316 h 4200064"/>
              <a:gd name="connsiteX4" fmla="*/ 3219450 w 3219450"/>
              <a:gd name="connsiteY4" fmla="*/ 4038898 h 4200064"/>
              <a:gd name="connsiteX5" fmla="*/ 3219450 w 3219450"/>
              <a:gd name="connsiteY5" fmla="*/ 4200064 h 4200064"/>
              <a:gd name="connsiteX6" fmla="*/ 3058284 w 3219450"/>
              <a:gd name="connsiteY6" fmla="*/ 4200064 h 4200064"/>
              <a:gd name="connsiteX7" fmla="*/ 2836092 w 3219450"/>
              <a:gd name="connsiteY7" fmla="*/ 4200064 h 4200064"/>
              <a:gd name="connsiteX8" fmla="*/ 161166 w 3219450"/>
              <a:gd name="connsiteY8" fmla="*/ 4200064 h 4200064"/>
              <a:gd name="connsiteX9" fmla="*/ 0 w 3219450"/>
              <a:gd name="connsiteY9" fmla="*/ 4038898 h 4200064"/>
              <a:gd name="connsiteX10" fmla="*/ 0 w 3219450"/>
              <a:gd name="connsiteY10" fmla="*/ 161166 h 4200064"/>
              <a:gd name="connsiteX11" fmla="*/ 161166 w 3219450"/>
              <a:gd name="connsiteY11" fmla="*/ 0 h 420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19450" h="4200064">
                <a:moveTo>
                  <a:pt x="161166" y="0"/>
                </a:moveTo>
                <a:lnTo>
                  <a:pt x="3058284" y="0"/>
                </a:lnTo>
                <a:cubicBezTo>
                  <a:pt x="3147294" y="0"/>
                  <a:pt x="3219450" y="72156"/>
                  <a:pt x="3219450" y="161166"/>
                </a:cubicBezTo>
                <a:lnTo>
                  <a:pt x="3219450" y="3831316"/>
                </a:lnTo>
                <a:lnTo>
                  <a:pt x="3219450" y="4038898"/>
                </a:lnTo>
                <a:lnTo>
                  <a:pt x="3219450" y="4200064"/>
                </a:lnTo>
                <a:lnTo>
                  <a:pt x="3058284" y="4200064"/>
                </a:lnTo>
                <a:lnTo>
                  <a:pt x="2836092" y="4200064"/>
                </a:lnTo>
                <a:lnTo>
                  <a:pt x="161166" y="4200064"/>
                </a:lnTo>
                <a:cubicBezTo>
                  <a:pt x="72156" y="4200064"/>
                  <a:pt x="0" y="4127908"/>
                  <a:pt x="0" y="4038898"/>
                </a:cubicBezTo>
                <a:lnTo>
                  <a:pt x="0" y="161166"/>
                </a:lnTo>
                <a:cubicBezTo>
                  <a:pt x="0" y="72156"/>
                  <a:pt x="72156" y="0"/>
                  <a:pt x="161166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03D2C4EA-03F0-FA39-4459-5A3EFD861C49}"/>
              </a:ext>
            </a:extLst>
          </p:cNvPr>
          <p:cNvSpPr/>
          <p:nvPr/>
        </p:nvSpPr>
        <p:spPr>
          <a:xfrm>
            <a:off x="8198083" y="1974850"/>
            <a:ext cx="3219450" cy="4200064"/>
          </a:xfrm>
          <a:custGeom>
            <a:avLst/>
            <a:gdLst>
              <a:gd name="connsiteX0" fmla="*/ 161166 w 3219450"/>
              <a:gd name="connsiteY0" fmla="*/ 0 h 4200064"/>
              <a:gd name="connsiteX1" fmla="*/ 3058284 w 3219450"/>
              <a:gd name="connsiteY1" fmla="*/ 0 h 4200064"/>
              <a:gd name="connsiteX2" fmla="*/ 3219450 w 3219450"/>
              <a:gd name="connsiteY2" fmla="*/ 161166 h 4200064"/>
              <a:gd name="connsiteX3" fmla="*/ 3219450 w 3219450"/>
              <a:gd name="connsiteY3" fmla="*/ 3831316 h 4200064"/>
              <a:gd name="connsiteX4" fmla="*/ 3219450 w 3219450"/>
              <a:gd name="connsiteY4" fmla="*/ 4038898 h 4200064"/>
              <a:gd name="connsiteX5" fmla="*/ 3219450 w 3219450"/>
              <a:gd name="connsiteY5" fmla="*/ 4200064 h 4200064"/>
              <a:gd name="connsiteX6" fmla="*/ 3058284 w 3219450"/>
              <a:gd name="connsiteY6" fmla="*/ 4200064 h 4200064"/>
              <a:gd name="connsiteX7" fmla="*/ 2836092 w 3219450"/>
              <a:gd name="connsiteY7" fmla="*/ 4200064 h 4200064"/>
              <a:gd name="connsiteX8" fmla="*/ 161166 w 3219450"/>
              <a:gd name="connsiteY8" fmla="*/ 4200064 h 4200064"/>
              <a:gd name="connsiteX9" fmla="*/ 0 w 3219450"/>
              <a:gd name="connsiteY9" fmla="*/ 4038898 h 4200064"/>
              <a:gd name="connsiteX10" fmla="*/ 0 w 3219450"/>
              <a:gd name="connsiteY10" fmla="*/ 161166 h 4200064"/>
              <a:gd name="connsiteX11" fmla="*/ 161166 w 3219450"/>
              <a:gd name="connsiteY11" fmla="*/ 0 h 420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19450" h="4200064">
                <a:moveTo>
                  <a:pt x="161166" y="0"/>
                </a:moveTo>
                <a:lnTo>
                  <a:pt x="3058284" y="0"/>
                </a:lnTo>
                <a:cubicBezTo>
                  <a:pt x="3147294" y="0"/>
                  <a:pt x="3219450" y="72156"/>
                  <a:pt x="3219450" y="161166"/>
                </a:cubicBezTo>
                <a:lnTo>
                  <a:pt x="3219450" y="3831316"/>
                </a:lnTo>
                <a:lnTo>
                  <a:pt x="3219450" y="4038898"/>
                </a:lnTo>
                <a:lnTo>
                  <a:pt x="3219450" y="4200064"/>
                </a:lnTo>
                <a:lnTo>
                  <a:pt x="3058284" y="4200064"/>
                </a:lnTo>
                <a:lnTo>
                  <a:pt x="2836092" y="4200064"/>
                </a:lnTo>
                <a:lnTo>
                  <a:pt x="161166" y="4200064"/>
                </a:lnTo>
                <a:cubicBezTo>
                  <a:pt x="72156" y="4200064"/>
                  <a:pt x="0" y="4127908"/>
                  <a:pt x="0" y="4038898"/>
                </a:cubicBezTo>
                <a:lnTo>
                  <a:pt x="0" y="161166"/>
                </a:lnTo>
                <a:cubicBezTo>
                  <a:pt x="0" y="72156"/>
                  <a:pt x="72156" y="0"/>
                  <a:pt x="161166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CE866C-5A8C-EDDB-8618-2CC1A8D42D56}"/>
              </a:ext>
            </a:extLst>
          </p:cNvPr>
          <p:cNvSpPr/>
          <p:nvPr/>
        </p:nvSpPr>
        <p:spPr>
          <a:xfrm>
            <a:off x="2193961" y="6127289"/>
            <a:ext cx="374575" cy="95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53C0FE-44C4-5D76-6D41-98CA9053CEC8}"/>
              </a:ext>
            </a:extLst>
          </p:cNvPr>
          <p:cNvSpPr/>
          <p:nvPr/>
        </p:nvSpPr>
        <p:spPr>
          <a:xfrm>
            <a:off x="5907243" y="6127289"/>
            <a:ext cx="374575" cy="952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0B528C-C4C2-53B4-6884-A7AAD2B3737F}"/>
              </a:ext>
            </a:extLst>
          </p:cNvPr>
          <p:cNvSpPr/>
          <p:nvPr/>
        </p:nvSpPr>
        <p:spPr>
          <a:xfrm>
            <a:off x="9620521" y="6127289"/>
            <a:ext cx="374575" cy="952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9174D4B8-A226-62C9-6A36-C06464E3C7FB}"/>
              </a:ext>
            </a:extLst>
          </p:cNvPr>
          <p:cNvGrpSpPr/>
          <p:nvPr/>
        </p:nvGrpSpPr>
        <p:grpSpPr>
          <a:xfrm>
            <a:off x="2033053" y="1626655"/>
            <a:ext cx="696389" cy="696389"/>
            <a:chOff x="4028011" y="4950952"/>
            <a:chExt cx="888865" cy="888865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83B8E5E9-A3D2-6F86-E156-6C86D1281E4C}"/>
                </a:ext>
              </a:extLst>
            </p:cNvPr>
            <p:cNvGrpSpPr/>
            <p:nvPr/>
          </p:nvGrpSpPr>
          <p:grpSpPr>
            <a:xfrm>
              <a:off x="4028011" y="4950952"/>
              <a:ext cx="888865" cy="888865"/>
              <a:chOff x="1586780" y="3077181"/>
              <a:chExt cx="888865" cy="888865"/>
            </a:xfrm>
          </p:grpSpPr>
          <p:sp>
            <p:nvSpPr>
              <p:cNvPr id="36" name="Rectangle : coins arrondis 35">
                <a:extLst>
                  <a:ext uri="{FF2B5EF4-FFF2-40B4-BE49-F238E27FC236}">
                    <a16:creationId xmlns:a16="http://schemas.microsoft.com/office/drawing/2014/main" id="{8B96B3D3-C53F-728B-DD25-00DDD98F9A03}"/>
                  </a:ext>
                </a:extLst>
              </p:cNvPr>
              <p:cNvSpPr/>
              <p:nvPr/>
            </p:nvSpPr>
            <p:spPr>
              <a:xfrm>
                <a:off x="1586780" y="3077181"/>
                <a:ext cx="888865" cy="888865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DEB10E6-2FDF-CCB0-CAD2-E5046645ACCA}"/>
                  </a:ext>
                </a:extLst>
              </p:cNvPr>
              <p:cNvSpPr/>
              <p:nvPr/>
            </p:nvSpPr>
            <p:spPr>
              <a:xfrm>
                <a:off x="2345531" y="3788569"/>
                <a:ext cx="130114" cy="17747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aphique 249">
              <a:extLst>
                <a:ext uri="{FF2B5EF4-FFF2-40B4-BE49-F238E27FC236}">
                  <a16:creationId xmlns:a16="http://schemas.microsoft.com/office/drawing/2014/main" id="{EBB3C607-A9C6-4D28-7365-9344EB2BE646}"/>
                </a:ext>
              </a:extLst>
            </p:cNvPr>
            <p:cNvGrpSpPr/>
            <p:nvPr/>
          </p:nvGrpSpPr>
          <p:grpSpPr>
            <a:xfrm>
              <a:off x="4195226" y="5236367"/>
              <a:ext cx="554434" cy="318034"/>
              <a:chOff x="4014101" y="5286674"/>
              <a:chExt cx="554434" cy="318034"/>
            </a:xfrm>
            <a:solidFill>
              <a:schemeClr val="bg1"/>
            </a:solidFill>
          </p:grpSpPr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D7CB6705-E8FD-DB33-88F6-111FAAF041FE}"/>
                  </a:ext>
                </a:extLst>
              </p:cNvPr>
              <p:cNvSpPr/>
              <p:nvPr/>
            </p:nvSpPr>
            <p:spPr>
              <a:xfrm>
                <a:off x="4451986" y="5286674"/>
                <a:ext cx="116548" cy="86182"/>
              </a:xfrm>
              <a:custGeom>
                <a:avLst/>
                <a:gdLst>
                  <a:gd name="connsiteX0" fmla="*/ 93811 w 116548"/>
                  <a:gd name="connsiteY0" fmla="*/ 2420 h 86182"/>
                  <a:gd name="connsiteX1" fmla="*/ 6674 w 116548"/>
                  <a:gd name="connsiteY1" fmla="*/ 59191 h 86182"/>
                  <a:gd name="connsiteX2" fmla="*/ 2420 w 116548"/>
                  <a:gd name="connsiteY2" fmla="*/ 79508 h 86182"/>
                  <a:gd name="connsiteX3" fmla="*/ 22737 w 116548"/>
                  <a:gd name="connsiteY3" fmla="*/ 83763 h 86182"/>
                  <a:gd name="connsiteX4" fmla="*/ 109874 w 116548"/>
                  <a:gd name="connsiteY4" fmla="*/ 26992 h 86182"/>
                  <a:gd name="connsiteX5" fmla="*/ 114129 w 116548"/>
                  <a:gd name="connsiteY5" fmla="*/ 6674 h 86182"/>
                  <a:gd name="connsiteX6" fmla="*/ 93811 w 116548"/>
                  <a:gd name="connsiteY6" fmla="*/ 2420 h 8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548" h="86182">
                    <a:moveTo>
                      <a:pt x="93811" y="2420"/>
                    </a:moveTo>
                    <a:lnTo>
                      <a:pt x="6674" y="59191"/>
                    </a:lnTo>
                    <a:cubicBezTo>
                      <a:pt x="-147" y="63592"/>
                      <a:pt x="-2054" y="72687"/>
                      <a:pt x="2420" y="79508"/>
                    </a:cubicBezTo>
                    <a:cubicBezTo>
                      <a:pt x="6894" y="86330"/>
                      <a:pt x="15916" y="88237"/>
                      <a:pt x="22737" y="83763"/>
                    </a:cubicBezTo>
                    <a:lnTo>
                      <a:pt x="109874" y="26992"/>
                    </a:lnTo>
                    <a:cubicBezTo>
                      <a:pt x="116696" y="22591"/>
                      <a:pt x="118603" y="13496"/>
                      <a:pt x="114129" y="6674"/>
                    </a:cubicBezTo>
                    <a:cubicBezTo>
                      <a:pt x="109728" y="-147"/>
                      <a:pt x="100633" y="-2054"/>
                      <a:pt x="93811" y="2420"/>
                    </a:cubicBezTo>
                    <a:close/>
                  </a:path>
                </a:pathLst>
              </a:custGeom>
              <a:grpFill/>
              <a:ln w="7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43CDD94B-2FB5-C7B2-F8BE-09BC0152DBF7}"/>
                  </a:ext>
                </a:extLst>
              </p:cNvPr>
              <p:cNvSpPr/>
              <p:nvPr/>
            </p:nvSpPr>
            <p:spPr>
              <a:xfrm>
                <a:off x="4452005" y="5488431"/>
                <a:ext cx="116479" cy="86080"/>
              </a:xfrm>
              <a:custGeom>
                <a:avLst/>
                <a:gdLst>
                  <a:gd name="connsiteX0" fmla="*/ 109856 w 116479"/>
                  <a:gd name="connsiteY0" fmla="*/ 59140 h 86080"/>
                  <a:gd name="connsiteX1" fmla="*/ 22719 w 116479"/>
                  <a:gd name="connsiteY1" fmla="*/ 2369 h 86080"/>
                  <a:gd name="connsiteX2" fmla="*/ 2402 w 116479"/>
                  <a:gd name="connsiteY2" fmla="*/ 6623 h 86080"/>
                  <a:gd name="connsiteX3" fmla="*/ 6656 w 116479"/>
                  <a:gd name="connsiteY3" fmla="*/ 26941 h 86080"/>
                  <a:gd name="connsiteX4" fmla="*/ 93793 w 116479"/>
                  <a:gd name="connsiteY4" fmla="*/ 83712 h 86080"/>
                  <a:gd name="connsiteX5" fmla="*/ 114110 w 116479"/>
                  <a:gd name="connsiteY5" fmla="*/ 79457 h 86080"/>
                  <a:gd name="connsiteX6" fmla="*/ 109856 w 116479"/>
                  <a:gd name="connsiteY6" fmla="*/ 59140 h 8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479" h="86080">
                    <a:moveTo>
                      <a:pt x="109856" y="59140"/>
                    </a:moveTo>
                    <a:lnTo>
                      <a:pt x="22719" y="2369"/>
                    </a:lnTo>
                    <a:cubicBezTo>
                      <a:pt x="15898" y="-2032"/>
                      <a:pt x="6876" y="-125"/>
                      <a:pt x="2402" y="6623"/>
                    </a:cubicBezTo>
                    <a:cubicBezTo>
                      <a:pt x="-2073" y="13371"/>
                      <a:pt x="-92" y="22467"/>
                      <a:pt x="6656" y="26941"/>
                    </a:cubicBezTo>
                    <a:lnTo>
                      <a:pt x="93793" y="83712"/>
                    </a:lnTo>
                    <a:cubicBezTo>
                      <a:pt x="100614" y="88112"/>
                      <a:pt x="109636" y="86206"/>
                      <a:pt x="114110" y="79457"/>
                    </a:cubicBezTo>
                    <a:cubicBezTo>
                      <a:pt x="118511" y="72636"/>
                      <a:pt x="116604" y="63615"/>
                      <a:pt x="109856" y="59140"/>
                    </a:cubicBezTo>
                    <a:close/>
                  </a:path>
                </a:pathLst>
              </a:custGeom>
              <a:grpFill/>
              <a:ln w="7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39FC9096-FBA2-C484-998F-B7F2E4ECAE8A}"/>
                  </a:ext>
                </a:extLst>
              </p:cNvPr>
              <p:cNvSpPr/>
              <p:nvPr/>
            </p:nvSpPr>
            <p:spPr>
              <a:xfrm>
                <a:off x="4476777" y="5415618"/>
                <a:ext cx="91685" cy="29927"/>
              </a:xfrm>
              <a:custGeom>
                <a:avLst/>
                <a:gdLst>
                  <a:gd name="connsiteX0" fmla="*/ 77162 w 91685"/>
                  <a:gd name="connsiteY0" fmla="*/ 29340 h 29927"/>
                  <a:gd name="connsiteX1" fmla="*/ 91685 w 91685"/>
                  <a:gd name="connsiteY1" fmla="*/ 14524 h 29927"/>
                  <a:gd name="connsiteX2" fmla="*/ 76869 w 91685"/>
                  <a:gd name="connsiteY2" fmla="*/ 1 h 29927"/>
                  <a:gd name="connsiteX3" fmla="*/ 14524 w 91685"/>
                  <a:gd name="connsiteY3" fmla="*/ 588 h 29927"/>
                  <a:gd name="connsiteX4" fmla="*/ 1 w 91685"/>
                  <a:gd name="connsiteY4" fmla="*/ 15404 h 29927"/>
                  <a:gd name="connsiteX5" fmla="*/ 14817 w 91685"/>
                  <a:gd name="connsiteY5" fmla="*/ 29927 h 29927"/>
                  <a:gd name="connsiteX6" fmla="*/ 77162 w 91685"/>
                  <a:gd name="connsiteY6" fmla="*/ 29340 h 29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85" h="29927">
                    <a:moveTo>
                      <a:pt x="77162" y="29340"/>
                    </a:moveTo>
                    <a:cubicBezTo>
                      <a:pt x="85230" y="29267"/>
                      <a:pt x="91759" y="22665"/>
                      <a:pt x="91685" y="14524"/>
                    </a:cubicBezTo>
                    <a:cubicBezTo>
                      <a:pt x="91612" y="6455"/>
                      <a:pt x="85010" y="-72"/>
                      <a:pt x="76869" y="1"/>
                    </a:cubicBezTo>
                    <a:lnTo>
                      <a:pt x="14524" y="588"/>
                    </a:lnTo>
                    <a:cubicBezTo>
                      <a:pt x="6455" y="661"/>
                      <a:pt x="-73" y="7262"/>
                      <a:pt x="1" y="15404"/>
                    </a:cubicBezTo>
                    <a:cubicBezTo>
                      <a:pt x="74" y="23472"/>
                      <a:pt x="6675" y="30000"/>
                      <a:pt x="14817" y="29927"/>
                    </a:cubicBezTo>
                    <a:lnTo>
                      <a:pt x="77162" y="29340"/>
                    </a:lnTo>
                    <a:close/>
                  </a:path>
                </a:pathLst>
              </a:custGeom>
              <a:grpFill/>
              <a:ln w="7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0FA47BB0-CD56-047D-ABE1-EE74718B23DF}"/>
                  </a:ext>
                </a:extLst>
              </p:cNvPr>
              <p:cNvSpPr/>
              <p:nvPr/>
            </p:nvSpPr>
            <p:spPr>
              <a:xfrm>
                <a:off x="4014101" y="5313664"/>
                <a:ext cx="407739" cy="291045"/>
              </a:xfrm>
              <a:custGeom>
                <a:avLst/>
                <a:gdLst>
                  <a:gd name="connsiteX0" fmla="*/ 178235 w 407739"/>
                  <a:gd name="connsiteY0" fmla="*/ 281950 h 291045"/>
                  <a:gd name="connsiteX1" fmla="*/ 209407 w 407739"/>
                  <a:gd name="connsiteY1" fmla="*/ 289431 h 291045"/>
                  <a:gd name="connsiteX2" fmla="*/ 222903 w 407739"/>
                  <a:gd name="connsiteY2" fmla="*/ 291045 h 291045"/>
                  <a:gd name="connsiteX3" fmla="*/ 279674 w 407739"/>
                  <a:gd name="connsiteY3" fmla="*/ 246523 h 291045"/>
                  <a:gd name="connsiteX4" fmla="*/ 283635 w 407739"/>
                  <a:gd name="connsiteY4" fmla="*/ 230460 h 291045"/>
                  <a:gd name="connsiteX5" fmla="*/ 382948 w 407739"/>
                  <a:gd name="connsiteY5" fmla="*/ 248650 h 291045"/>
                  <a:gd name="connsiteX6" fmla="*/ 383241 w 407739"/>
                  <a:gd name="connsiteY6" fmla="*/ 248650 h 291045"/>
                  <a:gd name="connsiteX7" fmla="*/ 386028 w 407739"/>
                  <a:gd name="connsiteY7" fmla="*/ 248870 h 291045"/>
                  <a:gd name="connsiteX8" fmla="*/ 399524 w 407739"/>
                  <a:gd name="connsiteY8" fmla="*/ 243736 h 291045"/>
                  <a:gd name="connsiteX9" fmla="*/ 407739 w 407739"/>
                  <a:gd name="connsiteY9" fmla="*/ 224959 h 291045"/>
                  <a:gd name="connsiteX10" fmla="*/ 407739 w 407739"/>
                  <a:gd name="connsiteY10" fmla="*/ 23913 h 291045"/>
                  <a:gd name="connsiteX11" fmla="*/ 399524 w 407739"/>
                  <a:gd name="connsiteY11" fmla="*/ 5136 h 291045"/>
                  <a:gd name="connsiteX12" fmla="*/ 382874 w 407739"/>
                  <a:gd name="connsiteY12" fmla="*/ 222 h 291045"/>
                  <a:gd name="connsiteX13" fmla="*/ 29339 w 407739"/>
                  <a:gd name="connsiteY13" fmla="*/ 64914 h 291045"/>
                  <a:gd name="connsiteX14" fmla="*/ 29339 w 407739"/>
                  <a:gd name="connsiteY14" fmla="*/ 49365 h 291045"/>
                  <a:gd name="connsiteX15" fmla="*/ 14670 w 407739"/>
                  <a:gd name="connsiteY15" fmla="*/ 34695 h 291045"/>
                  <a:gd name="connsiteX16" fmla="*/ 0 w 407739"/>
                  <a:gd name="connsiteY16" fmla="*/ 49365 h 291045"/>
                  <a:gd name="connsiteX17" fmla="*/ 0 w 407739"/>
                  <a:gd name="connsiteY17" fmla="*/ 199508 h 291045"/>
                  <a:gd name="connsiteX18" fmla="*/ 14670 w 407739"/>
                  <a:gd name="connsiteY18" fmla="*/ 214177 h 291045"/>
                  <a:gd name="connsiteX19" fmla="*/ 29339 w 407739"/>
                  <a:gd name="connsiteY19" fmla="*/ 199508 h 291045"/>
                  <a:gd name="connsiteX20" fmla="*/ 29339 w 407739"/>
                  <a:gd name="connsiteY20" fmla="*/ 183958 h 291045"/>
                  <a:gd name="connsiteX21" fmla="*/ 122124 w 407739"/>
                  <a:gd name="connsiteY21" fmla="*/ 200901 h 291045"/>
                  <a:gd name="connsiteX22" fmla="*/ 178161 w 407739"/>
                  <a:gd name="connsiteY22" fmla="*/ 281950 h 291045"/>
                  <a:gd name="connsiteX23" fmla="*/ 254736 w 407739"/>
                  <a:gd name="connsiteY23" fmla="*/ 225179 h 291045"/>
                  <a:gd name="connsiteX24" fmla="*/ 251216 w 407739"/>
                  <a:gd name="connsiteY24" fmla="*/ 239555 h 291045"/>
                  <a:gd name="connsiteX25" fmla="*/ 216302 w 407739"/>
                  <a:gd name="connsiteY25" fmla="*/ 260899 h 291045"/>
                  <a:gd name="connsiteX26" fmla="*/ 185129 w 407739"/>
                  <a:gd name="connsiteY26" fmla="*/ 253418 h 291045"/>
                  <a:gd name="connsiteX27" fmla="*/ 151169 w 407739"/>
                  <a:gd name="connsiteY27" fmla="*/ 206182 h 291045"/>
                  <a:gd name="connsiteX28" fmla="*/ 254736 w 407739"/>
                  <a:gd name="connsiteY28" fmla="*/ 225179 h 2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07739" h="291045">
                    <a:moveTo>
                      <a:pt x="178235" y="281950"/>
                    </a:moveTo>
                    <a:lnTo>
                      <a:pt x="209407" y="289431"/>
                    </a:lnTo>
                    <a:cubicBezTo>
                      <a:pt x="213882" y="290532"/>
                      <a:pt x="218429" y="291045"/>
                      <a:pt x="222903" y="291045"/>
                    </a:cubicBezTo>
                    <a:cubicBezTo>
                      <a:pt x="249162" y="291045"/>
                      <a:pt x="273146" y="273148"/>
                      <a:pt x="279674" y="246523"/>
                    </a:cubicBezTo>
                    <a:lnTo>
                      <a:pt x="283635" y="230460"/>
                    </a:lnTo>
                    <a:lnTo>
                      <a:pt x="382948" y="248650"/>
                    </a:lnTo>
                    <a:cubicBezTo>
                      <a:pt x="382948" y="248650"/>
                      <a:pt x="383168" y="248650"/>
                      <a:pt x="383241" y="248650"/>
                    </a:cubicBezTo>
                    <a:cubicBezTo>
                      <a:pt x="384195" y="248797"/>
                      <a:pt x="385148" y="248870"/>
                      <a:pt x="386028" y="248870"/>
                    </a:cubicBezTo>
                    <a:cubicBezTo>
                      <a:pt x="390943" y="248870"/>
                      <a:pt x="395637" y="247110"/>
                      <a:pt x="399524" y="243736"/>
                    </a:cubicBezTo>
                    <a:cubicBezTo>
                      <a:pt x="404732" y="239188"/>
                      <a:pt x="407739" y="232367"/>
                      <a:pt x="407739" y="224959"/>
                    </a:cubicBezTo>
                    <a:lnTo>
                      <a:pt x="407739" y="23913"/>
                    </a:lnTo>
                    <a:cubicBezTo>
                      <a:pt x="407739" y="16579"/>
                      <a:pt x="404732" y="9757"/>
                      <a:pt x="399524" y="5136"/>
                    </a:cubicBezTo>
                    <a:cubicBezTo>
                      <a:pt x="394903" y="1102"/>
                      <a:pt x="389109" y="-658"/>
                      <a:pt x="382874" y="222"/>
                    </a:cubicBezTo>
                    <a:lnTo>
                      <a:pt x="29339" y="64914"/>
                    </a:lnTo>
                    <a:lnTo>
                      <a:pt x="29339" y="49365"/>
                    </a:lnTo>
                    <a:cubicBezTo>
                      <a:pt x="29339" y="41297"/>
                      <a:pt x="22738" y="34695"/>
                      <a:pt x="14670" y="34695"/>
                    </a:cubicBezTo>
                    <a:cubicBezTo>
                      <a:pt x="6601" y="34695"/>
                      <a:pt x="0" y="41297"/>
                      <a:pt x="0" y="49365"/>
                    </a:cubicBezTo>
                    <a:lnTo>
                      <a:pt x="0" y="199508"/>
                    </a:lnTo>
                    <a:cubicBezTo>
                      <a:pt x="0" y="207576"/>
                      <a:pt x="6601" y="214177"/>
                      <a:pt x="14670" y="214177"/>
                    </a:cubicBezTo>
                    <a:cubicBezTo>
                      <a:pt x="22738" y="214177"/>
                      <a:pt x="29339" y="207576"/>
                      <a:pt x="29339" y="199508"/>
                    </a:cubicBezTo>
                    <a:lnTo>
                      <a:pt x="29339" y="183958"/>
                    </a:lnTo>
                    <a:lnTo>
                      <a:pt x="122124" y="200901"/>
                    </a:lnTo>
                    <a:cubicBezTo>
                      <a:pt x="117503" y="237868"/>
                      <a:pt x="141708" y="273222"/>
                      <a:pt x="178161" y="281950"/>
                    </a:cubicBezTo>
                    <a:close/>
                    <a:moveTo>
                      <a:pt x="254736" y="225179"/>
                    </a:moveTo>
                    <a:lnTo>
                      <a:pt x="251216" y="239555"/>
                    </a:lnTo>
                    <a:cubicBezTo>
                      <a:pt x="247402" y="255031"/>
                      <a:pt x="231778" y="264567"/>
                      <a:pt x="216302" y="260899"/>
                    </a:cubicBezTo>
                    <a:lnTo>
                      <a:pt x="185129" y="253418"/>
                    </a:lnTo>
                    <a:cubicBezTo>
                      <a:pt x="163712" y="248283"/>
                      <a:pt x="149262" y="227893"/>
                      <a:pt x="151169" y="206182"/>
                    </a:cubicBezTo>
                    <a:lnTo>
                      <a:pt x="254736" y="225179"/>
                    </a:lnTo>
                    <a:close/>
                  </a:path>
                </a:pathLst>
              </a:custGeom>
              <a:grpFill/>
              <a:ln w="7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193C9C10-B275-57F6-9020-C75BB345F0FA}"/>
              </a:ext>
            </a:extLst>
          </p:cNvPr>
          <p:cNvGrpSpPr/>
          <p:nvPr/>
        </p:nvGrpSpPr>
        <p:grpSpPr>
          <a:xfrm>
            <a:off x="5746335" y="1626655"/>
            <a:ext cx="696389" cy="696389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ABFC8E5D-F6C1-4ADA-8217-A91621875652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9EE31F7-2B54-02EF-AC30-BC627B6F679B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D5CA555F-6C09-0109-3989-E04825C34A3D}"/>
              </a:ext>
            </a:extLst>
          </p:cNvPr>
          <p:cNvGrpSpPr/>
          <p:nvPr/>
        </p:nvGrpSpPr>
        <p:grpSpPr>
          <a:xfrm>
            <a:off x="9459614" y="1624008"/>
            <a:ext cx="696389" cy="696389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C7710876-20EC-7C85-5CF7-E9F1210DCE79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C9912FE-058E-E368-4901-3E4A46F385D5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45" name="Graphique 342">
            <a:extLst>
              <a:ext uri="{FF2B5EF4-FFF2-40B4-BE49-F238E27FC236}">
                <a16:creationId xmlns:a16="http://schemas.microsoft.com/office/drawing/2014/main" id="{FEC87D14-F9BA-4306-0A6C-03CE0B370D9C}"/>
              </a:ext>
            </a:extLst>
          </p:cNvPr>
          <p:cNvGrpSpPr/>
          <p:nvPr/>
        </p:nvGrpSpPr>
        <p:grpSpPr>
          <a:xfrm>
            <a:off x="5894231" y="1792695"/>
            <a:ext cx="400597" cy="364309"/>
            <a:chOff x="2071490" y="4820626"/>
            <a:chExt cx="370196" cy="336662"/>
          </a:xfrm>
          <a:solidFill>
            <a:schemeClr val="bg1"/>
          </a:solidFill>
        </p:grpSpPr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87C47CDC-094E-BA5D-93A8-CCE6186445EC}"/>
                </a:ext>
              </a:extLst>
            </p:cNvPr>
            <p:cNvSpPr/>
            <p:nvPr/>
          </p:nvSpPr>
          <p:spPr>
            <a:xfrm>
              <a:off x="2071490" y="5020935"/>
              <a:ext cx="79962" cy="99856"/>
            </a:xfrm>
            <a:custGeom>
              <a:avLst/>
              <a:gdLst>
                <a:gd name="connsiteX0" fmla="*/ 42963 w 79962"/>
                <a:gd name="connsiteY0" fmla="*/ 1070 h 99856"/>
                <a:gd name="connsiteX1" fmla="*/ 37287 w 79962"/>
                <a:gd name="connsiteY1" fmla="*/ 927 h 99856"/>
                <a:gd name="connsiteX2" fmla="*/ 0 w 79962"/>
                <a:gd name="connsiteY2" fmla="*/ 59911 h 99856"/>
                <a:gd name="connsiteX3" fmla="*/ 40017 w 79962"/>
                <a:gd name="connsiteY3" fmla="*/ 99856 h 99856"/>
                <a:gd name="connsiteX4" fmla="*/ 79963 w 79962"/>
                <a:gd name="connsiteY4" fmla="*/ 59911 h 99856"/>
                <a:gd name="connsiteX5" fmla="*/ 42891 w 79962"/>
                <a:gd name="connsiteY5" fmla="*/ 1070 h 99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962" h="99856">
                  <a:moveTo>
                    <a:pt x="42963" y="1070"/>
                  </a:moveTo>
                  <a:cubicBezTo>
                    <a:pt x="41382" y="-295"/>
                    <a:pt x="39012" y="-367"/>
                    <a:pt x="37287" y="927"/>
                  </a:cubicBezTo>
                  <a:cubicBezTo>
                    <a:pt x="35779" y="2076"/>
                    <a:pt x="0" y="30095"/>
                    <a:pt x="0" y="59911"/>
                  </a:cubicBezTo>
                  <a:cubicBezTo>
                    <a:pt x="0" y="81967"/>
                    <a:pt x="17961" y="99856"/>
                    <a:pt x="40017" y="99856"/>
                  </a:cubicBezTo>
                  <a:cubicBezTo>
                    <a:pt x="62074" y="99856"/>
                    <a:pt x="79963" y="81895"/>
                    <a:pt x="79963" y="59911"/>
                  </a:cubicBezTo>
                  <a:cubicBezTo>
                    <a:pt x="79963" y="33328"/>
                    <a:pt x="44400" y="2364"/>
                    <a:pt x="42891" y="1070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55E4763C-371F-7EB9-1E66-A79200AA1BC4}"/>
                </a:ext>
              </a:extLst>
            </p:cNvPr>
            <p:cNvSpPr/>
            <p:nvPr/>
          </p:nvSpPr>
          <p:spPr>
            <a:xfrm>
              <a:off x="2117758" y="4820626"/>
              <a:ext cx="323928" cy="336662"/>
            </a:xfrm>
            <a:custGeom>
              <a:avLst/>
              <a:gdLst>
                <a:gd name="connsiteX0" fmla="*/ 313673 w 323928"/>
                <a:gd name="connsiteY0" fmla="*/ 170199 h 336662"/>
                <a:gd name="connsiteX1" fmla="*/ 305052 w 323928"/>
                <a:gd name="connsiteY1" fmla="*/ 161578 h 336662"/>
                <a:gd name="connsiteX2" fmla="*/ 305052 w 323928"/>
                <a:gd name="connsiteY2" fmla="*/ 96631 h 336662"/>
                <a:gd name="connsiteX3" fmla="*/ 231124 w 323928"/>
                <a:gd name="connsiteY3" fmla="*/ 0 h 336662"/>
                <a:gd name="connsiteX4" fmla="*/ 176019 w 323928"/>
                <a:gd name="connsiteY4" fmla="*/ 32474 h 336662"/>
                <a:gd name="connsiteX5" fmla="*/ 157627 w 323928"/>
                <a:gd name="connsiteY5" fmla="*/ 14081 h 336662"/>
                <a:gd name="connsiteX6" fmla="*/ 150730 w 323928"/>
                <a:gd name="connsiteY6" fmla="*/ 14081 h 336662"/>
                <a:gd name="connsiteX7" fmla="*/ 1437 w 323928"/>
                <a:gd name="connsiteY7" fmla="*/ 163446 h 336662"/>
                <a:gd name="connsiteX8" fmla="*/ 0 w 323928"/>
                <a:gd name="connsiteY8" fmla="*/ 166894 h 336662"/>
                <a:gd name="connsiteX9" fmla="*/ 1437 w 323928"/>
                <a:gd name="connsiteY9" fmla="*/ 170343 h 336662"/>
                <a:gd name="connsiteX10" fmla="*/ 157555 w 323928"/>
                <a:gd name="connsiteY10" fmla="*/ 326461 h 336662"/>
                <a:gd name="connsiteX11" fmla="*/ 182126 w 323928"/>
                <a:gd name="connsiteY11" fmla="*/ 336663 h 336662"/>
                <a:gd name="connsiteX12" fmla="*/ 206697 w 323928"/>
                <a:gd name="connsiteY12" fmla="*/ 326461 h 336662"/>
                <a:gd name="connsiteX13" fmla="*/ 313745 w 323928"/>
                <a:gd name="connsiteY13" fmla="*/ 219413 h 336662"/>
                <a:gd name="connsiteX14" fmla="*/ 313745 w 323928"/>
                <a:gd name="connsiteY14" fmla="*/ 170271 h 336662"/>
                <a:gd name="connsiteX15" fmla="*/ 205475 w 323928"/>
                <a:gd name="connsiteY15" fmla="*/ 176594 h 336662"/>
                <a:gd name="connsiteX16" fmla="*/ 186364 w 323928"/>
                <a:gd name="connsiteY16" fmla="*/ 195704 h 336662"/>
                <a:gd name="connsiteX17" fmla="*/ 167254 w 323928"/>
                <a:gd name="connsiteY17" fmla="*/ 176594 h 336662"/>
                <a:gd name="connsiteX18" fmla="*/ 176665 w 323928"/>
                <a:gd name="connsiteY18" fmla="*/ 160213 h 336662"/>
                <a:gd name="connsiteX19" fmla="*/ 176665 w 323928"/>
                <a:gd name="connsiteY19" fmla="*/ 96631 h 336662"/>
                <a:gd name="connsiteX20" fmla="*/ 177384 w 323928"/>
                <a:gd name="connsiteY20" fmla="*/ 84633 h 336662"/>
                <a:gd name="connsiteX21" fmla="*/ 178462 w 323928"/>
                <a:gd name="connsiteY21" fmla="*/ 77304 h 336662"/>
                <a:gd name="connsiteX22" fmla="*/ 179252 w 323928"/>
                <a:gd name="connsiteY22" fmla="*/ 73209 h 336662"/>
                <a:gd name="connsiteX23" fmla="*/ 231124 w 323928"/>
                <a:gd name="connsiteY23" fmla="*/ 19542 h 336662"/>
                <a:gd name="connsiteX24" fmla="*/ 285582 w 323928"/>
                <a:gd name="connsiteY24" fmla="*/ 96631 h 336662"/>
                <a:gd name="connsiteX25" fmla="*/ 285582 w 323928"/>
                <a:gd name="connsiteY25" fmla="*/ 142108 h 336662"/>
                <a:gd name="connsiteX26" fmla="*/ 204038 w 323928"/>
                <a:gd name="connsiteY26" fmla="*/ 60493 h 336662"/>
                <a:gd name="connsiteX27" fmla="*/ 196207 w 323928"/>
                <a:gd name="connsiteY27" fmla="*/ 96631 h 336662"/>
                <a:gd name="connsiteX28" fmla="*/ 196207 w 323928"/>
                <a:gd name="connsiteY28" fmla="*/ 160213 h 336662"/>
                <a:gd name="connsiteX29" fmla="*/ 205547 w 323928"/>
                <a:gd name="connsiteY29" fmla="*/ 176594 h 33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3928" h="336662">
                  <a:moveTo>
                    <a:pt x="313673" y="170199"/>
                  </a:moveTo>
                  <a:lnTo>
                    <a:pt x="305052" y="161578"/>
                  </a:lnTo>
                  <a:lnTo>
                    <a:pt x="305052" y="96631"/>
                  </a:lnTo>
                  <a:cubicBezTo>
                    <a:pt x="305052" y="43394"/>
                    <a:pt x="271859" y="0"/>
                    <a:pt x="231124" y="0"/>
                  </a:cubicBezTo>
                  <a:cubicBezTo>
                    <a:pt x="209211" y="0"/>
                    <a:pt x="189526" y="12573"/>
                    <a:pt x="176019" y="32474"/>
                  </a:cubicBezTo>
                  <a:lnTo>
                    <a:pt x="157627" y="14081"/>
                  </a:lnTo>
                  <a:cubicBezTo>
                    <a:pt x="155759" y="12213"/>
                    <a:pt x="152669" y="12213"/>
                    <a:pt x="150730" y="14081"/>
                  </a:cubicBezTo>
                  <a:lnTo>
                    <a:pt x="1437" y="163446"/>
                  </a:lnTo>
                  <a:cubicBezTo>
                    <a:pt x="503" y="164380"/>
                    <a:pt x="0" y="165601"/>
                    <a:pt x="0" y="166894"/>
                  </a:cubicBezTo>
                  <a:cubicBezTo>
                    <a:pt x="0" y="168188"/>
                    <a:pt x="503" y="169409"/>
                    <a:pt x="1437" y="170343"/>
                  </a:cubicBezTo>
                  <a:lnTo>
                    <a:pt x="157555" y="326461"/>
                  </a:lnTo>
                  <a:cubicBezTo>
                    <a:pt x="164165" y="332999"/>
                    <a:pt x="172858" y="336663"/>
                    <a:pt x="182126" y="336663"/>
                  </a:cubicBezTo>
                  <a:cubicBezTo>
                    <a:pt x="191394" y="336663"/>
                    <a:pt x="200159" y="333071"/>
                    <a:pt x="206697" y="326461"/>
                  </a:cubicBezTo>
                  <a:lnTo>
                    <a:pt x="313745" y="219413"/>
                  </a:lnTo>
                  <a:cubicBezTo>
                    <a:pt x="327323" y="205834"/>
                    <a:pt x="327323" y="183778"/>
                    <a:pt x="313745" y="170271"/>
                  </a:cubicBezTo>
                  <a:close/>
                  <a:moveTo>
                    <a:pt x="205475" y="176594"/>
                  </a:moveTo>
                  <a:cubicBezTo>
                    <a:pt x="205475" y="187155"/>
                    <a:pt x="196926" y="195704"/>
                    <a:pt x="186364" y="195704"/>
                  </a:cubicBezTo>
                  <a:cubicBezTo>
                    <a:pt x="175803" y="195704"/>
                    <a:pt x="167254" y="187155"/>
                    <a:pt x="167254" y="176594"/>
                  </a:cubicBezTo>
                  <a:cubicBezTo>
                    <a:pt x="167254" y="169625"/>
                    <a:pt x="171062" y="163590"/>
                    <a:pt x="176665" y="160213"/>
                  </a:cubicBezTo>
                  <a:lnTo>
                    <a:pt x="176665" y="96631"/>
                  </a:lnTo>
                  <a:cubicBezTo>
                    <a:pt x="176665" y="92464"/>
                    <a:pt x="177025" y="88512"/>
                    <a:pt x="177384" y="84633"/>
                  </a:cubicBezTo>
                  <a:cubicBezTo>
                    <a:pt x="177671" y="82118"/>
                    <a:pt x="178030" y="79675"/>
                    <a:pt x="178462" y="77304"/>
                  </a:cubicBezTo>
                  <a:cubicBezTo>
                    <a:pt x="178677" y="75868"/>
                    <a:pt x="178965" y="74503"/>
                    <a:pt x="179252" y="73209"/>
                  </a:cubicBezTo>
                  <a:cubicBezTo>
                    <a:pt x="186293" y="42173"/>
                    <a:pt x="206840" y="19542"/>
                    <a:pt x="231124" y="19542"/>
                  </a:cubicBezTo>
                  <a:cubicBezTo>
                    <a:pt x="261155" y="19542"/>
                    <a:pt x="285582" y="54099"/>
                    <a:pt x="285582" y="96631"/>
                  </a:cubicBezTo>
                  <a:lnTo>
                    <a:pt x="285582" y="142108"/>
                  </a:lnTo>
                  <a:lnTo>
                    <a:pt x="204038" y="60493"/>
                  </a:lnTo>
                  <a:cubicBezTo>
                    <a:pt x="199081" y="70120"/>
                    <a:pt x="196207" y="82118"/>
                    <a:pt x="196207" y="96631"/>
                  </a:cubicBezTo>
                  <a:lnTo>
                    <a:pt x="196207" y="160213"/>
                  </a:lnTo>
                  <a:cubicBezTo>
                    <a:pt x="201811" y="163590"/>
                    <a:pt x="205547" y="169625"/>
                    <a:pt x="205547" y="176594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73" name="Forme libre : forme 72">
            <a:extLst>
              <a:ext uri="{FF2B5EF4-FFF2-40B4-BE49-F238E27FC236}">
                <a16:creationId xmlns:a16="http://schemas.microsoft.com/office/drawing/2014/main" id="{3DF26AA6-BF3B-456C-AC68-849C9DE2FE36}"/>
              </a:ext>
            </a:extLst>
          </p:cNvPr>
          <p:cNvSpPr/>
          <p:nvPr/>
        </p:nvSpPr>
        <p:spPr>
          <a:xfrm>
            <a:off x="9622717" y="1789829"/>
            <a:ext cx="370183" cy="364747"/>
          </a:xfrm>
          <a:custGeom>
            <a:avLst/>
            <a:gdLst>
              <a:gd name="connsiteX0" fmla="*/ 17349 w 642785"/>
              <a:gd name="connsiteY0" fmla="*/ 633347 h 633346"/>
              <a:gd name="connsiteX1" fmla="*/ 239 w 642785"/>
              <a:gd name="connsiteY1" fmla="*/ 616237 h 633346"/>
              <a:gd name="connsiteX2" fmla="*/ 17349 w 642785"/>
              <a:gd name="connsiteY2" fmla="*/ 599127 h 633346"/>
              <a:gd name="connsiteX3" fmla="*/ 625835 w 642785"/>
              <a:gd name="connsiteY3" fmla="*/ 599127 h 633346"/>
              <a:gd name="connsiteX4" fmla="*/ 642786 w 642785"/>
              <a:gd name="connsiteY4" fmla="*/ 616237 h 633346"/>
              <a:gd name="connsiteX5" fmla="*/ 625835 w 642785"/>
              <a:gd name="connsiteY5" fmla="*/ 633347 h 633346"/>
              <a:gd name="connsiteX6" fmla="*/ 17349 w 642785"/>
              <a:gd name="connsiteY6" fmla="*/ 633347 h 633346"/>
              <a:gd name="connsiteX7" fmla="*/ 332336 w 642785"/>
              <a:gd name="connsiteY7" fmla="*/ 5522 h 633346"/>
              <a:gd name="connsiteX8" fmla="*/ 637056 w 642785"/>
              <a:gd name="connsiteY8" fmla="*/ 287880 h 633346"/>
              <a:gd name="connsiteX9" fmla="*/ 642706 w 642785"/>
              <a:gd name="connsiteY9" fmla="*/ 300295 h 633346"/>
              <a:gd name="connsiteX10" fmla="*/ 642706 w 642785"/>
              <a:gd name="connsiteY10" fmla="*/ 318679 h 633346"/>
              <a:gd name="connsiteX11" fmla="*/ 625278 w 642785"/>
              <a:gd name="connsiteY11" fmla="*/ 335789 h 633346"/>
              <a:gd name="connsiteX12" fmla="*/ 578325 w 642785"/>
              <a:gd name="connsiteY12" fmla="*/ 335789 h 633346"/>
              <a:gd name="connsiteX13" fmla="*/ 578325 w 642785"/>
              <a:gd name="connsiteY13" fmla="*/ 547876 h 633346"/>
              <a:gd name="connsiteX14" fmla="*/ 561374 w 642785"/>
              <a:gd name="connsiteY14" fmla="*/ 564986 h 633346"/>
              <a:gd name="connsiteX15" fmla="*/ 338782 w 642785"/>
              <a:gd name="connsiteY15" fmla="*/ 564986 h 633346"/>
              <a:gd name="connsiteX16" fmla="*/ 338782 w 642785"/>
              <a:gd name="connsiteY16" fmla="*/ 512621 h 633346"/>
              <a:gd name="connsiteX17" fmla="*/ 381358 w 642785"/>
              <a:gd name="connsiteY17" fmla="*/ 501638 h 633346"/>
              <a:gd name="connsiteX18" fmla="*/ 445661 w 642785"/>
              <a:gd name="connsiteY18" fmla="*/ 449273 h 633346"/>
              <a:gd name="connsiteX19" fmla="*/ 470013 w 642785"/>
              <a:gd name="connsiteY19" fmla="*/ 370566 h 633346"/>
              <a:gd name="connsiteX20" fmla="*/ 470013 w 642785"/>
              <a:gd name="connsiteY20" fmla="*/ 370566 h 633346"/>
              <a:gd name="connsiteX21" fmla="*/ 457837 w 642785"/>
              <a:gd name="connsiteY21" fmla="*/ 312949 h 633346"/>
              <a:gd name="connsiteX22" fmla="*/ 367432 w 642785"/>
              <a:gd name="connsiteY22" fmla="*/ 170337 h 633346"/>
              <a:gd name="connsiteX23" fmla="*/ 335678 w 642785"/>
              <a:gd name="connsiteY23" fmla="*/ 124339 h 633346"/>
              <a:gd name="connsiteX24" fmla="*/ 312201 w 642785"/>
              <a:gd name="connsiteY24" fmla="*/ 119484 h 633346"/>
              <a:gd name="connsiteX25" fmla="*/ 306949 w 642785"/>
              <a:gd name="connsiteY25" fmla="*/ 124737 h 633346"/>
              <a:gd name="connsiteX26" fmla="*/ 275435 w 642785"/>
              <a:gd name="connsiteY26" fmla="*/ 170337 h 633346"/>
              <a:gd name="connsiteX27" fmla="*/ 184711 w 642785"/>
              <a:gd name="connsiteY27" fmla="*/ 312949 h 633346"/>
              <a:gd name="connsiteX28" fmla="*/ 172853 w 642785"/>
              <a:gd name="connsiteY28" fmla="*/ 370566 h 633346"/>
              <a:gd name="connsiteX29" fmla="*/ 197364 w 642785"/>
              <a:gd name="connsiteY29" fmla="*/ 449273 h 633346"/>
              <a:gd name="connsiteX30" fmla="*/ 261348 w 642785"/>
              <a:gd name="connsiteY30" fmla="*/ 501638 h 633346"/>
              <a:gd name="connsiteX31" fmla="*/ 304402 w 642785"/>
              <a:gd name="connsiteY31" fmla="*/ 512621 h 633346"/>
              <a:gd name="connsiteX32" fmla="*/ 304402 w 642785"/>
              <a:gd name="connsiteY32" fmla="*/ 564986 h 633346"/>
              <a:gd name="connsiteX33" fmla="*/ 81811 w 642785"/>
              <a:gd name="connsiteY33" fmla="*/ 564986 h 633346"/>
              <a:gd name="connsiteX34" fmla="*/ 64542 w 642785"/>
              <a:gd name="connsiteY34" fmla="*/ 547876 h 633346"/>
              <a:gd name="connsiteX35" fmla="*/ 64542 w 642785"/>
              <a:gd name="connsiteY35" fmla="*/ 335789 h 633346"/>
              <a:gd name="connsiteX36" fmla="*/ 17270 w 642785"/>
              <a:gd name="connsiteY36" fmla="*/ 335789 h 633346"/>
              <a:gd name="connsiteX37" fmla="*/ 0 w 642785"/>
              <a:gd name="connsiteY37" fmla="*/ 318679 h 633346"/>
              <a:gd name="connsiteX38" fmla="*/ 0 w 642785"/>
              <a:gd name="connsiteY38" fmla="*/ 299897 h 633346"/>
              <a:gd name="connsiteX39" fmla="*/ 6287 w 642785"/>
              <a:gd name="connsiteY39" fmla="*/ 286607 h 633346"/>
              <a:gd name="connsiteX40" fmla="*/ 307983 w 642785"/>
              <a:gd name="connsiteY40" fmla="*/ 4647 h 633346"/>
              <a:gd name="connsiteX41" fmla="*/ 332336 w 642785"/>
              <a:gd name="connsiteY41" fmla="*/ 5522 h 633346"/>
              <a:gd name="connsiteX42" fmla="*/ 332336 w 642785"/>
              <a:gd name="connsiteY42" fmla="*/ 5522 h 633346"/>
              <a:gd name="connsiteX43" fmla="*/ 321433 w 642785"/>
              <a:gd name="connsiteY43" fmla="*/ 164209 h 633346"/>
              <a:gd name="connsiteX44" fmla="*/ 303606 w 642785"/>
              <a:gd name="connsiteY44" fmla="*/ 189915 h 633346"/>
              <a:gd name="connsiteX45" fmla="*/ 216464 w 642785"/>
              <a:gd name="connsiteY45" fmla="*/ 326080 h 633346"/>
              <a:gd name="connsiteX46" fmla="*/ 207232 w 642785"/>
              <a:gd name="connsiteY46" fmla="*/ 370566 h 633346"/>
              <a:gd name="connsiteX47" fmla="*/ 225616 w 642785"/>
              <a:gd name="connsiteY47" fmla="*/ 430332 h 633346"/>
              <a:gd name="connsiteX48" fmla="*/ 274798 w 642785"/>
              <a:gd name="connsiteY48" fmla="*/ 469965 h 633346"/>
              <a:gd name="connsiteX49" fmla="*/ 304561 w 642785"/>
              <a:gd name="connsiteY49" fmla="*/ 478002 h 633346"/>
              <a:gd name="connsiteX50" fmla="*/ 304561 w 642785"/>
              <a:gd name="connsiteY50" fmla="*/ 430332 h 633346"/>
              <a:gd name="connsiteX51" fmla="*/ 253072 w 642785"/>
              <a:gd name="connsiteY51" fmla="*/ 400728 h 633346"/>
              <a:gd name="connsiteX52" fmla="*/ 246944 w 642785"/>
              <a:gd name="connsiteY52" fmla="*/ 377331 h 633346"/>
              <a:gd name="connsiteX53" fmla="*/ 270102 w 642785"/>
              <a:gd name="connsiteY53" fmla="*/ 371203 h 633346"/>
              <a:gd name="connsiteX54" fmla="*/ 304482 w 642785"/>
              <a:gd name="connsiteY54" fmla="*/ 390860 h 633346"/>
              <a:gd name="connsiteX55" fmla="*/ 304482 w 642785"/>
              <a:gd name="connsiteY55" fmla="*/ 327353 h 633346"/>
              <a:gd name="connsiteX56" fmla="*/ 286974 w 642785"/>
              <a:gd name="connsiteY56" fmla="*/ 317405 h 633346"/>
              <a:gd name="connsiteX57" fmla="*/ 280846 w 642785"/>
              <a:gd name="connsiteY57" fmla="*/ 294167 h 633346"/>
              <a:gd name="connsiteX58" fmla="*/ 304004 w 642785"/>
              <a:gd name="connsiteY58" fmla="*/ 287880 h 633346"/>
              <a:gd name="connsiteX59" fmla="*/ 304482 w 642785"/>
              <a:gd name="connsiteY59" fmla="*/ 288119 h 633346"/>
              <a:gd name="connsiteX60" fmla="*/ 304482 w 642785"/>
              <a:gd name="connsiteY60" fmla="*/ 246577 h 633346"/>
              <a:gd name="connsiteX61" fmla="*/ 321433 w 642785"/>
              <a:gd name="connsiteY61" fmla="*/ 229467 h 633346"/>
              <a:gd name="connsiteX62" fmla="*/ 338861 w 642785"/>
              <a:gd name="connsiteY62" fmla="*/ 246577 h 633346"/>
              <a:gd name="connsiteX63" fmla="*/ 338861 w 642785"/>
              <a:gd name="connsiteY63" fmla="*/ 287960 h 633346"/>
              <a:gd name="connsiteX64" fmla="*/ 362338 w 642785"/>
              <a:gd name="connsiteY64" fmla="*/ 294247 h 633346"/>
              <a:gd name="connsiteX65" fmla="*/ 356290 w 642785"/>
              <a:gd name="connsiteY65" fmla="*/ 317485 h 633346"/>
              <a:gd name="connsiteX66" fmla="*/ 338941 w 642785"/>
              <a:gd name="connsiteY66" fmla="*/ 327433 h 633346"/>
              <a:gd name="connsiteX67" fmla="*/ 338941 w 642785"/>
              <a:gd name="connsiteY67" fmla="*/ 390940 h 633346"/>
              <a:gd name="connsiteX68" fmla="*/ 372843 w 642785"/>
              <a:gd name="connsiteY68" fmla="*/ 371282 h 633346"/>
              <a:gd name="connsiteX69" fmla="*/ 396320 w 642785"/>
              <a:gd name="connsiteY69" fmla="*/ 377410 h 633346"/>
              <a:gd name="connsiteX70" fmla="*/ 390192 w 642785"/>
              <a:gd name="connsiteY70" fmla="*/ 400808 h 633346"/>
              <a:gd name="connsiteX71" fmla="*/ 338861 w 642785"/>
              <a:gd name="connsiteY71" fmla="*/ 430412 h 633346"/>
              <a:gd name="connsiteX72" fmla="*/ 338861 w 642785"/>
              <a:gd name="connsiteY72" fmla="*/ 478082 h 633346"/>
              <a:gd name="connsiteX73" fmla="*/ 368387 w 642785"/>
              <a:gd name="connsiteY73" fmla="*/ 470044 h 633346"/>
              <a:gd name="connsiteX74" fmla="*/ 417489 w 642785"/>
              <a:gd name="connsiteY74" fmla="*/ 430412 h 633346"/>
              <a:gd name="connsiteX75" fmla="*/ 435713 w 642785"/>
              <a:gd name="connsiteY75" fmla="*/ 370646 h 633346"/>
              <a:gd name="connsiteX76" fmla="*/ 435713 w 642785"/>
              <a:gd name="connsiteY76" fmla="*/ 370646 h 633346"/>
              <a:gd name="connsiteX77" fmla="*/ 426561 w 642785"/>
              <a:gd name="connsiteY77" fmla="*/ 326159 h 633346"/>
              <a:gd name="connsiteX78" fmla="*/ 339180 w 642785"/>
              <a:gd name="connsiteY78" fmla="*/ 189994 h 633346"/>
              <a:gd name="connsiteX79" fmla="*/ 321353 w 642785"/>
              <a:gd name="connsiteY79" fmla="*/ 164289 h 633346"/>
              <a:gd name="connsiteX80" fmla="*/ 321353 w 642785"/>
              <a:gd name="connsiteY80" fmla="*/ 164289 h 63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642785" h="633346">
                <a:moveTo>
                  <a:pt x="17349" y="633347"/>
                </a:moveTo>
                <a:cubicBezTo>
                  <a:pt x="7799" y="633347"/>
                  <a:pt x="239" y="625707"/>
                  <a:pt x="239" y="616237"/>
                </a:cubicBezTo>
                <a:cubicBezTo>
                  <a:pt x="239" y="606767"/>
                  <a:pt x="7799" y="599127"/>
                  <a:pt x="17349" y="599127"/>
                </a:cubicBezTo>
                <a:lnTo>
                  <a:pt x="625835" y="599127"/>
                </a:lnTo>
                <a:cubicBezTo>
                  <a:pt x="635385" y="599127"/>
                  <a:pt x="642786" y="606767"/>
                  <a:pt x="642786" y="616237"/>
                </a:cubicBezTo>
                <a:cubicBezTo>
                  <a:pt x="642786" y="625707"/>
                  <a:pt x="635385" y="633347"/>
                  <a:pt x="625835" y="633347"/>
                </a:cubicBezTo>
                <a:lnTo>
                  <a:pt x="17349" y="633347"/>
                </a:lnTo>
                <a:close/>
                <a:moveTo>
                  <a:pt x="332336" y="5522"/>
                </a:moveTo>
                <a:lnTo>
                  <a:pt x="637056" y="287880"/>
                </a:lnTo>
                <a:cubicBezTo>
                  <a:pt x="640558" y="291223"/>
                  <a:pt x="642706" y="295839"/>
                  <a:pt x="642706" y="300295"/>
                </a:cubicBezTo>
                <a:lnTo>
                  <a:pt x="642706" y="318679"/>
                </a:lnTo>
                <a:cubicBezTo>
                  <a:pt x="642706" y="328149"/>
                  <a:pt x="634907" y="335789"/>
                  <a:pt x="625278" y="335789"/>
                </a:cubicBezTo>
                <a:lnTo>
                  <a:pt x="578325" y="335789"/>
                </a:lnTo>
                <a:lnTo>
                  <a:pt x="578325" y="547876"/>
                </a:lnTo>
                <a:cubicBezTo>
                  <a:pt x="578325" y="557346"/>
                  <a:pt x="570923" y="564986"/>
                  <a:pt x="561374" y="564986"/>
                </a:cubicBezTo>
                <a:lnTo>
                  <a:pt x="338782" y="564986"/>
                </a:lnTo>
                <a:lnTo>
                  <a:pt x="338782" y="512621"/>
                </a:lnTo>
                <a:cubicBezTo>
                  <a:pt x="353982" y="510949"/>
                  <a:pt x="368307" y="507129"/>
                  <a:pt x="381358" y="501638"/>
                </a:cubicBezTo>
                <a:cubicBezTo>
                  <a:pt x="407859" y="490497"/>
                  <a:pt x="430063" y="472113"/>
                  <a:pt x="445661" y="449273"/>
                </a:cubicBezTo>
                <a:cubicBezTo>
                  <a:pt x="460861" y="426513"/>
                  <a:pt x="470013" y="399296"/>
                  <a:pt x="470013" y="370566"/>
                </a:cubicBezTo>
                <a:lnTo>
                  <a:pt x="470013" y="370566"/>
                </a:lnTo>
                <a:cubicBezTo>
                  <a:pt x="470013" y="351785"/>
                  <a:pt x="466113" y="332367"/>
                  <a:pt x="457837" y="312949"/>
                </a:cubicBezTo>
                <a:cubicBezTo>
                  <a:pt x="445263" y="282150"/>
                  <a:pt x="401334" y="219281"/>
                  <a:pt x="367432" y="170337"/>
                </a:cubicBezTo>
                <a:cubicBezTo>
                  <a:pt x="353982" y="151317"/>
                  <a:pt x="342204" y="134287"/>
                  <a:pt x="335678" y="124339"/>
                </a:cubicBezTo>
                <a:cubicBezTo>
                  <a:pt x="330426" y="116540"/>
                  <a:pt x="320000" y="114391"/>
                  <a:pt x="312201" y="119484"/>
                </a:cubicBezTo>
                <a:cubicBezTo>
                  <a:pt x="310053" y="120996"/>
                  <a:pt x="308302" y="122668"/>
                  <a:pt x="306949" y="124737"/>
                </a:cubicBezTo>
                <a:cubicBezTo>
                  <a:pt x="300582" y="134446"/>
                  <a:pt x="288804" y="151317"/>
                  <a:pt x="275435" y="170337"/>
                </a:cubicBezTo>
                <a:cubicBezTo>
                  <a:pt x="241453" y="219281"/>
                  <a:pt x="197603" y="282230"/>
                  <a:pt x="184711" y="312949"/>
                </a:cubicBezTo>
                <a:cubicBezTo>
                  <a:pt x="176673" y="332367"/>
                  <a:pt x="172853" y="351785"/>
                  <a:pt x="172853" y="370566"/>
                </a:cubicBezTo>
                <a:cubicBezTo>
                  <a:pt x="172853" y="399296"/>
                  <a:pt x="181686" y="426513"/>
                  <a:pt x="197364" y="449273"/>
                </a:cubicBezTo>
                <a:cubicBezTo>
                  <a:pt x="212803" y="472113"/>
                  <a:pt x="235007" y="490417"/>
                  <a:pt x="261348" y="501638"/>
                </a:cubicBezTo>
                <a:cubicBezTo>
                  <a:pt x="274877" y="507129"/>
                  <a:pt x="289202" y="510949"/>
                  <a:pt x="304402" y="512621"/>
                </a:cubicBezTo>
                <a:lnTo>
                  <a:pt x="304402" y="564986"/>
                </a:lnTo>
                <a:lnTo>
                  <a:pt x="81811" y="564986"/>
                </a:lnTo>
                <a:cubicBezTo>
                  <a:pt x="72340" y="564986"/>
                  <a:pt x="64542" y="557346"/>
                  <a:pt x="64542" y="547876"/>
                </a:cubicBezTo>
                <a:lnTo>
                  <a:pt x="64542" y="335789"/>
                </a:lnTo>
                <a:lnTo>
                  <a:pt x="17270" y="335789"/>
                </a:lnTo>
                <a:cubicBezTo>
                  <a:pt x="7720" y="335789"/>
                  <a:pt x="0" y="328149"/>
                  <a:pt x="0" y="318679"/>
                </a:cubicBezTo>
                <a:lnTo>
                  <a:pt x="0" y="299897"/>
                </a:lnTo>
                <a:cubicBezTo>
                  <a:pt x="0" y="294565"/>
                  <a:pt x="2547" y="289711"/>
                  <a:pt x="6287" y="286607"/>
                </a:cubicBezTo>
                <a:lnTo>
                  <a:pt x="307983" y="4647"/>
                </a:lnTo>
                <a:cubicBezTo>
                  <a:pt x="314907" y="-1879"/>
                  <a:pt x="325810" y="-1481"/>
                  <a:pt x="332336" y="5522"/>
                </a:cubicBezTo>
                <a:lnTo>
                  <a:pt x="332336" y="5522"/>
                </a:lnTo>
                <a:close/>
                <a:moveTo>
                  <a:pt x="321433" y="164209"/>
                </a:moveTo>
                <a:cubicBezTo>
                  <a:pt x="315783" y="172247"/>
                  <a:pt x="310132" y="180922"/>
                  <a:pt x="303606" y="189915"/>
                </a:cubicBezTo>
                <a:cubicBezTo>
                  <a:pt x="270500" y="237664"/>
                  <a:pt x="227685" y="298783"/>
                  <a:pt x="216464" y="326080"/>
                </a:cubicBezTo>
                <a:cubicBezTo>
                  <a:pt x="210177" y="341041"/>
                  <a:pt x="207232" y="356003"/>
                  <a:pt x="207232" y="370566"/>
                </a:cubicBezTo>
                <a:cubicBezTo>
                  <a:pt x="207232" y="392531"/>
                  <a:pt x="213997" y="412983"/>
                  <a:pt x="225616" y="430332"/>
                </a:cubicBezTo>
                <a:cubicBezTo>
                  <a:pt x="237474" y="447602"/>
                  <a:pt x="254345" y="461529"/>
                  <a:pt x="274798" y="469965"/>
                </a:cubicBezTo>
                <a:cubicBezTo>
                  <a:pt x="283870" y="473944"/>
                  <a:pt x="293977" y="476490"/>
                  <a:pt x="304561" y="478002"/>
                </a:cubicBezTo>
                <a:lnTo>
                  <a:pt x="304561" y="430332"/>
                </a:lnTo>
                <a:lnTo>
                  <a:pt x="253072" y="400728"/>
                </a:lnTo>
                <a:cubicBezTo>
                  <a:pt x="244875" y="395874"/>
                  <a:pt x="242090" y="385528"/>
                  <a:pt x="246944" y="377331"/>
                </a:cubicBezTo>
                <a:cubicBezTo>
                  <a:pt x="251560" y="369134"/>
                  <a:pt x="262144" y="366348"/>
                  <a:pt x="270102" y="371203"/>
                </a:cubicBezTo>
                <a:lnTo>
                  <a:pt x="304482" y="390860"/>
                </a:lnTo>
                <a:lnTo>
                  <a:pt x="304482" y="327353"/>
                </a:lnTo>
                <a:lnTo>
                  <a:pt x="286974" y="317405"/>
                </a:lnTo>
                <a:cubicBezTo>
                  <a:pt x="279015" y="312790"/>
                  <a:pt x="276151" y="302205"/>
                  <a:pt x="280846" y="294167"/>
                </a:cubicBezTo>
                <a:cubicBezTo>
                  <a:pt x="285541" y="285971"/>
                  <a:pt x="295808" y="283185"/>
                  <a:pt x="304004" y="287880"/>
                </a:cubicBezTo>
                <a:lnTo>
                  <a:pt x="304482" y="288119"/>
                </a:lnTo>
                <a:lnTo>
                  <a:pt x="304482" y="246577"/>
                </a:lnTo>
                <a:cubicBezTo>
                  <a:pt x="304482" y="237027"/>
                  <a:pt x="312281" y="229467"/>
                  <a:pt x="321433" y="229467"/>
                </a:cubicBezTo>
                <a:cubicBezTo>
                  <a:pt x="330585" y="229467"/>
                  <a:pt x="338861" y="237107"/>
                  <a:pt x="338861" y="246577"/>
                </a:cubicBezTo>
                <a:lnTo>
                  <a:pt x="338861" y="287960"/>
                </a:lnTo>
                <a:cubicBezTo>
                  <a:pt x="347138" y="283344"/>
                  <a:pt x="357563" y="286050"/>
                  <a:pt x="362338" y="294247"/>
                </a:cubicBezTo>
                <a:cubicBezTo>
                  <a:pt x="367113" y="302285"/>
                  <a:pt x="364089" y="312869"/>
                  <a:pt x="356290" y="317485"/>
                </a:cubicBezTo>
                <a:lnTo>
                  <a:pt x="338941" y="327433"/>
                </a:lnTo>
                <a:lnTo>
                  <a:pt x="338941" y="390940"/>
                </a:lnTo>
                <a:lnTo>
                  <a:pt x="372843" y="371282"/>
                </a:lnTo>
                <a:cubicBezTo>
                  <a:pt x="381120" y="366428"/>
                  <a:pt x="391545" y="369213"/>
                  <a:pt x="396320" y="377410"/>
                </a:cubicBezTo>
                <a:cubicBezTo>
                  <a:pt x="401095" y="385607"/>
                  <a:pt x="398468" y="395953"/>
                  <a:pt x="390192" y="400808"/>
                </a:cubicBezTo>
                <a:lnTo>
                  <a:pt x="338861" y="430412"/>
                </a:lnTo>
                <a:lnTo>
                  <a:pt x="338861" y="478082"/>
                </a:lnTo>
                <a:cubicBezTo>
                  <a:pt x="349287" y="476570"/>
                  <a:pt x="359314" y="474023"/>
                  <a:pt x="368387" y="470044"/>
                </a:cubicBezTo>
                <a:cubicBezTo>
                  <a:pt x="388839" y="461608"/>
                  <a:pt x="405790" y="447681"/>
                  <a:pt x="417489" y="430412"/>
                </a:cubicBezTo>
                <a:cubicBezTo>
                  <a:pt x="429187" y="413143"/>
                  <a:pt x="435713" y="392451"/>
                  <a:pt x="435713" y="370646"/>
                </a:cubicBezTo>
                <a:lnTo>
                  <a:pt x="435713" y="370646"/>
                </a:lnTo>
                <a:cubicBezTo>
                  <a:pt x="435713" y="356082"/>
                  <a:pt x="432689" y="341121"/>
                  <a:pt x="426561" y="326159"/>
                </a:cubicBezTo>
                <a:cubicBezTo>
                  <a:pt x="415261" y="298863"/>
                  <a:pt x="372684" y="237744"/>
                  <a:pt x="339180" y="189994"/>
                </a:cubicBezTo>
                <a:cubicBezTo>
                  <a:pt x="333132" y="180922"/>
                  <a:pt x="327004" y="172327"/>
                  <a:pt x="321353" y="164289"/>
                </a:cubicBezTo>
                <a:lnTo>
                  <a:pt x="321353" y="164289"/>
                </a:lnTo>
                <a:close/>
              </a:path>
            </a:pathLst>
          </a:custGeom>
          <a:solidFill>
            <a:schemeClr val="bg1"/>
          </a:solidFill>
          <a:ln w="79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E1204F8B-E66A-AE98-407B-9A108C52DB9B}"/>
              </a:ext>
            </a:extLst>
          </p:cNvPr>
          <p:cNvSpPr txBox="1"/>
          <p:nvPr/>
        </p:nvSpPr>
        <p:spPr>
          <a:xfrm>
            <a:off x="771523" y="3074748"/>
            <a:ext cx="32194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Maecenas</a:t>
            </a:r>
            <a:b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porttitor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congue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 massa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D47667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  <a:b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Fusce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posuere, magna pulvinar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ultricies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purus lectus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malesuada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libero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sit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amet commodo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eros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quis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urna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1F3697FC-5B45-36A7-0A56-479215A19BA1}"/>
              </a:ext>
            </a:extLst>
          </p:cNvPr>
          <p:cNvSpPr txBox="1"/>
          <p:nvPr/>
        </p:nvSpPr>
        <p:spPr>
          <a:xfrm>
            <a:off x="4484803" y="3074748"/>
            <a:ext cx="32194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Maecenas</a:t>
            </a:r>
            <a:b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porttitor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congue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 massa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83509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  <a:b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Fusce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posuere, magna pulvinar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ultricies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purus lectus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malesuada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libero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sit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amet commodo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eros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quis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urna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9D50F9AE-F4CF-3814-FD20-4E9667633764}"/>
              </a:ext>
            </a:extLst>
          </p:cNvPr>
          <p:cNvSpPr txBox="1"/>
          <p:nvPr/>
        </p:nvSpPr>
        <p:spPr>
          <a:xfrm>
            <a:off x="8198083" y="3074748"/>
            <a:ext cx="32194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Maecenas</a:t>
            </a:r>
            <a:b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porttitor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congue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 massa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A50E3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  <a:b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Fusce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posuere, magna pulvinar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ultricies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purus lectus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malesuada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libero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sit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amet commodo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eros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quis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urna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739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038598-D6B4-7D18-420B-0AA84B8ED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L’encart </a:t>
            </a:r>
            <a:r>
              <a:rPr lang="fr-FR">
                <a:solidFill>
                  <a:schemeClr val="accent4"/>
                </a:solidFill>
                <a:sym typeface="Wingdings 2" panose="05020102010507070707" pitchFamily="18" charset="2"/>
              </a:rPr>
              <a:t></a:t>
            </a:r>
            <a:r>
              <a:rPr lang="fr-FR">
                <a:sym typeface="Wingdings 2" panose="05020102010507070707" pitchFamily="18" charset="2"/>
              </a:rPr>
              <a:t> avec une photo</a:t>
            </a:r>
            <a:endParaRPr lang="fr-FR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E18B0D1F-920A-E368-C9FB-5AC037548DB5}"/>
              </a:ext>
            </a:extLst>
          </p:cNvPr>
          <p:cNvSpPr/>
          <p:nvPr/>
        </p:nvSpPr>
        <p:spPr>
          <a:xfrm>
            <a:off x="571500" y="1973799"/>
            <a:ext cx="2535469" cy="4200064"/>
          </a:xfrm>
          <a:custGeom>
            <a:avLst/>
            <a:gdLst>
              <a:gd name="connsiteX0" fmla="*/ 211940 w 2535469"/>
              <a:gd name="connsiteY0" fmla="*/ 0 h 4200064"/>
              <a:gd name="connsiteX1" fmla="*/ 2323529 w 2535469"/>
              <a:gd name="connsiteY1" fmla="*/ 0 h 4200064"/>
              <a:gd name="connsiteX2" fmla="*/ 2535469 w 2535469"/>
              <a:gd name="connsiteY2" fmla="*/ 211940 h 4200064"/>
              <a:gd name="connsiteX3" fmla="*/ 2535469 w 2535469"/>
              <a:gd name="connsiteY3" fmla="*/ 3857232 h 4200064"/>
              <a:gd name="connsiteX4" fmla="*/ 2535469 w 2535469"/>
              <a:gd name="connsiteY4" fmla="*/ 3988124 h 4200064"/>
              <a:gd name="connsiteX5" fmla="*/ 2535469 w 2535469"/>
              <a:gd name="connsiteY5" fmla="*/ 4200064 h 4200064"/>
              <a:gd name="connsiteX6" fmla="*/ 2323529 w 2535469"/>
              <a:gd name="connsiteY6" fmla="*/ 4200064 h 4200064"/>
              <a:gd name="connsiteX7" fmla="*/ 2233556 w 2535469"/>
              <a:gd name="connsiteY7" fmla="*/ 4200064 h 4200064"/>
              <a:gd name="connsiteX8" fmla="*/ 211940 w 2535469"/>
              <a:gd name="connsiteY8" fmla="*/ 4200064 h 4200064"/>
              <a:gd name="connsiteX9" fmla="*/ 0 w 2535469"/>
              <a:gd name="connsiteY9" fmla="*/ 3988124 h 4200064"/>
              <a:gd name="connsiteX10" fmla="*/ 0 w 2535469"/>
              <a:gd name="connsiteY10" fmla="*/ 211940 h 4200064"/>
              <a:gd name="connsiteX11" fmla="*/ 211940 w 2535469"/>
              <a:gd name="connsiteY11" fmla="*/ 0 h 420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469" h="4200064">
                <a:moveTo>
                  <a:pt x="211940" y="0"/>
                </a:moveTo>
                <a:lnTo>
                  <a:pt x="2323529" y="0"/>
                </a:lnTo>
                <a:cubicBezTo>
                  <a:pt x="2440580" y="0"/>
                  <a:pt x="2535469" y="94889"/>
                  <a:pt x="2535469" y="211940"/>
                </a:cubicBezTo>
                <a:lnTo>
                  <a:pt x="2535469" y="3857232"/>
                </a:lnTo>
                <a:lnTo>
                  <a:pt x="2535469" y="3988124"/>
                </a:lnTo>
                <a:lnTo>
                  <a:pt x="2535469" y="4200064"/>
                </a:lnTo>
                <a:lnTo>
                  <a:pt x="2323529" y="4200064"/>
                </a:lnTo>
                <a:lnTo>
                  <a:pt x="2233556" y="4200064"/>
                </a:lnTo>
                <a:lnTo>
                  <a:pt x="211940" y="4200064"/>
                </a:lnTo>
                <a:cubicBezTo>
                  <a:pt x="94889" y="4200064"/>
                  <a:pt x="0" y="4105175"/>
                  <a:pt x="0" y="3988124"/>
                </a:cubicBezTo>
                <a:lnTo>
                  <a:pt x="0" y="211940"/>
                </a:lnTo>
                <a:cubicBezTo>
                  <a:pt x="0" y="94889"/>
                  <a:pt x="94889" y="0"/>
                  <a:pt x="211940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975FA9A3-DDF3-5689-2C23-AA820AF3656A}"/>
              </a:ext>
            </a:extLst>
          </p:cNvPr>
          <p:cNvSpPr/>
          <p:nvPr/>
        </p:nvSpPr>
        <p:spPr>
          <a:xfrm>
            <a:off x="3409344" y="1973799"/>
            <a:ext cx="2535469" cy="4200064"/>
          </a:xfrm>
          <a:custGeom>
            <a:avLst/>
            <a:gdLst>
              <a:gd name="connsiteX0" fmla="*/ 211940 w 2535469"/>
              <a:gd name="connsiteY0" fmla="*/ 0 h 4200064"/>
              <a:gd name="connsiteX1" fmla="*/ 2323529 w 2535469"/>
              <a:gd name="connsiteY1" fmla="*/ 0 h 4200064"/>
              <a:gd name="connsiteX2" fmla="*/ 2535469 w 2535469"/>
              <a:gd name="connsiteY2" fmla="*/ 211940 h 4200064"/>
              <a:gd name="connsiteX3" fmla="*/ 2535469 w 2535469"/>
              <a:gd name="connsiteY3" fmla="*/ 3857232 h 4200064"/>
              <a:gd name="connsiteX4" fmla="*/ 2535469 w 2535469"/>
              <a:gd name="connsiteY4" fmla="*/ 3988124 h 4200064"/>
              <a:gd name="connsiteX5" fmla="*/ 2535469 w 2535469"/>
              <a:gd name="connsiteY5" fmla="*/ 4200064 h 4200064"/>
              <a:gd name="connsiteX6" fmla="*/ 2323529 w 2535469"/>
              <a:gd name="connsiteY6" fmla="*/ 4200064 h 4200064"/>
              <a:gd name="connsiteX7" fmla="*/ 2233556 w 2535469"/>
              <a:gd name="connsiteY7" fmla="*/ 4200064 h 4200064"/>
              <a:gd name="connsiteX8" fmla="*/ 211940 w 2535469"/>
              <a:gd name="connsiteY8" fmla="*/ 4200064 h 4200064"/>
              <a:gd name="connsiteX9" fmla="*/ 0 w 2535469"/>
              <a:gd name="connsiteY9" fmla="*/ 3988124 h 4200064"/>
              <a:gd name="connsiteX10" fmla="*/ 0 w 2535469"/>
              <a:gd name="connsiteY10" fmla="*/ 211940 h 4200064"/>
              <a:gd name="connsiteX11" fmla="*/ 211940 w 2535469"/>
              <a:gd name="connsiteY11" fmla="*/ 0 h 420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469" h="4200064">
                <a:moveTo>
                  <a:pt x="211940" y="0"/>
                </a:moveTo>
                <a:lnTo>
                  <a:pt x="2323529" y="0"/>
                </a:lnTo>
                <a:cubicBezTo>
                  <a:pt x="2440580" y="0"/>
                  <a:pt x="2535469" y="94889"/>
                  <a:pt x="2535469" y="211940"/>
                </a:cubicBezTo>
                <a:lnTo>
                  <a:pt x="2535469" y="3857232"/>
                </a:lnTo>
                <a:lnTo>
                  <a:pt x="2535469" y="3988124"/>
                </a:lnTo>
                <a:lnTo>
                  <a:pt x="2535469" y="4200064"/>
                </a:lnTo>
                <a:lnTo>
                  <a:pt x="2323529" y="4200064"/>
                </a:lnTo>
                <a:lnTo>
                  <a:pt x="2233556" y="4200064"/>
                </a:lnTo>
                <a:lnTo>
                  <a:pt x="211940" y="4200064"/>
                </a:lnTo>
                <a:cubicBezTo>
                  <a:pt x="94889" y="4200064"/>
                  <a:pt x="0" y="4105175"/>
                  <a:pt x="0" y="3988124"/>
                </a:cubicBezTo>
                <a:lnTo>
                  <a:pt x="0" y="211940"/>
                </a:lnTo>
                <a:cubicBezTo>
                  <a:pt x="0" y="94889"/>
                  <a:pt x="94889" y="0"/>
                  <a:pt x="211940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990C0CBF-55C0-5E66-320D-0C0FA2702258}"/>
              </a:ext>
            </a:extLst>
          </p:cNvPr>
          <p:cNvSpPr/>
          <p:nvPr/>
        </p:nvSpPr>
        <p:spPr>
          <a:xfrm>
            <a:off x="6247188" y="1973799"/>
            <a:ext cx="2535469" cy="4200064"/>
          </a:xfrm>
          <a:custGeom>
            <a:avLst/>
            <a:gdLst>
              <a:gd name="connsiteX0" fmla="*/ 211940 w 2535469"/>
              <a:gd name="connsiteY0" fmla="*/ 0 h 4200064"/>
              <a:gd name="connsiteX1" fmla="*/ 2323529 w 2535469"/>
              <a:gd name="connsiteY1" fmla="*/ 0 h 4200064"/>
              <a:gd name="connsiteX2" fmla="*/ 2535469 w 2535469"/>
              <a:gd name="connsiteY2" fmla="*/ 211940 h 4200064"/>
              <a:gd name="connsiteX3" fmla="*/ 2535469 w 2535469"/>
              <a:gd name="connsiteY3" fmla="*/ 3857232 h 4200064"/>
              <a:gd name="connsiteX4" fmla="*/ 2535469 w 2535469"/>
              <a:gd name="connsiteY4" fmla="*/ 3988124 h 4200064"/>
              <a:gd name="connsiteX5" fmla="*/ 2535469 w 2535469"/>
              <a:gd name="connsiteY5" fmla="*/ 4200064 h 4200064"/>
              <a:gd name="connsiteX6" fmla="*/ 2323529 w 2535469"/>
              <a:gd name="connsiteY6" fmla="*/ 4200064 h 4200064"/>
              <a:gd name="connsiteX7" fmla="*/ 2233556 w 2535469"/>
              <a:gd name="connsiteY7" fmla="*/ 4200064 h 4200064"/>
              <a:gd name="connsiteX8" fmla="*/ 211940 w 2535469"/>
              <a:gd name="connsiteY8" fmla="*/ 4200064 h 4200064"/>
              <a:gd name="connsiteX9" fmla="*/ 0 w 2535469"/>
              <a:gd name="connsiteY9" fmla="*/ 3988124 h 4200064"/>
              <a:gd name="connsiteX10" fmla="*/ 0 w 2535469"/>
              <a:gd name="connsiteY10" fmla="*/ 211940 h 4200064"/>
              <a:gd name="connsiteX11" fmla="*/ 211940 w 2535469"/>
              <a:gd name="connsiteY11" fmla="*/ 0 h 420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469" h="4200064">
                <a:moveTo>
                  <a:pt x="211940" y="0"/>
                </a:moveTo>
                <a:lnTo>
                  <a:pt x="2323529" y="0"/>
                </a:lnTo>
                <a:cubicBezTo>
                  <a:pt x="2440580" y="0"/>
                  <a:pt x="2535469" y="94889"/>
                  <a:pt x="2535469" y="211940"/>
                </a:cubicBezTo>
                <a:lnTo>
                  <a:pt x="2535469" y="3857232"/>
                </a:lnTo>
                <a:lnTo>
                  <a:pt x="2535469" y="3988124"/>
                </a:lnTo>
                <a:lnTo>
                  <a:pt x="2535469" y="4200064"/>
                </a:lnTo>
                <a:lnTo>
                  <a:pt x="2323529" y="4200064"/>
                </a:lnTo>
                <a:lnTo>
                  <a:pt x="2233556" y="4200064"/>
                </a:lnTo>
                <a:lnTo>
                  <a:pt x="211940" y="4200064"/>
                </a:lnTo>
                <a:cubicBezTo>
                  <a:pt x="94889" y="4200064"/>
                  <a:pt x="0" y="4105175"/>
                  <a:pt x="0" y="3988124"/>
                </a:cubicBezTo>
                <a:lnTo>
                  <a:pt x="0" y="211940"/>
                </a:lnTo>
                <a:cubicBezTo>
                  <a:pt x="0" y="94889"/>
                  <a:pt x="94889" y="0"/>
                  <a:pt x="211940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9941C6D2-ACC6-9E44-D963-D9D7D4A8C8CE}"/>
              </a:ext>
            </a:extLst>
          </p:cNvPr>
          <p:cNvSpPr/>
          <p:nvPr/>
        </p:nvSpPr>
        <p:spPr>
          <a:xfrm>
            <a:off x="9085032" y="1973799"/>
            <a:ext cx="2535469" cy="4200064"/>
          </a:xfrm>
          <a:custGeom>
            <a:avLst/>
            <a:gdLst>
              <a:gd name="connsiteX0" fmla="*/ 211940 w 2535469"/>
              <a:gd name="connsiteY0" fmla="*/ 0 h 4200064"/>
              <a:gd name="connsiteX1" fmla="*/ 2323529 w 2535469"/>
              <a:gd name="connsiteY1" fmla="*/ 0 h 4200064"/>
              <a:gd name="connsiteX2" fmla="*/ 2535469 w 2535469"/>
              <a:gd name="connsiteY2" fmla="*/ 211940 h 4200064"/>
              <a:gd name="connsiteX3" fmla="*/ 2535469 w 2535469"/>
              <a:gd name="connsiteY3" fmla="*/ 3857232 h 4200064"/>
              <a:gd name="connsiteX4" fmla="*/ 2535469 w 2535469"/>
              <a:gd name="connsiteY4" fmla="*/ 3988124 h 4200064"/>
              <a:gd name="connsiteX5" fmla="*/ 2535469 w 2535469"/>
              <a:gd name="connsiteY5" fmla="*/ 4200064 h 4200064"/>
              <a:gd name="connsiteX6" fmla="*/ 2323529 w 2535469"/>
              <a:gd name="connsiteY6" fmla="*/ 4200064 h 4200064"/>
              <a:gd name="connsiteX7" fmla="*/ 2233556 w 2535469"/>
              <a:gd name="connsiteY7" fmla="*/ 4200064 h 4200064"/>
              <a:gd name="connsiteX8" fmla="*/ 211940 w 2535469"/>
              <a:gd name="connsiteY8" fmla="*/ 4200064 h 4200064"/>
              <a:gd name="connsiteX9" fmla="*/ 0 w 2535469"/>
              <a:gd name="connsiteY9" fmla="*/ 3988124 h 4200064"/>
              <a:gd name="connsiteX10" fmla="*/ 0 w 2535469"/>
              <a:gd name="connsiteY10" fmla="*/ 211940 h 4200064"/>
              <a:gd name="connsiteX11" fmla="*/ 211940 w 2535469"/>
              <a:gd name="connsiteY11" fmla="*/ 0 h 420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469" h="4200064">
                <a:moveTo>
                  <a:pt x="211940" y="0"/>
                </a:moveTo>
                <a:lnTo>
                  <a:pt x="2323529" y="0"/>
                </a:lnTo>
                <a:cubicBezTo>
                  <a:pt x="2440580" y="0"/>
                  <a:pt x="2535469" y="94889"/>
                  <a:pt x="2535469" y="211940"/>
                </a:cubicBezTo>
                <a:lnTo>
                  <a:pt x="2535469" y="3857232"/>
                </a:lnTo>
                <a:lnTo>
                  <a:pt x="2535469" y="3988124"/>
                </a:lnTo>
                <a:lnTo>
                  <a:pt x="2535469" y="4200064"/>
                </a:lnTo>
                <a:lnTo>
                  <a:pt x="2323529" y="4200064"/>
                </a:lnTo>
                <a:lnTo>
                  <a:pt x="2233556" y="4200064"/>
                </a:lnTo>
                <a:lnTo>
                  <a:pt x="211940" y="4200064"/>
                </a:lnTo>
                <a:cubicBezTo>
                  <a:pt x="94889" y="4200064"/>
                  <a:pt x="0" y="4105175"/>
                  <a:pt x="0" y="3988124"/>
                </a:cubicBezTo>
                <a:lnTo>
                  <a:pt x="0" y="211940"/>
                </a:lnTo>
                <a:cubicBezTo>
                  <a:pt x="0" y="94889"/>
                  <a:pt x="94889" y="0"/>
                  <a:pt x="211940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9180545-FF99-A2FC-BF66-465072E723F9}"/>
              </a:ext>
            </a:extLst>
          </p:cNvPr>
          <p:cNvGrpSpPr/>
          <p:nvPr/>
        </p:nvGrpSpPr>
        <p:grpSpPr>
          <a:xfrm>
            <a:off x="1491040" y="1626655"/>
            <a:ext cx="696389" cy="696389"/>
            <a:chOff x="4028011" y="4950952"/>
            <a:chExt cx="888865" cy="888865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5C39A30C-D0C1-BCA4-4859-ADA0A3598C16}"/>
                </a:ext>
              </a:extLst>
            </p:cNvPr>
            <p:cNvGrpSpPr/>
            <p:nvPr/>
          </p:nvGrpSpPr>
          <p:grpSpPr>
            <a:xfrm>
              <a:off x="4028011" y="4950952"/>
              <a:ext cx="888865" cy="888865"/>
              <a:chOff x="1586780" y="3077181"/>
              <a:chExt cx="888865" cy="888865"/>
            </a:xfrm>
          </p:grpSpPr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62E657D3-DD7E-AC3A-9E60-67729DC5AED4}"/>
                  </a:ext>
                </a:extLst>
              </p:cNvPr>
              <p:cNvSpPr/>
              <p:nvPr/>
            </p:nvSpPr>
            <p:spPr>
              <a:xfrm>
                <a:off x="1586780" y="3077181"/>
                <a:ext cx="888865" cy="888865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1674582-E4CC-7F32-856F-48EFEE0E9C55}"/>
                  </a:ext>
                </a:extLst>
              </p:cNvPr>
              <p:cNvSpPr/>
              <p:nvPr/>
            </p:nvSpPr>
            <p:spPr>
              <a:xfrm>
                <a:off x="2345531" y="3788569"/>
                <a:ext cx="130114" cy="17747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que 249">
              <a:extLst>
                <a:ext uri="{FF2B5EF4-FFF2-40B4-BE49-F238E27FC236}">
                  <a16:creationId xmlns:a16="http://schemas.microsoft.com/office/drawing/2014/main" id="{92DEFE9D-4917-4443-889F-B5C6F887F091}"/>
                </a:ext>
              </a:extLst>
            </p:cNvPr>
            <p:cNvGrpSpPr/>
            <p:nvPr/>
          </p:nvGrpSpPr>
          <p:grpSpPr>
            <a:xfrm>
              <a:off x="4195226" y="5236367"/>
              <a:ext cx="554434" cy="318034"/>
              <a:chOff x="4014101" y="5286674"/>
              <a:chExt cx="554434" cy="318034"/>
            </a:xfrm>
            <a:solidFill>
              <a:schemeClr val="bg1"/>
            </a:solidFill>
          </p:grpSpPr>
          <p:sp>
            <p:nvSpPr>
              <p:cNvPr id="10" name="Forme libre : forme 9">
                <a:extLst>
                  <a:ext uri="{FF2B5EF4-FFF2-40B4-BE49-F238E27FC236}">
                    <a16:creationId xmlns:a16="http://schemas.microsoft.com/office/drawing/2014/main" id="{4B38CC76-C56A-654A-B19D-4913A4D7CDA6}"/>
                  </a:ext>
                </a:extLst>
              </p:cNvPr>
              <p:cNvSpPr/>
              <p:nvPr/>
            </p:nvSpPr>
            <p:spPr>
              <a:xfrm>
                <a:off x="4451986" y="5286674"/>
                <a:ext cx="116548" cy="86182"/>
              </a:xfrm>
              <a:custGeom>
                <a:avLst/>
                <a:gdLst>
                  <a:gd name="connsiteX0" fmla="*/ 93811 w 116548"/>
                  <a:gd name="connsiteY0" fmla="*/ 2420 h 86182"/>
                  <a:gd name="connsiteX1" fmla="*/ 6674 w 116548"/>
                  <a:gd name="connsiteY1" fmla="*/ 59191 h 86182"/>
                  <a:gd name="connsiteX2" fmla="*/ 2420 w 116548"/>
                  <a:gd name="connsiteY2" fmla="*/ 79508 h 86182"/>
                  <a:gd name="connsiteX3" fmla="*/ 22737 w 116548"/>
                  <a:gd name="connsiteY3" fmla="*/ 83763 h 86182"/>
                  <a:gd name="connsiteX4" fmla="*/ 109874 w 116548"/>
                  <a:gd name="connsiteY4" fmla="*/ 26992 h 86182"/>
                  <a:gd name="connsiteX5" fmla="*/ 114129 w 116548"/>
                  <a:gd name="connsiteY5" fmla="*/ 6674 h 86182"/>
                  <a:gd name="connsiteX6" fmla="*/ 93811 w 116548"/>
                  <a:gd name="connsiteY6" fmla="*/ 2420 h 8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548" h="86182">
                    <a:moveTo>
                      <a:pt x="93811" y="2420"/>
                    </a:moveTo>
                    <a:lnTo>
                      <a:pt x="6674" y="59191"/>
                    </a:lnTo>
                    <a:cubicBezTo>
                      <a:pt x="-147" y="63592"/>
                      <a:pt x="-2054" y="72687"/>
                      <a:pt x="2420" y="79508"/>
                    </a:cubicBezTo>
                    <a:cubicBezTo>
                      <a:pt x="6894" y="86330"/>
                      <a:pt x="15916" y="88237"/>
                      <a:pt x="22737" y="83763"/>
                    </a:cubicBezTo>
                    <a:lnTo>
                      <a:pt x="109874" y="26992"/>
                    </a:lnTo>
                    <a:cubicBezTo>
                      <a:pt x="116696" y="22591"/>
                      <a:pt x="118603" y="13496"/>
                      <a:pt x="114129" y="6674"/>
                    </a:cubicBezTo>
                    <a:cubicBezTo>
                      <a:pt x="109728" y="-147"/>
                      <a:pt x="100633" y="-2054"/>
                      <a:pt x="93811" y="2420"/>
                    </a:cubicBezTo>
                    <a:close/>
                  </a:path>
                </a:pathLst>
              </a:custGeom>
              <a:grpFill/>
              <a:ln w="7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11" name="Forme libre : forme 10">
                <a:extLst>
                  <a:ext uri="{FF2B5EF4-FFF2-40B4-BE49-F238E27FC236}">
                    <a16:creationId xmlns:a16="http://schemas.microsoft.com/office/drawing/2014/main" id="{BFAD263D-A3FA-2767-4E3B-7FE1070BE920}"/>
                  </a:ext>
                </a:extLst>
              </p:cNvPr>
              <p:cNvSpPr/>
              <p:nvPr/>
            </p:nvSpPr>
            <p:spPr>
              <a:xfrm>
                <a:off x="4452005" y="5488431"/>
                <a:ext cx="116479" cy="86080"/>
              </a:xfrm>
              <a:custGeom>
                <a:avLst/>
                <a:gdLst>
                  <a:gd name="connsiteX0" fmla="*/ 109856 w 116479"/>
                  <a:gd name="connsiteY0" fmla="*/ 59140 h 86080"/>
                  <a:gd name="connsiteX1" fmla="*/ 22719 w 116479"/>
                  <a:gd name="connsiteY1" fmla="*/ 2369 h 86080"/>
                  <a:gd name="connsiteX2" fmla="*/ 2402 w 116479"/>
                  <a:gd name="connsiteY2" fmla="*/ 6623 h 86080"/>
                  <a:gd name="connsiteX3" fmla="*/ 6656 w 116479"/>
                  <a:gd name="connsiteY3" fmla="*/ 26941 h 86080"/>
                  <a:gd name="connsiteX4" fmla="*/ 93793 w 116479"/>
                  <a:gd name="connsiteY4" fmla="*/ 83712 h 86080"/>
                  <a:gd name="connsiteX5" fmla="*/ 114110 w 116479"/>
                  <a:gd name="connsiteY5" fmla="*/ 79457 h 86080"/>
                  <a:gd name="connsiteX6" fmla="*/ 109856 w 116479"/>
                  <a:gd name="connsiteY6" fmla="*/ 59140 h 8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479" h="86080">
                    <a:moveTo>
                      <a:pt x="109856" y="59140"/>
                    </a:moveTo>
                    <a:lnTo>
                      <a:pt x="22719" y="2369"/>
                    </a:lnTo>
                    <a:cubicBezTo>
                      <a:pt x="15898" y="-2032"/>
                      <a:pt x="6876" y="-125"/>
                      <a:pt x="2402" y="6623"/>
                    </a:cubicBezTo>
                    <a:cubicBezTo>
                      <a:pt x="-2073" y="13371"/>
                      <a:pt x="-92" y="22467"/>
                      <a:pt x="6656" y="26941"/>
                    </a:cubicBezTo>
                    <a:lnTo>
                      <a:pt x="93793" y="83712"/>
                    </a:lnTo>
                    <a:cubicBezTo>
                      <a:pt x="100614" y="88112"/>
                      <a:pt x="109636" y="86206"/>
                      <a:pt x="114110" y="79457"/>
                    </a:cubicBezTo>
                    <a:cubicBezTo>
                      <a:pt x="118511" y="72636"/>
                      <a:pt x="116604" y="63615"/>
                      <a:pt x="109856" y="59140"/>
                    </a:cubicBezTo>
                    <a:close/>
                  </a:path>
                </a:pathLst>
              </a:custGeom>
              <a:grpFill/>
              <a:ln w="7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12" name="Forme libre : forme 11">
                <a:extLst>
                  <a:ext uri="{FF2B5EF4-FFF2-40B4-BE49-F238E27FC236}">
                    <a16:creationId xmlns:a16="http://schemas.microsoft.com/office/drawing/2014/main" id="{77D137BF-0F4F-74DE-EBFB-57D870E7FE7D}"/>
                  </a:ext>
                </a:extLst>
              </p:cNvPr>
              <p:cNvSpPr/>
              <p:nvPr/>
            </p:nvSpPr>
            <p:spPr>
              <a:xfrm>
                <a:off x="4476777" y="5415618"/>
                <a:ext cx="91685" cy="29927"/>
              </a:xfrm>
              <a:custGeom>
                <a:avLst/>
                <a:gdLst>
                  <a:gd name="connsiteX0" fmla="*/ 77162 w 91685"/>
                  <a:gd name="connsiteY0" fmla="*/ 29340 h 29927"/>
                  <a:gd name="connsiteX1" fmla="*/ 91685 w 91685"/>
                  <a:gd name="connsiteY1" fmla="*/ 14524 h 29927"/>
                  <a:gd name="connsiteX2" fmla="*/ 76869 w 91685"/>
                  <a:gd name="connsiteY2" fmla="*/ 1 h 29927"/>
                  <a:gd name="connsiteX3" fmla="*/ 14524 w 91685"/>
                  <a:gd name="connsiteY3" fmla="*/ 588 h 29927"/>
                  <a:gd name="connsiteX4" fmla="*/ 1 w 91685"/>
                  <a:gd name="connsiteY4" fmla="*/ 15404 h 29927"/>
                  <a:gd name="connsiteX5" fmla="*/ 14817 w 91685"/>
                  <a:gd name="connsiteY5" fmla="*/ 29927 h 29927"/>
                  <a:gd name="connsiteX6" fmla="*/ 77162 w 91685"/>
                  <a:gd name="connsiteY6" fmla="*/ 29340 h 29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85" h="29927">
                    <a:moveTo>
                      <a:pt x="77162" y="29340"/>
                    </a:moveTo>
                    <a:cubicBezTo>
                      <a:pt x="85230" y="29267"/>
                      <a:pt x="91759" y="22665"/>
                      <a:pt x="91685" y="14524"/>
                    </a:cubicBezTo>
                    <a:cubicBezTo>
                      <a:pt x="91612" y="6455"/>
                      <a:pt x="85010" y="-72"/>
                      <a:pt x="76869" y="1"/>
                    </a:cubicBezTo>
                    <a:lnTo>
                      <a:pt x="14524" y="588"/>
                    </a:lnTo>
                    <a:cubicBezTo>
                      <a:pt x="6455" y="661"/>
                      <a:pt x="-73" y="7262"/>
                      <a:pt x="1" y="15404"/>
                    </a:cubicBezTo>
                    <a:cubicBezTo>
                      <a:pt x="74" y="23472"/>
                      <a:pt x="6675" y="30000"/>
                      <a:pt x="14817" y="29927"/>
                    </a:cubicBezTo>
                    <a:lnTo>
                      <a:pt x="77162" y="29340"/>
                    </a:lnTo>
                    <a:close/>
                  </a:path>
                </a:pathLst>
              </a:custGeom>
              <a:grpFill/>
              <a:ln w="7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13" name="Forme libre : forme 12">
                <a:extLst>
                  <a:ext uri="{FF2B5EF4-FFF2-40B4-BE49-F238E27FC236}">
                    <a16:creationId xmlns:a16="http://schemas.microsoft.com/office/drawing/2014/main" id="{2C7DC4AE-FA39-EE95-73B5-0B5BB9E25465}"/>
                  </a:ext>
                </a:extLst>
              </p:cNvPr>
              <p:cNvSpPr/>
              <p:nvPr/>
            </p:nvSpPr>
            <p:spPr>
              <a:xfrm>
                <a:off x="4014101" y="5313664"/>
                <a:ext cx="407739" cy="291045"/>
              </a:xfrm>
              <a:custGeom>
                <a:avLst/>
                <a:gdLst>
                  <a:gd name="connsiteX0" fmla="*/ 178235 w 407739"/>
                  <a:gd name="connsiteY0" fmla="*/ 281950 h 291045"/>
                  <a:gd name="connsiteX1" fmla="*/ 209407 w 407739"/>
                  <a:gd name="connsiteY1" fmla="*/ 289431 h 291045"/>
                  <a:gd name="connsiteX2" fmla="*/ 222903 w 407739"/>
                  <a:gd name="connsiteY2" fmla="*/ 291045 h 291045"/>
                  <a:gd name="connsiteX3" fmla="*/ 279674 w 407739"/>
                  <a:gd name="connsiteY3" fmla="*/ 246523 h 291045"/>
                  <a:gd name="connsiteX4" fmla="*/ 283635 w 407739"/>
                  <a:gd name="connsiteY4" fmla="*/ 230460 h 291045"/>
                  <a:gd name="connsiteX5" fmla="*/ 382948 w 407739"/>
                  <a:gd name="connsiteY5" fmla="*/ 248650 h 291045"/>
                  <a:gd name="connsiteX6" fmla="*/ 383241 w 407739"/>
                  <a:gd name="connsiteY6" fmla="*/ 248650 h 291045"/>
                  <a:gd name="connsiteX7" fmla="*/ 386028 w 407739"/>
                  <a:gd name="connsiteY7" fmla="*/ 248870 h 291045"/>
                  <a:gd name="connsiteX8" fmla="*/ 399524 w 407739"/>
                  <a:gd name="connsiteY8" fmla="*/ 243736 h 291045"/>
                  <a:gd name="connsiteX9" fmla="*/ 407739 w 407739"/>
                  <a:gd name="connsiteY9" fmla="*/ 224959 h 291045"/>
                  <a:gd name="connsiteX10" fmla="*/ 407739 w 407739"/>
                  <a:gd name="connsiteY10" fmla="*/ 23913 h 291045"/>
                  <a:gd name="connsiteX11" fmla="*/ 399524 w 407739"/>
                  <a:gd name="connsiteY11" fmla="*/ 5136 h 291045"/>
                  <a:gd name="connsiteX12" fmla="*/ 382874 w 407739"/>
                  <a:gd name="connsiteY12" fmla="*/ 222 h 291045"/>
                  <a:gd name="connsiteX13" fmla="*/ 29339 w 407739"/>
                  <a:gd name="connsiteY13" fmla="*/ 64914 h 291045"/>
                  <a:gd name="connsiteX14" fmla="*/ 29339 w 407739"/>
                  <a:gd name="connsiteY14" fmla="*/ 49365 h 291045"/>
                  <a:gd name="connsiteX15" fmla="*/ 14670 w 407739"/>
                  <a:gd name="connsiteY15" fmla="*/ 34695 h 291045"/>
                  <a:gd name="connsiteX16" fmla="*/ 0 w 407739"/>
                  <a:gd name="connsiteY16" fmla="*/ 49365 h 291045"/>
                  <a:gd name="connsiteX17" fmla="*/ 0 w 407739"/>
                  <a:gd name="connsiteY17" fmla="*/ 199508 h 291045"/>
                  <a:gd name="connsiteX18" fmla="*/ 14670 w 407739"/>
                  <a:gd name="connsiteY18" fmla="*/ 214177 h 291045"/>
                  <a:gd name="connsiteX19" fmla="*/ 29339 w 407739"/>
                  <a:gd name="connsiteY19" fmla="*/ 199508 h 291045"/>
                  <a:gd name="connsiteX20" fmla="*/ 29339 w 407739"/>
                  <a:gd name="connsiteY20" fmla="*/ 183958 h 291045"/>
                  <a:gd name="connsiteX21" fmla="*/ 122124 w 407739"/>
                  <a:gd name="connsiteY21" fmla="*/ 200901 h 291045"/>
                  <a:gd name="connsiteX22" fmla="*/ 178161 w 407739"/>
                  <a:gd name="connsiteY22" fmla="*/ 281950 h 291045"/>
                  <a:gd name="connsiteX23" fmla="*/ 254736 w 407739"/>
                  <a:gd name="connsiteY23" fmla="*/ 225179 h 291045"/>
                  <a:gd name="connsiteX24" fmla="*/ 251216 w 407739"/>
                  <a:gd name="connsiteY24" fmla="*/ 239555 h 291045"/>
                  <a:gd name="connsiteX25" fmla="*/ 216302 w 407739"/>
                  <a:gd name="connsiteY25" fmla="*/ 260899 h 291045"/>
                  <a:gd name="connsiteX26" fmla="*/ 185129 w 407739"/>
                  <a:gd name="connsiteY26" fmla="*/ 253418 h 291045"/>
                  <a:gd name="connsiteX27" fmla="*/ 151169 w 407739"/>
                  <a:gd name="connsiteY27" fmla="*/ 206182 h 291045"/>
                  <a:gd name="connsiteX28" fmla="*/ 254736 w 407739"/>
                  <a:gd name="connsiteY28" fmla="*/ 225179 h 2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07739" h="291045">
                    <a:moveTo>
                      <a:pt x="178235" y="281950"/>
                    </a:moveTo>
                    <a:lnTo>
                      <a:pt x="209407" y="289431"/>
                    </a:lnTo>
                    <a:cubicBezTo>
                      <a:pt x="213882" y="290532"/>
                      <a:pt x="218429" y="291045"/>
                      <a:pt x="222903" y="291045"/>
                    </a:cubicBezTo>
                    <a:cubicBezTo>
                      <a:pt x="249162" y="291045"/>
                      <a:pt x="273146" y="273148"/>
                      <a:pt x="279674" y="246523"/>
                    </a:cubicBezTo>
                    <a:lnTo>
                      <a:pt x="283635" y="230460"/>
                    </a:lnTo>
                    <a:lnTo>
                      <a:pt x="382948" y="248650"/>
                    </a:lnTo>
                    <a:cubicBezTo>
                      <a:pt x="382948" y="248650"/>
                      <a:pt x="383168" y="248650"/>
                      <a:pt x="383241" y="248650"/>
                    </a:cubicBezTo>
                    <a:cubicBezTo>
                      <a:pt x="384195" y="248797"/>
                      <a:pt x="385148" y="248870"/>
                      <a:pt x="386028" y="248870"/>
                    </a:cubicBezTo>
                    <a:cubicBezTo>
                      <a:pt x="390943" y="248870"/>
                      <a:pt x="395637" y="247110"/>
                      <a:pt x="399524" y="243736"/>
                    </a:cubicBezTo>
                    <a:cubicBezTo>
                      <a:pt x="404732" y="239188"/>
                      <a:pt x="407739" y="232367"/>
                      <a:pt x="407739" y="224959"/>
                    </a:cubicBezTo>
                    <a:lnTo>
                      <a:pt x="407739" y="23913"/>
                    </a:lnTo>
                    <a:cubicBezTo>
                      <a:pt x="407739" y="16579"/>
                      <a:pt x="404732" y="9757"/>
                      <a:pt x="399524" y="5136"/>
                    </a:cubicBezTo>
                    <a:cubicBezTo>
                      <a:pt x="394903" y="1102"/>
                      <a:pt x="389109" y="-658"/>
                      <a:pt x="382874" y="222"/>
                    </a:cubicBezTo>
                    <a:lnTo>
                      <a:pt x="29339" y="64914"/>
                    </a:lnTo>
                    <a:lnTo>
                      <a:pt x="29339" y="49365"/>
                    </a:lnTo>
                    <a:cubicBezTo>
                      <a:pt x="29339" y="41297"/>
                      <a:pt x="22738" y="34695"/>
                      <a:pt x="14670" y="34695"/>
                    </a:cubicBezTo>
                    <a:cubicBezTo>
                      <a:pt x="6601" y="34695"/>
                      <a:pt x="0" y="41297"/>
                      <a:pt x="0" y="49365"/>
                    </a:cubicBezTo>
                    <a:lnTo>
                      <a:pt x="0" y="199508"/>
                    </a:lnTo>
                    <a:cubicBezTo>
                      <a:pt x="0" y="207576"/>
                      <a:pt x="6601" y="214177"/>
                      <a:pt x="14670" y="214177"/>
                    </a:cubicBezTo>
                    <a:cubicBezTo>
                      <a:pt x="22738" y="214177"/>
                      <a:pt x="29339" y="207576"/>
                      <a:pt x="29339" y="199508"/>
                    </a:cubicBezTo>
                    <a:lnTo>
                      <a:pt x="29339" y="183958"/>
                    </a:lnTo>
                    <a:lnTo>
                      <a:pt x="122124" y="200901"/>
                    </a:lnTo>
                    <a:cubicBezTo>
                      <a:pt x="117503" y="237868"/>
                      <a:pt x="141708" y="273222"/>
                      <a:pt x="178161" y="281950"/>
                    </a:cubicBezTo>
                    <a:close/>
                    <a:moveTo>
                      <a:pt x="254736" y="225179"/>
                    </a:moveTo>
                    <a:lnTo>
                      <a:pt x="251216" y="239555"/>
                    </a:lnTo>
                    <a:cubicBezTo>
                      <a:pt x="247402" y="255031"/>
                      <a:pt x="231778" y="264567"/>
                      <a:pt x="216302" y="260899"/>
                    </a:cubicBezTo>
                    <a:lnTo>
                      <a:pt x="185129" y="253418"/>
                    </a:lnTo>
                    <a:cubicBezTo>
                      <a:pt x="163712" y="248283"/>
                      <a:pt x="149262" y="227893"/>
                      <a:pt x="151169" y="206182"/>
                    </a:cubicBezTo>
                    <a:lnTo>
                      <a:pt x="254736" y="225179"/>
                    </a:lnTo>
                    <a:close/>
                  </a:path>
                </a:pathLst>
              </a:custGeom>
              <a:grpFill/>
              <a:ln w="7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9C4F773-76D4-7DE6-9F37-841534C80D9E}"/>
              </a:ext>
            </a:extLst>
          </p:cNvPr>
          <p:cNvGrpSpPr/>
          <p:nvPr/>
        </p:nvGrpSpPr>
        <p:grpSpPr>
          <a:xfrm>
            <a:off x="4328884" y="1626655"/>
            <a:ext cx="696389" cy="696389"/>
            <a:chOff x="5746335" y="1626655"/>
            <a:chExt cx="696389" cy="696389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5B37526C-9D88-386B-3B90-3FFB0018349B}"/>
                </a:ext>
              </a:extLst>
            </p:cNvPr>
            <p:cNvGrpSpPr/>
            <p:nvPr/>
          </p:nvGrpSpPr>
          <p:grpSpPr>
            <a:xfrm>
              <a:off x="5746335" y="1626655"/>
              <a:ext cx="696389" cy="696389"/>
              <a:chOff x="1586780" y="3077181"/>
              <a:chExt cx="888865" cy="888865"/>
            </a:xfrm>
            <a:solidFill>
              <a:schemeClr val="accent4"/>
            </a:solidFill>
          </p:grpSpPr>
          <p:sp>
            <p:nvSpPr>
              <p:cNvPr id="30" name="Rectangle : coins arrondis 29">
                <a:extLst>
                  <a:ext uri="{FF2B5EF4-FFF2-40B4-BE49-F238E27FC236}">
                    <a16:creationId xmlns:a16="http://schemas.microsoft.com/office/drawing/2014/main" id="{48B8D237-D22C-4367-FBB7-C9DE7D7E50FB}"/>
                  </a:ext>
                </a:extLst>
              </p:cNvPr>
              <p:cNvSpPr/>
              <p:nvPr/>
            </p:nvSpPr>
            <p:spPr>
              <a:xfrm>
                <a:off x="1586780" y="3077181"/>
                <a:ext cx="888865" cy="88886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E01F25A-47CD-5957-C2D9-6A7435D76841}"/>
                  </a:ext>
                </a:extLst>
              </p:cNvPr>
              <p:cNvSpPr/>
              <p:nvPr/>
            </p:nvSpPr>
            <p:spPr>
              <a:xfrm>
                <a:off x="2345531" y="3788569"/>
                <a:ext cx="130114" cy="1774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aphique 342">
              <a:extLst>
                <a:ext uri="{FF2B5EF4-FFF2-40B4-BE49-F238E27FC236}">
                  <a16:creationId xmlns:a16="http://schemas.microsoft.com/office/drawing/2014/main" id="{99BE4635-2675-B04C-A9C1-3E89F89BFEDB}"/>
                </a:ext>
              </a:extLst>
            </p:cNvPr>
            <p:cNvGrpSpPr/>
            <p:nvPr/>
          </p:nvGrpSpPr>
          <p:grpSpPr>
            <a:xfrm>
              <a:off x="5894231" y="1792695"/>
              <a:ext cx="400597" cy="364309"/>
              <a:chOff x="2071490" y="4820626"/>
              <a:chExt cx="370196" cy="336662"/>
            </a:xfrm>
            <a:solidFill>
              <a:schemeClr val="bg1"/>
            </a:solidFill>
          </p:grpSpPr>
          <p:sp>
            <p:nvSpPr>
              <p:cNvPr id="25" name="Forme libre : forme 24">
                <a:extLst>
                  <a:ext uri="{FF2B5EF4-FFF2-40B4-BE49-F238E27FC236}">
                    <a16:creationId xmlns:a16="http://schemas.microsoft.com/office/drawing/2014/main" id="{B2E278E0-9C36-A39C-6B3F-CC9843AA9D0D}"/>
                  </a:ext>
                </a:extLst>
              </p:cNvPr>
              <p:cNvSpPr/>
              <p:nvPr/>
            </p:nvSpPr>
            <p:spPr>
              <a:xfrm>
                <a:off x="2071490" y="5020935"/>
                <a:ext cx="79962" cy="99856"/>
              </a:xfrm>
              <a:custGeom>
                <a:avLst/>
                <a:gdLst>
                  <a:gd name="connsiteX0" fmla="*/ 42963 w 79962"/>
                  <a:gd name="connsiteY0" fmla="*/ 1070 h 99856"/>
                  <a:gd name="connsiteX1" fmla="*/ 37287 w 79962"/>
                  <a:gd name="connsiteY1" fmla="*/ 927 h 99856"/>
                  <a:gd name="connsiteX2" fmla="*/ 0 w 79962"/>
                  <a:gd name="connsiteY2" fmla="*/ 59911 h 99856"/>
                  <a:gd name="connsiteX3" fmla="*/ 40017 w 79962"/>
                  <a:gd name="connsiteY3" fmla="*/ 99856 h 99856"/>
                  <a:gd name="connsiteX4" fmla="*/ 79963 w 79962"/>
                  <a:gd name="connsiteY4" fmla="*/ 59911 h 99856"/>
                  <a:gd name="connsiteX5" fmla="*/ 42891 w 79962"/>
                  <a:gd name="connsiteY5" fmla="*/ 1070 h 99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962" h="99856">
                    <a:moveTo>
                      <a:pt x="42963" y="1070"/>
                    </a:moveTo>
                    <a:cubicBezTo>
                      <a:pt x="41382" y="-295"/>
                      <a:pt x="39012" y="-367"/>
                      <a:pt x="37287" y="927"/>
                    </a:cubicBezTo>
                    <a:cubicBezTo>
                      <a:pt x="35779" y="2076"/>
                      <a:pt x="0" y="30095"/>
                      <a:pt x="0" y="59911"/>
                    </a:cubicBezTo>
                    <a:cubicBezTo>
                      <a:pt x="0" y="81967"/>
                      <a:pt x="17961" y="99856"/>
                      <a:pt x="40017" y="99856"/>
                    </a:cubicBezTo>
                    <a:cubicBezTo>
                      <a:pt x="62074" y="99856"/>
                      <a:pt x="79963" y="81895"/>
                      <a:pt x="79963" y="59911"/>
                    </a:cubicBezTo>
                    <a:cubicBezTo>
                      <a:pt x="79963" y="33328"/>
                      <a:pt x="44400" y="2364"/>
                      <a:pt x="42891" y="1070"/>
                    </a:cubicBezTo>
                    <a:close/>
                  </a:path>
                </a:pathLst>
              </a:custGeom>
              <a:grpFill/>
              <a:ln w="71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15E17642-44C7-E86F-4181-CD73249D8972}"/>
                  </a:ext>
                </a:extLst>
              </p:cNvPr>
              <p:cNvSpPr/>
              <p:nvPr/>
            </p:nvSpPr>
            <p:spPr>
              <a:xfrm>
                <a:off x="2117758" y="4820626"/>
                <a:ext cx="323928" cy="336662"/>
              </a:xfrm>
              <a:custGeom>
                <a:avLst/>
                <a:gdLst>
                  <a:gd name="connsiteX0" fmla="*/ 313673 w 323928"/>
                  <a:gd name="connsiteY0" fmla="*/ 170199 h 336662"/>
                  <a:gd name="connsiteX1" fmla="*/ 305052 w 323928"/>
                  <a:gd name="connsiteY1" fmla="*/ 161578 h 336662"/>
                  <a:gd name="connsiteX2" fmla="*/ 305052 w 323928"/>
                  <a:gd name="connsiteY2" fmla="*/ 96631 h 336662"/>
                  <a:gd name="connsiteX3" fmla="*/ 231124 w 323928"/>
                  <a:gd name="connsiteY3" fmla="*/ 0 h 336662"/>
                  <a:gd name="connsiteX4" fmla="*/ 176019 w 323928"/>
                  <a:gd name="connsiteY4" fmla="*/ 32474 h 336662"/>
                  <a:gd name="connsiteX5" fmla="*/ 157627 w 323928"/>
                  <a:gd name="connsiteY5" fmla="*/ 14081 h 336662"/>
                  <a:gd name="connsiteX6" fmla="*/ 150730 w 323928"/>
                  <a:gd name="connsiteY6" fmla="*/ 14081 h 336662"/>
                  <a:gd name="connsiteX7" fmla="*/ 1437 w 323928"/>
                  <a:gd name="connsiteY7" fmla="*/ 163446 h 336662"/>
                  <a:gd name="connsiteX8" fmla="*/ 0 w 323928"/>
                  <a:gd name="connsiteY8" fmla="*/ 166894 h 336662"/>
                  <a:gd name="connsiteX9" fmla="*/ 1437 w 323928"/>
                  <a:gd name="connsiteY9" fmla="*/ 170343 h 336662"/>
                  <a:gd name="connsiteX10" fmla="*/ 157555 w 323928"/>
                  <a:gd name="connsiteY10" fmla="*/ 326461 h 336662"/>
                  <a:gd name="connsiteX11" fmla="*/ 182126 w 323928"/>
                  <a:gd name="connsiteY11" fmla="*/ 336663 h 336662"/>
                  <a:gd name="connsiteX12" fmla="*/ 206697 w 323928"/>
                  <a:gd name="connsiteY12" fmla="*/ 326461 h 336662"/>
                  <a:gd name="connsiteX13" fmla="*/ 313745 w 323928"/>
                  <a:gd name="connsiteY13" fmla="*/ 219413 h 336662"/>
                  <a:gd name="connsiteX14" fmla="*/ 313745 w 323928"/>
                  <a:gd name="connsiteY14" fmla="*/ 170271 h 336662"/>
                  <a:gd name="connsiteX15" fmla="*/ 205475 w 323928"/>
                  <a:gd name="connsiteY15" fmla="*/ 176594 h 336662"/>
                  <a:gd name="connsiteX16" fmla="*/ 186364 w 323928"/>
                  <a:gd name="connsiteY16" fmla="*/ 195704 h 336662"/>
                  <a:gd name="connsiteX17" fmla="*/ 167254 w 323928"/>
                  <a:gd name="connsiteY17" fmla="*/ 176594 h 336662"/>
                  <a:gd name="connsiteX18" fmla="*/ 176665 w 323928"/>
                  <a:gd name="connsiteY18" fmla="*/ 160213 h 336662"/>
                  <a:gd name="connsiteX19" fmla="*/ 176665 w 323928"/>
                  <a:gd name="connsiteY19" fmla="*/ 96631 h 336662"/>
                  <a:gd name="connsiteX20" fmla="*/ 177384 w 323928"/>
                  <a:gd name="connsiteY20" fmla="*/ 84633 h 336662"/>
                  <a:gd name="connsiteX21" fmla="*/ 178462 w 323928"/>
                  <a:gd name="connsiteY21" fmla="*/ 77304 h 336662"/>
                  <a:gd name="connsiteX22" fmla="*/ 179252 w 323928"/>
                  <a:gd name="connsiteY22" fmla="*/ 73209 h 336662"/>
                  <a:gd name="connsiteX23" fmla="*/ 231124 w 323928"/>
                  <a:gd name="connsiteY23" fmla="*/ 19542 h 336662"/>
                  <a:gd name="connsiteX24" fmla="*/ 285582 w 323928"/>
                  <a:gd name="connsiteY24" fmla="*/ 96631 h 336662"/>
                  <a:gd name="connsiteX25" fmla="*/ 285582 w 323928"/>
                  <a:gd name="connsiteY25" fmla="*/ 142108 h 336662"/>
                  <a:gd name="connsiteX26" fmla="*/ 204038 w 323928"/>
                  <a:gd name="connsiteY26" fmla="*/ 60493 h 336662"/>
                  <a:gd name="connsiteX27" fmla="*/ 196207 w 323928"/>
                  <a:gd name="connsiteY27" fmla="*/ 96631 h 336662"/>
                  <a:gd name="connsiteX28" fmla="*/ 196207 w 323928"/>
                  <a:gd name="connsiteY28" fmla="*/ 160213 h 336662"/>
                  <a:gd name="connsiteX29" fmla="*/ 205547 w 323928"/>
                  <a:gd name="connsiteY29" fmla="*/ 176594 h 336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23928" h="336662">
                    <a:moveTo>
                      <a:pt x="313673" y="170199"/>
                    </a:moveTo>
                    <a:lnTo>
                      <a:pt x="305052" y="161578"/>
                    </a:lnTo>
                    <a:lnTo>
                      <a:pt x="305052" y="96631"/>
                    </a:lnTo>
                    <a:cubicBezTo>
                      <a:pt x="305052" y="43394"/>
                      <a:pt x="271859" y="0"/>
                      <a:pt x="231124" y="0"/>
                    </a:cubicBezTo>
                    <a:cubicBezTo>
                      <a:pt x="209211" y="0"/>
                      <a:pt x="189526" y="12573"/>
                      <a:pt x="176019" y="32474"/>
                    </a:cubicBezTo>
                    <a:lnTo>
                      <a:pt x="157627" y="14081"/>
                    </a:lnTo>
                    <a:cubicBezTo>
                      <a:pt x="155759" y="12213"/>
                      <a:pt x="152669" y="12213"/>
                      <a:pt x="150730" y="14081"/>
                    </a:cubicBezTo>
                    <a:lnTo>
                      <a:pt x="1437" y="163446"/>
                    </a:lnTo>
                    <a:cubicBezTo>
                      <a:pt x="503" y="164380"/>
                      <a:pt x="0" y="165601"/>
                      <a:pt x="0" y="166894"/>
                    </a:cubicBezTo>
                    <a:cubicBezTo>
                      <a:pt x="0" y="168188"/>
                      <a:pt x="503" y="169409"/>
                      <a:pt x="1437" y="170343"/>
                    </a:cubicBezTo>
                    <a:lnTo>
                      <a:pt x="157555" y="326461"/>
                    </a:lnTo>
                    <a:cubicBezTo>
                      <a:pt x="164165" y="332999"/>
                      <a:pt x="172858" y="336663"/>
                      <a:pt x="182126" y="336663"/>
                    </a:cubicBezTo>
                    <a:cubicBezTo>
                      <a:pt x="191394" y="336663"/>
                      <a:pt x="200159" y="333071"/>
                      <a:pt x="206697" y="326461"/>
                    </a:cubicBezTo>
                    <a:lnTo>
                      <a:pt x="313745" y="219413"/>
                    </a:lnTo>
                    <a:cubicBezTo>
                      <a:pt x="327323" y="205834"/>
                      <a:pt x="327323" y="183778"/>
                      <a:pt x="313745" y="170271"/>
                    </a:cubicBezTo>
                    <a:close/>
                    <a:moveTo>
                      <a:pt x="205475" y="176594"/>
                    </a:moveTo>
                    <a:cubicBezTo>
                      <a:pt x="205475" y="187155"/>
                      <a:pt x="196926" y="195704"/>
                      <a:pt x="186364" y="195704"/>
                    </a:cubicBezTo>
                    <a:cubicBezTo>
                      <a:pt x="175803" y="195704"/>
                      <a:pt x="167254" y="187155"/>
                      <a:pt x="167254" y="176594"/>
                    </a:cubicBezTo>
                    <a:cubicBezTo>
                      <a:pt x="167254" y="169625"/>
                      <a:pt x="171062" y="163590"/>
                      <a:pt x="176665" y="160213"/>
                    </a:cubicBezTo>
                    <a:lnTo>
                      <a:pt x="176665" y="96631"/>
                    </a:lnTo>
                    <a:cubicBezTo>
                      <a:pt x="176665" y="92464"/>
                      <a:pt x="177025" y="88512"/>
                      <a:pt x="177384" y="84633"/>
                    </a:cubicBezTo>
                    <a:cubicBezTo>
                      <a:pt x="177671" y="82118"/>
                      <a:pt x="178030" y="79675"/>
                      <a:pt x="178462" y="77304"/>
                    </a:cubicBezTo>
                    <a:cubicBezTo>
                      <a:pt x="178677" y="75868"/>
                      <a:pt x="178965" y="74503"/>
                      <a:pt x="179252" y="73209"/>
                    </a:cubicBezTo>
                    <a:cubicBezTo>
                      <a:pt x="186293" y="42173"/>
                      <a:pt x="206840" y="19542"/>
                      <a:pt x="231124" y="19542"/>
                    </a:cubicBezTo>
                    <a:cubicBezTo>
                      <a:pt x="261155" y="19542"/>
                      <a:pt x="285582" y="54099"/>
                      <a:pt x="285582" y="96631"/>
                    </a:cubicBezTo>
                    <a:lnTo>
                      <a:pt x="285582" y="142108"/>
                    </a:lnTo>
                    <a:lnTo>
                      <a:pt x="204038" y="60493"/>
                    </a:lnTo>
                    <a:cubicBezTo>
                      <a:pt x="199081" y="70120"/>
                      <a:pt x="196207" y="82118"/>
                      <a:pt x="196207" y="96631"/>
                    </a:cubicBezTo>
                    <a:lnTo>
                      <a:pt x="196207" y="160213"/>
                    </a:lnTo>
                    <a:cubicBezTo>
                      <a:pt x="201811" y="163590"/>
                      <a:pt x="205547" y="169625"/>
                      <a:pt x="205547" y="176594"/>
                    </a:cubicBezTo>
                    <a:close/>
                  </a:path>
                </a:pathLst>
              </a:custGeom>
              <a:grpFill/>
              <a:ln w="71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E4834390-AF3E-E3E3-62AD-E85C42E7C8B7}"/>
              </a:ext>
            </a:extLst>
          </p:cNvPr>
          <p:cNvGrpSpPr/>
          <p:nvPr/>
        </p:nvGrpSpPr>
        <p:grpSpPr>
          <a:xfrm>
            <a:off x="7166728" y="1624008"/>
            <a:ext cx="696389" cy="696389"/>
            <a:chOff x="9459614" y="1624008"/>
            <a:chExt cx="696389" cy="696389"/>
          </a:xfrm>
        </p:grpSpPr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8DC3915F-7DC2-7E42-C5FB-47BEDB2B89CD}"/>
                </a:ext>
              </a:extLst>
            </p:cNvPr>
            <p:cNvGrpSpPr/>
            <p:nvPr/>
          </p:nvGrpSpPr>
          <p:grpSpPr>
            <a:xfrm>
              <a:off x="9459614" y="1624008"/>
              <a:ext cx="696389" cy="696389"/>
              <a:chOff x="1586780" y="3077181"/>
              <a:chExt cx="888865" cy="888865"/>
            </a:xfrm>
            <a:solidFill>
              <a:schemeClr val="accent5"/>
            </a:solidFill>
          </p:grpSpPr>
          <p:sp>
            <p:nvSpPr>
              <p:cNvPr id="49" name="Rectangle : coins arrondis 48">
                <a:extLst>
                  <a:ext uri="{FF2B5EF4-FFF2-40B4-BE49-F238E27FC236}">
                    <a16:creationId xmlns:a16="http://schemas.microsoft.com/office/drawing/2014/main" id="{DB27557F-2C2E-128D-ABBB-F2B6FF5DD686}"/>
                  </a:ext>
                </a:extLst>
              </p:cNvPr>
              <p:cNvSpPr/>
              <p:nvPr/>
            </p:nvSpPr>
            <p:spPr>
              <a:xfrm>
                <a:off x="1586780" y="3077181"/>
                <a:ext cx="888865" cy="88886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48A6F76-68BD-2C2B-EFEC-334A9666B3E4}"/>
                  </a:ext>
                </a:extLst>
              </p:cNvPr>
              <p:cNvSpPr/>
              <p:nvPr/>
            </p:nvSpPr>
            <p:spPr>
              <a:xfrm>
                <a:off x="2345531" y="3788569"/>
                <a:ext cx="130114" cy="1774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973C0769-BEAD-C08C-0356-30897F09C99D}"/>
                </a:ext>
              </a:extLst>
            </p:cNvPr>
            <p:cNvSpPr/>
            <p:nvPr/>
          </p:nvSpPr>
          <p:spPr>
            <a:xfrm>
              <a:off x="9622717" y="1789829"/>
              <a:ext cx="370183" cy="364747"/>
            </a:xfrm>
            <a:custGeom>
              <a:avLst/>
              <a:gdLst>
                <a:gd name="connsiteX0" fmla="*/ 17349 w 642785"/>
                <a:gd name="connsiteY0" fmla="*/ 633347 h 633346"/>
                <a:gd name="connsiteX1" fmla="*/ 239 w 642785"/>
                <a:gd name="connsiteY1" fmla="*/ 616237 h 633346"/>
                <a:gd name="connsiteX2" fmla="*/ 17349 w 642785"/>
                <a:gd name="connsiteY2" fmla="*/ 599127 h 633346"/>
                <a:gd name="connsiteX3" fmla="*/ 625835 w 642785"/>
                <a:gd name="connsiteY3" fmla="*/ 599127 h 633346"/>
                <a:gd name="connsiteX4" fmla="*/ 642786 w 642785"/>
                <a:gd name="connsiteY4" fmla="*/ 616237 h 633346"/>
                <a:gd name="connsiteX5" fmla="*/ 625835 w 642785"/>
                <a:gd name="connsiteY5" fmla="*/ 633347 h 633346"/>
                <a:gd name="connsiteX6" fmla="*/ 17349 w 642785"/>
                <a:gd name="connsiteY6" fmla="*/ 633347 h 633346"/>
                <a:gd name="connsiteX7" fmla="*/ 332336 w 642785"/>
                <a:gd name="connsiteY7" fmla="*/ 5522 h 633346"/>
                <a:gd name="connsiteX8" fmla="*/ 637056 w 642785"/>
                <a:gd name="connsiteY8" fmla="*/ 287880 h 633346"/>
                <a:gd name="connsiteX9" fmla="*/ 642706 w 642785"/>
                <a:gd name="connsiteY9" fmla="*/ 300295 h 633346"/>
                <a:gd name="connsiteX10" fmla="*/ 642706 w 642785"/>
                <a:gd name="connsiteY10" fmla="*/ 318679 h 633346"/>
                <a:gd name="connsiteX11" fmla="*/ 625278 w 642785"/>
                <a:gd name="connsiteY11" fmla="*/ 335789 h 633346"/>
                <a:gd name="connsiteX12" fmla="*/ 578325 w 642785"/>
                <a:gd name="connsiteY12" fmla="*/ 335789 h 633346"/>
                <a:gd name="connsiteX13" fmla="*/ 578325 w 642785"/>
                <a:gd name="connsiteY13" fmla="*/ 547876 h 633346"/>
                <a:gd name="connsiteX14" fmla="*/ 561374 w 642785"/>
                <a:gd name="connsiteY14" fmla="*/ 564986 h 633346"/>
                <a:gd name="connsiteX15" fmla="*/ 338782 w 642785"/>
                <a:gd name="connsiteY15" fmla="*/ 564986 h 633346"/>
                <a:gd name="connsiteX16" fmla="*/ 338782 w 642785"/>
                <a:gd name="connsiteY16" fmla="*/ 512621 h 633346"/>
                <a:gd name="connsiteX17" fmla="*/ 381358 w 642785"/>
                <a:gd name="connsiteY17" fmla="*/ 501638 h 633346"/>
                <a:gd name="connsiteX18" fmla="*/ 445661 w 642785"/>
                <a:gd name="connsiteY18" fmla="*/ 449273 h 633346"/>
                <a:gd name="connsiteX19" fmla="*/ 470013 w 642785"/>
                <a:gd name="connsiteY19" fmla="*/ 370566 h 633346"/>
                <a:gd name="connsiteX20" fmla="*/ 470013 w 642785"/>
                <a:gd name="connsiteY20" fmla="*/ 370566 h 633346"/>
                <a:gd name="connsiteX21" fmla="*/ 457837 w 642785"/>
                <a:gd name="connsiteY21" fmla="*/ 312949 h 633346"/>
                <a:gd name="connsiteX22" fmla="*/ 367432 w 642785"/>
                <a:gd name="connsiteY22" fmla="*/ 170337 h 633346"/>
                <a:gd name="connsiteX23" fmla="*/ 335678 w 642785"/>
                <a:gd name="connsiteY23" fmla="*/ 124339 h 633346"/>
                <a:gd name="connsiteX24" fmla="*/ 312201 w 642785"/>
                <a:gd name="connsiteY24" fmla="*/ 119484 h 633346"/>
                <a:gd name="connsiteX25" fmla="*/ 306949 w 642785"/>
                <a:gd name="connsiteY25" fmla="*/ 124737 h 633346"/>
                <a:gd name="connsiteX26" fmla="*/ 275435 w 642785"/>
                <a:gd name="connsiteY26" fmla="*/ 170337 h 633346"/>
                <a:gd name="connsiteX27" fmla="*/ 184711 w 642785"/>
                <a:gd name="connsiteY27" fmla="*/ 312949 h 633346"/>
                <a:gd name="connsiteX28" fmla="*/ 172853 w 642785"/>
                <a:gd name="connsiteY28" fmla="*/ 370566 h 633346"/>
                <a:gd name="connsiteX29" fmla="*/ 197364 w 642785"/>
                <a:gd name="connsiteY29" fmla="*/ 449273 h 633346"/>
                <a:gd name="connsiteX30" fmla="*/ 261348 w 642785"/>
                <a:gd name="connsiteY30" fmla="*/ 501638 h 633346"/>
                <a:gd name="connsiteX31" fmla="*/ 304402 w 642785"/>
                <a:gd name="connsiteY31" fmla="*/ 512621 h 633346"/>
                <a:gd name="connsiteX32" fmla="*/ 304402 w 642785"/>
                <a:gd name="connsiteY32" fmla="*/ 564986 h 633346"/>
                <a:gd name="connsiteX33" fmla="*/ 81811 w 642785"/>
                <a:gd name="connsiteY33" fmla="*/ 564986 h 633346"/>
                <a:gd name="connsiteX34" fmla="*/ 64542 w 642785"/>
                <a:gd name="connsiteY34" fmla="*/ 547876 h 633346"/>
                <a:gd name="connsiteX35" fmla="*/ 64542 w 642785"/>
                <a:gd name="connsiteY35" fmla="*/ 335789 h 633346"/>
                <a:gd name="connsiteX36" fmla="*/ 17270 w 642785"/>
                <a:gd name="connsiteY36" fmla="*/ 335789 h 633346"/>
                <a:gd name="connsiteX37" fmla="*/ 0 w 642785"/>
                <a:gd name="connsiteY37" fmla="*/ 318679 h 633346"/>
                <a:gd name="connsiteX38" fmla="*/ 0 w 642785"/>
                <a:gd name="connsiteY38" fmla="*/ 299897 h 633346"/>
                <a:gd name="connsiteX39" fmla="*/ 6287 w 642785"/>
                <a:gd name="connsiteY39" fmla="*/ 286607 h 633346"/>
                <a:gd name="connsiteX40" fmla="*/ 307983 w 642785"/>
                <a:gd name="connsiteY40" fmla="*/ 4647 h 633346"/>
                <a:gd name="connsiteX41" fmla="*/ 332336 w 642785"/>
                <a:gd name="connsiteY41" fmla="*/ 5522 h 633346"/>
                <a:gd name="connsiteX42" fmla="*/ 332336 w 642785"/>
                <a:gd name="connsiteY42" fmla="*/ 5522 h 633346"/>
                <a:gd name="connsiteX43" fmla="*/ 321433 w 642785"/>
                <a:gd name="connsiteY43" fmla="*/ 164209 h 633346"/>
                <a:gd name="connsiteX44" fmla="*/ 303606 w 642785"/>
                <a:gd name="connsiteY44" fmla="*/ 189915 h 633346"/>
                <a:gd name="connsiteX45" fmla="*/ 216464 w 642785"/>
                <a:gd name="connsiteY45" fmla="*/ 326080 h 633346"/>
                <a:gd name="connsiteX46" fmla="*/ 207232 w 642785"/>
                <a:gd name="connsiteY46" fmla="*/ 370566 h 633346"/>
                <a:gd name="connsiteX47" fmla="*/ 225616 w 642785"/>
                <a:gd name="connsiteY47" fmla="*/ 430332 h 633346"/>
                <a:gd name="connsiteX48" fmla="*/ 274798 w 642785"/>
                <a:gd name="connsiteY48" fmla="*/ 469965 h 633346"/>
                <a:gd name="connsiteX49" fmla="*/ 304561 w 642785"/>
                <a:gd name="connsiteY49" fmla="*/ 478002 h 633346"/>
                <a:gd name="connsiteX50" fmla="*/ 304561 w 642785"/>
                <a:gd name="connsiteY50" fmla="*/ 430332 h 633346"/>
                <a:gd name="connsiteX51" fmla="*/ 253072 w 642785"/>
                <a:gd name="connsiteY51" fmla="*/ 400728 h 633346"/>
                <a:gd name="connsiteX52" fmla="*/ 246944 w 642785"/>
                <a:gd name="connsiteY52" fmla="*/ 377331 h 633346"/>
                <a:gd name="connsiteX53" fmla="*/ 270102 w 642785"/>
                <a:gd name="connsiteY53" fmla="*/ 371203 h 633346"/>
                <a:gd name="connsiteX54" fmla="*/ 304482 w 642785"/>
                <a:gd name="connsiteY54" fmla="*/ 390860 h 633346"/>
                <a:gd name="connsiteX55" fmla="*/ 304482 w 642785"/>
                <a:gd name="connsiteY55" fmla="*/ 327353 h 633346"/>
                <a:gd name="connsiteX56" fmla="*/ 286974 w 642785"/>
                <a:gd name="connsiteY56" fmla="*/ 317405 h 633346"/>
                <a:gd name="connsiteX57" fmla="*/ 280846 w 642785"/>
                <a:gd name="connsiteY57" fmla="*/ 294167 h 633346"/>
                <a:gd name="connsiteX58" fmla="*/ 304004 w 642785"/>
                <a:gd name="connsiteY58" fmla="*/ 287880 h 633346"/>
                <a:gd name="connsiteX59" fmla="*/ 304482 w 642785"/>
                <a:gd name="connsiteY59" fmla="*/ 288119 h 633346"/>
                <a:gd name="connsiteX60" fmla="*/ 304482 w 642785"/>
                <a:gd name="connsiteY60" fmla="*/ 246577 h 633346"/>
                <a:gd name="connsiteX61" fmla="*/ 321433 w 642785"/>
                <a:gd name="connsiteY61" fmla="*/ 229467 h 633346"/>
                <a:gd name="connsiteX62" fmla="*/ 338861 w 642785"/>
                <a:gd name="connsiteY62" fmla="*/ 246577 h 633346"/>
                <a:gd name="connsiteX63" fmla="*/ 338861 w 642785"/>
                <a:gd name="connsiteY63" fmla="*/ 287960 h 633346"/>
                <a:gd name="connsiteX64" fmla="*/ 362338 w 642785"/>
                <a:gd name="connsiteY64" fmla="*/ 294247 h 633346"/>
                <a:gd name="connsiteX65" fmla="*/ 356290 w 642785"/>
                <a:gd name="connsiteY65" fmla="*/ 317485 h 633346"/>
                <a:gd name="connsiteX66" fmla="*/ 338941 w 642785"/>
                <a:gd name="connsiteY66" fmla="*/ 327433 h 633346"/>
                <a:gd name="connsiteX67" fmla="*/ 338941 w 642785"/>
                <a:gd name="connsiteY67" fmla="*/ 390940 h 633346"/>
                <a:gd name="connsiteX68" fmla="*/ 372843 w 642785"/>
                <a:gd name="connsiteY68" fmla="*/ 371282 h 633346"/>
                <a:gd name="connsiteX69" fmla="*/ 396320 w 642785"/>
                <a:gd name="connsiteY69" fmla="*/ 377410 h 633346"/>
                <a:gd name="connsiteX70" fmla="*/ 390192 w 642785"/>
                <a:gd name="connsiteY70" fmla="*/ 400808 h 633346"/>
                <a:gd name="connsiteX71" fmla="*/ 338861 w 642785"/>
                <a:gd name="connsiteY71" fmla="*/ 430412 h 633346"/>
                <a:gd name="connsiteX72" fmla="*/ 338861 w 642785"/>
                <a:gd name="connsiteY72" fmla="*/ 478082 h 633346"/>
                <a:gd name="connsiteX73" fmla="*/ 368387 w 642785"/>
                <a:gd name="connsiteY73" fmla="*/ 470044 h 633346"/>
                <a:gd name="connsiteX74" fmla="*/ 417489 w 642785"/>
                <a:gd name="connsiteY74" fmla="*/ 430412 h 633346"/>
                <a:gd name="connsiteX75" fmla="*/ 435713 w 642785"/>
                <a:gd name="connsiteY75" fmla="*/ 370646 h 633346"/>
                <a:gd name="connsiteX76" fmla="*/ 435713 w 642785"/>
                <a:gd name="connsiteY76" fmla="*/ 370646 h 633346"/>
                <a:gd name="connsiteX77" fmla="*/ 426561 w 642785"/>
                <a:gd name="connsiteY77" fmla="*/ 326159 h 633346"/>
                <a:gd name="connsiteX78" fmla="*/ 339180 w 642785"/>
                <a:gd name="connsiteY78" fmla="*/ 189994 h 633346"/>
                <a:gd name="connsiteX79" fmla="*/ 321353 w 642785"/>
                <a:gd name="connsiteY79" fmla="*/ 164289 h 633346"/>
                <a:gd name="connsiteX80" fmla="*/ 321353 w 642785"/>
                <a:gd name="connsiteY80" fmla="*/ 164289 h 633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42785" h="633346">
                  <a:moveTo>
                    <a:pt x="17349" y="633347"/>
                  </a:moveTo>
                  <a:cubicBezTo>
                    <a:pt x="7799" y="633347"/>
                    <a:pt x="239" y="625707"/>
                    <a:pt x="239" y="616237"/>
                  </a:cubicBezTo>
                  <a:cubicBezTo>
                    <a:pt x="239" y="606767"/>
                    <a:pt x="7799" y="599127"/>
                    <a:pt x="17349" y="599127"/>
                  </a:cubicBezTo>
                  <a:lnTo>
                    <a:pt x="625835" y="599127"/>
                  </a:lnTo>
                  <a:cubicBezTo>
                    <a:pt x="635385" y="599127"/>
                    <a:pt x="642786" y="606767"/>
                    <a:pt x="642786" y="616237"/>
                  </a:cubicBezTo>
                  <a:cubicBezTo>
                    <a:pt x="642786" y="625707"/>
                    <a:pt x="635385" y="633347"/>
                    <a:pt x="625835" y="633347"/>
                  </a:cubicBezTo>
                  <a:lnTo>
                    <a:pt x="17349" y="633347"/>
                  </a:lnTo>
                  <a:close/>
                  <a:moveTo>
                    <a:pt x="332336" y="5522"/>
                  </a:moveTo>
                  <a:lnTo>
                    <a:pt x="637056" y="287880"/>
                  </a:lnTo>
                  <a:cubicBezTo>
                    <a:pt x="640558" y="291223"/>
                    <a:pt x="642706" y="295839"/>
                    <a:pt x="642706" y="300295"/>
                  </a:cubicBezTo>
                  <a:lnTo>
                    <a:pt x="642706" y="318679"/>
                  </a:lnTo>
                  <a:cubicBezTo>
                    <a:pt x="642706" y="328149"/>
                    <a:pt x="634907" y="335789"/>
                    <a:pt x="625278" y="335789"/>
                  </a:cubicBezTo>
                  <a:lnTo>
                    <a:pt x="578325" y="335789"/>
                  </a:lnTo>
                  <a:lnTo>
                    <a:pt x="578325" y="547876"/>
                  </a:lnTo>
                  <a:cubicBezTo>
                    <a:pt x="578325" y="557346"/>
                    <a:pt x="570923" y="564986"/>
                    <a:pt x="561374" y="564986"/>
                  </a:cubicBezTo>
                  <a:lnTo>
                    <a:pt x="338782" y="564986"/>
                  </a:lnTo>
                  <a:lnTo>
                    <a:pt x="338782" y="512621"/>
                  </a:lnTo>
                  <a:cubicBezTo>
                    <a:pt x="353982" y="510949"/>
                    <a:pt x="368307" y="507129"/>
                    <a:pt x="381358" y="501638"/>
                  </a:cubicBezTo>
                  <a:cubicBezTo>
                    <a:pt x="407859" y="490497"/>
                    <a:pt x="430063" y="472113"/>
                    <a:pt x="445661" y="449273"/>
                  </a:cubicBezTo>
                  <a:cubicBezTo>
                    <a:pt x="460861" y="426513"/>
                    <a:pt x="470013" y="399296"/>
                    <a:pt x="470013" y="370566"/>
                  </a:cubicBezTo>
                  <a:lnTo>
                    <a:pt x="470013" y="370566"/>
                  </a:lnTo>
                  <a:cubicBezTo>
                    <a:pt x="470013" y="351785"/>
                    <a:pt x="466113" y="332367"/>
                    <a:pt x="457837" y="312949"/>
                  </a:cubicBezTo>
                  <a:cubicBezTo>
                    <a:pt x="445263" y="282150"/>
                    <a:pt x="401334" y="219281"/>
                    <a:pt x="367432" y="170337"/>
                  </a:cubicBezTo>
                  <a:cubicBezTo>
                    <a:pt x="353982" y="151317"/>
                    <a:pt x="342204" y="134287"/>
                    <a:pt x="335678" y="124339"/>
                  </a:cubicBezTo>
                  <a:cubicBezTo>
                    <a:pt x="330426" y="116540"/>
                    <a:pt x="320000" y="114391"/>
                    <a:pt x="312201" y="119484"/>
                  </a:cubicBezTo>
                  <a:cubicBezTo>
                    <a:pt x="310053" y="120996"/>
                    <a:pt x="308302" y="122668"/>
                    <a:pt x="306949" y="124737"/>
                  </a:cubicBezTo>
                  <a:cubicBezTo>
                    <a:pt x="300582" y="134446"/>
                    <a:pt x="288804" y="151317"/>
                    <a:pt x="275435" y="170337"/>
                  </a:cubicBezTo>
                  <a:cubicBezTo>
                    <a:pt x="241453" y="219281"/>
                    <a:pt x="197603" y="282230"/>
                    <a:pt x="184711" y="312949"/>
                  </a:cubicBezTo>
                  <a:cubicBezTo>
                    <a:pt x="176673" y="332367"/>
                    <a:pt x="172853" y="351785"/>
                    <a:pt x="172853" y="370566"/>
                  </a:cubicBezTo>
                  <a:cubicBezTo>
                    <a:pt x="172853" y="399296"/>
                    <a:pt x="181686" y="426513"/>
                    <a:pt x="197364" y="449273"/>
                  </a:cubicBezTo>
                  <a:cubicBezTo>
                    <a:pt x="212803" y="472113"/>
                    <a:pt x="235007" y="490417"/>
                    <a:pt x="261348" y="501638"/>
                  </a:cubicBezTo>
                  <a:cubicBezTo>
                    <a:pt x="274877" y="507129"/>
                    <a:pt x="289202" y="510949"/>
                    <a:pt x="304402" y="512621"/>
                  </a:cubicBezTo>
                  <a:lnTo>
                    <a:pt x="304402" y="564986"/>
                  </a:lnTo>
                  <a:lnTo>
                    <a:pt x="81811" y="564986"/>
                  </a:lnTo>
                  <a:cubicBezTo>
                    <a:pt x="72340" y="564986"/>
                    <a:pt x="64542" y="557346"/>
                    <a:pt x="64542" y="547876"/>
                  </a:cubicBezTo>
                  <a:lnTo>
                    <a:pt x="64542" y="335789"/>
                  </a:lnTo>
                  <a:lnTo>
                    <a:pt x="17270" y="335789"/>
                  </a:lnTo>
                  <a:cubicBezTo>
                    <a:pt x="7720" y="335789"/>
                    <a:pt x="0" y="328149"/>
                    <a:pt x="0" y="318679"/>
                  </a:cubicBezTo>
                  <a:lnTo>
                    <a:pt x="0" y="299897"/>
                  </a:lnTo>
                  <a:cubicBezTo>
                    <a:pt x="0" y="294565"/>
                    <a:pt x="2547" y="289711"/>
                    <a:pt x="6287" y="286607"/>
                  </a:cubicBezTo>
                  <a:lnTo>
                    <a:pt x="307983" y="4647"/>
                  </a:lnTo>
                  <a:cubicBezTo>
                    <a:pt x="314907" y="-1879"/>
                    <a:pt x="325810" y="-1481"/>
                    <a:pt x="332336" y="5522"/>
                  </a:cubicBezTo>
                  <a:lnTo>
                    <a:pt x="332336" y="5522"/>
                  </a:lnTo>
                  <a:close/>
                  <a:moveTo>
                    <a:pt x="321433" y="164209"/>
                  </a:moveTo>
                  <a:cubicBezTo>
                    <a:pt x="315783" y="172247"/>
                    <a:pt x="310132" y="180922"/>
                    <a:pt x="303606" y="189915"/>
                  </a:cubicBezTo>
                  <a:cubicBezTo>
                    <a:pt x="270500" y="237664"/>
                    <a:pt x="227685" y="298783"/>
                    <a:pt x="216464" y="326080"/>
                  </a:cubicBezTo>
                  <a:cubicBezTo>
                    <a:pt x="210177" y="341041"/>
                    <a:pt x="207232" y="356003"/>
                    <a:pt x="207232" y="370566"/>
                  </a:cubicBezTo>
                  <a:cubicBezTo>
                    <a:pt x="207232" y="392531"/>
                    <a:pt x="213997" y="412983"/>
                    <a:pt x="225616" y="430332"/>
                  </a:cubicBezTo>
                  <a:cubicBezTo>
                    <a:pt x="237474" y="447602"/>
                    <a:pt x="254345" y="461529"/>
                    <a:pt x="274798" y="469965"/>
                  </a:cubicBezTo>
                  <a:cubicBezTo>
                    <a:pt x="283870" y="473944"/>
                    <a:pt x="293977" y="476490"/>
                    <a:pt x="304561" y="478002"/>
                  </a:cubicBezTo>
                  <a:lnTo>
                    <a:pt x="304561" y="430332"/>
                  </a:lnTo>
                  <a:lnTo>
                    <a:pt x="253072" y="400728"/>
                  </a:lnTo>
                  <a:cubicBezTo>
                    <a:pt x="244875" y="395874"/>
                    <a:pt x="242090" y="385528"/>
                    <a:pt x="246944" y="377331"/>
                  </a:cubicBezTo>
                  <a:cubicBezTo>
                    <a:pt x="251560" y="369134"/>
                    <a:pt x="262144" y="366348"/>
                    <a:pt x="270102" y="371203"/>
                  </a:cubicBezTo>
                  <a:lnTo>
                    <a:pt x="304482" y="390860"/>
                  </a:lnTo>
                  <a:lnTo>
                    <a:pt x="304482" y="327353"/>
                  </a:lnTo>
                  <a:lnTo>
                    <a:pt x="286974" y="317405"/>
                  </a:lnTo>
                  <a:cubicBezTo>
                    <a:pt x="279015" y="312790"/>
                    <a:pt x="276151" y="302205"/>
                    <a:pt x="280846" y="294167"/>
                  </a:cubicBezTo>
                  <a:cubicBezTo>
                    <a:pt x="285541" y="285971"/>
                    <a:pt x="295808" y="283185"/>
                    <a:pt x="304004" y="287880"/>
                  </a:cubicBezTo>
                  <a:lnTo>
                    <a:pt x="304482" y="288119"/>
                  </a:lnTo>
                  <a:lnTo>
                    <a:pt x="304482" y="246577"/>
                  </a:lnTo>
                  <a:cubicBezTo>
                    <a:pt x="304482" y="237027"/>
                    <a:pt x="312281" y="229467"/>
                    <a:pt x="321433" y="229467"/>
                  </a:cubicBezTo>
                  <a:cubicBezTo>
                    <a:pt x="330585" y="229467"/>
                    <a:pt x="338861" y="237107"/>
                    <a:pt x="338861" y="246577"/>
                  </a:cubicBezTo>
                  <a:lnTo>
                    <a:pt x="338861" y="287960"/>
                  </a:lnTo>
                  <a:cubicBezTo>
                    <a:pt x="347138" y="283344"/>
                    <a:pt x="357563" y="286050"/>
                    <a:pt x="362338" y="294247"/>
                  </a:cubicBezTo>
                  <a:cubicBezTo>
                    <a:pt x="367113" y="302285"/>
                    <a:pt x="364089" y="312869"/>
                    <a:pt x="356290" y="317485"/>
                  </a:cubicBezTo>
                  <a:lnTo>
                    <a:pt x="338941" y="327433"/>
                  </a:lnTo>
                  <a:lnTo>
                    <a:pt x="338941" y="390940"/>
                  </a:lnTo>
                  <a:lnTo>
                    <a:pt x="372843" y="371282"/>
                  </a:lnTo>
                  <a:cubicBezTo>
                    <a:pt x="381120" y="366428"/>
                    <a:pt x="391545" y="369213"/>
                    <a:pt x="396320" y="377410"/>
                  </a:cubicBezTo>
                  <a:cubicBezTo>
                    <a:pt x="401095" y="385607"/>
                    <a:pt x="398468" y="395953"/>
                    <a:pt x="390192" y="400808"/>
                  </a:cubicBezTo>
                  <a:lnTo>
                    <a:pt x="338861" y="430412"/>
                  </a:lnTo>
                  <a:lnTo>
                    <a:pt x="338861" y="478082"/>
                  </a:lnTo>
                  <a:cubicBezTo>
                    <a:pt x="349287" y="476570"/>
                    <a:pt x="359314" y="474023"/>
                    <a:pt x="368387" y="470044"/>
                  </a:cubicBezTo>
                  <a:cubicBezTo>
                    <a:pt x="388839" y="461608"/>
                    <a:pt x="405790" y="447681"/>
                    <a:pt x="417489" y="430412"/>
                  </a:cubicBezTo>
                  <a:cubicBezTo>
                    <a:pt x="429187" y="413143"/>
                    <a:pt x="435713" y="392451"/>
                    <a:pt x="435713" y="370646"/>
                  </a:cubicBezTo>
                  <a:lnTo>
                    <a:pt x="435713" y="370646"/>
                  </a:lnTo>
                  <a:cubicBezTo>
                    <a:pt x="435713" y="356082"/>
                    <a:pt x="432689" y="341121"/>
                    <a:pt x="426561" y="326159"/>
                  </a:cubicBezTo>
                  <a:cubicBezTo>
                    <a:pt x="415261" y="298863"/>
                    <a:pt x="372684" y="237744"/>
                    <a:pt x="339180" y="189994"/>
                  </a:cubicBezTo>
                  <a:cubicBezTo>
                    <a:pt x="333132" y="180922"/>
                    <a:pt x="327004" y="172327"/>
                    <a:pt x="321353" y="164289"/>
                  </a:cubicBezTo>
                  <a:lnTo>
                    <a:pt x="321353" y="164289"/>
                  </a:lnTo>
                  <a:close/>
                </a:path>
              </a:pathLst>
            </a:custGeom>
            <a:solidFill>
              <a:schemeClr val="bg1"/>
            </a:solidFill>
            <a:ln w="795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38BCC6EF-F9D3-6847-DCD3-4E4ABB44797A}"/>
              </a:ext>
            </a:extLst>
          </p:cNvPr>
          <p:cNvGrpSpPr/>
          <p:nvPr/>
        </p:nvGrpSpPr>
        <p:grpSpPr>
          <a:xfrm>
            <a:off x="10004571" y="1624007"/>
            <a:ext cx="696389" cy="696389"/>
            <a:chOff x="10004571" y="1624007"/>
            <a:chExt cx="696389" cy="696389"/>
          </a:xfrm>
        </p:grpSpPr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07DE6C33-B9E6-BE94-BE07-78ED5E77F5B8}"/>
                </a:ext>
              </a:extLst>
            </p:cNvPr>
            <p:cNvGrpSpPr/>
            <p:nvPr/>
          </p:nvGrpSpPr>
          <p:grpSpPr>
            <a:xfrm>
              <a:off x="10004571" y="1624007"/>
              <a:ext cx="696389" cy="696389"/>
              <a:chOff x="1586780" y="3077181"/>
              <a:chExt cx="888865" cy="888865"/>
            </a:xfrm>
            <a:solidFill>
              <a:schemeClr val="accent1"/>
            </a:solidFill>
          </p:grpSpPr>
          <p:sp>
            <p:nvSpPr>
              <p:cNvPr id="66" name="Rectangle : coins arrondis 65">
                <a:extLst>
                  <a:ext uri="{FF2B5EF4-FFF2-40B4-BE49-F238E27FC236}">
                    <a16:creationId xmlns:a16="http://schemas.microsoft.com/office/drawing/2014/main" id="{4A6F6F3F-BF01-3A2D-8821-16D6286D2F02}"/>
                  </a:ext>
                </a:extLst>
              </p:cNvPr>
              <p:cNvSpPr/>
              <p:nvPr/>
            </p:nvSpPr>
            <p:spPr>
              <a:xfrm>
                <a:off x="1586780" y="3077181"/>
                <a:ext cx="888865" cy="88886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52FC7E2-4357-34EC-022A-8B10E3E4236F}"/>
                  </a:ext>
                </a:extLst>
              </p:cNvPr>
              <p:cNvSpPr/>
              <p:nvPr/>
            </p:nvSpPr>
            <p:spPr>
              <a:xfrm>
                <a:off x="2345531" y="3788569"/>
                <a:ext cx="130114" cy="1774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aphique 327">
              <a:extLst>
                <a:ext uri="{FF2B5EF4-FFF2-40B4-BE49-F238E27FC236}">
                  <a16:creationId xmlns:a16="http://schemas.microsoft.com/office/drawing/2014/main" id="{EE6FA976-26BB-94FE-E65F-86802C5C6AFC}"/>
                </a:ext>
              </a:extLst>
            </p:cNvPr>
            <p:cNvGrpSpPr/>
            <p:nvPr/>
          </p:nvGrpSpPr>
          <p:grpSpPr>
            <a:xfrm>
              <a:off x="10180066" y="1757550"/>
              <a:ext cx="345398" cy="429302"/>
              <a:chOff x="3666235" y="4314235"/>
              <a:chExt cx="415925" cy="516962"/>
            </a:xfrm>
            <a:solidFill>
              <a:schemeClr val="bg1"/>
            </a:solidFill>
          </p:grpSpPr>
          <p:grpSp>
            <p:nvGrpSpPr>
              <p:cNvPr id="54" name="Graphique 327">
                <a:extLst>
                  <a:ext uri="{FF2B5EF4-FFF2-40B4-BE49-F238E27FC236}">
                    <a16:creationId xmlns:a16="http://schemas.microsoft.com/office/drawing/2014/main" id="{A27E9C1B-9790-94C3-6556-80E652898026}"/>
                  </a:ext>
                </a:extLst>
              </p:cNvPr>
              <p:cNvGrpSpPr/>
              <p:nvPr/>
            </p:nvGrpSpPr>
            <p:grpSpPr>
              <a:xfrm>
                <a:off x="3789443" y="4314235"/>
                <a:ext cx="169464" cy="77014"/>
                <a:chOff x="3789443" y="4314235"/>
                <a:chExt cx="169464" cy="77014"/>
              </a:xfrm>
              <a:grpFill/>
            </p:grpSpPr>
            <p:sp>
              <p:nvSpPr>
                <p:cNvPr id="63" name="Forme libre : forme 62">
                  <a:extLst>
                    <a:ext uri="{FF2B5EF4-FFF2-40B4-BE49-F238E27FC236}">
                      <a16:creationId xmlns:a16="http://schemas.microsoft.com/office/drawing/2014/main" id="{5BCB903D-E3BF-81FB-B97E-9B5D6239C602}"/>
                    </a:ext>
                  </a:extLst>
                </p:cNvPr>
                <p:cNvSpPr/>
                <p:nvPr/>
              </p:nvSpPr>
              <p:spPr>
                <a:xfrm>
                  <a:off x="3860616" y="4314235"/>
                  <a:ext cx="27477" cy="65631"/>
                </a:xfrm>
                <a:custGeom>
                  <a:avLst/>
                  <a:gdLst>
                    <a:gd name="connsiteX0" fmla="*/ 13739 w 27477"/>
                    <a:gd name="connsiteY0" fmla="*/ 65631 h 65631"/>
                    <a:gd name="connsiteX1" fmla="*/ 27477 w 27477"/>
                    <a:gd name="connsiteY1" fmla="*/ 51892 h 65631"/>
                    <a:gd name="connsiteX2" fmla="*/ 27477 w 27477"/>
                    <a:gd name="connsiteY2" fmla="*/ 13739 h 65631"/>
                    <a:gd name="connsiteX3" fmla="*/ 13739 w 27477"/>
                    <a:gd name="connsiteY3" fmla="*/ 0 h 65631"/>
                    <a:gd name="connsiteX4" fmla="*/ 0 w 27477"/>
                    <a:gd name="connsiteY4" fmla="*/ 13739 h 65631"/>
                    <a:gd name="connsiteX5" fmla="*/ 0 w 27477"/>
                    <a:gd name="connsiteY5" fmla="*/ 51892 h 65631"/>
                    <a:gd name="connsiteX6" fmla="*/ 13739 w 27477"/>
                    <a:gd name="connsiteY6" fmla="*/ 65631 h 65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477" h="65631">
                      <a:moveTo>
                        <a:pt x="13739" y="65631"/>
                      </a:moveTo>
                      <a:cubicBezTo>
                        <a:pt x="21275" y="65631"/>
                        <a:pt x="27477" y="59508"/>
                        <a:pt x="27477" y="51892"/>
                      </a:cubicBezTo>
                      <a:lnTo>
                        <a:pt x="27477" y="13739"/>
                      </a:lnTo>
                      <a:cubicBezTo>
                        <a:pt x="27477" y="6202"/>
                        <a:pt x="21354" y="0"/>
                        <a:pt x="13739" y="0"/>
                      </a:cubicBezTo>
                      <a:cubicBezTo>
                        <a:pt x="6123" y="0"/>
                        <a:pt x="0" y="6123"/>
                        <a:pt x="0" y="13739"/>
                      </a:cubicBezTo>
                      <a:lnTo>
                        <a:pt x="0" y="51892"/>
                      </a:lnTo>
                      <a:cubicBezTo>
                        <a:pt x="0" y="59429"/>
                        <a:pt x="6123" y="65631"/>
                        <a:pt x="13739" y="65631"/>
                      </a:cubicBezTo>
                      <a:close/>
                    </a:path>
                  </a:pathLst>
                </a:custGeom>
                <a:grpFill/>
                <a:ln w="7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orme libre : forme 63">
                  <a:extLst>
                    <a:ext uri="{FF2B5EF4-FFF2-40B4-BE49-F238E27FC236}">
                      <a16:creationId xmlns:a16="http://schemas.microsoft.com/office/drawing/2014/main" id="{5A83555C-04C7-6D75-B0E1-E56A26518DBB}"/>
                    </a:ext>
                  </a:extLst>
                </p:cNvPr>
                <p:cNvSpPr/>
                <p:nvPr/>
              </p:nvSpPr>
              <p:spPr>
                <a:xfrm>
                  <a:off x="3916511" y="4328678"/>
                  <a:ext cx="42395" cy="62570"/>
                </a:xfrm>
                <a:custGeom>
                  <a:avLst/>
                  <a:gdLst>
                    <a:gd name="connsiteX0" fmla="*/ 8401 w 42395"/>
                    <a:gd name="connsiteY0" fmla="*/ 61472 h 62570"/>
                    <a:gd name="connsiteX1" fmla="*/ 13740 w 42395"/>
                    <a:gd name="connsiteY1" fmla="*/ 62571 h 62570"/>
                    <a:gd name="connsiteX2" fmla="*/ 26379 w 42395"/>
                    <a:gd name="connsiteY2" fmla="*/ 54249 h 62570"/>
                    <a:gd name="connsiteX3" fmla="*/ 41296 w 42395"/>
                    <a:gd name="connsiteY3" fmla="*/ 19078 h 62570"/>
                    <a:gd name="connsiteX4" fmla="*/ 33994 w 42395"/>
                    <a:gd name="connsiteY4" fmla="*/ 1100 h 62570"/>
                    <a:gd name="connsiteX5" fmla="*/ 16017 w 42395"/>
                    <a:gd name="connsiteY5" fmla="*/ 8402 h 62570"/>
                    <a:gd name="connsiteX6" fmla="*/ 1100 w 42395"/>
                    <a:gd name="connsiteY6" fmla="*/ 43572 h 62570"/>
                    <a:gd name="connsiteX7" fmla="*/ 8401 w 42395"/>
                    <a:gd name="connsiteY7" fmla="*/ 61550 h 62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395" h="62570">
                      <a:moveTo>
                        <a:pt x="8401" y="61472"/>
                      </a:moveTo>
                      <a:cubicBezTo>
                        <a:pt x="10129" y="62178"/>
                        <a:pt x="11934" y="62571"/>
                        <a:pt x="13740" y="62571"/>
                      </a:cubicBezTo>
                      <a:cubicBezTo>
                        <a:pt x="19078" y="62571"/>
                        <a:pt x="24181" y="59431"/>
                        <a:pt x="26379" y="54249"/>
                      </a:cubicBezTo>
                      <a:lnTo>
                        <a:pt x="41296" y="19078"/>
                      </a:lnTo>
                      <a:cubicBezTo>
                        <a:pt x="44279" y="12091"/>
                        <a:pt x="40981" y="4084"/>
                        <a:pt x="33994" y="1100"/>
                      </a:cubicBezTo>
                      <a:cubicBezTo>
                        <a:pt x="27007" y="-1883"/>
                        <a:pt x="19000" y="1414"/>
                        <a:pt x="16017" y="8402"/>
                      </a:cubicBezTo>
                      <a:lnTo>
                        <a:pt x="1100" y="43572"/>
                      </a:lnTo>
                      <a:cubicBezTo>
                        <a:pt x="-1883" y="50559"/>
                        <a:pt x="1414" y="58567"/>
                        <a:pt x="8401" y="61550"/>
                      </a:cubicBezTo>
                      <a:close/>
                    </a:path>
                  </a:pathLst>
                </a:custGeom>
                <a:grpFill/>
                <a:ln w="7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orme libre : forme 64">
                  <a:extLst>
                    <a:ext uri="{FF2B5EF4-FFF2-40B4-BE49-F238E27FC236}">
                      <a16:creationId xmlns:a16="http://schemas.microsoft.com/office/drawing/2014/main" id="{29384DDB-9198-A5A5-4211-559C8610F81C}"/>
                    </a:ext>
                  </a:extLst>
                </p:cNvPr>
                <p:cNvSpPr/>
                <p:nvPr/>
              </p:nvSpPr>
              <p:spPr>
                <a:xfrm>
                  <a:off x="3789443" y="4328588"/>
                  <a:ext cx="42329" cy="62582"/>
                </a:xfrm>
                <a:custGeom>
                  <a:avLst/>
                  <a:gdLst>
                    <a:gd name="connsiteX0" fmla="*/ 15984 w 42329"/>
                    <a:gd name="connsiteY0" fmla="*/ 54261 h 62582"/>
                    <a:gd name="connsiteX1" fmla="*/ 28623 w 42329"/>
                    <a:gd name="connsiteY1" fmla="*/ 62583 h 62582"/>
                    <a:gd name="connsiteX2" fmla="*/ 33961 w 42329"/>
                    <a:gd name="connsiteY2" fmla="*/ 61484 h 62582"/>
                    <a:gd name="connsiteX3" fmla="*/ 41263 w 42329"/>
                    <a:gd name="connsiteY3" fmla="*/ 43506 h 62582"/>
                    <a:gd name="connsiteX4" fmla="*/ 26346 w 42329"/>
                    <a:gd name="connsiteY4" fmla="*/ 8335 h 62582"/>
                    <a:gd name="connsiteX5" fmla="*/ 8368 w 42329"/>
                    <a:gd name="connsiteY5" fmla="*/ 1113 h 62582"/>
                    <a:gd name="connsiteX6" fmla="*/ 1067 w 42329"/>
                    <a:gd name="connsiteY6" fmla="*/ 19090 h 62582"/>
                    <a:gd name="connsiteX7" fmla="*/ 15984 w 42329"/>
                    <a:gd name="connsiteY7" fmla="*/ 54261 h 62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329" h="62582">
                      <a:moveTo>
                        <a:pt x="15984" y="54261"/>
                      </a:moveTo>
                      <a:cubicBezTo>
                        <a:pt x="18182" y="59521"/>
                        <a:pt x="23285" y="62583"/>
                        <a:pt x="28623" y="62583"/>
                      </a:cubicBezTo>
                      <a:cubicBezTo>
                        <a:pt x="30429" y="62583"/>
                        <a:pt x="32234" y="62269"/>
                        <a:pt x="33961" y="61484"/>
                      </a:cubicBezTo>
                      <a:cubicBezTo>
                        <a:pt x="40948" y="58501"/>
                        <a:pt x="44167" y="50493"/>
                        <a:pt x="41263" y="43506"/>
                      </a:cubicBezTo>
                      <a:lnTo>
                        <a:pt x="26346" y="8335"/>
                      </a:lnTo>
                      <a:cubicBezTo>
                        <a:pt x="23363" y="1348"/>
                        <a:pt x="15355" y="-1871"/>
                        <a:pt x="8368" y="1113"/>
                      </a:cubicBezTo>
                      <a:cubicBezTo>
                        <a:pt x="1381" y="4096"/>
                        <a:pt x="-1838" y="12104"/>
                        <a:pt x="1067" y="19090"/>
                      </a:cubicBezTo>
                      <a:lnTo>
                        <a:pt x="15984" y="54261"/>
                      </a:lnTo>
                      <a:close/>
                    </a:path>
                  </a:pathLst>
                </a:custGeom>
                <a:grpFill/>
                <a:ln w="7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5" name="Graphique 327">
                <a:extLst>
                  <a:ext uri="{FF2B5EF4-FFF2-40B4-BE49-F238E27FC236}">
                    <a16:creationId xmlns:a16="http://schemas.microsoft.com/office/drawing/2014/main" id="{43380419-CE17-21E2-595E-817E1EECB865}"/>
                  </a:ext>
                </a:extLst>
              </p:cNvPr>
              <p:cNvGrpSpPr/>
              <p:nvPr/>
            </p:nvGrpSpPr>
            <p:grpSpPr>
              <a:xfrm>
                <a:off x="3666235" y="4418726"/>
                <a:ext cx="415925" cy="412470"/>
                <a:chOff x="3666235" y="4418726"/>
                <a:chExt cx="415925" cy="412470"/>
              </a:xfrm>
              <a:grpFill/>
            </p:grpSpPr>
            <p:sp>
              <p:nvSpPr>
                <p:cNvPr id="56" name="Forme libre : forme 55">
                  <a:extLst>
                    <a:ext uri="{FF2B5EF4-FFF2-40B4-BE49-F238E27FC236}">
                      <a16:creationId xmlns:a16="http://schemas.microsoft.com/office/drawing/2014/main" id="{860D0332-20D9-23DF-97A9-346BE123D116}"/>
                    </a:ext>
                  </a:extLst>
                </p:cNvPr>
                <p:cNvSpPr/>
                <p:nvPr/>
              </p:nvSpPr>
              <p:spPr>
                <a:xfrm>
                  <a:off x="3684291" y="4692242"/>
                  <a:ext cx="379655" cy="138955"/>
                </a:xfrm>
                <a:custGeom>
                  <a:avLst/>
                  <a:gdLst>
                    <a:gd name="connsiteX0" fmla="*/ 197992 w 379655"/>
                    <a:gd name="connsiteY0" fmla="*/ 30225 h 138955"/>
                    <a:gd name="connsiteX1" fmla="*/ 189749 w 379655"/>
                    <a:gd name="connsiteY1" fmla="*/ 32816 h 138955"/>
                    <a:gd name="connsiteX2" fmla="*/ 181742 w 379655"/>
                    <a:gd name="connsiteY2" fmla="*/ 30225 h 138955"/>
                    <a:gd name="connsiteX3" fmla="*/ 138956 w 379655"/>
                    <a:gd name="connsiteY3" fmla="*/ 0 h 138955"/>
                    <a:gd name="connsiteX4" fmla="*/ 0 w 379655"/>
                    <a:gd name="connsiteY4" fmla="*/ 138956 h 138955"/>
                    <a:gd name="connsiteX5" fmla="*/ 379655 w 379655"/>
                    <a:gd name="connsiteY5" fmla="*/ 138956 h 138955"/>
                    <a:gd name="connsiteX6" fmla="*/ 240700 w 379655"/>
                    <a:gd name="connsiteY6" fmla="*/ 0 h 138955"/>
                    <a:gd name="connsiteX7" fmla="*/ 197914 w 379655"/>
                    <a:gd name="connsiteY7" fmla="*/ 30225 h 138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9655" h="138955">
                      <a:moveTo>
                        <a:pt x="197992" y="30225"/>
                      </a:moveTo>
                      <a:cubicBezTo>
                        <a:pt x="195559" y="31873"/>
                        <a:pt x="192733" y="32816"/>
                        <a:pt x="189749" y="32816"/>
                      </a:cubicBezTo>
                      <a:cubicBezTo>
                        <a:pt x="186923" y="32816"/>
                        <a:pt x="184176" y="31873"/>
                        <a:pt x="181742" y="30225"/>
                      </a:cubicBezTo>
                      <a:lnTo>
                        <a:pt x="138956" y="0"/>
                      </a:lnTo>
                      <a:lnTo>
                        <a:pt x="0" y="138956"/>
                      </a:lnTo>
                      <a:lnTo>
                        <a:pt x="379655" y="138956"/>
                      </a:lnTo>
                      <a:lnTo>
                        <a:pt x="240700" y="0"/>
                      </a:lnTo>
                      <a:lnTo>
                        <a:pt x="197914" y="30225"/>
                      </a:lnTo>
                      <a:close/>
                    </a:path>
                  </a:pathLst>
                </a:custGeom>
                <a:grpFill/>
                <a:ln w="7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orme libre : forme 56">
                  <a:extLst>
                    <a:ext uri="{FF2B5EF4-FFF2-40B4-BE49-F238E27FC236}">
                      <a16:creationId xmlns:a16="http://schemas.microsoft.com/office/drawing/2014/main" id="{07580F23-F7E9-E363-8A50-EEFD3FE8DB9F}"/>
                    </a:ext>
                  </a:extLst>
                </p:cNvPr>
                <p:cNvSpPr/>
                <p:nvPr/>
              </p:nvSpPr>
              <p:spPr>
                <a:xfrm>
                  <a:off x="3666235" y="4581312"/>
                  <a:ext cx="133931" cy="228374"/>
                </a:xfrm>
                <a:custGeom>
                  <a:avLst/>
                  <a:gdLst>
                    <a:gd name="connsiteX0" fmla="*/ 0 w 133931"/>
                    <a:gd name="connsiteY0" fmla="*/ 0 h 228374"/>
                    <a:gd name="connsiteX1" fmla="*/ 0 w 133931"/>
                    <a:gd name="connsiteY1" fmla="*/ 228374 h 228374"/>
                    <a:gd name="connsiteX2" fmla="*/ 133931 w 133931"/>
                    <a:gd name="connsiteY2" fmla="*/ 94443 h 228374"/>
                    <a:gd name="connsiteX3" fmla="*/ 0 w 133931"/>
                    <a:gd name="connsiteY3" fmla="*/ 0 h 228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931" h="228374">
                      <a:moveTo>
                        <a:pt x="0" y="0"/>
                      </a:moveTo>
                      <a:lnTo>
                        <a:pt x="0" y="228374"/>
                      </a:lnTo>
                      <a:lnTo>
                        <a:pt x="133931" y="944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orme libre : forme 57">
                  <a:extLst>
                    <a:ext uri="{FF2B5EF4-FFF2-40B4-BE49-F238E27FC236}">
                      <a16:creationId xmlns:a16="http://schemas.microsoft.com/office/drawing/2014/main" id="{2AE26269-BA74-1193-C2B7-46724F19318A}"/>
                    </a:ext>
                  </a:extLst>
                </p:cNvPr>
                <p:cNvSpPr/>
                <p:nvPr/>
              </p:nvSpPr>
              <p:spPr>
                <a:xfrm>
                  <a:off x="3680680" y="4418726"/>
                  <a:ext cx="387113" cy="197835"/>
                </a:xfrm>
                <a:custGeom>
                  <a:avLst/>
                  <a:gdLst>
                    <a:gd name="connsiteX0" fmla="*/ 84002 w 387113"/>
                    <a:gd name="connsiteY0" fmla="*/ 26221 h 197835"/>
                    <a:gd name="connsiteX1" fmla="*/ 303034 w 387113"/>
                    <a:gd name="connsiteY1" fmla="*/ 26221 h 197835"/>
                    <a:gd name="connsiteX2" fmla="*/ 303034 w 387113"/>
                    <a:gd name="connsiteY2" fmla="*/ 197835 h 197835"/>
                    <a:gd name="connsiteX3" fmla="*/ 387114 w 387113"/>
                    <a:gd name="connsiteY3" fmla="*/ 138485 h 197835"/>
                    <a:gd name="connsiteX4" fmla="*/ 329255 w 387113"/>
                    <a:gd name="connsiteY4" fmla="*/ 103157 h 197835"/>
                    <a:gd name="connsiteX5" fmla="*/ 329255 w 387113"/>
                    <a:gd name="connsiteY5" fmla="*/ 13110 h 197835"/>
                    <a:gd name="connsiteX6" fmla="*/ 316144 w 387113"/>
                    <a:gd name="connsiteY6" fmla="*/ 0 h 197835"/>
                    <a:gd name="connsiteX7" fmla="*/ 70970 w 387113"/>
                    <a:gd name="connsiteY7" fmla="*/ 0 h 197835"/>
                    <a:gd name="connsiteX8" fmla="*/ 57859 w 387113"/>
                    <a:gd name="connsiteY8" fmla="*/ 13110 h 197835"/>
                    <a:gd name="connsiteX9" fmla="*/ 57859 w 387113"/>
                    <a:gd name="connsiteY9" fmla="*/ 103157 h 197835"/>
                    <a:gd name="connsiteX10" fmla="*/ 0 w 387113"/>
                    <a:gd name="connsiteY10" fmla="*/ 138485 h 197835"/>
                    <a:gd name="connsiteX11" fmla="*/ 84080 w 387113"/>
                    <a:gd name="connsiteY11" fmla="*/ 197835 h 197835"/>
                    <a:gd name="connsiteX12" fmla="*/ 84080 w 387113"/>
                    <a:gd name="connsiteY12" fmla="*/ 26221 h 197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87113" h="197835">
                      <a:moveTo>
                        <a:pt x="84002" y="26221"/>
                      </a:moveTo>
                      <a:lnTo>
                        <a:pt x="303034" y="26221"/>
                      </a:lnTo>
                      <a:lnTo>
                        <a:pt x="303034" y="197835"/>
                      </a:lnTo>
                      <a:lnTo>
                        <a:pt x="387114" y="138485"/>
                      </a:lnTo>
                      <a:lnTo>
                        <a:pt x="329255" y="103157"/>
                      </a:lnTo>
                      <a:lnTo>
                        <a:pt x="329255" y="13110"/>
                      </a:lnTo>
                      <a:cubicBezTo>
                        <a:pt x="329255" y="5809"/>
                        <a:pt x="323288" y="0"/>
                        <a:pt x="316144" y="0"/>
                      </a:cubicBezTo>
                      <a:lnTo>
                        <a:pt x="70970" y="0"/>
                      </a:lnTo>
                      <a:cubicBezTo>
                        <a:pt x="63669" y="0"/>
                        <a:pt x="57859" y="5809"/>
                        <a:pt x="57859" y="13110"/>
                      </a:cubicBezTo>
                      <a:lnTo>
                        <a:pt x="57859" y="103157"/>
                      </a:lnTo>
                      <a:lnTo>
                        <a:pt x="0" y="138485"/>
                      </a:lnTo>
                      <a:lnTo>
                        <a:pt x="84080" y="197835"/>
                      </a:lnTo>
                      <a:lnTo>
                        <a:pt x="84080" y="26221"/>
                      </a:lnTo>
                      <a:close/>
                    </a:path>
                  </a:pathLst>
                </a:custGeom>
                <a:grpFill/>
                <a:ln w="7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orme libre : forme 58">
                  <a:extLst>
                    <a:ext uri="{FF2B5EF4-FFF2-40B4-BE49-F238E27FC236}">
                      <a16:creationId xmlns:a16="http://schemas.microsoft.com/office/drawing/2014/main" id="{5D85B64F-43CE-693F-9E75-131A6276FE11}"/>
                    </a:ext>
                  </a:extLst>
                </p:cNvPr>
                <p:cNvSpPr/>
                <p:nvPr/>
              </p:nvSpPr>
              <p:spPr>
                <a:xfrm>
                  <a:off x="3948229" y="4581312"/>
                  <a:ext cx="133931" cy="228374"/>
                </a:xfrm>
                <a:custGeom>
                  <a:avLst/>
                  <a:gdLst>
                    <a:gd name="connsiteX0" fmla="*/ 0 w 133931"/>
                    <a:gd name="connsiteY0" fmla="*/ 94443 h 228374"/>
                    <a:gd name="connsiteX1" fmla="*/ 133931 w 133931"/>
                    <a:gd name="connsiteY1" fmla="*/ 228374 h 228374"/>
                    <a:gd name="connsiteX2" fmla="*/ 133931 w 133931"/>
                    <a:gd name="connsiteY2" fmla="*/ 0 h 228374"/>
                    <a:gd name="connsiteX3" fmla="*/ 0 w 133931"/>
                    <a:gd name="connsiteY3" fmla="*/ 94443 h 228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931" h="228374">
                      <a:moveTo>
                        <a:pt x="0" y="94443"/>
                      </a:moveTo>
                      <a:lnTo>
                        <a:pt x="133931" y="228374"/>
                      </a:lnTo>
                      <a:lnTo>
                        <a:pt x="133931" y="0"/>
                      </a:lnTo>
                      <a:lnTo>
                        <a:pt x="0" y="94443"/>
                      </a:lnTo>
                      <a:close/>
                    </a:path>
                  </a:pathLst>
                </a:custGeom>
                <a:grpFill/>
                <a:ln w="7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orme libre : forme 59">
                  <a:extLst>
                    <a:ext uri="{FF2B5EF4-FFF2-40B4-BE49-F238E27FC236}">
                      <a16:creationId xmlns:a16="http://schemas.microsoft.com/office/drawing/2014/main" id="{A186EE13-4CA6-8CAA-638A-CF7CC72289FA}"/>
                    </a:ext>
                  </a:extLst>
                </p:cNvPr>
                <p:cNvSpPr/>
                <p:nvPr/>
              </p:nvSpPr>
              <p:spPr>
                <a:xfrm>
                  <a:off x="3796948" y="4483337"/>
                  <a:ext cx="151359" cy="26221"/>
                </a:xfrm>
                <a:custGeom>
                  <a:avLst/>
                  <a:gdLst>
                    <a:gd name="connsiteX0" fmla="*/ 138249 w 151359"/>
                    <a:gd name="connsiteY0" fmla="*/ 0 h 26221"/>
                    <a:gd name="connsiteX1" fmla="*/ 13111 w 151359"/>
                    <a:gd name="connsiteY1" fmla="*/ 0 h 26221"/>
                    <a:gd name="connsiteX2" fmla="*/ 0 w 151359"/>
                    <a:gd name="connsiteY2" fmla="*/ 13111 h 26221"/>
                    <a:gd name="connsiteX3" fmla="*/ 13111 w 151359"/>
                    <a:gd name="connsiteY3" fmla="*/ 26221 h 26221"/>
                    <a:gd name="connsiteX4" fmla="*/ 138249 w 151359"/>
                    <a:gd name="connsiteY4" fmla="*/ 26221 h 26221"/>
                    <a:gd name="connsiteX5" fmla="*/ 151360 w 151359"/>
                    <a:gd name="connsiteY5" fmla="*/ 13111 h 26221"/>
                    <a:gd name="connsiteX6" fmla="*/ 138249 w 151359"/>
                    <a:gd name="connsiteY6" fmla="*/ 0 h 26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359" h="26221">
                      <a:moveTo>
                        <a:pt x="138249" y="0"/>
                      </a:moveTo>
                      <a:lnTo>
                        <a:pt x="13111" y="0"/>
                      </a:lnTo>
                      <a:cubicBezTo>
                        <a:pt x="5888" y="0"/>
                        <a:pt x="0" y="5888"/>
                        <a:pt x="0" y="13111"/>
                      </a:cubicBezTo>
                      <a:cubicBezTo>
                        <a:pt x="0" y="20333"/>
                        <a:pt x="5888" y="26221"/>
                        <a:pt x="13111" y="26221"/>
                      </a:cubicBezTo>
                      <a:lnTo>
                        <a:pt x="138249" y="26221"/>
                      </a:lnTo>
                      <a:cubicBezTo>
                        <a:pt x="145472" y="26221"/>
                        <a:pt x="151360" y="20333"/>
                        <a:pt x="151360" y="13111"/>
                      </a:cubicBezTo>
                      <a:cubicBezTo>
                        <a:pt x="151360" y="5888"/>
                        <a:pt x="145472" y="0"/>
                        <a:pt x="138249" y="0"/>
                      </a:cubicBezTo>
                      <a:close/>
                    </a:path>
                  </a:pathLst>
                </a:custGeom>
                <a:grpFill/>
                <a:ln w="7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orme libre : forme 60">
                  <a:extLst>
                    <a:ext uri="{FF2B5EF4-FFF2-40B4-BE49-F238E27FC236}">
                      <a16:creationId xmlns:a16="http://schemas.microsoft.com/office/drawing/2014/main" id="{B818BDED-FA1D-88B9-3C9A-A757AFC371CB}"/>
                    </a:ext>
                  </a:extLst>
                </p:cNvPr>
                <p:cNvSpPr/>
                <p:nvPr/>
              </p:nvSpPr>
              <p:spPr>
                <a:xfrm>
                  <a:off x="3796948" y="4544179"/>
                  <a:ext cx="151359" cy="26221"/>
                </a:xfrm>
                <a:custGeom>
                  <a:avLst/>
                  <a:gdLst>
                    <a:gd name="connsiteX0" fmla="*/ 138249 w 151359"/>
                    <a:gd name="connsiteY0" fmla="*/ 0 h 26221"/>
                    <a:gd name="connsiteX1" fmla="*/ 13111 w 151359"/>
                    <a:gd name="connsiteY1" fmla="*/ 0 h 26221"/>
                    <a:gd name="connsiteX2" fmla="*/ 0 w 151359"/>
                    <a:gd name="connsiteY2" fmla="*/ 13111 h 26221"/>
                    <a:gd name="connsiteX3" fmla="*/ 13111 w 151359"/>
                    <a:gd name="connsiteY3" fmla="*/ 26221 h 26221"/>
                    <a:gd name="connsiteX4" fmla="*/ 138249 w 151359"/>
                    <a:gd name="connsiteY4" fmla="*/ 26221 h 26221"/>
                    <a:gd name="connsiteX5" fmla="*/ 151360 w 151359"/>
                    <a:gd name="connsiteY5" fmla="*/ 13111 h 26221"/>
                    <a:gd name="connsiteX6" fmla="*/ 138249 w 151359"/>
                    <a:gd name="connsiteY6" fmla="*/ 0 h 26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359" h="26221">
                      <a:moveTo>
                        <a:pt x="138249" y="0"/>
                      </a:moveTo>
                      <a:lnTo>
                        <a:pt x="13111" y="0"/>
                      </a:lnTo>
                      <a:cubicBezTo>
                        <a:pt x="5888" y="0"/>
                        <a:pt x="0" y="5888"/>
                        <a:pt x="0" y="13111"/>
                      </a:cubicBezTo>
                      <a:cubicBezTo>
                        <a:pt x="0" y="20333"/>
                        <a:pt x="5888" y="26221"/>
                        <a:pt x="13111" y="26221"/>
                      </a:cubicBezTo>
                      <a:lnTo>
                        <a:pt x="138249" y="26221"/>
                      </a:lnTo>
                      <a:cubicBezTo>
                        <a:pt x="145472" y="26221"/>
                        <a:pt x="151360" y="20333"/>
                        <a:pt x="151360" y="13111"/>
                      </a:cubicBezTo>
                      <a:cubicBezTo>
                        <a:pt x="151360" y="5888"/>
                        <a:pt x="145472" y="0"/>
                        <a:pt x="138249" y="0"/>
                      </a:cubicBezTo>
                      <a:close/>
                    </a:path>
                  </a:pathLst>
                </a:custGeom>
                <a:grpFill/>
                <a:ln w="7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orme libre : forme 61">
                  <a:extLst>
                    <a:ext uri="{FF2B5EF4-FFF2-40B4-BE49-F238E27FC236}">
                      <a16:creationId xmlns:a16="http://schemas.microsoft.com/office/drawing/2014/main" id="{AF0B56D0-2662-C872-38B0-B7C50F6D13B9}"/>
                    </a:ext>
                  </a:extLst>
                </p:cNvPr>
                <p:cNvSpPr/>
                <p:nvPr/>
              </p:nvSpPr>
              <p:spPr>
                <a:xfrm>
                  <a:off x="3796948" y="4605100"/>
                  <a:ext cx="151359" cy="26221"/>
                </a:xfrm>
                <a:custGeom>
                  <a:avLst/>
                  <a:gdLst>
                    <a:gd name="connsiteX0" fmla="*/ 138249 w 151359"/>
                    <a:gd name="connsiteY0" fmla="*/ 0 h 26221"/>
                    <a:gd name="connsiteX1" fmla="*/ 13111 w 151359"/>
                    <a:gd name="connsiteY1" fmla="*/ 0 h 26221"/>
                    <a:gd name="connsiteX2" fmla="*/ 0 w 151359"/>
                    <a:gd name="connsiteY2" fmla="*/ 13111 h 26221"/>
                    <a:gd name="connsiteX3" fmla="*/ 13111 w 151359"/>
                    <a:gd name="connsiteY3" fmla="*/ 26221 h 26221"/>
                    <a:gd name="connsiteX4" fmla="*/ 138249 w 151359"/>
                    <a:gd name="connsiteY4" fmla="*/ 26221 h 26221"/>
                    <a:gd name="connsiteX5" fmla="*/ 151360 w 151359"/>
                    <a:gd name="connsiteY5" fmla="*/ 13111 h 26221"/>
                    <a:gd name="connsiteX6" fmla="*/ 138249 w 151359"/>
                    <a:gd name="connsiteY6" fmla="*/ 0 h 26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359" h="26221">
                      <a:moveTo>
                        <a:pt x="138249" y="0"/>
                      </a:moveTo>
                      <a:lnTo>
                        <a:pt x="13111" y="0"/>
                      </a:lnTo>
                      <a:cubicBezTo>
                        <a:pt x="5888" y="0"/>
                        <a:pt x="0" y="5888"/>
                        <a:pt x="0" y="13111"/>
                      </a:cubicBezTo>
                      <a:cubicBezTo>
                        <a:pt x="0" y="20333"/>
                        <a:pt x="5888" y="26221"/>
                        <a:pt x="13111" y="26221"/>
                      </a:cubicBezTo>
                      <a:lnTo>
                        <a:pt x="138249" y="26221"/>
                      </a:lnTo>
                      <a:cubicBezTo>
                        <a:pt x="145472" y="26221"/>
                        <a:pt x="151360" y="20333"/>
                        <a:pt x="151360" y="13111"/>
                      </a:cubicBezTo>
                      <a:cubicBezTo>
                        <a:pt x="151360" y="5888"/>
                        <a:pt x="145472" y="0"/>
                        <a:pt x="138249" y="0"/>
                      </a:cubicBezTo>
                      <a:close/>
                    </a:path>
                  </a:pathLst>
                </a:custGeom>
                <a:grpFill/>
                <a:ln w="7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8" name="ZoneTexte 67">
            <a:extLst>
              <a:ext uri="{FF2B5EF4-FFF2-40B4-BE49-F238E27FC236}">
                <a16:creationId xmlns:a16="http://schemas.microsoft.com/office/drawing/2014/main" id="{E1FE07E4-2438-13BB-A8D0-6F0603FDCACA}"/>
              </a:ext>
            </a:extLst>
          </p:cNvPr>
          <p:cNvSpPr txBox="1"/>
          <p:nvPr/>
        </p:nvSpPr>
        <p:spPr>
          <a:xfrm>
            <a:off x="571499" y="2909430"/>
            <a:ext cx="253546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Maecenas</a:t>
            </a:r>
            <a:b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porttitor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congue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 massa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D47667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  <a:b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urna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5CF90F54-DAA9-19CB-56A5-08059FEB3847}"/>
              </a:ext>
            </a:extLst>
          </p:cNvPr>
          <p:cNvSpPr txBox="1"/>
          <p:nvPr/>
        </p:nvSpPr>
        <p:spPr>
          <a:xfrm>
            <a:off x="3409344" y="2909430"/>
            <a:ext cx="253546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Maecenas</a:t>
            </a:r>
            <a:b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porttitor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congue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 massa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83509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  <a:b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urna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BD03F810-2CF5-6CBF-9229-16A5280370CD}"/>
              </a:ext>
            </a:extLst>
          </p:cNvPr>
          <p:cNvSpPr txBox="1"/>
          <p:nvPr/>
        </p:nvSpPr>
        <p:spPr>
          <a:xfrm>
            <a:off x="6247189" y="2909430"/>
            <a:ext cx="253546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Maecenas</a:t>
            </a:r>
            <a:b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porttitor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congue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 massa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A50E3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  <a:b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urna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0707445F-45EC-D73D-1BFD-9C272A82F9DD}"/>
              </a:ext>
            </a:extLst>
          </p:cNvPr>
          <p:cNvSpPr txBox="1"/>
          <p:nvPr/>
        </p:nvSpPr>
        <p:spPr>
          <a:xfrm>
            <a:off x="9085034" y="2909430"/>
            <a:ext cx="253546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Maecenas</a:t>
            </a:r>
            <a:b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porttitor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congue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 massa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D57A4A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  <a:b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fr-FR" sz="1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urna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2A0F974-AD68-9733-4A7C-CEB138A5A3D5}"/>
              </a:ext>
            </a:extLst>
          </p:cNvPr>
          <p:cNvSpPr/>
          <p:nvPr/>
        </p:nvSpPr>
        <p:spPr>
          <a:xfrm>
            <a:off x="1651947" y="6127289"/>
            <a:ext cx="374575" cy="95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4A071E7-BF24-4FDA-670B-EC8DA6270EED}"/>
              </a:ext>
            </a:extLst>
          </p:cNvPr>
          <p:cNvSpPr/>
          <p:nvPr/>
        </p:nvSpPr>
        <p:spPr>
          <a:xfrm>
            <a:off x="4489791" y="6127289"/>
            <a:ext cx="374575" cy="952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6F6D5EC-7189-69B8-3A8E-D74B39676447}"/>
              </a:ext>
            </a:extLst>
          </p:cNvPr>
          <p:cNvSpPr/>
          <p:nvPr/>
        </p:nvSpPr>
        <p:spPr>
          <a:xfrm>
            <a:off x="10165479" y="6127289"/>
            <a:ext cx="374575" cy="95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F6C0D6E-D256-0E6E-6766-323A1C98B5F1}"/>
              </a:ext>
            </a:extLst>
          </p:cNvPr>
          <p:cNvSpPr/>
          <p:nvPr/>
        </p:nvSpPr>
        <p:spPr>
          <a:xfrm>
            <a:off x="7327635" y="6126238"/>
            <a:ext cx="374575" cy="952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3316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7AA7F6-A95E-480B-1804-D162A6A29EAD}"/>
              </a:ext>
            </a:extLst>
          </p:cNvPr>
          <p:cNvSpPr/>
          <p:nvPr/>
        </p:nvSpPr>
        <p:spPr>
          <a:xfrm>
            <a:off x="-1" y="0"/>
            <a:ext cx="12192002" cy="3496330"/>
          </a:xfrm>
          <a:prstGeom prst="rect">
            <a:avLst/>
          </a:prstGeom>
          <a:blipFill>
            <a:blip r:embed="rId3"/>
            <a:srcRect/>
            <a:stretch>
              <a:fillRect t="-64" b="-6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8C6392-3224-F2BF-7047-271D4F3D5E6B}"/>
              </a:ext>
            </a:extLst>
          </p:cNvPr>
          <p:cNvSpPr/>
          <p:nvPr/>
        </p:nvSpPr>
        <p:spPr>
          <a:xfrm rot="5400000">
            <a:off x="5031949" y="-5031949"/>
            <a:ext cx="2123370" cy="12187273"/>
          </a:xfrm>
          <a:prstGeom prst="rect">
            <a:avLst/>
          </a:prstGeom>
          <a:gradFill>
            <a:gsLst>
              <a:gs pos="36000">
                <a:schemeClr val="tx1">
                  <a:alpha val="39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FC66A3-48AF-BBFA-2C16-7A9AC87B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bg1"/>
                </a:solidFill>
              </a:rPr>
              <a:t>Utilisation d’une</a:t>
            </a:r>
            <a:br>
              <a:rPr lang="fr-FR">
                <a:solidFill>
                  <a:schemeClr val="bg1"/>
                </a:solidFill>
              </a:rPr>
            </a:br>
            <a:r>
              <a:rPr lang="fr-FR">
                <a:solidFill>
                  <a:schemeClr val="bg1"/>
                </a:solidFill>
              </a:rPr>
              <a:t>photo en header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950B7EFE-335D-2B58-BB33-DCE82EFD436D}"/>
              </a:ext>
            </a:extLst>
          </p:cNvPr>
          <p:cNvSpPr/>
          <p:nvPr/>
        </p:nvSpPr>
        <p:spPr>
          <a:xfrm>
            <a:off x="133990" y="78408"/>
            <a:ext cx="11924021" cy="6652414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24021" h="6652414">
                <a:moveTo>
                  <a:pt x="249532" y="0"/>
                </a:move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  <a:lnTo>
                  <a:pt x="11924021" y="6402882"/>
                </a:lnTo>
                <a:lnTo>
                  <a:pt x="11924021" y="6652414"/>
                </a:lnTo>
                <a:lnTo>
                  <a:pt x="11674489" y="6652414"/>
                </a:lnTo>
                <a:lnTo>
                  <a:pt x="11397270" y="6652414"/>
                </a:ln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close/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DC76A8D-002D-154C-4AA3-FF697DB20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093200" y="-2170094"/>
            <a:ext cx="228571" cy="11101676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1AFDFD35-E07C-9CB3-782A-734D0A8DCDDD}"/>
              </a:ext>
            </a:extLst>
          </p:cNvPr>
          <p:cNvGrpSpPr/>
          <p:nvPr/>
        </p:nvGrpSpPr>
        <p:grpSpPr>
          <a:xfrm>
            <a:off x="4067150" y="4075936"/>
            <a:ext cx="4062426" cy="1945270"/>
            <a:chOff x="4067150" y="2956010"/>
            <a:chExt cx="4062426" cy="3244765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A063DA50-BB21-2F0A-F064-A2ECC0BF64B0}"/>
                </a:ext>
              </a:extLst>
            </p:cNvPr>
            <p:cNvCxnSpPr>
              <a:cxnSpLocks/>
            </p:cNvCxnSpPr>
            <p:nvPr/>
          </p:nvCxnSpPr>
          <p:spPr>
            <a:xfrm>
              <a:off x="4067150" y="2956010"/>
              <a:ext cx="0" cy="3244765"/>
            </a:xfrm>
            <a:prstGeom prst="line">
              <a:avLst/>
            </a:prstGeom>
            <a:ln w="22225" cap="rnd">
              <a:solidFill>
                <a:schemeClr val="bg1">
                  <a:lumMod val="75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93E871A1-E0C2-CABD-515F-0DD6F08CF9CD}"/>
                </a:ext>
              </a:extLst>
            </p:cNvPr>
            <p:cNvCxnSpPr>
              <a:cxnSpLocks/>
            </p:cNvCxnSpPr>
            <p:nvPr/>
          </p:nvCxnSpPr>
          <p:spPr>
            <a:xfrm>
              <a:off x="8129576" y="2956010"/>
              <a:ext cx="0" cy="3244765"/>
            </a:xfrm>
            <a:prstGeom prst="line">
              <a:avLst/>
            </a:prstGeom>
            <a:ln w="22225" cap="rnd">
              <a:solidFill>
                <a:schemeClr val="bg1">
                  <a:lumMod val="75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7B5A621D-6BE6-F7CF-0FDE-5516B8E73CD2}"/>
              </a:ext>
            </a:extLst>
          </p:cNvPr>
          <p:cNvSpPr txBox="1"/>
          <p:nvPr/>
        </p:nvSpPr>
        <p:spPr>
          <a:xfrm>
            <a:off x="1" y="4075936"/>
            <a:ext cx="4062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Pensez à la</a:t>
            </a:r>
            <a:b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lisibilité du titre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Un filtre est présent sur la partie</a:t>
            </a:r>
            <a:b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supérieure de la photo.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Vous pouvez mettre à jour la photo en la sélectionnant &gt; clic droit &gt; format de l’image</a:t>
            </a:r>
            <a:b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&gt; remplissage avec image ou texture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4B184C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14" name="Graphique 9">
            <a:extLst>
              <a:ext uri="{FF2B5EF4-FFF2-40B4-BE49-F238E27FC236}">
                <a16:creationId xmlns:a16="http://schemas.microsoft.com/office/drawing/2014/main" id="{DB845D8D-4111-4188-1537-BE75D12B17F2}"/>
              </a:ext>
            </a:extLst>
          </p:cNvPr>
          <p:cNvSpPr/>
          <p:nvPr/>
        </p:nvSpPr>
        <p:spPr>
          <a:xfrm>
            <a:off x="11025286" y="6413041"/>
            <a:ext cx="836405" cy="150922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333AD5-D62F-430C-4E00-F01792615735}"/>
              </a:ext>
            </a:extLst>
          </p:cNvPr>
          <p:cNvSpPr/>
          <p:nvPr/>
        </p:nvSpPr>
        <p:spPr>
          <a:xfrm rot="5400000">
            <a:off x="3872774" y="4312440"/>
            <a:ext cx="374575" cy="952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81A642-2CCE-1D72-88D2-7144C91E25CE}"/>
              </a:ext>
            </a:extLst>
          </p:cNvPr>
          <p:cNvSpPr/>
          <p:nvPr/>
        </p:nvSpPr>
        <p:spPr>
          <a:xfrm rot="5400000">
            <a:off x="7937561" y="6012265"/>
            <a:ext cx="374575" cy="95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3D79ACD-6704-FFDE-DCF4-20A71861232A}"/>
              </a:ext>
            </a:extLst>
          </p:cNvPr>
          <p:cNvGrpSpPr/>
          <p:nvPr/>
        </p:nvGrpSpPr>
        <p:grpSpPr>
          <a:xfrm>
            <a:off x="1586780" y="3077181"/>
            <a:ext cx="888865" cy="888865"/>
            <a:chOff x="1586780" y="3077181"/>
            <a:chExt cx="888865" cy="888865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0718EC5E-043D-E606-1A9D-F5C0C7464613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D0EB218-7501-2302-ECD6-77AEB06D80BA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4FDB4C4-29E4-3407-61A3-492A35BB5575}"/>
              </a:ext>
            </a:extLst>
          </p:cNvPr>
          <p:cNvGrpSpPr/>
          <p:nvPr/>
        </p:nvGrpSpPr>
        <p:grpSpPr>
          <a:xfrm>
            <a:off x="5649205" y="3077181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76FA6995-5FB8-D456-BD87-65270677AF02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CB5654-F461-1066-4123-5BCC517E6FCE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993B9FB-69CB-9723-534F-7D0A83012862}"/>
              </a:ext>
            </a:extLst>
          </p:cNvPr>
          <p:cNvGrpSpPr/>
          <p:nvPr/>
        </p:nvGrpSpPr>
        <p:grpSpPr>
          <a:xfrm>
            <a:off x="9711628" y="3077180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3F56AB59-9E3B-8F37-3233-F8AA02AD217C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A1348E3-902E-E04B-21F3-4F99E1C2117D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26" name="Graphique 133">
            <a:extLst>
              <a:ext uri="{FF2B5EF4-FFF2-40B4-BE49-F238E27FC236}">
                <a16:creationId xmlns:a16="http://schemas.microsoft.com/office/drawing/2014/main" id="{85EC4BDB-5369-6B34-E50B-EABF5DA27D6D}"/>
              </a:ext>
            </a:extLst>
          </p:cNvPr>
          <p:cNvGrpSpPr/>
          <p:nvPr/>
        </p:nvGrpSpPr>
        <p:grpSpPr>
          <a:xfrm>
            <a:off x="1768081" y="3273660"/>
            <a:ext cx="526262" cy="495907"/>
            <a:chOff x="4032612" y="5401215"/>
            <a:chExt cx="1543204" cy="1454192"/>
          </a:xfrm>
          <a:solidFill>
            <a:schemeClr val="bg1"/>
          </a:solidFill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451CA7A2-BF28-7517-CB4E-4B06EA8ACC36}"/>
                </a:ext>
              </a:extLst>
            </p:cNvPr>
            <p:cNvSpPr/>
            <p:nvPr/>
          </p:nvSpPr>
          <p:spPr>
            <a:xfrm>
              <a:off x="5036497" y="6232199"/>
              <a:ext cx="539319" cy="623207"/>
            </a:xfrm>
            <a:custGeom>
              <a:avLst/>
              <a:gdLst>
                <a:gd name="connsiteX0" fmla="*/ 242530 w 539319"/>
                <a:gd name="connsiteY0" fmla="*/ 0 h 623207"/>
                <a:gd name="connsiteX1" fmla="*/ 191851 w 539319"/>
                <a:gd name="connsiteY1" fmla="*/ 20988 h 623207"/>
                <a:gd name="connsiteX2" fmla="*/ 0 w 539319"/>
                <a:gd name="connsiteY2" fmla="*/ 212839 h 623207"/>
                <a:gd name="connsiteX3" fmla="*/ 410369 w 539319"/>
                <a:gd name="connsiteY3" fmla="*/ 623207 h 623207"/>
                <a:gd name="connsiteX4" fmla="*/ 479936 w 539319"/>
                <a:gd name="connsiteY4" fmla="*/ 623207 h 623207"/>
                <a:gd name="connsiteX5" fmla="*/ 539319 w 539319"/>
                <a:gd name="connsiteY5" fmla="*/ 563825 h 623207"/>
                <a:gd name="connsiteX6" fmla="*/ 539319 w 539319"/>
                <a:gd name="connsiteY6" fmla="*/ 291666 h 623207"/>
                <a:gd name="connsiteX7" fmla="*/ 521912 w 539319"/>
                <a:gd name="connsiteY7" fmla="*/ 249690 h 623207"/>
                <a:gd name="connsiteX8" fmla="*/ 293209 w 539319"/>
                <a:gd name="connsiteY8" fmla="*/ 20988 h 623207"/>
                <a:gd name="connsiteX9" fmla="*/ 242530 w 539319"/>
                <a:gd name="connsiteY9" fmla="*/ 0 h 62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319" h="623207">
                  <a:moveTo>
                    <a:pt x="242530" y="0"/>
                  </a:moveTo>
                  <a:cubicBezTo>
                    <a:pt x="223518" y="0"/>
                    <a:pt x="205308" y="7531"/>
                    <a:pt x="191851" y="20988"/>
                  </a:cubicBezTo>
                  <a:lnTo>
                    <a:pt x="0" y="212839"/>
                  </a:lnTo>
                  <a:lnTo>
                    <a:pt x="410369" y="623207"/>
                  </a:lnTo>
                  <a:lnTo>
                    <a:pt x="479936" y="623207"/>
                  </a:lnTo>
                  <a:cubicBezTo>
                    <a:pt x="512714" y="623207"/>
                    <a:pt x="539319" y="596665"/>
                    <a:pt x="539319" y="563825"/>
                  </a:cubicBezTo>
                  <a:lnTo>
                    <a:pt x="539319" y="291666"/>
                  </a:lnTo>
                  <a:cubicBezTo>
                    <a:pt x="539319" y="275925"/>
                    <a:pt x="533085" y="260802"/>
                    <a:pt x="521912" y="249690"/>
                  </a:cubicBezTo>
                  <a:lnTo>
                    <a:pt x="293209" y="20988"/>
                  </a:lnTo>
                  <a:cubicBezTo>
                    <a:pt x="279752" y="7531"/>
                    <a:pt x="261542" y="0"/>
                    <a:pt x="242530" y="0"/>
                  </a:cubicBez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CB855DD6-F657-7B42-973B-111AD099DD6A}"/>
                </a:ext>
              </a:extLst>
            </p:cNvPr>
            <p:cNvSpPr/>
            <p:nvPr/>
          </p:nvSpPr>
          <p:spPr>
            <a:xfrm>
              <a:off x="4032612" y="5401215"/>
              <a:ext cx="1246415" cy="1454192"/>
            </a:xfrm>
            <a:custGeom>
              <a:avLst/>
              <a:gdLst>
                <a:gd name="connsiteX0" fmla="*/ 457468 w 1246415"/>
                <a:gd name="connsiteY0" fmla="*/ 665183 h 1454192"/>
                <a:gd name="connsiteX1" fmla="*/ 415492 w 1246415"/>
                <a:gd name="connsiteY1" fmla="*/ 636541 h 1454192"/>
                <a:gd name="connsiteX2" fmla="*/ 415492 w 1246415"/>
                <a:gd name="connsiteY2" fmla="*/ 396665 h 1454192"/>
                <a:gd name="connsiteX3" fmla="*/ 504504 w 1246415"/>
                <a:gd name="connsiteY3" fmla="*/ 385801 h 1454192"/>
                <a:gd name="connsiteX4" fmla="*/ 771602 w 1246415"/>
                <a:gd name="connsiteY4" fmla="*/ 445184 h 1454192"/>
                <a:gd name="connsiteX5" fmla="*/ 921663 w 1246415"/>
                <a:gd name="connsiteY5" fmla="*/ 384196 h 1454192"/>
                <a:gd name="connsiteX6" fmla="*/ 949688 w 1246415"/>
                <a:gd name="connsiteY6" fmla="*/ 333764 h 1454192"/>
                <a:gd name="connsiteX7" fmla="*/ 949688 w 1246415"/>
                <a:gd name="connsiteY7" fmla="*/ 21111 h 1454192"/>
                <a:gd name="connsiteX8" fmla="*/ 921293 w 1246415"/>
                <a:gd name="connsiteY8" fmla="*/ 1420 h 1454192"/>
                <a:gd name="connsiteX9" fmla="*/ 771602 w 1246415"/>
                <a:gd name="connsiteY9" fmla="*/ 59382 h 1454192"/>
                <a:gd name="connsiteX10" fmla="*/ 504504 w 1246415"/>
                <a:gd name="connsiteY10" fmla="*/ 0 h 1454192"/>
                <a:gd name="connsiteX11" fmla="*/ 318888 w 1246415"/>
                <a:gd name="connsiteY11" fmla="*/ 65864 h 1454192"/>
                <a:gd name="connsiteX12" fmla="*/ 296789 w 1246415"/>
                <a:gd name="connsiteY12" fmla="*/ 112098 h 1454192"/>
                <a:gd name="connsiteX13" fmla="*/ 296789 w 1246415"/>
                <a:gd name="connsiteY13" fmla="*/ 636541 h 1454192"/>
                <a:gd name="connsiteX14" fmla="*/ 254814 w 1246415"/>
                <a:gd name="connsiteY14" fmla="*/ 665183 h 1454192"/>
                <a:gd name="connsiteX15" fmla="*/ 17407 w 1246415"/>
                <a:gd name="connsiteY15" fmla="*/ 902589 h 1454192"/>
                <a:gd name="connsiteX16" fmla="*/ 0 w 1246415"/>
                <a:gd name="connsiteY16" fmla="*/ 944565 h 1454192"/>
                <a:gd name="connsiteX17" fmla="*/ 0 w 1246415"/>
                <a:gd name="connsiteY17" fmla="*/ 1394810 h 1454192"/>
                <a:gd name="connsiteX18" fmla="*/ 59383 w 1246415"/>
                <a:gd name="connsiteY18" fmla="*/ 1454192 h 1454192"/>
                <a:gd name="connsiteX19" fmla="*/ 1246415 w 1246415"/>
                <a:gd name="connsiteY19" fmla="*/ 1454192 h 1454192"/>
                <a:gd name="connsiteX20" fmla="*/ 457406 w 1246415"/>
                <a:gd name="connsiteY20" fmla="*/ 665183 h 145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46415" h="1454192">
                  <a:moveTo>
                    <a:pt x="457468" y="665183"/>
                  </a:moveTo>
                  <a:cubicBezTo>
                    <a:pt x="445245" y="652961"/>
                    <a:pt x="430924" y="643578"/>
                    <a:pt x="415492" y="636541"/>
                  </a:cubicBezTo>
                  <a:lnTo>
                    <a:pt x="415492" y="396665"/>
                  </a:lnTo>
                  <a:cubicBezTo>
                    <a:pt x="442221" y="390245"/>
                    <a:pt x="472221" y="385801"/>
                    <a:pt x="504504" y="385801"/>
                  </a:cubicBezTo>
                  <a:cubicBezTo>
                    <a:pt x="623208" y="385801"/>
                    <a:pt x="652899" y="445184"/>
                    <a:pt x="771602" y="445184"/>
                  </a:cubicBezTo>
                  <a:cubicBezTo>
                    <a:pt x="817281" y="445184"/>
                    <a:pt x="881355" y="409505"/>
                    <a:pt x="921663" y="384196"/>
                  </a:cubicBezTo>
                  <a:cubicBezTo>
                    <a:pt x="939071" y="373270"/>
                    <a:pt x="949688" y="354320"/>
                    <a:pt x="949688" y="333764"/>
                  </a:cubicBezTo>
                  <a:lnTo>
                    <a:pt x="949688" y="21111"/>
                  </a:lnTo>
                  <a:cubicBezTo>
                    <a:pt x="949688" y="6358"/>
                    <a:pt x="935058" y="-3765"/>
                    <a:pt x="921293" y="1420"/>
                  </a:cubicBezTo>
                  <a:cubicBezTo>
                    <a:pt x="890182" y="13148"/>
                    <a:pt x="823392" y="59382"/>
                    <a:pt x="771602" y="59382"/>
                  </a:cubicBezTo>
                  <a:cubicBezTo>
                    <a:pt x="652899" y="59382"/>
                    <a:pt x="623208" y="0"/>
                    <a:pt x="504504" y="0"/>
                  </a:cubicBezTo>
                  <a:cubicBezTo>
                    <a:pt x="414875" y="0"/>
                    <a:pt x="351604" y="40123"/>
                    <a:pt x="318888" y="65864"/>
                  </a:cubicBezTo>
                  <a:cubicBezTo>
                    <a:pt x="304752" y="76975"/>
                    <a:pt x="296789" y="94135"/>
                    <a:pt x="296789" y="112098"/>
                  </a:cubicBezTo>
                  <a:lnTo>
                    <a:pt x="296789" y="636541"/>
                  </a:lnTo>
                  <a:cubicBezTo>
                    <a:pt x="281357" y="643578"/>
                    <a:pt x="267036" y="652961"/>
                    <a:pt x="254814" y="665183"/>
                  </a:cubicBezTo>
                  <a:lnTo>
                    <a:pt x="17407" y="902589"/>
                  </a:lnTo>
                  <a:cubicBezTo>
                    <a:pt x="6296" y="913701"/>
                    <a:pt x="0" y="928824"/>
                    <a:pt x="0" y="944565"/>
                  </a:cubicBezTo>
                  <a:lnTo>
                    <a:pt x="0" y="1394810"/>
                  </a:lnTo>
                  <a:cubicBezTo>
                    <a:pt x="0" y="1427588"/>
                    <a:pt x="26605" y="1454192"/>
                    <a:pt x="59383" y="1454192"/>
                  </a:cubicBezTo>
                  <a:lnTo>
                    <a:pt x="1246415" y="1454192"/>
                  </a:lnTo>
                  <a:lnTo>
                    <a:pt x="457406" y="665183"/>
                  </a:ln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A226D032-1410-5547-2DD2-B06DBE82B631}"/>
                </a:ext>
              </a:extLst>
            </p:cNvPr>
            <p:cNvSpPr/>
            <p:nvPr/>
          </p:nvSpPr>
          <p:spPr>
            <a:xfrm>
              <a:off x="4769399" y="6024422"/>
              <a:ext cx="366294" cy="336665"/>
            </a:xfrm>
            <a:custGeom>
              <a:avLst/>
              <a:gdLst>
                <a:gd name="connsiteX0" fmla="*/ 132530 w 366294"/>
                <a:gd name="connsiteY0" fmla="*/ 20987 h 336665"/>
                <a:gd name="connsiteX1" fmla="*/ 0 w 366294"/>
                <a:gd name="connsiteY1" fmla="*/ 153518 h 336665"/>
                <a:gd name="connsiteX2" fmla="*/ 183147 w 366294"/>
                <a:gd name="connsiteY2" fmla="*/ 336665 h 336665"/>
                <a:gd name="connsiteX3" fmla="*/ 366295 w 366294"/>
                <a:gd name="connsiteY3" fmla="*/ 153518 h 336665"/>
                <a:gd name="connsiteX4" fmla="*/ 233765 w 366294"/>
                <a:gd name="connsiteY4" fmla="*/ 20987 h 336665"/>
                <a:gd name="connsiteX5" fmla="*/ 183086 w 366294"/>
                <a:gd name="connsiteY5" fmla="*/ 0 h 336665"/>
                <a:gd name="connsiteX6" fmla="*/ 132407 w 366294"/>
                <a:gd name="connsiteY6" fmla="*/ 20987 h 33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6294" h="336665">
                  <a:moveTo>
                    <a:pt x="132530" y="20987"/>
                  </a:moveTo>
                  <a:lnTo>
                    <a:pt x="0" y="153518"/>
                  </a:lnTo>
                  <a:lnTo>
                    <a:pt x="183147" y="336665"/>
                  </a:lnTo>
                  <a:lnTo>
                    <a:pt x="366295" y="153518"/>
                  </a:lnTo>
                  <a:lnTo>
                    <a:pt x="233765" y="20987"/>
                  </a:lnTo>
                  <a:cubicBezTo>
                    <a:pt x="220308" y="7531"/>
                    <a:pt x="202098" y="0"/>
                    <a:pt x="183086" y="0"/>
                  </a:cubicBezTo>
                  <a:cubicBezTo>
                    <a:pt x="164074" y="0"/>
                    <a:pt x="145864" y="7531"/>
                    <a:pt x="132407" y="20987"/>
                  </a:cubicBez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0" name="Graphique 133">
            <a:extLst>
              <a:ext uri="{FF2B5EF4-FFF2-40B4-BE49-F238E27FC236}">
                <a16:creationId xmlns:a16="http://schemas.microsoft.com/office/drawing/2014/main" id="{B0AA7994-4F41-13ED-C4BC-73344B07EDD8}"/>
              </a:ext>
            </a:extLst>
          </p:cNvPr>
          <p:cNvGrpSpPr/>
          <p:nvPr/>
        </p:nvGrpSpPr>
        <p:grpSpPr>
          <a:xfrm>
            <a:off x="5790026" y="3217992"/>
            <a:ext cx="607222" cy="607243"/>
            <a:chOff x="3913909" y="2463139"/>
            <a:chExt cx="1780610" cy="1780672"/>
          </a:xfrm>
          <a:solidFill>
            <a:schemeClr val="bg1"/>
          </a:solidFill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C614BD26-8392-614F-F7D1-EBEA5CC7FCCD}"/>
                </a:ext>
              </a:extLst>
            </p:cNvPr>
            <p:cNvSpPr/>
            <p:nvPr/>
          </p:nvSpPr>
          <p:spPr>
            <a:xfrm>
              <a:off x="4596499" y="4095417"/>
              <a:ext cx="415492" cy="148394"/>
            </a:xfrm>
            <a:custGeom>
              <a:avLst/>
              <a:gdLst>
                <a:gd name="connsiteX0" fmla="*/ 326419 w 415492"/>
                <a:gd name="connsiteY0" fmla="*/ 148394 h 148394"/>
                <a:gd name="connsiteX1" fmla="*/ 89012 w 415492"/>
                <a:gd name="connsiteY1" fmla="*/ 148394 h 148394"/>
                <a:gd name="connsiteX2" fmla="*/ 0 w 415492"/>
                <a:gd name="connsiteY2" fmla="*/ 59382 h 148394"/>
                <a:gd name="connsiteX3" fmla="*/ 0 w 415492"/>
                <a:gd name="connsiteY3" fmla="*/ 0 h 148394"/>
                <a:gd name="connsiteX4" fmla="*/ 415492 w 415492"/>
                <a:gd name="connsiteY4" fmla="*/ 0 h 148394"/>
                <a:gd name="connsiteX5" fmla="*/ 415492 w 415492"/>
                <a:gd name="connsiteY5" fmla="*/ 59382 h 148394"/>
                <a:gd name="connsiteX6" fmla="*/ 326480 w 415492"/>
                <a:gd name="connsiteY6" fmla="*/ 148394 h 148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492" h="148394">
                  <a:moveTo>
                    <a:pt x="326419" y="148394"/>
                  </a:moveTo>
                  <a:lnTo>
                    <a:pt x="89012" y="148394"/>
                  </a:lnTo>
                  <a:cubicBezTo>
                    <a:pt x="39815" y="148394"/>
                    <a:pt x="0" y="108518"/>
                    <a:pt x="0" y="59382"/>
                  </a:cubicBezTo>
                  <a:lnTo>
                    <a:pt x="0" y="0"/>
                  </a:lnTo>
                  <a:lnTo>
                    <a:pt x="415492" y="0"/>
                  </a:lnTo>
                  <a:lnTo>
                    <a:pt x="415492" y="59382"/>
                  </a:lnTo>
                  <a:cubicBezTo>
                    <a:pt x="415492" y="108580"/>
                    <a:pt x="375616" y="148394"/>
                    <a:pt x="326480" y="148394"/>
                  </a:cubicBez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24AC135A-C0DB-C54B-2466-CB599DB93FDF}"/>
                </a:ext>
              </a:extLst>
            </p:cNvPr>
            <p:cNvSpPr/>
            <p:nvPr/>
          </p:nvSpPr>
          <p:spPr>
            <a:xfrm>
              <a:off x="4270018" y="2819310"/>
              <a:ext cx="1068452" cy="1157403"/>
            </a:xfrm>
            <a:custGeom>
              <a:avLst/>
              <a:gdLst>
                <a:gd name="connsiteX0" fmla="*/ 534196 w 1068452"/>
                <a:gd name="connsiteY0" fmla="*/ 0 h 1157403"/>
                <a:gd name="connsiteX1" fmla="*/ 0 w 1068452"/>
                <a:gd name="connsiteY1" fmla="*/ 534196 h 1157403"/>
                <a:gd name="connsiteX2" fmla="*/ 89753 w 1068452"/>
                <a:gd name="connsiteY2" fmla="*/ 830614 h 1157403"/>
                <a:gd name="connsiteX3" fmla="*/ 326480 w 1068452"/>
                <a:gd name="connsiteY3" fmla="*/ 1157403 h 1157403"/>
                <a:gd name="connsiteX4" fmla="*/ 741973 w 1068452"/>
                <a:gd name="connsiteY4" fmla="*/ 1157403 h 1157403"/>
                <a:gd name="connsiteX5" fmla="*/ 978700 w 1068452"/>
                <a:gd name="connsiteY5" fmla="*/ 830614 h 1157403"/>
                <a:gd name="connsiteX6" fmla="*/ 1068453 w 1068452"/>
                <a:gd name="connsiteY6" fmla="*/ 534196 h 1157403"/>
                <a:gd name="connsiteX7" fmla="*/ 534257 w 1068452"/>
                <a:gd name="connsiteY7" fmla="*/ 0 h 1157403"/>
                <a:gd name="connsiteX8" fmla="*/ 311357 w 1068452"/>
                <a:gd name="connsiteY8" fmla="*/ 336357 h 1157403"/>
                <a:gd name="connsiteX9" fmla="*/ 237468 w 1068452"/>
                <a:gd name="connsiteY9" fmla="*/ 534196 h 1157403"/>
                <a:gd name="connsiteX10" fmla="*/ 178086 w 1068452"/>
                <a:gd name="connsiteY10" fmla="*/ 593578 h 1157403"/>
                <a:gd name="connsiteX11" fmla="*/ 118703 w 1068452"/>
                <a:gd name="connsiteY11" fmla="*/ 534196 h 1157403"/>
                <a:gd name="connsiteX12" fmla="*/ 222839 w 1068452"/>
                <a:gd name="connsiteY12" fmla="*/ 257221 h 1157403"/>
                <a:gd name="connsiteX13" fmla="*/ 267036 w 1068452"/>
                <a:gd name="connsiteY13" fmla="*/ 237468 h 1157403"/>
                <a:gd name="connsiteX14" fmla="*/ 326419 w 1068452"/>
                <a:gd name="connsiteY14" fmla="*/ 296851 h 1157403"/>
                <a:gd name="connsiteX15" fmla="*/ 311295 w 1068452"/>
                <a:gd name="connsiteY15" fmla="*/ 336419 h 115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8452" h="1157403">
                  <a:moveTo>
                    <a:pt x="534196" y="0"/>
                  </a:moveTo>
                  <a:cubicBezTo>
                    <a:pt x="239197" y="0"/>
                    <a:pt x="0" y="239135"/>
                    <a:pt x="0" y="534196"/>
                  </a:cubicBezTo>
                  <a:cubicBezTo>
                    <a:pt x="0" y="643886"/>
                    <a:pt x="33025" y="745800"/>
                    <a:pt x="89753" y="830614"/>
                  </a:cubicBezTo>
                  <a:lnTo>
                    <a:pt x="326480" y="1157403"/>
                  </a:lnTo>
                  <a:lnTo>
                    <a:pt x="741973" y="1157403"/>
                  </a:lnTo>
                  <a:lnTo>
                    <a:pt x="978700" y="830614"/>
                  </a:lnTo>
                  <a:cubicBezTo>
                    <a:pt x="1035367" y="745800"/>
                    <a:pt x="1068453" y="643886"/>
                    <a:pt x="1068453" y="534196"/>
                  </a:cubicBezTo>
                  <a:cubicBezTo>
                    <a:pt x="1068453" y="239197"/>
                    <a:pt x="829256" y="0"/>
                    <a:pt x="534257" y="0"/>
                  </a:cubicBezTo>
                  <a:close/>
                  <a:moveTo>
                    <a:pt x="311357" y="336357"/>
                  </a:moveTo>
                  <a:cubicBezTo>
                    <a:pt x="263703" y="389567"/>
                    <a:pt x="237468" y="459813"/>
                    <a:pt x="237468" y="534196"/>
                  </a:cubicBezTo>
                  <a:cubicBezTo>
                    <a:pt x="237468" y="566973"/>
                    <a:pt x="210863" y="593578"/>
                    <a:pt x="178086" y="593578"/>
                  </a:cubicBezTo>
                  <a:cubicBezTo>
                    <a:pt x="145308" y="593578"/>
                    <a:pt x="118703" y="566973"/>
                    <a:pt x="118703" y="534196"/>
                  </a:cubicBezTo>
                  <a:cubicBezTo>
                    <a:pt x="118703" y="430554"/>
                    <a:pt x="155740" y="332159"/>
                    <a:pt x="222839" y="257221"/>
                  </a:cubicBezTo>
                  <a:cubicBezTo>
                    <a:pt x="233703" y="245061"/>
                    <a:pt x="249505" y="237468"/>
                    <a:pt x="267036" y="237468"/>
                  </a:cubicBezTo>
                  <a:cubicBezTo>
                    <a:pt x="299814" y="237468"/>
                    <a:pt x="326419" y="264011"/>
                    <a:pt x="326419" y="296851"/>
                  </a:cubicBezTo>
                  <a:cubicBezTo>
                    <a:pt x="326419" y="312036"/>
                    <a:pt x="320678" y="325925"/>
                    <a:pt x="311295" y="336419"/>
                  </a:cubicBez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1905E64D-95DA-7F56-AF02-060E83D7E8AC}"/>
                </a:ext>
              </a:extLst>
            </p:cNvPr>
            <p:cNvSpPr/>
            <p:nvPr/>
          </p:nvSpPr>
          <p:spPr>
            <a:xfrm>
              <a:off x="4744831" y="2463139"/>
              <a:ext cx="118765" cy="237468"/>
            </a:xfrm>
            <a:custGeom>
              <a:avLst/>
              <a:gdLst>
                <a:gd name="connsiteX0" fmla="*/ 59382 w 118765"/>
                <a:gd name="connsiteY0" fmla="*/ 237468 h 237468"/>
                <a:gd name="connsiteX1" fmla="*/ 0 w 118765"/>
                <a:gd name="connsiteY1" fmla="*/ 178086 h 237468"/>
                <a:gd name="connsiteX2" fmla="*/ 0 w 118765"/>
                <a:gd name="connsiteY2" fmla="*/ 59382 h 237468"/>
                <a:gd name="connsiteX3" fmla="*/ 59382 w 118765"/>
                <a:gd name="connsiteY3" fmla="*/ 0 h 237468"/>
                <a:gd name="connsiteX4" fmla="*/ 118765 w 118765"/>
                <a:gd name="connsiteY4" fmla="*/ 59382 h 237468"/>
                <a:gd name="connsiteX5" fmla="*/ 118765 w 118765"/>
                <a:gd name="connsiteY5" fmla="*/ 178086 h 237468"/>
                <a:gd name="connsiteX6" fmla="*/ 59382 w 118765"/>
                <a:gd name="connsiteY6" fmla="*/ 237468 h 23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765" h="237468">
                  <a:moveTo>
                    <a:pt x="59382" y="237468"/>
                  </a:moveTo>
                  <a:cubicBezTo>
                    <a:pt x="26605" y="237468"/>
                    <a:pt x="0" y="210863"/>
                    <a:pt x="0" y="178086"/>
                  </a:cubicBezTo>
                  <a:lnTo>
                    <a:pt x="0" y="59382"/>
                  </a:lnTo>
                  <a:cubicBezTo>
                    <a:pt x="0" y="26605"/>
                    <a:pt x="26605" y="0"/>
                    <a:pt x="59382" y="0"/>
                  </a:cubicBezTo>
                  <a:cubicBezTo>
                    <a:pt x="92160" y="0"/>
                    <a:pt x="118765" y="26605"/>
                    <a:pt x="118765" y="59382"/>
                  </a:cubicBezTo>
                  <a:lnTo>
                    <a:pt x="118765" y="178086"/>
                  </a:lnTo>
                  <a:cubicBezTo>
                    <a:pt x="118765" y="210863"/>
                    <a:pt x="92160" y="237468"/>
                    <a:pt x="59382" y="237468"/>
                  </a:cubicBez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DE9DE776-A9F2-B26A-A276-2AC767B93E08}"/>
                </a:ext>
              </a:extLst>
            </p:cNvPr>
            <p:cNvSpPr/>
            <p:nvPr/>
          </p:nvSpPr>
          <p:spPr>
            <a:xfrm>
              <a:off x="4151315" y="2670916"/>
              <a:ext cx="207777" cy="207777"/>
            </a:xfrm>
            <a:custGeom>
              <a:avLst/>
              <a:gdLst>
                <a:gd name="connsiteX0" fmla="*/ 207777 w 207777"/>
                <a:gd name="connsiteY0" fmla="*/ 148395 h 207777"/>
                <a:gd name="connsiteX1" fmla="*/ 148395 w 207777"/>
                <a:gd name="connsiteY1" fmla="*/ 207777 h 207777"/>
                <a:gd name="connsiteX2" fmla="*/ 106419 w 207777"/>
                <a:gd name="connsiteY2" fmla="*/ 190370 h 207777"/>
                <a:gd name="connsiteX3" fmla="*/ 17407 w 207777"/>
                <a:gd name="connsiteY3" fmla="*/ 101358 h 207777"/>
                <a:gd name="connsiteX4" fmla="*/ 0 w 207777"/>
                <a:gd name="connsiteY4" fmla="*/ 59382 h 207777"/>
                <a:gd name="connsiteX5" fmla="*/ 59383 w 207777"/>
                <a:gd name="connsiteY5" fmla="*/ 0 h 207777"/>
                <a:gd name="connsiteX6" fmla="*/ 101358 w 207777"/>
                <a:gd name="connsiteY6" fmla="*/ 17407 h 207777"/>
                <a:gd name="connsiteX7" fmla="*/ 190370 w 207777"/>
                <a:gd name="connsiteY7" fmla="*/ 106419 h 207777"/>
                <a:gd name="connsiteX8" fmla="*/ 207777 w 207777"/>
                <a:gd name="connsiteY8" fmla="*/ 148395 h 2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777" h="207777">
                  <a:moveTo>
                    <a:pt x="207777" y="148395"/>
                  </a:moveTo>
                  <a:cubicBezTo>
                    <a:pt x="207777" y="181172"/>
                    <a:pt x="181172" y="207777"/>
                    <a:pt x="148395" y="207777"/>
                  </a:cubicBezTo>
                  <a:cubicBezTo>
                    <a:pt x="132037" y="207777"/>
                    <a:pt x="117160" y="201110"/>
                    <a:pt x="106419" y="190370"/>
                  </a:cubicBezTo>
                  <a:lnTo>
                    <a:pt x="17407" y="101358"/>
                  </a:lnTo>
                  <a:cubicBezTo>
                    <a:pt x="6667" y="90617"/>
                    <a:pt x="0" y="75802"/>
                    <a:pt x="0" y="59382"/>
                  </a:cubicBezTo>
                  <a:cubicBezTo>
                    <a:pt x="0" y="26605"/>
                    <a:pt x="26605" y="0"/>
                    <a:pt x="59383" y="0"/>
                  </a:cubicBezTo>
                  <a:cubicBezTo>
                    <a:pt x="75740" y="0"/>
                    <a:pt x="90617" y="6667"/>
                    <a:pt x="101358" y="17407"/>
                  </a:cubicBezTo>
                  <a:lnTo>
                    <a:pt x="190370" y="106419"/>
                  </a:lnTo>
                  <a:cubicBezTo>
                    <a:pt x="201110" y="117160"/>
                    <a:pt x="207777" y="131975"/>
                    <a:pt x="207777" y="148395"/>
                  </a:cubicBez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A0810C21-5C05-C2FF-67C7-31D9C7D14ED3}"/>
                </a:ext>
              </a:extLst>
            </p:cNvPr>
            <p:cNvSpPr/>
            <p:nvPr/>
          </p:nvSpPr>
          <p:spPr>
            <a:xfrm>
              <a:off x="3913909" y="3264432"/>
              <a:ext cx="237468" cy="118764"/>
            </a:xfrm>
            <a:custGeom>
              <a:avLst/>
              <a:gdLst>
                <a:gd name="connsiteX0" fmla="*/ 237407 w 237468"/>
                <a:gd name="connsiteY0" fmla="*/ 59382 h 118764"/>
                <a:gd name="connsiteX1" fmla="*/ 178024 w 237468"/>
                <a:gd name="connsiteY1" fmla="*/ 0 h 118764"/>
                <a:gd name="connsiteX2" fmla="*/ 59383 w 237468"/>
                <a:gd name="connsiteY2" fmla="*/ 0 h 118764"/>
                <a:gd name="connsiteX3" fmla="*/ 0 w 237468"/>
                <a:gd name="connsiteY3" fmla="*/ 59382 h 118764"/>
                <a:gd name="connsiteX4" fmla="*/ 59383 w 237468"/>
                <a:gd name="connsiteY4" fmla="*/ 118765 h 118764"/>
                <a:gd name="connsiteX5" fmla="*/ 178086 w 237468"/>
                <a:gd name="connsiteY5" fmla="*/ 118765 h 118764"/>
                <a:gd name="connsiteX6" fmla="*/ 237468 w 237468"/>
                <a:gd name="connsiteY6" fmla="*/ 59382 h 11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468" h="118764">
                  <a:moveTo>
                    <a:pt x="237407" y="59382"/>
                  </a:moveTo>
                  <a:cubicBezTo>
                    <a:pt x="237407" y="26605"/>
                    <a:pt x="210863" y="0"/>
                    <a:pt x="178024" y="0"/>
                  </a:cubicBezTo>
                  <a:lnTo>
                    <a:pt x="59383" y="0"/>
                  </a:lnTo>
                  <a:cubicBezTo>
                    <a:pt x="26605" y="0"/>
                    <a:pt x="0" y="26605"/>
                    <a:pt x="0" y="59382"/>
                  </a:cubicBezTo>
                  <a:cubicBezTo>
                    <a:pt x="0" y="92160"/>
                    <a:pt x="26543" y="118765"/>
                    <a:pt x="59383" y="118765"/>
                  </a:cubicBezTo>
                  <a:lnTo>
                    <a:pt x="178086" y="118765"/>
                  </a:lnTo>
                  <a:cubicBezTo>
                    <a:pt x="210863" y="118765"/>
                    <a:pt x="237468" y="92222"/>
                    <a:pt x="237468" y="59382"/>
                  </a:cubicBez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5E99BB6C-4C8A-A38D-C30C-B21DD38CF787}"/>
                </a:ext>
              </a:extLst>
            </p:cNvPr>
            <p:cNvSpPr/>
            <p:nvPr/>
          </p:nvSpPr>
          <p:spPr>
            <a:xfrm>
              <a:off x="5249336" y="2670916"/>
              <a:ext cx="207777" cy="207777"/>
            </a:xfrm>
            <a:custGeom>
              <a:avLst/>
              <a:gdLst>
                <a:gd name="connsiteX0" fmla="*/ 17407 w 207777"/>
                <a:gd name="connsiteY0" fmla="*/ 106419 h 207777"/>
                <a:gd name="connsiteX1" fmla="*/ 106419 w 207777"/>
                <a:gd name="connsiteY1" fmla="*/ 17407 h 207777"/>
                <a:gd name="connsiteX2" fmla="*/ 148395 w 207777"/>
                <a:gd name="connsiteY2" fmla="*/ 0 h 207777"/>
                <a:gd name="connsiteX3" fmla="*/ 207777 w 207777"/>
                <a:gd name="connsiteY3" fmla="*/ 59382 h 207777"/>
                <a:gd name="connsiteX4" fmla="*/ 190370 w 207777"/>
                <a:gd name="connsiteY4" fmla="*/ 101358 h 207777"/>
                <a:gd name="connsiteX5" fmla="*/ 101358 w 207777"/>
                <a:gd name="connsiteY5" fmla="*/ 190370 h 207777"/>
                <a:gd name="connsiteX6" fmla="*/ 59383 w 207777"/>
                <a:gd name="connsiteY6" fmla="*/ 207777 h 207777"/>
                <a:gd name="connsiteX7" fmla="*/ 0 w 207777"/>
                <a:gd name="connsiteY7" fmla="*/ 148395 h 207777"/>
                <a:gd name="connsiteX8" fmla="*/ 17407 w 207777"/>
                <a:gd name="connsiteY8" fmla="*/ 106419 h 2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777" h="207777">
                  <a:moveTo>
                    <a:pt x="17407" y="106419"/>
                  </a:moveTo>
                  <a:lnTo>
                    <a:pt x="106419" y="17407"/>
                  </a:lnTo>
                  <a:cubicBezTo>
                    <a:pt x="117160" y="6667"/>
                    <a:pt x="131975" y="0"/>
                    <a:pt x="148395" y="0"/>
                  </a:cubicBezTo>
                  <a:cubicBezTo>
                    <a:pt x="181172" y="0"/>
                    <a:pt x="207777" y="26605"/>
                    <a:pt x="207777" y="59382"/>
                  </a:cubicBezTo>
                  <a:cubicBezTo>
                    <a:pt x="207777" y="75740"/>
                    <a:pt x="201110" y="90617"/>
                    <a:pt x="190370" y="101358"/>
                  </a:cubicBezTo>
                  <a:lnTo>
                    <a:pt x="101358" y="190370"/>
                  </a:lnTo>
                  <a:cubicBezTo>
                    <a:pt x="90617" y="201110"/>
                    <a:pt x="75802" y="207777"/>
                    <a:pt x="59383" y="207777"/>
                  </a:cubicBezTo>
                  <a:cubicBezTo>
                    <a:pt x="26605" y="207777"/>
                    <a:pt x="0" y="181234"/>
                    <a:pt x="0" y="148395"/>
                  </a:cubicBezTo>
                  <a:cubicBezTo>
                    <a:pt x="0" y="132036"/>
                    <a:pt x="6667" y="117160"/>
                    <a:pt x="17407" y="106419"/>
                  </a:cubicBez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8D6C720C-B930-BFB4-968D-A871E731BCCC}"/>
                </a:ext>
              </a:extLst>
            </p:cNvPr>
            <p:cNvSpPr/>
            <p:nvPr/>
          </p:nvSpPr>
          <p:spPr>
            <a:xfrm>
              <a:off x="5457051" y="3264432"/>
              <a:ext cx="237468" cy="118764"/>
            </a:xfrm>
            <a:custGeom>
              <a:avLst/>
              <a:gdLst>
                <a:gd name="connsiteX0" fmla="*/ 237468 w 237468"/>
                <a:gd name="connsiteY0" fmla="*/ 59382 h 118764"/>
                <a:gd name="connsiteX1" fmla="*/ 178086 w 237468"/>
                <a:gd name="connsiteY1" fmla="*/ 0 h 118764"/>
                <a:gd name="connsiteX2" fmla="*/ 59382 w 237468"/>
                <a:gd name="connsiteY2" fmla="*/ 0 h 118764"/>
                <a:gd name="connsiteX3" fmla="*/ 0 w 237468"/>
                <a:gd name="connsiteY3" fmla="*/ 59382 h 118764"/>
                <a:gd name="connsiteX4" fmla="*/ 59382 w 237468"/>
                <a:gd name="connsiteY4" fmla="*/ 118765 h 118764"/>
                <a:gd name="connsiteX5" fmla="*/ 178086 w 237468"/>
                <a:gd name="connsiteY5" fmla="*/ 118765 h 118764"/>
                <a:gd name="connsiteX6" fmla="*/ 237468 w 237468"/>
                <a:gd name="connsiteY6" fmla="*/ 59382 h 11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468" h="118764">
                  <a:moveTo>
                    <a:pt x="237468" y="59382"/>
                  </a:moveTo>
                  <a:cubicBezTo>
                    <a:pt x="237468" y="26605"/>
                    <a:pt x="210925" y="0"/>
                    <a:pt x="178086" y="0"/>
                  </a:cubicBezTo>
                  <a:lnTo>
                    <a:pt x="59382" y="0"/>
                  </a:lnTo>
                  <a:cubicBezTo>
                    <a:pt x="26605" y="0"/>
                    <a:pt x="0" y="26605"/>
                    <a:pt x="0" y="59382"/>
                  </a:cubicBezTo>
                  <a:cubicBezTo>
                    <a:pt x="0" y="92160"/>
                    <a:pt x="26543" y="118765"/>
                    <a:pt x="59382" y="118765"/>
                  </a:cubicBezTo>
                  <a:lnTo>
                    <a:pt x="178086" y="118765"/>
                  </a:lnTo>
                  <a:cubicBezTo>
                    <a:pt x="210863" y="118765"/>
                    <a:pt x="237468" y="92222"/>
                    <a:pt x="237468" y="59382"/>
                  </a:cubicBez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8" name="Graphique 133">
            <a:extLst>
              <a:ext uri="{FF2B5EF4-FFF2-40B4-BE49-F238E27FC236}">
                <a16:creationId xmlns:a16="http://schemas.microsoft.com/office/drawing/2014/main" id="{9A3BBE03-0727-BCD7-CB2E-B435AABD0BA5}"/>
              </a:ext>
            </a:extLst>
          </p:cNvPr>
          <p:cNvGrpSpPr/>
          <p:nvPr/>
        </p:nvGrpSpPr>
        <p:grpSpPr>
          <a:xfrm>
            <a:off x="9913148" y="3263533"/>
            <a:ext cx="485824" cy="516158"/>
            <a:chOff x="6851861" y="0"/>
            <a:chExt cx="1424624" cy="1513574"/>
          </a:xfrm>
          <a:solidFill>
            <a:schemeClr val="bg1"/>
          </a:solidFill>
        </p:grpSpPr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7B4EE45D-F12B-EEF1-BD0A-13B4C5B354E3}"/>
                </a:ext>
              </a:extLst>
            </p:cNvPr>
            <p:cNvSpPr/>
            <p:nvPr/>
          </p:nvSpPr>
          <p:spPr>
            <a:xfrm>
              <a:off x="7475130" y="654688"/>
              <a:ext cx="621417" cy="621417"/>
            </a:xfrm>
            <a:custGeom>
              <a:avLst/>
              <a:gdLst>
                <a:gd name="connsiteX0" fmla="*/ 621418 w 621417"/>
                <a:gd name="connsiteY0" fmla="*/ 237407 h 621417"/>
                <a:gd name="connsiteX1" fmla="*/ 237468 w 621417"/>
                <a:gd name="connsiteY1" fmla="*/ 621418 h 621417"/>
                <a:gd name="connsiteX2" fmla="*/ 0 w 621417"/>
                <a:gd name="connsiteY2" fmla="*/ 621418 h 621417"/>
                <a:gd name="connsiteX3" fmla="*/ 0 w 621417"/>
                <a:gd name="connsiteY3" fmla="*/ 384011 h 621417"/>
                <a:gd name="connsiteX4" fmla="*/ 384011 w 621417"/>
                <a:gd name="connsiteY4" fmla="*/ 0 h 621417"/>
                <a:gd name="connsiteX5" fmla="*/ 621418 w 621417"/>
                <a:gd name="connsiteY5" fmla="*/ 237407 h 62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1417" h="621417">
                  <a:moveTo>
                    <a:pt x="621418" y="237407"/>
                  </a:moveTo>
                  <a:lnTo>
                    <a:pt x="237468" y="621418"/>
                  </a:lnTo>
                  <a:lnTo>
                    <a:pt x="0" y="621418"/>
                  </a:lnTo>
                  <a:lnTo>
                    <a:pt x="0" y="384011"/>
                  </a:lnTo>
                  <a:lnTo>
                    <a:pt x="384011" y="0"/>
                  </a:lnTo>
                  <a:lnTo>
                    <a:pt x="621418" y="237407"/>
                  </a:ln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86BCE07F-ED7C-41E1-D3BD-E5012B9FD93F}"/>
                </a:ext>
              </a:extLst>
            </p:cNvPr>
            <p:cNvSpPr/>
            <p:nvPr/>
          </p:nvSpPr>
          <p:spPr>
            <a:xfrm>
              <a:off x="7922104" y="474813"/>
              <a:ext cx="354381" cy="354319"/>
            </a:xfrm>
            <a:custGeom>
              <a:avLst/>
              <a:gdLst>
                <a:gd name="connsiteX0" fmla="*/ 333332 w 354381"/>
                <a:gd name="connsiteY0" fmla="*/ 258394 h 354319"/>
                <a:gd name="connsiteX1" fmla="*/ 237406 w 354381"/>
                <a:gd name="connsiteY1" fmla="*/ 354320 h 354319"/>
                <a:gd name="connsiteX2" fmla="*/ 0 w 354381"/>
                <a:gd name="connsiteY2" fmla="*/ 116913 h 354319"/>
                <a:gd name="connsiteX3" fmla="*/ 95925 w 354381"/>
                <a:gd name="connsiteY3" fmla="*/ 20988 h 354319"/>
                <a:gd name="connsiteX4" fmla="*/ 146604 w 354381"/>
                <a:gd name="connsiteY4" fmla="*/ 0 h 354319"/>
                <a:gd name="connsiteX5" fmla="*/ 197283 w 354381"/>
                <a:gd name="connsiteY5" fmla="*/ 20988 h 354319"/>
                <a:gd name="connsiteX6" fmla="*/ 333394 w 354381"/>
                <a:gd name="connsiteY6" fmla="*/ 157098 h 354319"/>
                <a:gd name="connsiteX7" fmla="*/ 354381 w 354381"/>
                <a:gd name="connsiteY7" fmla="*/ 207777 h 354319"/>
                <a:gd name="connsiteX8" fmla="*/ 333394 w 354381"/>
                <a:gd name="connsiteY8" fmla="*/ 258456 h 35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4381" h="354319">
                  <a:moveTo>
                    <a:pt x="333332" y="258394"/>
                  </a:moveTo>
                  <a:lnTo>
                    <a:pt x="237406" y="354320"/>
                  </a:lnTo>
                  <a:lnTo>
                    <a:pt x="0" y="116913"/>
                  </a:lnTo>
                  <a:lnTo>
                    <a:pt x="95925" y="20988"/>
                  </a:lnTo>
                  <a:cubicBezTo>
                    <a:pt x="109382" y="7531"/>
                    <a:pt x="127592" y="0"/>
                    <a:pt x="146604" y="0"/>
                  </a:cubicBezTo>
                  <a:cubicBezTo>
                    <a:pt x="165616" y="0"/>
                    <a:pt x="183826" y="7531"/>
                    <a:pt x="197283" y="20988"/>
                  </a:cubicBezTo>
                  <a:lnTo>
                    <a:pt x="333394" y="157098"/>
                  </a:lnTo>
                  <a:cubicBezTo>
                    <a:pt x="346851" y="170555"/>
                    <a:pt x="354381" y="188765"/>
                    <a:pt x="354381" y="207777"/>
                  </a:cubicBezTo>
                  <a:cubicBezTo>
                    <a:pt x="354381" y="226789"/>
                    <a:pt x="346851" y="244999"/>
                    <a:pt x="333394" y="258456"/>
                  </a:cubicBez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15F593A1-FA63-C888-F8F1-9B9754FDC08E}"/>
                </a:ext>
              </a:extLst>
            </p:cNvPr>
            <p:cNvSpPr/>
            <p:nvPr/>
          </p:nvSpPr>
          <p:spPr>
            <a:xfrm>
              <a:off x="6851861" y="0"/>
              <a:ext cx="1187156" cy="1513574"/>
            </a:xfrm>
            <a:custGeom>
              <a:avLst/>
              <a:gdLst>
                <a:gd name="connsiteX0" fmla="*/ 1187156 w 1187156"/>
                <a:gd name="connsiteY0" fmla="*/ 59383 h 1513574"/>
                <a:gd name="connsiteX1" fmla="*/ 1127774 w 1187156"/>
                <a:gd name="connsiteY1" fmla="*/ 0 h 1513574"/>
                <a:gd name="connsiteX2" fmla="*/ 59382 w 1187156"/>
                <a:gd name="connsiteY2" fmla="*/ 0 h 1513574"/>
                <a:gd name="connsiteX3" fmla="*/ 0 w 1187156"/>
                <a:gd name="connsiteY3" fmla="*/ 59383 h 1513574"/>
                <a:gd name="connsiteX4" fmla="*/ 0 w 1187156"/>
                <a:gd name="connsiteY4" fmla="*/ 1454192 h 1513574"/>
                <a:gd name="connsiteX5" fmla="*/ 59382 w 1187156"/>
                <a:gd name="connsiteY5" fmla="*/ 1513575 h 1513574"/>
                <a:gd name="connsiteX6" fmla="*/ 1127774 w 1187156"/>
                <a:gd name="connsiteY6" fmla="*/ 1513575 h 1513574"/>
                <a:gd name="connsiteX7" fmla="*/ 1187156 w 1187156"/>
                <a:gd name="connsiteY7" fmla="*/ 1454192 h 1513574"/>
                <a:gd name="connsiteX8" fmla="*/ 1187156 w 1187156"/>
                <a:gd name="connsiteY8" fmla="*/ 1117589 h 1513574"/>
                <a:gd name="connsiteX9" fmla="*/ 909873 w 1187156"/>
                <a:gd name="connsiteY9" fmla="*/ 1394872 h 1513574"/>
                <a:gd name="connsiteX10" fmla="*/ 504566 w 1187156"/>
                <a:gd name="connsiteY10" fmla="*/ 1394872 h 1513574"/>
                <a:gd name="connsiteX11" fmla="*/ 504566 w 1187156"/>
                <a:gd name="connsiteY11" fmla="*/ 989564 h 1513574"/>
                <a:gd name="connsiteX12" fmla="*/ 1187156 w 1187156"/>
                <a:gd name="connsiteY12" fmla="*/ 306974 h 1513574"/>
                <a:gd name="connsiteX13" fmla="*/ 1187156 w 1187156"/>
                <a:gd name="connsiteY13" fmla="*/ 59383 h 1513574"/>
                <a:gd name="connsiteX14" fmla="*/ 474937 w 1187156"/>
                <a:gd name="connsiteY14" fmla="*/ 118765 h 1513574"/>
                <a:gd name="connsiteX15" fmla="*/ 712343 w 1187156"/>
                <a:gd name="connsiteY15" fmla="*/ 118765 h 1513574"/>
                <a:gd name="connsiteX16" fmla="*/ 771725 w 1187156"/>
                <a:gd name="connsiteY16" fmla="*/ 178148 h 1513574"/>
                <a:gd name="connsiteX17" fmla="*/ 712343 w 1187156"/>
                <a:gd name="connsiteY17" fmla="*/ 237530 h 1513574"/>
                <a:gd name="connsiteX18" fmla="*/ 474937 w 1187156"/>
                <a:gd name="connsiteY18" fmla="*/ 237530 h 1513574"/>
                <a:gd name="connsiteX19" fmla="*/ 415554 w 1187156"/>
                <a:gd name="connsiteY19" fmla="*/ 178148 h 1513574"/>
                <a:gd name="connsiteX20" fmla="*/ 474937 w 1187156"/>
                <a:gd name="connsiteY20" fmla="*/ 118765 h 1513574"/>
                <a:gd name="connsiteX21" fmla="*/ 326542 w 1187156"/>
                <a:gd name="connsiteY21" fmla="*/ 356172 h 1513574"/>
                <a:gd name="connsiteX22" fmla="*/ 831046 w 1187156"/>
                <a:gd name="connsiteY22" fmla="*/ 356172 h 1513574"/>
                <a:gd name="connsiteX23" fmla="*/ 890429 w 1187156"/>
                <a:gd name="connsiteY23" fmla="*/ 415554 h 1513574"/>
                <a:gd name="connsiteX24" fmla="*/ 831046 w 1187156"/>
                <a:gd name="connsiteY24" fmla="*/ 474937 h 1513574"/>
                <a:gd name="connsiteX25" fmla="*/ 326542 w 1187156"/>
                <a:gd name="connsiteY25" fmla="*/ 474937 h 1513574"/>
                <a:gd name="connsiteX26" fmla="*/ 267159 w 1187156"/>
                <a:gd name="connsiteY26" fmla="*/ 415554 h 1513574"/>
                <a:gd name="connsiteX27" fmla="*/ 326542 w 1187156"/>
                <a:gd name="connsiteY27" fmla="*/ 356172 h 1513574"/>
                <a:gd name="connsiteX28" fmla="*/ 267159 w 1187156"/>
                <a:gd name="connsiteY28" fmla="*/ 1394872 h 1513574"/>
                <a:gd name="connsiteX29" fmla="*/ 178147 w 1187156"/>
                <a:gd name="connsiteY29" fmla="*/ 1394872 h 1513574"/>
                <a:gd name="connsiteX30" fmla="*/ 118765 w 1187156"/>
                <a:gd name="connsiteY30" fmla="*/ 1335489 h 1513574"/>
                <a:gd name="connsiteX31" fmla="*/ 178147 w 1187156"/>
                <a:gd name="connsiteY31" fmla="*/ 1276107 h 1513574"/>
                <a:gd name="connsiteX32" fmla="*/ 267159 w 1187156"/>
                <a:gd name="connsiteY32" fmla="*/ 1276107 h 1513574"/>
                <a:gd name="connsiteX33" fmla="*/ 326542 w 1187156"/>
                <a:gd name="connsiteY33" fmla="*/ 1335489 h 1513574"/>
                <a:gd name="connsiteX34" fmla="*/ 267159 w 1187156"/>
                <a:gd name="connsiteY34" fmla="*/ 1394872 h 151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87156" h="1513574">
                  <a:moveTo>
                    <a:pt x="1187156" y="59383"/>
                  </a:moveTo>
                  <a:cubicBezTo>
                    <a:pt x="1187156" y="26605"/>
                    <a:pt x="1160552" y="0"/>
                    <a:pt x="1127774" y="0"/>
                  </a:cubicBezTo>
                  <a:lnTo>
                    <a:pt x="59382" y="0"/>
                  </a:lnTo>
                  <a:cubicBezTo>
                    <a:pt x="26605" y="0"/>
                    <a:pt x="0" y="26605"/>
                    <a:pt x="0" y="59383"/>
                  </a:cubicBezTo>
                  <a:lnTo>
                    <a:pt x="0" y="1454192"/>
                  </a:lnTo>
                  <a:cubicBezTo>
                    <a:pt x="0" y="1486970"/>
                    <a:pt x="26605" y="1513575"/>
                    <a:pt x="59382" y="1513575"/>
                  </a:cubicBezTo>
                  <a:lnTo>
                    <a:pt x="1127774" y="1513575"/>
                  </a:lnTo>
                  <a:cubicBezTo>
                    <a:pt x="1160552" y="1513575"/>
                    <a:pt x="1187156" y="1486970"/>
                    <a:pt x="1187156" y="1454192"/>
                  </a:cubicBezTo>
                  <a:lnTo>
                    <a:pt x="1187156" y="1117589"/>
                  </a:lnTo>
                  <a:lnTo>
                    <a:pt x="909873" y="1394872"/>
                  </a:lnTo>
                  <a:lnTo>
                    <a:pt x="504566" y="1394872"/>
                  </a:lnTo>
                  <a:lnTo>
                    <a:pt x="504566" y="989564"/>
                  </a:lnTo>
                  <a:lnTo>
                    <a:pt x="1187156" y="306974"/>
                  </a:lnTo>
                  <a:lnTo>
                    <a:pt x="1187156" y="59383"/>
                  </a:lnTo>
                  <a:close/>
                  <a:moveTo>
                    <a:pt x="474937" y="118765"/>
                  </a:moveTo>
                  <a:lnTo>
                    <a:pt x="712343" y="118765"/>
                  </a:lnTo>
                  <a:cubicBezTo>
                    <a:pt x="745121" y="118765"/>
                    <a:pt x="771725" y="145370"/>
                    <a:pt x="771725" y="178148"/>
                  </a:cubicBezTo>
                  <a:cubicBezTo>
                    <a:pt x="771725" y="210925"/>
                    <a:pt x="745121" y="237530"/>
                    <a:pt x="712343" y="237530"/>
                  </a:cubicBezTo>
                  <a:lnTo>
                    <a:pt x="474937" y="237530"/>
                  </a:lnTo>
                  <a:cubicBezTo>
                    <a:pt x="442159" y="237530"/>
                    <a:pt x="415554" y="210925"/>
                    <a:pt x="415554" y="178148"/>
                  </a:cubicBezTo>
                  <a:cubicBezTo>
                    <a:pt x="415554" y="145370"/>
                    <a:pt x="442159" y="118765"/>
                    <a:pt x="474937" y="118765"/>
                  </a:cubicBezTo>
                  <a:close/>
                  <a:moveTo>
                    <a:pt x="326542" y="356172"/>
                  </a:moveTo>
                  <a:lnTo>
                    <a:pt x="831046" y="356172"/>
                  </a:lnTo>
                  <a:cubicBezTo>
                    <a:pt x="863824" y="356172"/>
                    <a:pt x="890429" y="382776"/>
                    <a:pt x="890429" y="415554"/>
                  </a:cubicBezTo>
                  <a:cubicBezTo>
                    <a:pt x="890429" y="448332"/>
                    <a:pt x="863824" y="474937"/>
                    <a:pt x="831046" y="474937"/>
                  </a:cubicBezTo>
                  <a:lnTo>
                    <a:pt x="326542" y="474937"/>
                  </a:lnTo>
                  <a:cubicBezTo>
                    <a:pt x="293764" y="474937"/>
                    <a:pt x="267159" y="448332"/>
                    <a:pt x="267159" y="415554"/>
                  </a:cubicBezTo>
                  <a:cubicBezTo>
                    <a:pt x="267159" y="382776"/>
                    <a:pt x="293764" y="356172"/>
                    <a:pt x="326542" y="356172"/>
                  </a:cubicBezTo>
                  <a:close/>
                  <a:moveTo>
                    <a:pt x="267159" y="1394872"/>
                  </a:moveTo>
                  <a:lnTo>
                    <a:pt x="178147" y="1394872"/>
                  </a:lnTo>
                  <a:cubicBezTo>
                    <a:pt x="145370" y="1394872"/>
                    <a:pt x="118765" y="1368267"/>
                    <a:pt x="118765" y="1335489"/>
                  </a:cubicBezTo>
                  <a:cubicBezTo>
                    <a:pt x="118765" y="1302711"/>
                    <a:pt x="145370" y="1276107"/>
                    <a:pt x="178147" y="1276107"/>
                  </a:cubicBezTo>
                  <a:lnTo>
                    <a:pt x="267159" y="1276107"/>
                  </a:lnTo>
                  <a:cubicBezTo>
                    <a:pt x="299937" y="1276107"/>
                    <a:pt x="326542" y="1302711"/>
                    <a:pt x="326542" y="1335489"/>
                  </a:cubicBezTo>
                  <a:cubicBezTo>
                    <a:pt x="326542" y="1368267"/>
                    <a:pt x="299937" y="1394872"/>
                    <a:pt x="267159" y="1394872"/>
                  </a:cubicBez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42" name="ZoneTexte 41">
            <a:extLst>
              <a:ext uri="{FF2B5EF4-FFF2-40B4-BE49-F238E27FC236}">
                <a16:creationId xmlns:a16="http://schemas.microsoft.com/office/drawing/2014/main" id="{D380D95A-AA75-8CC3-A5BF-3B011E7CC43A}"/>
              </a:ext>
            </a:extLst>
          </p:cNvPr>
          <p:cNvSpPr txBox="1"/>
          <p:nvPr/>
        </p:nvSpPr>
        <p:spPr>
          <a:xfrm>
            <a:off x="4067150" y="4075936"/>
            <a:ext cx="4062424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Ici l’utilisation de l’encart</a:t>
            </a:r>
            <a:b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peut surcharger la mise</a:t>
            </a:r>
            <a:b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en page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Utilisez plutôt les séparateurs en pointillé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4B184C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0F1349B-2A4C-B551-6A56-08DDBD3D3BA3}"/>
              </a:ext>
            </a:extLst>
          </p:cNvPr>
          <p:cNvSpPr txBox="1"/>
          <p:nvPr/>
        </p:nvSpPr>
        <p:spPr>
          <a:xfrm>
            <a:off x="8134299" y="4075936"/>
            <a:ext cx="4062424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N’oubliez pas l’encart</a:t>
            </a:r>
            <a:b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rouge qui doit être présent</a:t>
            </a:r>
            <a:b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sur toute la présentation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Ici il est directement collé hors du masque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4B184C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1366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8795585-412B-25BE-BF19-912EC3E2AAC5}"/>
              </a:ext>
            </a:extLst>
          </p:cNvPr>
          <p:cNvSpPr/>
          <p:nvPr/>
        </p:nvSpPr>
        <p:spPr>
          <a:xfrm>
            <a:off x="4029072" y="0"/>
            <a:ext cx="8162928" cy="6858000"/>
          </a:xfrm>
          <a:prstGeom prst="rect">
            <a:avLst/>
          </a:prstGeom>
          <a:blipFill>
            <a:blip r:embed="rId3"/>
            <a:srcRect/>
            <a:stretch>
              <a:fillRect l="-32024" r="-173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5C159E4-F3E0-BF58-2611-7FF477F59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74" y="57572"/>
            <a:ext cx="228571" cy="6742857"/>
          </a:xfrm>
          <a:prstGeom prst="rect">
            <a:avLst/>
          </a:prstGeom>
        </p:spPr>
      </p:pic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B6AB6105-AC76-14A5-6507-34AB7FE74F48}"/>
              </a:ext>
            </a:extLst>
          </p:cNvPr>
          <p:cNvSpPr/>
          <p:nvPr/>
        </p:nvSpPr>
        <p:spPr>
          <a:xfrm>
            <a:off x="133990" y="78408"/>
            <a:ext cx="11924021" cy="6652414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24021" h="6652414">
                <a:moveTo>
                  <a:pt x="249532" y="0"/>
                </a:move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  <a:lnTo>
                  <a:pt x="11924021" y="6402882"/>
                </a:lnTo>
                <a:lnTo>
                  <a:pt x="11924021" y="6652414"/>
                </a:lnTo>
                <a:lnTo>
                  <a:pt x="11674489" y="6652414"/>
                </a:lnTo>
                <a:lnTo>
                  <a:pt x="11397270" y="6652414"/>
                </a:ln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close/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7" name="Graphique 9">
            <a:extLst>
              <a:ext uri="{FF2B5EF4-FFF2-40B4-BE49-F238E27FC236}">
                <a16:creationId xmlns:a16="http://schemas.microsoft.com/office/drawing/2014/main" id="{636748DE-72C2-1010-9BD1-6F17837E1D12}"/>
              </a:ext>
            </a:extLst>
          </p:cNvPr>
          <p:cNvSpPr/>
          <p:nvPr/>
        </p:nvSpPr>
        <p:spPr>
          <a:xfrm>
            <a:off x="11025286" y="6413041"/>
            <a:ext cx="836405" cy="150922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1C224A3-CF6F-882B-FE1E-14165E02378A}"/>
              </a:ext>
            </a:extLst>
          </p:cNvPr>
          <p:cNvGrpSpPr/>
          <p:nvPr/>
        </p:nvGrpSpPr>
        <p:grpSpPr>
          <a:xfrm>
            <a:off x="447787" y="1280747"/>
            <a:ext cx="2936096" cy="451978"/>
            <a:chOff x="-742861" y="800352"/>
            <a:chExt cx="2936096" cy="451978"/>
          </a:xfrm>
          <a:solidFill>
            <a:schemeClr val="accent4"/>
          </a:solidFill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30DE59ED-FD05-442D-69C6-153223492ED0}"/>
                </a:ext>
              </a:extLst>
            </p:cNvPr>
            <p:cNvSpPr/>
            <p:nvPr/>
          </p:nvSpPr>
          <p:spPr>
            <a:xfrm>
              <a:off x="-742861" y="800352"/>
              <a:ext cx="2936096" cy="451978"/>
            </a:xfrm>
            <a:prstGeom prst="roundRect">
              <a:avLst>
                <a:gd name="adj" fmla="val 2193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"/>
                  <a:ea typeface="+mn-ea"/>
                  <a:cs typeface="+mn-cs"/>
                </a:rPr>
                <a:t>LOREM IPSUM DOLOR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B8AF60F-C6E9-A92D-E80D-8E90A45A4666}"/>
                </a:ext>
              </a:extLst>
            </p:cNvPr>
            <p:cNvSpPr/>
            <p:nvPr/>
          </p:nvSpPr>
          <p:spPr>
            <a:xfrm>
              <a:off x="-742861" y="1020417"/>
              <a:ext cx="159026" cy="2319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5BFBE79-BD98-F357-4E08-7931908A8E4D}"/>
              </a:ext>
            </a:extLst>
          </p:cNvPr>
          <p:cNvGrpSpPr/>
          <p:nvPr/>
        </p:nvGrpSpPr>
        <p:grpSpPr>
          <a:xfrm>
            <a:off x="446554" y="1814557"/>
            <a:ext cx="4849602" cy="451978"/>
            <a:chOff x="-1848986" y="800352"/>
            <a:chExt cx="4849602" cy="451978"/>
          </a:xfrm>
          <a:solidFill>
            <a:schemeClr val="accent4"/>
          </a:solidFill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D873110E-8990-6D4E-15EA-B691E8BBC815}"/>
                </a:ext>
              </a:extLst>
            </p:cNvPr>
            <p:cNvSpPr/>
            <p:nvPr/>
          </p:nvSpPr>
          <p:spPr>
            <a:xfrm>
              <a:off x="-1848986" y="800352"/>
              <a:ext cx="4849602" cy="451978"/>
            </a:xfrm>
            <a:prstGeom prst="roundRect">
              <a:avLst>
                <a:gd name="adj" fmla="val 2193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"/>
                  <a:ea typeface="+mn-ea"/>
                  <a:cs typeface="+mn-cs"/>
                </a:rPr>
                <a:t>Fusce posuere pulvinar ultricies</a:t>
              </a:r>
              <a:endParaRPr kumimoji="0" lang="fr-FR" sz="2000" b="1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95B661C-3169-55AF-9044-B19C2AC4CF5B}"/>
                </a:ext>
              </a:extLst>
            </p:cNvPr>
            <p:cNvSpPr/>
            <p:nvPr/>
          </p:nvSpPr>
          <p:spPr>
            <a:xfrm>
              <a:off x="-1848986" y="800352"/>
              <a:ext cx="159026" cy="2319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EC46963B-8D26-3E93-4612-99FEAEF8745D}"/>
              </a:ext>
            </a:extLst>
          </p:cNvPr>
          <p:cNvSpPr txBox="1"/>
          <p:nvPr/>
        </p:nvSpPr>
        <p:spPr>
          <a:xfrm>
            <a:off x="311039" y="2786174"/>
            <a:ext cx="354098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600" b="1" i="0" u="none" strike="noStrike" kern="1200" cap="none" spc="0" normalizeH="0" baseline="0" noProof="0">
                <a:ln>
                  <a:noFill/>
                </a:ln>
                <a:solidFill>
                  <a:srgbClr val="D47667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XX%</a:t>
            </a:r>
            <a:b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urna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4B184C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A25D9F-1763-B857-FA55-1B62A4500534}"/>
              </a:ext>
            </a:extLst>
          </p:cNvPr>
          <p:cNvSpPr/>
          <p:nvPr/>
        </p:nvSpPr>
        <p:spPr>
          <a:xfrm>
            <a:off x="1894244" y="5049796"/>
            <a:ext cx="374575" cy="952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697B881-1399-4EE3-DAB3-D6CD369789FA}"/>
              </a:ext>
            </a:extLst>
          </p:cNvPr>
          <p:cNvSpPr txBox="1"/>
          <p:nvPr/>
        </p:nvSpPr>
        <p:spPr>
          <a:xfrm>
            <a:off x="811797" y="5872297"/>
            <a:ext cx="2539468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/>
                <a:ea typeface="+mn-ea"/>
                <a:cs typeface="+mn-cs"/>
              </a:rPr>
              <a:t>L’image s’édite de la même manière que la slide précédente. Idéal pour des photos plus chargées</a:t>
            </a:r>
            <a:endParaRPr kumimoji="0" lang="fr-FR" sz="2000" b="1" i="0" u="none" strike="noStrike" kern="1200" cap="none" spc="0" normalizeH="0" baseline="0" noProof="0">
              <a:ln>
                <a:noFill/>
              </a:ln>
              <a:solidFill>
                <a:srgbClr val="4B184C"/>
              </a:solidFill>
              <a:effectLst/>
              <a:uLnTx/>
              <a:uFillTx/>
              <a:latin typeface="Bahnschrif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5040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C048BC-D299-D84C-752F-BDDD7C7C16AE}"/>
              </a:ext>
            </a:extLst>
          </p:cNvPr>
          <p:cNvSpPr/>
          <p:nvPr/>
        </p:nvSpPr>
        <p:spPr>
          <a:xfrm>
            <a:off x="7974418" y="0"/>
            <a:ext cx="4217581" cy="6858000"/>
          </a:xfrm>
          <a:prstGeom prst="rect">
            <a:avLst/>
          </a:prstGeom>
          <a:blipFill>
            <a:blip r:embed="rId3"/>
            <a:stretch>
              <a:fillRect t="-3" b="-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334290-EF2C-8F39-1338-A9CD000444C5}"/>
              </a:ext>
            </a:extLst>
          </p:cNvPr>
          <p:cNvSpPr/>
          <p:nvPr/>
        </p:nvSpPr>
        <p:spPr>
          <a:xfrm rot="16200000" flipV="1">
            <a:off x="9259187" y="3925187"/>
            <a:ext cx="1648044" cy="4217581"/>
          </a:xfrm>
          <a:prstGeom prst="rect">
            <a:avLst/>
          </a:prstGeom>
          <a:gradFill>
            <a:gsLst>
              <a:gs pos="36000">
                <a:schemeClr val="tx1">
                  <a:alpha val="39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A0E4A3-BE8A-24E5-17E9-01C292FEA940}"/>
              </a:ext>
            </a:extLst>
          </p:cNvPr>
          <p:cNvSpPr txBox="1"/>
          <p:nvPr/>
        </p:nvSpPr>
        <p:spPr>
          <a:xfrm>
            <a:off x="125896" y="337200"/>
            <a:ext cx="7848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all" spc="0" normalizeH="0" baseline="0" noProof="0">
                <a:ln>
                  <a:noFill/>
                </a:ln>
                <a:solidFill>
                  <a:srgbClr val="D47667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Lorem ipsum </a:t>
            </a:r>
            <a:r>
              <a:rPr kumimoji="0" lang="fr-FR" sz="3200" b="1" i="0" u="none" strike="noStrike" kern="1200" cap="all" spc="0" normalizeH="0" baseline="0" noProof="0" err="1">
                <a:ln>
                  <a:noFill/>
                </a:ln>
                <a:solidFill>
                  <a:srgbClr val="D47667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dolor</a:t>
            </a:r>
            <a:r>
              <a:rPr kumimoji="0" lang="fr-FR" sz="3200" b="1" i="0" u="none" strike="noStrike" kern="1200" cap="all" spc="0" normalizeH="0" baseline="0" noProof="0">
                <a:ln>
                  <a:noFill/>
                </a:ln>
                <a:solidFill>
                  <a:srgbClr val="D47667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fr-FR" sz="3200" b="1" i="0" u="none" strike="noStrike" kern="1200" cap="all" spc="0" normalizeH="0" baseline="0" noProof="0" err="1">
                <a:ln>
                  <a:noFill/>
                </a:ln>
                <a:solidFill>
                  <a:srgbClr val="D47667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sit</a:t>
            </a:r>
            <a:r>
              <a:rPr kumimoji="0" lang="fr-FR" sz="3200" b="1" i="0" u="none" strike="noStrike" kern="1200" cap="all" spc="0" normalizeH="0" baseline="0" noProof="0">
                <a:ln>
                  <a:noFill/>
                </a:ln>
                <a:solidFill>
                  <a:srgbClr val="D47667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fr-FR" sz="3200" b="1" i="0" u="none" strike="noStrike" kern="1200" cap="all" spc="0" normalizeH="0" baseline="0" noProof="0" err="1">
                <a:ln>
                  <a:noFill/>
                </a:ln>
                <a:solidFill>
                  <a:srgbClr val="D47667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amet</a:t>
            </a:r>
            <a:endParaRPr kumimoji="0" lang="fr-FR" sz="3200" b="1" i="0" u="none" strike="noStrike" kern="1200" cap="all" spc="0" normalizeH="0" baseline="0" noProof="0">
              <a:ln>
                <a:noFill/>
              </a:ln>
              <a:solidFill>
                <a:srgbClr val="D47667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F17854D-20B8-3392-CB81-3420CC734EF0}"/>
              </a:ext>
            </a:extLst>
          </p:cNvPr>
          <p:cNvGraphicFramePr>
            <a:graphicFrameLocks noGrp="1"/>
          </p:cNvGraphicFramePr>
          <p:nvPr/>
        </p:nvGraphicFramePr>
        <p:xfrm>
          <a:off x="628611" y="1928385"/>
          <a:ext cx="6644060" cy="4011672"/>
        </p:xfrm>
        <a:graphic>
          <a:graphicData uri="http://schemas.openxmlformats.org/drawingml/2006/table">
            <a:tbl>
              <a:tblPr/>
              <a:tblGrid>
                <a:gridCol w="2836902">
                  <a:extLst>
                    <a:ext uri="{9D8B030D-6E8A-4147-A177-3AD203B41FA5}">
                      <a16:colId xmlns:a16="http://schemas.microsoft.com/office/drawing/2014/main" val="699191319"/>
                    </a:ext>
                  </a:extLst>
                </a:gridCol>
                <a:gridCol w="1903579">
                  <a:extLst>
                    <a:ext uri="{9D8B030D-6E8A-4147-A177-3AD203B41FA5}">
                      <a16:colId xmlns:a16="http://schemas.microsoft.com/office/drawing/2014/main" val="238781532"/>
                    </a:ext>
                  </a:extLst>
                </a:gridCol>
                <a:gridCol w="1903579">
                  <a:extLst>
                    <a:ext uri="{9D8B030D-6E8A-4147-A177-3AD203B41FA5}">
                      <a16:colId xmlns:a16="http://schemas.microsoft.com/office/drawing/2014/main" val="1948566329"/>
                    </a:ext>
                  </a:extLst>
                </a:gridCol>
              </a:tblGrid>
              <a:tr h="573096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EXCELLENT +   BIEN - </a:t>
                      </a:r>
                    </a:p>
                  </a:txBody>
                  <a:tcPr marL="7200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1D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1D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1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370541"/>
                  </a:ext>
                </a:extLst>
              </a:tr>
              <a:tr h="57309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i="0" u="none" strike="noStrike">
                          <a:solidFill>
                            <a:srgbClr val="8F1D7F"/>
                          </a:solidFill>
                          <a:effectLst/>
                          <a:latin typeface="+mj-lt"/>
                        </a:rPr>
                        <a:t>SAV - TOUS PÔLES</a:t>
                      </a:r>
                    </a:p>
                  </a:txBody>
                  <a:tcPr marL="7200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4B184C"/>
                          </a:solidFill>
                          <a:effectLst/>
                          <a:latin typeface="+mj-lt"/>
                        </a:rPr>
                        <a:t>79%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4B184C"/>
                          </a:solidFill>
                          <a:effectLst/>
                          <a:latin typeface="+mj-lt"/>
                        </a:rPr>
                        <a:t>82%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933568"/>
                  </a:ext>
                </a:extLst>
              </a:tr>
              <a:tr h="57309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4B184C"/>
                          </a:solidFill>
                          <a:effectLst/>
                          <a:latin typeface="+mj-lt"/>
                        </a:rPr>
                        <a:t>La facilité à nous contacter</a:t>
                      </a:r>
                    </a:p>
                  </a:txBody>
                  <a:tcPr marL="72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4B184C"/>
                          </a:solidFill>
                          <a:effectLst/>
                          <a:latin typeface="+mj-lt"/>
                        </a:rPr>
                        <a:t>76%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4B184C"/>
                          </a:solidFill>
                          <a:effectLst/>
                          <a:latin typeface="+mj-lt"/>
                        </a:rPr>
                        <a:t>81%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26190"/>
                  </a:ext>
                </a:extLst>
              </a:tr>
              <a:tr h="57309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4B184C"/>
                          </a:solidFill>
                          <a:effectLst/>
                          <a:latin typeface="+mj-lt"/>
                        </a:rPr>
                        <a:t>Le délai d'attente au téléphone</a:t>
                      </a:r>
                    </a:p>
                  </a:txBody>
                  <a:tcPr marL="72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4B184C"/>
                          </a:solidFill>
                          <a:effectLst/>
                          <a:latin typeface="+mj-lt"/>
                        </a:rPr>
                        <a:t>84%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4B184C"/>
                          </a:solidFill>
                          <a:effectLst/>
                          <a:latin typeface="+mj-lt"/>
                        </a:rPr>
                        <a:t>84%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698151"/>
                  </a:ext>
                </a:extLst>
              </a:tr>
              <a:tr h="57309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4B184C"/>
                          </a:solidFill>
                          <a:effectLst/>
                          <a:latin typeface="+mj-lt"/>
                        </a:rPr>
                        <a:t>Le délai de la réponse à votre mail</a:t>
                      </a:r>
                      <a:br>
                        <a:rPr lang="fr-FR" sz="1200" b="0" i="0" u="none" strike="noStrike">
                          <a:solidFill>
                            <a:srgbClr val="4B184C"/>
                          </a:solidFill>
                          <a:effectLst/>
                          <a:latin typeface="+mj-lt"/>
                        </a:rPr>
                      </a:br>
                      <a:r>
                        <a:rPr lang="fr-FR" sz="1200" b="0" i="0" u="none" strike="noStrike">
                          <a:solidFill>
                            <a:srgbClr val="4B184C"/>
                          </a:solidFill>
                          <a:effectLst/>
                          <a:latin typeface="+mj-lt"/>
                        </a:rPr>
                        <a:t>ou à votre demande sur le site Internet</a:t>
                      </a:r>
                    </a:p>
                  </a:txBody>
                  <a:tcPr marL="72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4B184C"/>
                          </a:solidFill>
                          <a:effectLst/>
                          <a:latin typeface="+mj-lt"/>
                        </a:rPr>
                        <a:t>76%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4B184C"/>
                          </a:solidFill>
                          <a:effectLst/>
                          <a:latin typeface="+mj-lt"/>
                        </a:rPr>
                        <a:t>81%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273298"/>
                  </a:ext>
                </a:extLst>
              </a:tr>
              <a:tr h="57309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4B184C"/>
                          </a:solidFill>
                          <a:effectLst/>
                          <a:latin typeface="+mj-lt"/>
                        </a:rPr>
                        <a:t>La qualité de l'accueil au téléphone</a:t>
                      </a:r>
                    </a:p>
                  </a:txBody>
                  <a:tcPr marL="72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4B184C"/>
                          </a:solidFill>
                          <a:effectLst/>
                          <a:latin typeface="+mj-lt"/>
                        </a:rPr>
                        <a:t>88%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4B184C"/>
                          </a:solidFill>
                          <a:effectLst/>
                          <a:latin typeface="+mj-lt"/>
                        </a:rPr>
                        <a:t>91%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903820"/>
                  </a:ext>
                </a:extLst>
              </a:tr>
              <a:tr h="57309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solidFill>
                            <a:srgbClr val="4B184C"/>
                          </a:solidFill>
                          <a:effectLst/>
                          <a:latin typeface="+mj-lt"/>
                        </a:rPr>
                        <a:t>La qualité des renseignements fournis</a:t>
                      </a:r>
                    </a:p>
                  </a:txBody>
                  <a:tcPr marL="7200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4B184C"/>
                          </a:solidFill>
                          <a:effectLst/>
                          <a:latin typeface="+mj-lt"/>
                        </a:rPr>
                        <a:t>73%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600" b="1" i="0" u="none" strike="noStrike">
                          <a:solidFill>
                            <a:srgbClr val="4B184C"/>
                          </a:solidFill>
                          <a:effectLst/>
                          <a:latin typeface="+mj-lt"/>
                        </a:rPr>
                        <a:t>73%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096825"/>
                  </a:ext>
                </a:extLst>
              </a:tr>
            </a:tbl>
          </a:graphicData>
        </a:graphic>
      </p:graphicFrame>
      <p:sp>
        <p:nvSpPr>
          <p:cNvPr id="5" name="Graphique 9">
            <a:extLst>
              <a:ext uri="{FF2B5EF4-FFF2-40B4-BE49-F238E27FC236}">
                <a16:creationId xmlns:a16="http://schemas.microsoft.com/office/drawing/2014/main" id="{26142FED-E10B-E492-41B3-2A77C0298D4F}"/>
              </a:ext>
            </a:extLst>
          </p:cNvPr>
          <p:cNvSpPr/>
          <p:nvPr/>
        </p:nvSpPr>
        <p:spPr>
          <a:xfrm>
            <a:off x="11025286" y="6413041"/>
            <a:ext cx="836405" cy="150922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B22F61B-C85F-917C-1283-E9E5E311C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418" y="57572"/>
            <a:ext cx="228571" cy="6742857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B694A7F2-7A36-5D52-F658-A6ED38D321C5}"/>
              </a:ext>
            </a:extLst>
          </p:cNvPr>
          <p:cNvSpPr/>
          <p:nvPr/>
        </p:nvSpPr>
        <p:spPr>
          <a:xfrm rot="18900000">
            <a:off x="7110029" y="2615607"/>
            <a:ext cx="325283" cy="325283"/>
          </a:xfrm>
          <a:prstGeom prst="ellipse">
            <a:avLst/>
          </a:prstGeom>
          <a:solidFill>
            <a:srgbClr val="C5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+mn-ea"/>
                <a:cs typeface="Arial" panose="020B0604020202020204" pitchFamily="34" charset="0"/>
                <a:sym typeface="Wingdings 3" panose="05040102010807070707" pitchFamily="18" charset="2"/>
              </a:rPr>
              <a:t>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5C980BB-5AA8-8657-EA83-1E11C69E0D95}"/>
              </a:ext>
            </a:extLst>
          </p:cNvPr>
          <p:cNvSpPr/>
          <p:nvPr/>
        </p:nvSpPr>
        <p:spPr>
          <a:xfrm rot="18900000">
            <a:off x="7110028" y="3178420"/>
            <a:ext cx="325283" cy="325283"/>
          </a:xfrm>
          <a:prstGeom prst="ellipse">
            <a:avLst/>
          </a:prstGeom>
          <a:solidFill>
            <a:srgbClr val="C5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+mn-ea"/>
                <a:cs typeface="Arial" panose="020B0604020202020204" pitchFamily="34" charset="0"/>
                <a:sym typeface="Wingdings 3" panose="05040102010807070707" pitchFamily="18" charset="2"/>
              </a:rPr>
              <a:t>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8EA51AB-47CB-3F73-48F2-08B4734453C2}"/>
              </a:ext>
            </a:extLst>
          </p:cNvPr>
          <p:cNvSpPr/>
          <p:nvPr/>
        </p:nvSpPr>
        <p:spPr>
          <a:xfrm>
            <a:off x="7110026" y="3771579"/>
            <a:ext cx="325283" cy="325283"/>
          </a:xfrm>
          <a:prstGeom prst="ellipse">
            <a:avLst/>
          </a:prstGeom>
          <a:solidFill>
            <a:srgbClr val="FF7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+mn-ea"/>
                <a:cs typeface="Arial" panose="020B0604020202020204" pitchFamily="34" charset="0"/>
                <a:sym typeface="Wingdings 3" panose="05040102010807070707" pitchFamily="18" charset="2"/>
              </a:rPr>
              <a:t>=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DEAC870-D558-F330-C8EC-B6D4EDBB3740}"/>
              </a:ext>
            </a:extLst>
          </p:cNvPr>
          <p:cNvSpPr/>
          <p:nvPr/>
        </p:nvSpPr>
        <p:spPr>
          <a:xfrm rot="18900000">
            <a:off x="7110030" y="4344400"/>
            <a:ext cx="325283" cy="325283"/>
          </a:xfrm>
          <a:prstGeom prst="ellipse">
            <a:avLst/>
          </a:prstGeom>
          <a:solidFill>
            <a:srgbClr val="C5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+mn-ea"/>
                <a:cs typeface="Arial" panose="020B0604020202020204" pitchFamily="34" charset="0"/>
                <a:sym typeface="Wingdings 3" panose="05040102010807070707" pitchFamily="18" charset="2"/>
              </a:rPr>
              <a:t>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4F953FE-5427-2C37-1790-BD56F5FB17B6}"/>
              </a:ext>
            </a:extLst>
          </p:cNvPr>
          <p:cNvSpPr/>
          <p:nvPr/>
        </p:nvSpPr>
        <p:spPr>
          <a:xfrm rot="18900000">
            <a:off x="7110029" y="4907213"/>
            <a:ext cx="325283" cy="325283"/>
          </a:xfrm>
          <a:prstGeom prst="ellipse">
            <a:avLst/>
          </a:prstGeom>
          <a:solidFill>
            <a:srgbClr val="C5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+mn-ea"/>
                <a:cs typeface="Arial" panose="020B0604020202020204" pitchFamily="34" charset="0"/>
                <a:sym typeface="Wingdings 3" panose="05040102010807070707" pitchFamily="18" charset="2"/>
              </a:rPr>
              <a:t>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5208456-1C25-7E0F-01C1-8F82FD72DC0F}"/>
              </a:ext>
            </a:extLst>
          </p:cNvPr>
          <p:cNvSpPr/>
          <p:nvPr/>
        </p:nvSpPr>
        <p:spPr>
          <a:xfrm>
            <a:off x="7110027" y="5488549"/>
            <a:ext cx="325283" cy="325283"/>
          </a:xfrm>
          <a:prstGeom prst="ellipse">
            <a:avLst/>
          </a:prstGeom>
          <a:solidFill>
            <a:srgbClr val="FF7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+mn-ea"/>
                <a:cs typeface="Arial" panose="020B0604020202020204" pitchFamily="34" charset="0"/>
                <a:sym typeface="Wingdings 3" panose="05040102010807070707" pitchFamily="18" charset="2"/>
              </a:rPr>
              <a:t>=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19BB1D67-3F2F-60E4-FE3D-11F55BEA25EE}"/>
              </a:ext>
            </a:extLst>
          </p:cNvPr>
          <p:cNvSpPr/>
          <p:nvPr/>
        </p:nvSpPr>
        <p:spPr>
          <a:xfrm>
            <a:off x="133990" y="78408"/>
            <a:ext cx="11924021" cy="6652414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24021" h="6652414">
                <a:moveTo>
                  <a:pt x="249532" y="0"/>
                </a:move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  <a:lnTo>
                  <a:pt x="11924021" y="6402882"/>
                </a:lnTo>
                <a:lnTo>
                  <a:pt x="11924021" y="6652414"/>
                </a:lnTo>
                <a:lnTo>
                  <a:pt x="11674489" y="6652414"/>
                </a:lnTo>
                <a:lnTo>
                  <a:pt x="11397270" y="6652414"/>
                </a:ln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close/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402EF65-C1BB-8846-9F76-328958912E98}"/>
              </a:ext>
            </a:extLst>
          </p:cNvPr>
          <p:cNvSpPr txBox="1"/>
          <p:nvPr/>
        </p:nvSpPr>
        <p:spPr>
          <a:xfrm>
            <a:off x="628611" y="1237585"/>
            <a:ext cx="664406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Les photos peuvent s’utiliser pour enrichir une mise en page</a:t>
            </a:r>
            <a:b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</a:b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comme par exemple avec des tableaux ou des graphiques</a:t>
            </a: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4B184C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86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C048BC-D299-D84C-752F-BDDD7C7C16AE}"/>
              </a:ext>
            </a:extLst>
          </p:cNvPr>
          <p:cNvSpPr/>
          <p:nvPr/>
        </p:nvSpPr>
        <p:spPr>
          <a:xfrm>
            <a:off x="7974418" y="0"/>
            <a:ext cx="4217581" cy="6858000"/>
          </a:xfrm>
          <a:prstGeom prst="rect">
            <a:avLst/>
          </a:prstGeom>
          <a:blipFill>
            <a:blip r:embed="rId3"/>
            <a:srcRect/>
            <a:stretch>
              <a:fillRect l="-81688" r="-1073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334290-EF2C-8F39-1338-A9CD000444C5}"/>
              </a:ext>
            </a:extLst>
          </p:cNvPr>
          <p:cNvSpPr/>
          <p:nvPr/>
        </p:nvSpPr>
        <p:spPr>
          <a:xfrm rot="16200000" flipV="1">
            <a:off x="9252774" y="3931600"/>
            <a:ext cx="1648044" cy="4204756"/>
          </a:xfrm>
          <a:prstGeom prst="rect">
            <a:avLst/>
          </a:prstGeom>
          <a:gradFill>
            <a:gsLst>
              <a:gs pos="36000">
                <a:schemeClr val="tx1">
                  <a:alpha val="39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A0E4A3-BE8A-24E5-17E9-01C292FEA940}"/>
              </a:ext>
            </a:extLst>
          </p:cNvPr>
          <p:cNvSpPr txBox="1"/>
          <p:nvPr/>
        </p:nvSpPr>
        <p:spPr>
          <a:xfrm>
            <a:off x="125896" y="337200"/>
            <a:ext cx="7848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all" spc="0" normalizeH="0" baseline="0" noProof="0">
                <a:ln>
                  <a:noFill/>
                </a:ln>
                <a:solidFill>
                  <a:srgbClr val="D47667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BILAN 2022</a:t>
            </a:r>
          </a:p>
        </p:txBody>
      </p:sp>
      <p:sp>
        <p:nvSpPr>
          <p:cNvPr id="5" name="Graphique 9">
            <a:extLst>
              <a:ext uri="{FF2B5EF4-FFF2-40B4-BE49-F238E27FC236}">
                <a16:creationId xmlns:a16="http://schemas.microsoft.com/office/drawing/2014/main" id="{26142FED-E10B-E492-41B3-2A77C0298D4F}"/>
              </a:ext>
            </a:extLst>
          </p:cNvPr>
          <p:cNvSpPr/>
          <p:nvPr/>
        </p:nvSpPr>
        <p:spPr>
          <a:xfrm>
            <a:off x="11025286" y="6413041"/>
            <a:ext cx="836405" cy="150922"/>
          </a:xfrm>
          <a:custGeom>
            <a:avLst/>
            <a:gdLst>
              <a:gd name="connsiteX0" fmla="*/ 4763738 w 5710110"/>
              <a:gd name="connsiteY0" fmla="*/ 276225 h 1030339"/>
              <a:gd name="connsiteX1" fmla="*/ 4530376 w 5710110"/>
              <a:gd name="connsiteY1" fmla="*/ 276225 h 1030339"/>
              <a:gd name="connsiteX2" fmla="*/ 4530376 w 5710110"/>
              <a:gd name="connsiteY2" fmla="*/ 1021080 h 1030339"/>
              <a:gd name="connsiteX3" fmla="*/ 4763738 w 5710110"/>
              <a:gd name="connsiteY3" fmla="*/ 1021080 h 1030339"/>
              <a:gd name="connsiteX4" fmla="*/ 4763738 w 5710110"/>
              <a:gd name="connsiteY4" fmla="*/ 276225 h 1030339"/>
              <a:gd name="connsiteX5" fmla="*/ 1444276 w 5710110"/>
              <a:gd name="connsiteY5" fmla="*/ 1022985 h 1030339"/>
              <a:gd name="connsiteX6" fmla="*/ 1476661 w 5710110"/>
              <a:gd name="connsiteY6" fmla="*/ 1022985 h 1030339"/>
              <a:gd name="connsiteX7" fmla="*/ 1476661 w 5710110"/>
              <a:gd name="connsiteY7" fmla="*/ 862965 h 1030339"/>
              <a:gd name="connsiteX8" fmla="*/ 1455706 w 5710110"/>
              <a:gd name="connsiteY8" fmla="*/ 862965 h 1030339"/>
              <a:gd name="connsiteX9" fmla="*/ 1345216 w 5710110"/>
              <a:gd name="connsiteY9" fmla="*/ 862013 h 1030339"/>
              <a:gd name="connsiteX10" fmla="*/ 1277588 w 5710110"/>
              <a:gd name="connsiteY10" fmla="*/ 790575 h 1030339"/>
              <a:gd name="connsiteX11" fmla="*/ 1277588 w 5710110"/>
              <a:gd name="connsiteY11" fmla="*/ 455295 h 1030339"/>
              <a:gd name="connsiteX12" fmla="*/ 1278541 w 5710110"/>
              <a:gd name="connsiteY12" fmla="*/ 435293 h 1030339"/>
              <a:gd name="connsiteX13" fmla="*/ 1360456 w 5710110"/>
              <a:gd name="connsiteY13" fmla="*/ 435293 h 1030339"/>
              <a:gd name="connsiteX14" fmla="*/ 1449038 w 5710110"/>
              <a:gd name="connsiteY14" fmla="*/ 397193 h 1030339"/>
              <a:gd name="connsiteX15" fmla="*/ 1476661 w 5710110"/>
              <a:gd name="connsiteY15" fmla="*/ 275272 h 1030339"/>
              <a:gd name="connsiteX16" fmla="*/ 1276636 w 5710110"/>
              <a:gd name="connsiteY16" fmla="*/ 275272 h 1030339"/>
              <a:gd name="connsiteX17" fmla="*/ 1276636 w 5710110"/>
              <a:gd name="connsiteY17" fmla="*/ 163830 h 1030339"/>
              <a:gd name="connsiteX18" fmla="*/ 1048036 w 5710110"/>
              <a:gd name="connsiteY18" fmla="*/ 163830 h 1030339"/>
              <a:gd name="connsiteX19" fmla="*/ 1048036 w 5710110"/>
              <a:gd name="connsiteY19" fmla="*/ 184785 h 1030339"/>
              <a:gd name="connsiteX20" fmla="*/ 1048036 w 5710110"/>
              <a:gd name="connsiteY20" fmla="*/ 800100 h 1030339"/>
              <a:gd name="connsiteX21" fmla="*/ 1055656 w 5710110"/>
              <a:gd name="connsiteY21" fmla="*/ 866775 h 1030339"/>
              <a:gd name="connsiteX22" fmla="*/ 1218533 w 5710110"/>
              <a:gd name="connsiteY22" fmla="*/ 1011555 h 1030339"/>
              <a:gd name="connsiteX23" fmla="*/ 1444276 w 5710110"/>
              <a:gd name="connsiteY23" fmla="*/ 1022985 h 1030339"/>
              <a:gd name="connsiteX24" fmla="*/ 1823371 w 5710110"/>
              <a:gd name="connsiteY24" fmla="*/ 1001078 h 1030339"/>
              <a:gd name="connsiteX25" fmla="*/ 1822418 w 5710110"/>
              <a:gd name="connsiteY25" fmla="*/ 20003 h 1030339"/>
              <a:gd name="connsiteX26" fmla="*/ 1822418 w 5710110"/>
              <a:gd name="connsiteY26" fmla="*/ 0 h 1030339"/>
              <a:gd name="connsiteX27" fmla="*/ 1588103 w 5710110"/>
              <a:gd name="connsiteY27" fmla="*/ 0 h 1030339"/>
              <a:gd name="connsiteX28" fmla="*/ 1588103 w 5710110"/>
              <a:gd name="connsiteY28" fmla="*/ 1022032 h 1030339"/>
              <a:gd name="connsiteX29" fmla="*/ 1606201 w 5710110"/>
              <a:gd name="connsiteY29" fmla="*/ 1022032 h 1030339"/>
              <a:gd name="connsiteX30" fmla="*/ 1801463 w 5710110"/>
              <a:gd name="connsiteY30" fmla="*/ 1022032 h 1030339"/>
              <a:gd name="connsiteX31" fmla="*/ 1823371 w 5710110"/>
              <a:gd name="connsiteY31" fmla="*/ 1001078 h 1030339"/>
              <a:gd name="connsiteX32" fmla="*/ 3867436 w 5710110"/>
              <a:gd name="connsiteY32" fmla="*/ 1008697 h 1030339"/>
              <a:gd name="connsiteX33" fmla="*/ 3864578 w 5710110"/>
              <a:gd name="connsiteY33" fmla="*/ 526732 h 1030339"/>
              <a:gd name="connsiteX34" fmla="*/ 3717893 w 5710110"/>
              <a:gd name="connsiteY34" fmla="*/ 308610 h 1030339"/>
              <a:gd name="connsiteX35" fmla="*/ 3542633 w 5710110"/>
              <a:gd name="connsiteY35" fmla="*/ 272415 h 1030339"/>
              <a:gd name="connsiteX36" fmla="*/ 3285458 w 5710110"/>
              <a:gd name="connsiteY36" fmla="*/ 283845 h 1030339"/>
              <a:gd name="connsiteX37" fmla="*/ 3198781 w 5710110"/>
              <a:gd name="connsiteY37" fmla="*/ 303847 h 1030339"/>
              <a:gd name="connsiteX38" fmla="*/ 3196876 w 5710110"/>
              <a:gd name="connsiteY38" fmla="*/ 276225 h 1030339"/>
              <a:gd name="connsiteX39" fmla="*/ 3033046 w 5710110"/>
              <a:gd name="connsiteY39" fmla="*/ 295275 h 1030339"/>
              <a:gd name="connsiteX40" fmla="*/ 2976848 w 5710110"/>
              <a:gd name="connsiteY40" fmla="*/ 377190 h 1030339"/>
              <a:gd name="connsiteX41" fmla="*/ 2976848 w 5710110"/>
              <a:gd name="connsiteY41" fmla="*/ 1000125 h 1030339"/>
              <a:gd name="connsiteX42" fmla="*/ 2976848 w 5710110"/>
              <a:gd name="connsiteY42" fmla="*/ 1022032 h 1030339"/>
              <a:gd name="connsiteX43" fmla="*/ 3212116 w 5710110"/>
              <a:gd name="connsiteY43" fmla="*/ 1022032 h 1030339"/>
              <a:gd name="connsiteX44" fmla="*/ 3212116 w 5710110"/>
              <a:gd name="connsiteY44" fmla="*/ 1000125 h 1030339"/>
              <a:gd name="connsiteX45" fmla="*/ 3211163 w 5710110"/>
              <a:gd name="connsiteY45" fmla="*/ 534353 h 1030339"/>
              <a:gd name="connsiteX46" fmla="*/ 3257836 w 5710110"/>
              <a:gd name="connsiteY46" fmla="*/ 465772 h 1030339"/>
              <a:gd name="connsiteX47" fmla="*/ 3503581 w 5710110"/>
              <a:gd name="connsiteY47" fmla="*/ 436245 h 1030339"/>
              <a:gd name="connsiteX48" fmla="*/ 3630263 w 5710110"/>
              <a:gd name="connsiteY48" fmla="*/ 582930 h 1030339"/>
              <a:gd name="connsiteX49" fmla="*/ 3629311 w 5710110"/>
              <a:gd name="connsiteY49" fmla="*/ 1004888 h 1030339"/>
              <a:gd name="connsiteX50" fmla="*/ 3650266 w 5710110"/>
              <a:gd name="connsiteY50" fmla="*/ 1024890 h 1030339"/>
              <a:gd name="connsiteX51" fmla="*/ 3817906 w 5710110"/>
              <a:gd name="connsiteY51" fmla="*/ 1024890 h 1030339"/>
              <a:gd name="connsiteX52" fmla="*/ 3863626 w 5710110"/>
              <a:gd name="connsiteY52" fmla="*/ 1024890 h 1030339"/>
              <a:gd name="connsiteX53" fmla="*/ 3867436 w 5710110"/>
              <a:gd name="connsiteY53" fmla="*/ 1008697 h 1030339"/>
              <a:gd name="connsiteX54" fmla="*/ 4388453 w 5710110"/>
              <a:gd name="connsiteY54" fmla="*/ 402907 h 1030339"/>
              <a:gd name="connsiteX55" fmla="*/ 4421791 w 5710110"/>
              <a:gd name="connsiteY55" fmla="*/ 275272 h 1030339"/>
              <a:gd name="connsiteX56" fmla="*/ 4220813 w 5710110"/>
              <a:gd name="connsiteY56" fmla="*/ 275272 h 1030339"/>
              <a:gd name="connsiteX57" fmla="*/ 4220813 w 5710110"/>
              <a:gd name="connsiteY57" fmla="*/ 163830 h 1030339"/>
              <a:gd name="connsiteX58" fmla="*/ 3993166 w 5710110"/>
              <a:gd name="connsiteY58" fmla="*/ 163830 h 1030339"/>
              <a:gd name="connsiteX59" fmla="*/ 3992213 w 5710110"/>
              <a:gd name="connsiteY59" fmla="*/ 174308 h 1030339"/>
              <a:gd name="connsiteX60" fmla="*/ 3992213 w 5710110"/>
              <a:gd name="connsiteY60" fmla="*/ 817245 h 1030339"/>
              <a:gd name="connsiteX61" fmla="*/ 4016026 w 5710110"/>
              <a:gd name="connsiteY61" fmla="*/ 910590 h 1030339"/>
              <a:gd name="connsiteX62" fmla="*/ 4181761 w 5710110"/>
              <a:gd name="connsiteY62" fmla="*/ 1014413 h 1030339"/>
              <a:gd name="connsiteX63" fmla="*/ 4381786 w 5710110"/>
              <a:gd name="connsiteY63" fmla="*/ 1022985 h 1030339"/>
              <a:gd name="connsiteX64" fmla="*/ 4420838 w 5710110"/>
              <a:gd name="connsiteY64" fmla="*/ 1022985 h 1030339"/>
              <a:gd name="connsiteX65" fmla="*/ 4420838 w 5710110"/>
              <a:gd name="connsiteY65" fmla="*/ 862965 h 1030339"/>
              <a:gd name="connsiteX66" fmla="*/ 4399883 w 5710110"/>
              <a:gd name="connsiteY66" fmla="*/ 862965 h 1030339"/>
              <a:gd name="connsiteX67" fmla="*/ 4289393 w 5710110"/>
              <a:gd name="connsiteY67" fmla="*/ 862013 h 1030339"/>
              <a:gd name="connsiteX68" fmla="*/ 4220813 w 5710110"/>
              <a:gd name="connsiteY68" fmla="*/ 791528 h 1030339"/>
              <a:gd name="connsiteX69" fmla="*/ 4220813 w 5710110"/>
              <a:gd name="connsiteY69" fmla="*/ 456247 h 1030339"/>
              <a:gd name="connsiteX70" fmla="*/ 4220813 w 5710110"/>
              <a:gd name="connsiteY70" fmla="*/ 436245 h 1030339"/>
              <a:gd name="connsiteX71" fmla="*/ 4303681 w 5710110"/>
              <a:gd name="connsiteY71" fmla="*/ 436245 h 1030339"/>
              <a:gd name="connsiteX72" fmla="*/ 4388453 w 5710110"/>
              <a:gd name="connsiteY72" fmla="*/ 402907 h 1030339"/>
              <a:gd name="connsiteX73" fmla="*/ 4761833 w 5710110"/>
              <a:gd name="connsiteY73" fmla="*/ 50483 h 1030339"/>
              <a:gd name="connsiteX74" fmla="*/ 4535138 w 5710110"/>
              <a:gd name="connsiteY74" fmla="*/ 48578 h 1030339"/>
              <a:gd name="connsiteX75" fmla="*/ 4535138 w 5710110"/>
              <a:gd name="connsiteY75" fmla="*/ 144780 h 1030339"/>
              <a:gd name="connsiteX76" fmla="*/ 4647533 w 5710110"/>
              <a:gd name="connsiteY76" fmla="*/ 192405 h 1030339"/>
              <a:gd name="connsiteX77" fmla="*/ 4746593 w 5710110"/>
              <a:gd name="connsiteY77" fmla="*/ 159067 h 1030339"/>
              <a:gd name="connsiteX78" fmla="*/ 4761833 w 5710110"/>
              <a:gd name="connsiteY78" fmla="*/ 50483 h 1030339"/>
              <a:gd name="connsiteX79" fmla="*/ 5160931 w 5710110"/>
              <a:gd name="connsiteY79" fmla="*/ 789622 h 1030339"/>
              <a:gd name="connsiteX80" fmla="*/ 5107591 w 5710110"/>
              <a:gd name="connsiteY80" fmla="*/ 620078 h 1030339"/>
              <a:gd name="connsiteX81" fmla="*/ 5168551 w 5710110"/>
              <a:gd name="connsiteY81" fmla="*/ 496253 h 1030339"/>
              <a:gd name="connsiteX82" fmla="*/ 5258086 w 5710110"/>
              <a:gd name="connsiteY82" fmla="*/ 451485 h 1030339"/>
              <a:gd name="connsiteX83" fmla="*/ 5557171 w 5710110"/>
              <a:gd name="connsiteY83" fmla="*/ 434340 h 1030339"/>
              <a:gd name="connsiteX84" fmla="*/ 5650516 w 5710110"/>
              <a:gd name="connsiteY84" fmla="*/ 444818 h 1030339"/>
              <a:gd name="connsiteX85" fmla="*/ 5650516 w 5710110"/>
              <a:gd name="connsiteY85" fmla="*/ 286703 h 1030339"/>
              <a:gd name="connsiteX86" fmla="*/ 5600986 w 5710110"/>
              <a:gd name="connsiteY86" fmla="*/ 280035 h 1030339"/>
              <a:gd name="connsiteX87" fmla="*/ 5304758 w 5710110"/>
              <a:gd name="connsiteY87" fmla="*/ 276225 h 1030339"/>
              <a:gd name="connsiteX88" fmla="*/ 5082826 w 5710110"/>
              <a:gd name="connsiteY88" fmla="*/ 323850 h 1030339"/>
              <a:gd name="connsiteX89" fmla="*/ 4896136 w 5710110"/>
              <a:gd name="connsiteY89" fmla="*/ 493395 h 1030339"/>
              <a:gd name="connsiteX90" fmla="*/ 4870418 w 5710110"/>
              <a:gd name="connsiteY90" fmla="*/ 680085 h 1030339"/>
              <a:gd name="connsiteX91" fmla="*/ 4918996 w 5710110"/>
              <a:gd name="connsiteY91" fmla="*/ 837247 h 1030339"/>
              <a:gd name="connsiteX92" fmla="*/ 5119021 w 5710110"/>
              <a:gd name="connsiteY92" fmla="*/ 986790 h 1030339"/>
              <a:gd name="connsiteX93" fmla="*/ 5585746 w 5710110"/>
              <a:gd name="connsiteY93" fmla="*/ 1014413 h 1030339"/>
              <a:gd name="connsiteX94" fmla="*/ 5706713 w 5710110"/>
              <a:gd name="connsiteY94" fmla="*/ 845820 h 1030339"/>
              <a:gd name="connsiteX95" fmla="*/ 5564791 w 5710110"/>
              <a:gd name="connsiteY95" fmla="*/ 863918 h 1030339"/>
              <a:gd name="connsiteX96" fmla="*/ 5300948 w 5710110"/>
              <a:gd name="connsiteY96" fmla="*/ 859155 h 1030339"/>
              <a:gd name="connsiteX97" fmla="*/ 5160931 w 5710110"/>
              <a:gd name="connsiteY97" fmla="*/ 789622 h 1030339"/>
              <a:gd name="connsiteX98" fmla="*/ 2853976 w 5710110"/>
              <a:gd name="connsiteY98" fmla="*/ 926782 h 1030339"/>
              <a:gd name="connsiteX99" fmla="*/ 2807303 w 5710110"/>
              <a:gd name="connsiteY99" fmla="*/ 1001078 h 1030339"/>
              <a:gd name="connsiteX100" fmla="*/ 2634901 w 5710110"/>
              <a:gd name="connsiteY100" fmla="*/ 1020128 h 1030339"/>
              <a:gd name="connsiteX101" fmla="*/ 2632996 w 5710110"/>
              <a:gd name="connsiteY101" fmla="*/ 996315 h 1030339"/>
              <a:gd name="connsiteX102" fmla="*/ 2529173 w 5710110"/>
              <a:gd name="connsiteY102" fmla="*/ 1021080 h 1030339"/>
              <a:gd name="connsiteX103" fmla="*/ 2094833 w 5710110"/>
              <a:gd name="connsiteY103" fmla="*/ 946785 h 1030339"/>
              <a:gd name="connsiteX104" fmla="*/ 1929098 w 5710110"/>
              <a:gd name="connsiteY104" fmla="*/ 666750 h 1030339"/>
              <a:gd name="connsiteX105" fmla="*/ 1994821 w 5710110"/>
              <a:gd name="connsiteY105" fmla="*/ 428625 h 1030339"/>
              <a:gd name="connsiteX106" fmla="*/ 2184368 w 5710110"/>
              <a:gd name="connsiteY106" fmla="*/ 308610 h 1030339"/>
              <a:gd name="connsiteX107" fmla="*/ 2451068 w 5710110"/>
              <a:gd name="connsiteY107" fmla="*/ 270510 h 1030339"/>
              <a:gd name="connsiteX108" fmla="*/ 2709196 w 5710110"/>
              <a:gd name="connsiteY108" fmla="*/ 301943 h 1030339"/>
              <a:gd name="connsiteX109" fmla="*/ 2785396 w 5710110"/>
              <a:gd name="connsiteY109" fmla="*/ 337185 h 1030339"/>
              <a:gd name="connsiteX110" fmla="*/ 2853976 w 5710110"/>
              <a:gd name="connsiteY110" fmla="*/ 462915 h 1030339"/>
              <a:gd name="connsiteX111" fmla="*/ 2853976 w 5710110"/>
              <a:gd name="connsiteY111" fmla="*/ 926782 h 1030339"/>
              <a:gd name="connsiteX112" fmla="*/ 2617756 w 5710110"/>
              <a:gd name="connsiteY112" fmla="*/ 808672 h 1030339"/>
              <a:gd name="connsiteX113" fmla="*/ 2617756 w 5710110"/>
              <a:gd name="connsiteY113" fmla="*/ 643890 h 1030339"/>
              <a:gd name="connsiteX114" fmla="*/ 2617756 w 5710110"/>
              <a:gd name="connsiteY114" fmla="*/ 479107 h 1030339"/>
              <a:gd name="connsiteX115" fmla="*/ 2596801 w 5710110"/>
              <a:gd name="connsiteY115" fmla="*/ 446722 h 1030339"/>
              <a:gd name="connsiteX116" fmla="*/ 2577751 w 5710110"/>
              <a:gd name="connsiteY116" fmla="*/ 440055 h 1030339"/>
              <a:gd name="connsiteX117" fmla="*/ 2338673 w 5710110"/>
              <a:gd name="connsiteY117" fmla="*/ 442913 h 1030339"/>
              <a:gd name="connsiteX118" fmla="*/ 2211991 w 5710110"/>
              <a:gd name="connsiteY118" fmla="*/ 508635 h 1030339"/>
              <a:gd name="connsiteX119" fmla="*/ 2166271 w 5710110"/>
              <a:gd name="connsiteY119" fmla="*/ 666750 h 1030339"/>
              <a:gd name="connsiteX120" fmla="*/ 2279618 w 5710110"/>
              <a:gd name="connsiteY120" fmla="*/ 831532 h 1030339"/>
              <a:gd name="connsiteX121" fmla="*/ 2405348 w 5710110"/>
              <a:gd name="connsiteY121" fmla="*/ 863918 h 1030339"/>
              <a:gd name="connsiteX122" fmla="*/ 2602516 w 5710110"/>
              <a:gd name="connsiteY122" fmla="*/ 834390 h 1030339"/>
              <a:gd name="connsiteX123" fmla="*/ 2617756 w 5710110"/>
              <a:gd name="connsiteY123" fmla="*/ 808672 h 1030339"/>
              <a:gd name="connsiteX124" fmla="*/ 924211 w 5710110"/>
              <a:gd name="connsiteY124" fmla="*/ 927735 h 1030339"/>
              <a:gd name="connsiteX125" fmla="*/ 876586 w 5710110"/>
              <a:gd name="connsiteY125" fmla="*/ 1000125 h 1030339"/>
              <a:gd name="connsiteX126" fmla="*/ 763238 w 5710110"/>
              <a:gd name="connsiteY126" fmla="*/ 1020128 h 1030339"/>
              <a:gd name="connsiteX127" fmla="*/ 704183 w 5710110"/>
              <a:gd name="connsiteY127" fmla="*/ 1020128 h 1030339"/>
              <a:gd name="connsiteX128" fmla="*/ 702278 w 5710110"/>
              <a:gd name="connsiteY128" fmla="*/ 995363 h 1030339"/>
              <a:gd name="connsiteX129" fmla="*/ 599408 w 5710110"/>
              <a:gd name="connsiteY129" fmla="*/ 1020128 h 1030339"/>
              <a:gd name="connsiteX130" fmla="*/ 136493 w 5710110"/>
              <a:gd name="connsiteY130" fmla="*/ 925830 h 1030339"/>
              <a:gd name="connsiteX131" fmla="*/ 3143 w 5710110"/>
              <a:gd name="connsiteY131" fmla="*/ 694372 h 1030339"/>
              <a:gd name="connsiteX132" fmla="*/ 15526 w 5710110"/>
              <a:gd name="connsiteY132" fmla="*/ 523875 h 1030339"/>
              <a:gd name="connsiteX133" fmla="*/ 197453 w 5710110"/>
              <a:gd name="connsiteY133" fmla="*/ 329565 h 1030339"/>
              <a:gd name="connsiteX134" fmla="*/ 423196 w 5710110"/>
              <a:gd name="connsiteY134" fmla="*/ 275272 h 1030339"/>
              <a:gd name="connsiteX135" fmla="*/ 605123 w 5710110"/>
              <a:gd name="connsiteY135" fmla="*/ 271463 h 1030339"/>
              <a:gd name="connsiteX136" fmla="*/ 820388 w 5710110"/>
              <a:gd name="connsiteY136" fmla="*/ 315278 h 1030339"/>
              <a:gd name="connsiteX137" fmla="*/ 923258 w 5710110"/>
              <a:gd name="connsiteY137" fmla="*/ 434340 h 1030339"/>
              <a:gd name="connsiteX138" fmla="*/ 925163 w 5710110"/>
              <a:gd name="connsiteY138" fmla="*/ 458153 h 1030339"/>
              <a:gd name="connsiteX139" fmla="*/ 924211 w 5710110"/>
              <a:gd name="connsiteY139" fmla="*/ 927735 h 1030339"/>
              <a:gd name="connsiteX140" fmla="*/ 688943 w 5710110"/>
              <a:gd name="connsiteY140" fmla="*/ 808672 h 1030339"/>
              <a:gd name="connsiteX141" fmla="*/ 688943 w 5710110"/>
              <a:gd name="connsiteY141" fmla="*/ 645795 h 1030339"/>
              <a:gd name="connsiteX142" fmla="*/ 688943 w 5710110"/>
              <a:gd name="connsiteY142" fmla="*/ 492443 h 1030339"/>
              <a:gd name="connsiteX143" fmla="*/ 647986 w 5710110"/>
              <a:gd name="connsiteY143" fmla="*/ 441007 h 1030339"/>
              <a:gd name="connsiteX144" fmla="*/ 370808 w 5710110"/>
              <a:gd name="connsiteY144" fmla="*/ 454343 h 1030339"/>
              <a:gd name="connsiteX145" fmla="*/ 234601 w 5710110"/>
              <a:gd name="connsiteY145" fmla="*/ 650557 h 1030339"/>
              <a:gd name="connsiteX146" fmla="*/ 368903 w 5710110"/>
              <a:gd name="connsiteY146" fmla="*/ 841057 h 1030339"/>
              <a:gd name="connsiteX147" fmla="*/ 536543 w 5710110"/>
              <a:gd name="connsiteY147" fmla="*/ 866775 h 1030339"/>
              <a:gd name="connsiteX148" fmla="*/ 672751 w 5710110"/>
              <a:gd name="connsiteY148" fmla="*/ 834390 h 1030339"/>
              <a:gd name="connsiteX149" fmla="*/ 688943 w 5710110"/>
              <a:gd name="connsiteY149" fmla="*/ 808672 h 1030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710110" h="1030339">
                <a:moveTo>
                  <a:pt x="4763738" y="276225"/>
                </a:moveTo>
                <a:lnTo>
                  <a:pt x="4530376" y="276225"/>
                </a:lnTo>
                <a:lnTo>
                  <a:pt x="4530376" y="1021080"/>
                </a:lnTo>
                <a:lnTo>
                  <a:pt x="4763738" y="1021080"/>
                </a:lnTo>
                <a:lnTo>
                  <a:pt x="4763738" y="276225"/>
                </a:lnTo>
                <a:close/>
                <a:moveTo>
                  <a:pt x="1444276" y="1022985"/>
                </a:moveTo>
                <a:cubicBezTo>
                  <a:pt x="1454753" y="1022985"/>
                  <a:pt x="1466183" y="1022985"/>
                  <a:pt x="1476661" y="1022985"/>
                </a:cubicBezTo>
                <a:lnTo>
                  <a:pt x="1476661" y="862965"/>
                </a:lnTo>
                <a:cubicBezTo>
                  <a:pt x="1469041" y="862965"/>
                  <a:pt x="1462373" y="862965"/>
                  <a:pt x="1455706" y="862965"/>
                </a:cubicBezTo>
                <a:cubicBezTo>
                  <a:pt x="1418558" y="862965"/>
                  <a:pt x="1382363" y="863918"/>
                  <a:pt x="1345216" y="862013"/>
                </a:cubicBezTo>
                <a:cubicBezTo>
                  <a:pt x="1299496" y="860107"/>
                  <a:pt x="1277588" y="836295"/>
                  <a:pt x="1277588" y="790575"/>
                </a:cubicBezTo>
                <a:cubicBezTo>
                  <a:pt x="1277588" y="679132"/>
                  <a:pt x="1277588" y="566738"/>
                  <a:pt x="1277588" y="455295"/>
                </a:cubicBezTo>
                <a:cubicBezTo>
                  <a:pt x="1277588" y="449580"/>
                  <a:pt x="1278541" y="442913"/>
                  <a:pt x="1278541" y="435293"/>
                </a:cubicBezTo>
                <a:cubicBezTo>
                  <a:pt x="1306163" y="435293"/>
                  <a:pt x="1333786" y="436245"/>
                  <a:pt x="1360456" y="435293"/>
                </a:cubicBezTo>
                <a:cubicBezTo>
                  <a:pt x="1394746" y="434340"/>
                  <a:pt x="1428083" y="427672"/>
                  <a:pt x="1449038" y="397193"/>
                </a:cubicBezTo>
                <a:cubicBezTo>
                  <a:pt x="1474756" y="360997"/>
                  <a:pt x="1477613" y="319088"/>
                  <a:pt x="1476661" y="275272"/>
                </a:cubicBezTo>
                <a:lnTo>
                  <a:pt x="1276636" y="275272"/>
                </a:lnTo>
                <a:lnTo>
                  <a:pt x="1276636" y="163830"/>
                </a:lnTo>
                <a:lnTo>
                  <a:pt x="1048036" y="163830"/>
                </a:lnTo>
                <a:lnTo>
                  <a:pt x="1048036" y="184785"/>
                </a:lnTo>
                <a:cubicBezTo>
                  <a:pt x="1048036" y="389572"/>
                  <a:pt x="1048036" y="595313"/>
                  <a:pt x="1048036" y="800100"/>
                </a:cubicBezTo>
                <a:cubicBezTo>
                  <a:pt x="1048036" y="822007"/>
                  <a:pt x="1049941" y="845820"/>
                  <a:pt x="1055656" y="866775"/>
                </a:cubicBezTo>
                <a:cubicBezTo>
                  <a:pt x="1076611" y="951547"/>
                  <a:pt x="1138523" y="993457"/>
                  <a:pt x="1218533" y="1011555"/>
                </a:cubicBezTo>
                <a:cubicBezTo>
                  <a:pt x="1293781" y="1029653"/>
                  <a:pt x="1369028" y="1022032"/>
                  <a:pt x="1444276" y="1022985"/>
                </a:cubicBezTo>
                <a:close/>
                <a:moveTo>
                  <a:pt x="1823371" y="1001078"/>
                </a:moveTo>
                <a:cubicBezTo>
                  <a:pt x="1822418" y="674370"/>
                  <a:pt x="1822418" y="347663"/>
                  <a:pt x="1822418" y="20003"/>
                </a:cubicBezTo>
                <a:lnTo>
                  <a:pt x="1822418" y="0"/>
                </a:lnTo>
                <a:lnTo>
                  <a:pt x="1588103" y="0"/>
                </a:lnTo>
                <a:lnTo>
                  <a:pt x="1588103" y="1022032"/>
                </a:lnTo>
                <a:cubicBezTo>
                  <a:pt x="1594771" y="1022032"/>
                  <a:pt x="1600486" y="1022032"/>
                  <a:pt x="1606201" y="1022032"/>
                </a:cubicBezTo>
                <a:cubicBezTo>
                  <a:pt x="1670971" y="1022032"/>
                  <a:pt x="1736693" y="1021080"/>
                  <a:pt x="1801463" y="1022032"/>
                </a:cubicBezTo>
                <a:cubicBezTo>
                  <a:pt x="1819561" y="1022985"/>
                  <a:pt x="1823371" y="1018222"/>
                  <a:pt x="1823371" y="1001078"/>
                </a:cubicBezTo>
                <a:close/>
                <a:moveTo>
                  <a:pt x="3867436" y="1008697"/>
                </a:moveTo>
                <a:cubicBezTo>
                  <a:pt x="3866483" y="848678"/>
                  <a:pt x="3869341" y="687705"/>
                  <a:pt x="3864578" y="526732"/>
                </a:cubicBezTo>
                <a:cubicBezTo>
                  <a:pt x="3861721" y="426720"/>
                  <a:pt x="3812191" y="350520"/>
                  <a:pt x="3717893" y="308610"/>
                </a:cubicBezTo>
                <a:cubicBezTo>
                  <a:pt x="3661696" y="283845"/>
                  <a:pt x="3603593" y="273367"/>
                  <a:pt x="3542633" y="272415"/>
                </a:cubicBezTo>
                <a:cubicBezTo>
                  <a:pt x="3456908" y="270510"/>
                  <a:pt x="3371183" y="268605"/>
                  <a:pt x="3285458" y="283845"/>
                </a:cubicBezTo>
                <a:cubicBezTo>
                  <a:pt x="3255931" y="288607"/>
                  <a:pt x="3228308" y="297180"/>
                  <a:pt x="3198781" y="303847"/>
                </a:cubicBezTo>
                <a:cubicBezTo>
                  <a:pt x="3197828" y="294322"/>
                  <a:pt x="3197828" y="286703"/>
                  <a:pt x="3196876" y="276225"/>
                </a:cubicBezTo>
                <a:cubicBezTo>
                  <a:pt x="3140678" y="277178"/>
                  <a:pt x="3085433" y="275272"/>
                  <a:pt x="3033046" y="295275"/>
                </a:cubicBezTo>
                <a:cubicBezTo>
                  <a:pt x="2991136" y="310515"/>
                  <a:pt x="2976848" y="332422"/>
                  <a:pt x="2976848" y="377190"/>
                </a:cubicBezTo>
                <a:cubicBezTo>
                  <a:pt x="2976848" y="584835"/>
                  <a:pt x="2976848" y="792480"/>
                  <a:pt x="2976848" y="1000125"/>
                </a:cubicBezTo>
                <a:lnTo>
                  <a:pt x="2976848" y="1022032"/>
                </a:lnTo>
                <a:lnTo>
                  <a:pt x="3212116" y="1022032"/>
                </a:lnTo>
                <a:lnTo>
                  <a:pt x="3212116" y="1000125"/>
                </a:lnTo>
                <a:cubicBezTo>
                  <a:pt x="3212116" y="844868"/>
                  <a:pt x="3214021" y="689610"/>
                  <a:pt x="3211163" y="534353"/>
                </a:cubicBezTo>
                <a:cubicBezTo>
                  <a:pt x="3210211" y="495300"/>
                  <a:pt x="3225451" y="479107"/>
                  <a:pt x="3257836" y="465772"/>
                </a:cubicBezTo>
                <a:cubicBezTo>
                  <a:pt x="3336893" y="432435"/>
                  <a:pt x="3419761" y="427672"/>
                  <a:pt x="3503581" y="436245"/>
                </a:cubicBezTo>
                <a:cubicBezTo>
                  <a:pt x="3587401" y="444818"/>
                  <a:pt x="3633121" y="479107"/>
                  <a:pt x="3630263" y="582930"/>
                </a:cubicBezTo>
                <a:cubicBezTo>
                  <a:pt x="3627406" y="722947"/>
                  <a:pt x="3629311" y="863918"/>
                  <a:pt x="3629311" y="1004888"/>
                </a:cubicBezTo>
                <a:cubicBezTo>
                  <a:pt x="3629311" y="1021080"/>
                  <a:pt x="3634073" y="1024890"/>
                  <a:pt x="3650266" y="1024890"/>
                </a:cubicBezTo>
                <a:cubicBezTo>
                  <a:pt x="3706463" y="1023938"/>
                  <a:pt x="3761708" y="1024890"/>
                  <a:pt x="3817906" y="1024890"/>
                </a:cubicBezTo>
                <a:lnTo>
                  <a:pt x="3863626" y="1024890"/>
                </a:lnTo>
                <a:cubicBezTo>
                  <a:pt x="3865531" y="1016318"/>
                  <a:pt x="3867436" y="1012507"/>
                  <a:pt x="3867436" y="1008697"/>
                </a:cubicBezTo>
                <a:close/>
                <a:moveTo>
                  <a:pt x="4388453" y="402907"/>
                </a:moveTo>
                <a:cubicBezTo>
                  <a:pt x="4418933" y="365760"/>
                  <a:pt x="4418933" y="320993"/>
                  <a:pt x="4421791" y="275272"/>
                </a:cubicBezTo>
                <a:lnTo>
                  <a:pt x="4220813" y="275272"/>
                </a:lnTo>
                <a:lnTo>
                  <a:pt x="4220813" y="163830"/>
                </a:lnTo>
                <a:lnTo>
                  <a:pt x="3993166" y="163830"/>
                </a:lnTo>
                <a:cubicBezTo>
                  <a:pt x="3993166" y="168592"/>
                  <a:pt x="3992213" y="171450"/>
                  <a:pt x="3992213" y="174308"/>
                </a:cubicBezTo>
                <a:cubicBezTo>
                  <a:pt x="3992213" y="388620"/>
                  <a:pt x="3992213" y="602932"/>
                  <a:pt x="3992213" y="817245"/>
                </a:cubicBezTo>
                <a:cubicBezTo>
                  <a:pt x="3992213" y="849630"/>
                  <a:pt x="3999833" y="881063"/>
                  <a:pt x="4016026" y="910590"/>
                </a:cubicBezTo>
                <a:cubicBezTo>
                  <a:pt x="4052221" y="976313"/>
                  <a:pt x="4112228" y="1006793"/>
                  <a:pt x="4181761" y="1014413"/>
                </a:cubicBezTo>
                <a:cubicBezTo>
                  <a:pt x="4248436" y="1022032"/>
                  <a:pt x="4315111" y="1020128"/>
                  <a:pt x="4381786" y="1022985"/>
                </a:cubicBezTo>
                <a:cubicBezTo>
                  <a:pt x="4395121" y="1022985"/>
                  <a:pt x="4408456" y="1022985"/>
                  <a:pt x="4420838" y="1022985"/>
                </a:cubicBezTo>
                <a:lnTo>
                  <a:pt x="4420838" y="862965"/>
                </a:lnTo>
                <a:cubicBezTo>
                  <a:pt x="4413218" y="862965"/>
                  <a:pt x="4406551" y="862965"/>
                  <a:pt x="4399883" y="862965"/>
                </a:cubicBezTo>
                <a:cubicBezTo>
                  <a:pt x="4362736" y="862965"/>
                  <a:pt x="4325588" y="863918"/>
                  <a:pt x="4289393" y="862013"/>
                </a:cubicBezTo>
                <a:cubicBezTo>
                  <a:pt x="4242721" y="860107"/>
                  <a:pt x="4220813" y="836295"/>
                  <a:pt x="4220813" y="791528"/>
                </a:cubicBezTo>
                <a:cubicBezTo>
                  <a:pt x="4220813" y="680085"/>
                  <a:pt x="4220813" y="567690"/>
                  <a:pt x="4220813" y="456247"/>
                </a:cubicBezTo>
                <a:lnTo>
                  <a:pt x="4220813" y="436245"/>
                </a:lnTo>
                <a:cubicBezTo>
                  <a:pt x="4249388" y="436245"/>
                  <a:pt x="4277011" y="437197"/>
                  <a:pt x="4303681" y="436245"/>
                </a:cubicBezTo>
                <a:cubicBezTo>
                  <a:pt x="4335113" y="435293"/>
                  <a:pt x="4366546" y="428625"/>
                  <a:pt x="4388453" y="402907"/>
                </a:cubicBezTo>
                <a:close/>
                <a:moveTo>
                  <a:pt x="4761833" y="50483"/>
                </a:moveTo>
                <a:cubicBezTo>
                  <a:pt x="4711351" y="-14288"/>
                  <a:pt x="4585621" y="-15240"/>
                  <a:pt x="4535138" y="48578"/>
                </a:cubicBezTo>
                <a:cubicBezTo>
                  <a:pt x="4511326" y="78105"/>
                  <a:pt x="4511326" y="115253"/>
                  <a:pt x="4535138" y="144780"/>
                </a:cubicBezTo>
                <a:cubicBezTo>
                  <a:pt x="4564666" y="180022"/>
                  <a:pt x="4603718" y="191453"/>
                  <a:pt x="4647533" y="192405"/>
                </a:cubicBezTo>
                <a:cubicBezTo>
                  <a:pt x="4685633" y="192405"/>
                  <a:pt x="4720876" y="180975"/>
                  <a:pt x="4746593" y="159067"/>
                </a:cubicBezTo>
                <a:cubicBezTo>
                  <a:pt x="4781836" y="130492"/>
                  <a:pt x="4788503" y="83820"/>
                  <a:pt x="4761833" y="50483"/>
                </a:cubicBezTo>
                <a:close/>
                <a:moveTo>
                  <a:pt x="5160931" y="789622"/>
                </a:moveTo>
                <a:cubicBezTo>
                  <a:pt x="5115211" y="741997"/>
                  <a:pt x="5104733" y="682943"/>
                  <a:pt x="5107591" y="620078"/>
                </a:cubicBezTo>
                <a:cubicBezTo>
                  <a:pt x="5110448" y="569595"/>
                  <a:pt x="5127593" y="525780"/>
                  <a:pt x="5168551" y="496253"/>
                </a:cubicBezTo>
                <a:cubicBezTo>
                  <a:pt x="5195221" y="477203"/>
                  <a:pt x="5226653" y="461010"/>
                  <a:pt x="5258086" y="451485"/>
                </a:cubicBezTo>
                <a:cubicBezTo>
                  <a:pt x="5356193" y="421957"/>
                  <a:pt x="5457158" y="425768"/>
                  <a:pt x="5557171" y="434340"/>
                </a:cubicBezTo>
                <a:cubicBezTo>
                  <a:pt x="5587651" y="437197"/>
                  <a:pt x="5619083" y="441007"/>
                  <a:pt x="5650516" y="444818"/>
                </a:cubicBezTo>
                <a:lnTo>
                  <a:pt x="5650516" y="286703"/>
                </a:lnTo>
                <a:cubicBezTo>
                  <a:pt x="5633371" y="284797"/>
                  <a:pt x="5617178" y="281940"/>
                  <a:pt x="5600986" y="280035"/>
                </a:cubicBezTo>
                <a:cubicBezTo>
                  <a:pt x="5501926" y="270510"/>
                  <a:pt x="5403818" y="267653"/>
                  <a:pt x="5304758" y="276225"/>
                </a:cubicBezTo>
                <a:cubicBezTo>
                  <a:pt x="5228558" y="281940"/>
                  <a:pt x="5154263" y="295275"/>
                  <a:pt x="5082826" y="323850"/>
                </a:cubicBezTo>
                <a:cubicBezTo>
                  <a:pt x="4999958" y="357188"/>
                  <a:pt x="4933283" y="409575"/>
                  <a:pt x="4896136" y="493395"/>
                </a:cubicBezTo>
                <a:cubicBezTo>
                  <a:pt x="4870418" y="553403"/>
                  <a:pt x="4866608" y="616268"/>
                  <a:pt x="4870418" y="680085"/>
                </a:cubicBezTo>
                <a:cubicBezTo>
                  <a:pt x="4874228" y="736282"/>
                  <a:pt x="4889468" y="789622"/>
                  <a:pt x="4918996" y="837247"/>
                </a:cubicBezTo>
                <a:cubicBezTo>
                  <a:pt x="4965668" y="913447"/>
                  <a:pt x="5036153" y="960120"/>
                  <a:pt x="5119021" y="986790"/>
                </a:cubicBezTo>
                <a:cubicBezTo>
                  <a:pt x="5272373" y="1037272"/>
                  <a:pt x="5428583" y="1040130"/>
                  <a:pt x="5585746" y="1014413"/>
                </a:cubicBezTo>
                <a:cubicBezTo>
                  <a:pt x="5680996" y="999172"/>
                  <a:pt x="5722906" y="935355"/>
                  <a:pt x="5706713" y="845820"/>
                </a:cubicBezTo>
                <a:cubicBezTo>
                  <a:pt x="5659088" y="852488"/>
                  <a:pt x="5612416" y="859155"/>
                  <a:pt x="5564791" y="863918"/>
                </a:cubicBezTo>
                <a:cubicBezTo>
                  <a:pt x="5477161" y="873443"/>
                  <a:pt x="5388578" y="875347"/>
                  <a:pt x="5300948" y="859155"/>
                </a:cubicBezTo>
                <a:cubicBezTo>
                  <a:pt x="5250466" y="847725"/>
                  <a:pt x="5199983" y="829628"/>
                  <a:pt x="5160931" y="789622"/>
                </a:cubicBezTo>
                <a:close/>
                <a:moveTo>
                  <a:pt x="2853976" y="926782"/>
                </a:moveTo>
                <a:cubicBezTo>
                  <a:pt x="2853976" y="962025"/>
                  <a:pt x="2838736" y="984885"/>
                  <a:pt x="2807303" y="1001078"/>
                </a:cubicBezTo>
                <a:cubicBezTo>
                  <a:pt x="2775871" y="1017270"/>
                  <a:pt x="2669191" y="1026795"/>
                  <a:pt x="2634901" y="1020128"/>
                </a:cubicBezTo>
                <a:cubicBezTo>
                  <a:pt x="2633948" y="1011555"/>
                  <a:pt x="2633948" y="1003935"/>
                  <a:pt x="2632996" y="996315"/>
                </a:cubicBezTo>
                <a:cubicBezTo>
                  <a:pt x="2597753" y="1004888"/>
                  <a:pt x="2564416" y="1016318"/>
                  <a:pt x="2529173" y="1021080"/>
                </a:cubicBezTo>
                <a:cubicBezTo>
                  <a:pt x="2376773" y="1040130"/>
                  <a:pt x="2230088" y="1023938"/>
                  <a:pt x="2094833" y="946785"/>
                </a:cubicBezTo>
                <a:cubicBezTo>
                  <a:pt x="1987201" y="885825"/>
                  <a:pt x="1934813" y="788670"/>
                  <a:pt x="1929098" y="666750"/>
                </a:cubicBezTo>
                <a:cubicBezTo>
                  <a:pt x="1925288" y="580072"/>
                  <a:pt x="1938623" y="498157"/>
                  <a:pt x="1994821" y="428625"/>
                </a:cubicBezTo>
                <a:cubicBezTo>
                  <a:pt x="2043398" y="366713"/>
                  <a:pt x="2110073" y="331470"/>
                  <a:pt x="2184368" y="308610"/>
                </a:cubicBezTo>
                <a:cubicBezTo>
                  <a:pt x="2271046" y="281940"/>
                  <a:pt x="2360581" y="272415"/>
                  <a:pt x="2451068" y="270510"/>
                </a:cubicBezTo>
                <a:cubicBezTo>
                  <a:pt x="2538698" y="268605"/>
                  <a:pt x="2625376" y="276225"/>
                  <a:pt x="2709196" y="301943"/>
                </a:cubicBezTo>
                <a:cubicBezTo>
                  <a:pt x="2735866" y="309563"/>
                  <a:pt x="2761583" y="321945"/>
                  <a:pt x="2785396" y="337185"/>
                </a:cubicBezTo>
                <a:cubicBezTo>
                  <a:pt x="2831116" y="365760"/>
                  <a:pt x="2853976" y="408622"/>
                  <a:pt x="2853976" y="462915"/>
                </a:cubicBezTo>
                <a:cubicBezTo>
                  <a:pt x="2853023" y="617220"/>
                  <a:pt x="2853023" y="771525"/>
                  <a:pt x="2853976" y="926782"/>
                </a:cubicBezTo>
                <a:close/>
                <a:moveTo>
                  <a:pt x="2617756" y="808672"/>
                </a:moveTo>
                <a:cubicBezTo>
                  <a:pt x="2616803" y="753428"/>
                  <a:pt x="2617756" y="699135"/>
                  <a:pt x="2617756" y="643890"/>
                </a:cubicBezTo>
                <a:cubicBezTo>
                  <a:pt x="2617756" y="588645"/>
                  <a:pt x="2616803" y="534353"/>
                  <a:pt x="2617756" y="479107"/>
                </a:cubicBezTo>
                <a:cubicBezTo>
                  <a:pt x="2617756" y="461963"/>
                  <a:pt x="2612041" y="452438"/>
                  <a:pt x="2596801" y="446722"/>
                </a:cubicBezTo>
                <a:cubicBezTo>
                  <a:pt x="2590133" y="443865"/>
                  <a:pt x="2584418" y="441960"/>
                  <a:pt x="2577751" y="440055"/>
                </a:cubicBezTo>
                <a:cubicBezTo>
                  <a:pt x="2497741" y="423863"/>
                  <a:pt x="2417731" y="424815"/>
                  <a:pt x="2338673" y="442913"/>
                </a:cubicBezTo>
                <a:cubicBezTo>
                  <a:pt x="2291048" y="453390"/>
                  <a:pt x="2246281" y="472440"/>
                  <a:pt x="2211991" y="508635"/>
                </a:cubicBezTo>
                <a:cubicBezTo>
                  <a:pt x="2170081" y="553403"/>
                  <a:pt x="2160556" y="607695"/>
                  <a:pt x="2166271" y="666750"/>
                </a:cubicBezTo>
                <a:cubicBezTo>
                  <a:pt x="2173891" y="742950"/>
                  <a:pt x="2208181" y="801053"/>
                  <a:pt x="2279618" y="831532"/>
                </a:cubicBezTo>
                <a:cubicBezTo>
                  <a:pt x="2319623" y="847725"/>
                  <a:pt x="2362486" y="858203"/>
                  <a:pt x="2405348" y="863918"/>
                </a:cubicBezTo>
                <a:cubicBezTo>
                  <a:pt x="2472976" y="873443"/>
                  <a:pt x="2539651" y="865822"/>
                  <a:pt x="2602516" y="834390"/>
                </a:cubicBezTo>
                <a:cubicBezTo>
                  <a:pt x="2612993" y="828675"/>
                  <a:pt x="2617756" y="822007"/>
                  <a:pt x="2617756" y="808672"/>
                </a:cubicBezTo>
                <a:close/>
                <a:moveTo>
                  <a:pt x="924211" y="927735"/>
                </a:moveTo>
                <a:cubicBezTo>
                  <a:pt x="924211" y="963930"/>
                  <a:pt x="908018" y="986790"/>
                  <a:pt x="876586" y="1000125"/>
                </a:cubicBezTo>
                <a:cubicBezTo>
                  <a:pt x="840391" y="1015365"/>
                  <a:pt x="802291" y="1019175"/>
                  <a:pt x="763238" y="1020128"/>
                </a:cubicBezTo>
                <a:cubicBezTo>
                  <a:pt x="744188" y="1021080"/>
                  <a:pt x="725138" y="1020128"/>
                  <a:pt x="704183" y="1020128"/>
                </a:cubicBezTo>
                <a:cubicBezTo>
                  <a:pt x="703231" y="1010603"/>
                  <a:pt x="703231" y="1002982"/>
                  <a:pt x="702278" y="995363"/>
                </a:cubicBezTo>
                <a:cubicBezTo>
                  <a:pt x="667988" y="1003935"/>
                  <a:pt x="633698" y="1016318"/>
                  <a:pt x="599408" y="1020128"/>
                </a:cubicBezTo>
                <a:cubicBezTo>
                  <a:pt x="434626" y="1039178"/>
                  <a:pt x="276511" y="1021080"/>
                  <a:pt x="136493" y="925830"/>
                </a:cubicBezTo>
                <a:cubicBezTo>
                  <a:pt x="55531" y="871538"/>
                  <a:pt x="12668" y="791528"/>
                  <a:pt x="3143" y="694372"/>
                </a:cubicBezTo>
                <a:cubicBezTo>
                  <a:pt x="-2572" y="636270"/>
                  <a:pt x="-1619" y="580072"/>
                  <a:pt x="15526" y="523875"/>
                </a:cubicBezTo>
                <a:cubicBezTo>
                  <a:pt x="44101" y="429578"/>
                  <a:pt x="109823" y="369570"/>
                  <a:pt x="197453" y="329565"/>
                </a:cubicBezTo>
                <a:cubicBezTo>
                  <a:pt x="268891" y="297180"/>
                  <a:pt x="345091" y="280988"/>
                  <a:pt x="423196" y="275272"/>
                </a:cubicBezTo>
                <a:cubicBezTo>
                  <a:pt x="483203" y="270510"/>
                  <a:pt x="544163" y="268605"/>
                  <a:pt x="605123" y="271463"/>
                </a:cubicBezTo>
                <a:cubicBezTo>
                  <a:pt x="678466" y="274320"/>
                  <a:pt x="751808" y="284797"/>
                  <a:pt x="820388" y="315278"/>
                </a:cubicBezTo>
                <a:cubicBezTo>
                  <a:pt x="872776" y="339090"/>
                  <a:pt x="913733" y="373380"/>
                  <a:pt x="923258" y="434340"/>
                </a:cubicBezTo>
                <a:cubicBezTo>
                  <a:pt x="924211" y="441960"/>
                  <a:pt x="925163" y="449580"/>
                  <a:pt x="925163" y="458153"/>
                </a:cubicBezTo>
                <a:cubicBezTo>
                  <a:pt x="924211" y="615315"/>
                  <a:pt x="923258" y="771525"/>
                  <a:pt x="924211" y="927735"/>
                </a:cubicBezTo>
                <a:close/>
                <a:moveTo>
                  <a:pt x="688943" y="808672"/>
                </a:moveTo>
                <a:cubicBezTo>
                  <a:pt x="687991" y="754380"/>
                  <a:pt x="688943" y="700088"/>
                  <a:pt x="688943" y="645795"/>
                </a:cubicBezTo>
                <a:lnTo>
                  <a:pt x="688943" y="492443"/>
                </a:lnTo>
                <a:cubicBezTo>
                  <a:pt x="688943" y="457200"/>
                  <a:pt x="683228" y="448628"/>
                  <a:pt x="647986" y="441007"/>
                </a:cubicBezTo>
                <a:cubicBezTo>
                  <a:pt x="554641" y="421957"/>
                  <a:pt x="461296" y="423863"/>
                  <a:pt x="370808" y="454343"/>
                </a:cubicBezTo>
                <a:cubicBezTo>
                  <a:pt x="275558" y="486728"/>
                  <a:pt x="232696" y="550545"/>
                  <a:pt x="234601" y="650557"/>
                </a:cubicBezTo>
                <a:cubicBezTo>
                  <a:pt x="236506" y="741045"/>
                  <a:pt x="284131" y="808672"/>
                  <a:pt x="368903" y="841057"/>
                </a:cubicBezTo>
                <a:cubicBezTo>
                  <a:pt x="423196" y="861060"/>
                  <a:pt x="479393" y="868680"/>
                  <a:pt x="536543" y="866775"/>
                </a:cubicBezTo>
                <a:cubicBezTo>
                  <a:pt x="584168" y="865822"/>
                  <a:pt x="629888" y="855345"/>
                  <a:pt x="672751" y="834390"/>
                </a:cubicBezTo>
                <a:cubicBezTo>
                  <a:pt x="685133" y="827722"/>
                  <a:pt x="688943" y="821055"/>
                  <a:pt x="688943" y="80867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B22F61B-C85F-917C-1283-E9E5E311C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418" y="57572"/>
            <a:ext cx="228571" cy="6742857"/>
          </a:xfrm>
          <a:prstGeom prst="rect">
            <a:avLst/>
          </a:prstGeom>
        </p:spPr>
      </p:pic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19BB1D67-3F2F-60E4-FE3D-11F55BEA25EE}"/>
              </a:ext>
            </a:extLst>
          </p:cNvPr>
          <p:cNvSpPr/>
          <p:nvPr/>
        </p:nvSpPr>
        <p:spPr>
          <a:xfrm>
            <a:off x="133990" y="78408"/>
            <a:ext cx="11924021" cy="6652414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24021" h="6652414">
                <a:moveTo>
                  <a:pt x="249532" y="0"/>
                </a:move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  <a:lnTo>
                  <a:pt x="11924021" y="6402882"/>
                </a:lnTo>
                <a:lnTo>
                  <a:pt x="11924021" y="6652414"/>
                </a:lnTo>
                <a:lnTo>
                  <a:pt x="11674489" y="6652414"/>
                </a:lnTo>
                <a:lnTo>
                  <a:pt x="11397270" y="6652414"/>
                </a:ln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close/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aphicFrame>
        <p:nvGraphicFramePr>
          <p:cNvPr id="18" name="Graphique 17">
            <a:extLst>
              <a:ext uri="{FF2B5EF4-FFF2-40B4-BE49-F238E27FC236}">
                <a16:creationId xmlns:a16="http://schemas.microsoft.com/office/drawing/2014/main" id="{6CECBBE1-B1E3-6C6B-6BD4-884461D597CF}"/>
              </a:ext>
            </a:extLst>
          </p:cNvPr>
          <p:cNvGraphicFramePr/>
          <p:nvPr/>
        </p:nvGraphicFramePr>
        <p:xfrm>
          <a:off x="1" y="1380805"/>
          <a:ext cx="7974418" cy="5038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ZoneTexte 18">
            <a:extLst>
              <a:ext uri="{FF2B5EF4-FFF2-40B4-BE49-F238E27FC236}">
                <a16:creationId xmlns:a16="http://schemas.microsoft.com/office/drawing/2014/main" id="{202A87DC-9186-285F-A9E0-237623F0ABE7}"/>
              </a:ext>
            </a:extLst>
          </p:cNvPr>
          <p:cNvSpPr txBox="1"/>
          <p:nvPr/>
        </p:nvSpPr>
        <p:spPr>
          <a:xfrm>
            <a:off x="2617952" y="3349778"/>
            <a:ext cx="2895507" cy="68480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/>
                <a:ea typeface="+mn-ea"/>
                <a:cs typeface="+mn-cs"/>
              </a:rPr>
              <a:t>INTÉGREZ VOS GRAPHIQUES POUR QU’ILS SOIENT ÉDITABLES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et qu’ils s’intègrent parfaitement à la charte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B4A7CB7-C179-64DF-6DD3-058E2CD67CB3}"/>
              </a:ext>
            </a:extLst>
          </p:cNvPr>
          <p:cNvSpPr/>
          <p:nvPr/>
        </p:nvSpPr>
        <p:spPr>
          <a:xfrm rot="16200000">
            <a:off x="6430385" y="3741479"/>
            <a:ext cx="325283" cy="325283"/>
          </a:xfrm>
          <a:prstGeom prst="ellipse">
            <a:avLst/>
          </a:prstGeom>
          <a:solidFill>
            <a:srgbClr val="C5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+mn-ea"/>
                <a:cs typeface="Arial" panose="020B0604020202020204" pitchFamily="34" charset="0"/>
                <a:sym typeface="Wingdings 3" panose="05040102010807070707" pitchFamily="18" charset="2"/>
              </a:rPr>
              <a:t>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74A83DB-0A24-E6B7-CC17-CDCE5C35E7E1}"/>
              </a:ext>
            </a:extLst>
          </p:cNvPr>
          <p:cNvSpPr txBox="1"/>
          <p:nvPr/>
        </p:nvSpPr>
        <p:spPr>
          <a:xfrm>
            <a:off x="6808407" y="3682521"/>
            <a:ext cx="746636" cy="4431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/>
                <a:ea typeface="+mn-ea"/>
                <a:cs typeface="+mn-cs"/>
              </a:rPr>
              <a:t>117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en 2021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955ECB4-51CF-AE49-E034-CD1B4BCFFA4A}"/>
              </a:ext>
            </a:extLst>
          </p:cNvPr>
          <p:cNvSpPr/>
          <p:nvPr/>
        </p:nvSpPr>
        <p:spPr>
          <a:xfrm rot="5400000">
            <a:off x="4993828" y="1312585"/>
            <a:ext cx="325283" cy="3252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+mn-ea"/>
                <a:cs typeface="Arial" panose="020B0604020202020204" pitchFamily="34" charset="0"/>
                <a:sym typeface="Wingdings 3" panose="05040102010807070707" pitchFamily="18" charset="2"/>
              </a:rPr>
              <a:t>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D01C44E-50F1-ED0E-0956-C00E007E473A}"/>
              </a:ext>
            </a:extLst>
          </p:cNvPr>
          <p:cNvSpPr txBox="1"/>
          <p:nvPr/>
        </p:nvSpPr>
        <p:spPr>
          <a:xfrm>
            <a:off x="5371850" y="1253627"/>
            <a:ext cx="746636" cy="4431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/>
                <a:ea typeface="+mn-ea"/>
                <a:cs typeface="+mn-cs"/>
              </a:rPr>
              <a:t>96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en 2021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4C2BE19-F8F6-5313-D5AE-02880A680B60}"/>
              </a:ext>
            </a:extLst>
          </p:cNvPr>
          <p:cNvSpPr/>
          <p:nvPr/>
        </p:nvSpPr>
        <p:spPr>
          <a:xfrm rot="16200000">
            <a:off x="1673506" y="5314554"/>
            <a:ext cx="325283" cy="325283"/>
          </a:xfrm>
          <a:prstGeom prst="ellipse">
            <a:avLst/>
          </a:prstGeom>
          <a:solidFill>
            <a:srgbClr val="C5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+mn-ea"/>
                <a:cs typeface="Arial" panose="020B0604020202020204" pitchFamily="34" charset="0"/>
                <a:sym typeface="Wingdings 3" panose="05040102010807070707" pitchFamily="18" charset="2"/>
              </a:rPr>
              <a:t>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DEB9047-1AAE-9A6F-04EB-93A76B2130E0}"/>
              </a:ext>
            </a:extLst>
          </p:cNvPr>
          <p:cNvSpPr txBox="1"/>
          <p:nvPr/>
        </p:nvSpPr>
        <p:spPr>
          <a:xfrm>
            <a:off x="2051528" y="5255596"/>
            <a:ext cx="746636" cy="4431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/>
                <a:ea typeface="+mn-ea"/>
                <a:cs typeface="+mn-cs"/>
              </a:rPr>
              <a:t>117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en 2021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03EF1F8-CCA7-D361-A3DA-A039CCF96BD0}"/>
              </a:ext>
            </a:extLst>
          </p:cNvPr>
          <p:cNvSpPr/>
          <p:nvPr/>
        </p:nvSpPr>
        <p:spPr>
          <a:xfrm rot="5400000">
            <a:off x="1188825" y="2061731"/>
            <a:ext cx="325283" cy="3252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+mn-ea"/>
                <a:cs typeface="Arial" panose="020B0604020202020204" pitchFamily="34" charset="0"/>
                <a:sym typeface="Wingdings 3" panose="05040102010807070707" pitchFamily="18" charset="2"/>
              </a:rPr>
              <a:t></a:t>
            </a: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1970DDC-E594-5792-611C-1C33E3F179EC}"/>
              </a:ext>
            </a:extLst>
          </p:cNvPr>
          <p:cNvSpPr txBox="1"/>
          <p:nvPr/>
        </p:nvSpPr>
        <p:spPr>
          <a:xfrm>
            <a:off x="1566847" y="2002773"/>
            <a:ext cx="746636" cy="4431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/>
                <a:ea typeface="+mn-ea"/>
                <a:cs typeface="+mn-cs"/>
              </a:rPr>
              <a:t>150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en 2021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6DA5ECE3-845F-2919-948B-28BEB2608662}"/>
              </a:ext>
            </a:extLst>
          </p:cNvPr>
          <p:cNvGrpSpPr/>
          <p:nvPr/>
        </p:nvGrpSpPr>
        <p:grpSpPr>
          <a:xfrm>
            <a:off x="8572894" y="2371980"/>
            <a:ext cx="3020629" cy="1129796"/>
            <a:chOff x="8611599" y="2585449"/>
            <a:chExt cx="3020629" cy="1129796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883C081A-E0FE-194A-2F72-31C9FF11AC10}"/>
                </a:ext>
              </a:extLst>
            </p:cNvPr>
            <p:cNvGrpSpPr/>
            <p:nvPr/>
          </p:nvGrpSpPr>
          <p:grpSpPr>
            <a:xfrm>
              <a:off x="8611599" y="2585449"/>
              <a:ext cx="3020629" cy="619997"/>
              <a:chOff x="-742861" y="800351"/>
              <a:chExt cx="2202045" cy="451979"/>
            </a:xfrm>
            <a:solidFill>
              <a:schemeClr val="accent1"/>
            </a:solidFill>
          </p:grpSpPr>
          <p:sp>
            <p:nvSpPr>
              <p:cNvPr id="31" name="Rectangle : coins arrondis 30">
                <a:extLst>
                  <a:ext uri="{FF2B5EF4-FFF2-40B4-BE49-F238E27FC236}">
                    <a16:creationId xmlns:a16="http://schemas.microsoft.com/office/drawing/2014/main" id="{858BA472-883E-526C-A821-1038E97FCB26}"/>
                  </a:ext>
                </a:extLst>
              </p:cNvPr>
              <p:cNvSpPr/>
              <p:nvPr/>
            </p:nvSpPr>
            <p:spPr>
              <a:xfrm>
                <a:off x="-742860" y="800351"/>
                <a:ext cx="2202044" cy="451978"/>
              </a:xfrm>
              <a:prstGeom prst="roundRect">
                <a:avLst>
                  <a:gd name="adj" fmla="val 2193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"/>
                    <a:ea typeface="+mn-ea"/>
                    <a:cs typeface="+mn-cs"/>
                  </a:rPr>
                  <a:t>571 RETOMBÉES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D2B055D-7E29-F72C-958E-A100E0BECA6F}"/>
                  </a:ext>
                </a:extLst>
              </p:cNvPr>
              <p:cNvSpPr/>
              <p:nvPr/>
            </p:nvSpPr>
            <p:spPr>
              <a:xfrm>
                <a:off x="-742861" y="1020417"/>
                <a:ext cx="159026" cy="2319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BBADA941-464F-F46B-175F-29E9241A5D8C}"/>
                </a:ext>
              </a:extLst>
            </p:cNvPr>
            <p:cNvGrpSpPr/>
            <p:nvPr/>
          </p:nvGrpSpPr>
          <p:grpSpPr>
            <a:xfrm>
              <a:off x="8611600" y="3263267"/>
              <a:ext cx="1486027" cy="451978"/>
              <a:chOff x="-1848986" y="800352"/>
              <a:chExt cx="1486027" cy="451978"/>
            </a:xfrm>
            <a:solidFill>
              <a:schemeClr val="bg1"/>
            </a:solidFill>
          </p:grpSpPr>
          <p:sp>
            <p:nvSpPr>
              <p:cNvPr id="34" name="Rectangle : coins arrondis 33">
                <a:extLst>
                  <a:ext uri="{FF2B5EF4-FFF2-40B4-BE49-F238E27FC236}">
                    <a16:creationId xmlns:a16="http://schemas.microsoft.com/office/drawing/2014/main" id="{3B2EBF73-0962-057E-FF9D-815B13AECBCC}"/>
                  </a:ext>
                </a:extLst>
              </p:cNvPr>
              <p:cNvSpPr/>
              <p:nvPr/>
            </p:nvSpPr>
            <p:spPr>
              <a:xfrm>
                <a:off x="-1848985" y="800352"/>
                <a:ext cx="1486026" cy="451978"/>
              </a:xfrm>
              <a:prstGeom prst="roundRect">
                <a:avLst>
                  <a:gd name="adj" fmla="val 2193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184C"/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rPr>
                  <a:t>au 20/12/2022</a:t>
                </a: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srgbClr val="4B184C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126FE7E-9A08-032E-DC30-EA25300D47B3}"/>
                  </a:ext>
                </a:extLst>
              </p:cNvPr>
              <p:cNvSpPr/>
              <p:nvPr/>
            </p:nvSpPr>
            <p:spPr>
              <a:xfrm>
                <a:off x="-1848986" y="800352"/>
                <a:ext cx="159026" cy="2319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1200" cap="none" spc="0" normalizeH="0" baseline="0" noProof="0">
                  <a:ln>
                    <a:noFill/>
                  </a:ln>
                  <a:solidFill>
                    <a:srgbClr val="4B184C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FADAB759-6F52-6EB4-A275-8F2D6496206C}"/>
              </a:ext>
            </a:extLst>
          </p:cNvPr>
          <p:cNvGrpSpPr/>
          <p:nvPr/>
        </p:nvGrpSpPr>
        <p:grpSpPr>
          <a:xfrm>
            <a:off x="8782071" y="4114351"/>
            <a:ext cx="2602274" cy="1129796"/>
            <a:chOff x="8611599" y="2585449"/>
            <a:chExt cx="2602274" cy="1129796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07D5055C-2785-44DE-F0CB-2C1F82DE0B29}"/>
                </a:ext>
              </a:extLst>
            </p:cNvPr>
            <p:cNvGrpSpPr/>
            <p:nvPr/>
          </p:nvGrpSpPr>
          <p:grpSpPr>
            <a:xfrm>
              <a:off x="8611599" y="2585449"/>
              <a:ext cx="2602274" cy="619997"/>
              <a:chOff x="-742861" y="800351"/>
              <a:chExt cx="1897063" cy="451979"/>
            </a:xfrm>
            <a:solidFill>
              <a:schemeClr val="accent1"/>
            </a:solidFill>
          </p:grpSpPr>
          <p:sp>
            <p:nvSpPr>
              <p:cNvPr id="42" name="Rectangle : coins arrondis 41">
                <a:extLst>
                  <a:ext uri="{FF2B5EF4-FFF2-40B4-BE49-F238E27FC236}">
                    <a16:creationId xmlns:a16="http://schemas.microsoft.com/office/drawing/2014/main" id="{16B93609-9DFF-5BD1-56B6-5572F4B9F731}"/>
                  </a:ext>
                </a:extLst>
              </p:cNvPr>
              <p:cNvSpPr/>
              <p:nvPr/>
            </p:nvSpPr>
            <p:spPr>
              <a:xfrm>
                <a:off x="-742860" y="800351"/>
                <a:ext cx="1897062" cy="451978"/>
              </a:xfrm>
              <a:prstGeom prst="roundRect">
                <a:avLst>
                  <a:gd name="adj" fmla="val 2193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"/>
                    <a:ea typeface="+mn-ea"/>
                    <a:cs typeface="+mn-cs"/>
                  </a:rPr>
                  <a:t>+13% VS. 2021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26150B3-F5EB-6C1A-4771-CFB7E9A0BE0A}"/>
                  </a:ext>
                </a:extLst>
              </p:cNvPr>
              <p:cNvSpPr/>
              <p:nvPr/>
            </p:nvSpPr>
            <p:spPr>
              <a:xfrm>
                <a:off x="-742861" y="1020417"/>
                <a:ext cx="159026" cy="231913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81DB4C5F-4B11-0372-0735-2DA94B383458}"/>
                </a:ext>
              </a:extLst>
            </p:cNvPr>
            <p:cNvGrpSpPr/>
            <p:nvPr/>
          </p:nvGrpSpPr>
          <p:grpSpPr>
            <a:xfrm>
              <a:off x="8611600" y="3263267"/>
              <a:ext cx="1687871" cy="451978"/>
              <a:chOff x="-1848986" y="800352"/>
              <a:chExt cx="1687871" cy="451978"/>
            </a:xfrm>
            <a:solidFill>
              <a:schemeClr val="bg1"/>
            </a:solidFill>
          </p:grpSpPr>
          <p:sp>
            <p:nvSpPr>
              <p:cNvPr id="40" name="Rectangle : coins arrondis 39">
                <a:extLst>
                  <a:ext uri="{FF2B5EF4-FFF2-40B4-BE49-F238E27FC236}">
                    <a16:creationId xmlns:a16="http://schemas.microsoft.com/office/drawing/2014/main" id="{1C02D2D7-3279-EF8C-A8BB-37FA4FADFDCD}"/>
                  </a:ext>
                </a:extLst>
              </p:cNvPr>
              <p:cNvSpPr/>
              <p:nvPr/>
            </p:nvSpPr>
            <p:spPr>
              <a:xfrm>
                <a:off x="-1848986" y="800352"/>
                <a:ext cx="1687871" cy="451978"/>
              </a:xfrm>
              <a:prstGeom prst="roundRect">
                <a:avLst>
                  <a:gd name="adj" fmla="val 2193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184C"/>
                    </a:solidFill>
                    <a:effectLst/>
                    <a:uLnTx/>
                    <a:uFillTx/>
                    <a:latin typeface="Segoe UI Semilight"/>
                    <a:ea typeface="+mn-ea"/>
                    <a:cs typeface="+mn-cs"/>
                  </a:rPr>
                  <a:t>503 retombées</a:t>
                </a:r>
                <a:endParaRPr kumimoji="0" lang="fr-FR" sz="1600" b="0" i="0" u="none" strike="noStrike" kern="1200" cap="none" spc="0" normalizeH="0" baseline="0" noProof="0">
                  <a:ln>
                    <a:noFill/>
                  </a:ln>
                  <a:solidFill>
                    <a:srgbClr val="4B184C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84CD5AB-7AF1-7033-B417-8731D40C3B04}"/>
                  </a:ext>
                </a:extLst>
              </p:cNvPr>
              <p:cNvSpPr/>
              <p:nvPr/>
            </p:nvSpPr>
            <p:spPr>
              <a:xfrm>
                <a:off x="-1848986" y="800352"/>
                <a:ext cx="159026" cy="23191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1200" cap="none" spc="0" normalizeH="0" baseline="0" noProof="0">
                  <a:ln>
                    <a:noFill/>
                  </a:ln>
                  <a:solidFill>
                    <a:srgbClr val="4B184C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9789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559B91-9C3E-CF48-B164-DA105ABA84C7}"/>
              </a:ext>
            </a:extLst>
          </p:cNvPr>
          <p:cNvSpPr/>
          <p:nvPr/>
        </p:nvSpPr>
        <p:spPr>
          <a:xfrm>
            <a:off x="0" y="0"/>
            <a:ext cx="3488528" cy="6858000"/>
          </a:xfrm>
          <a:prstGeom prst="rect">
            <a:avLst/>
          </a:prstGeom>
          <a:blipFill>
            <a:blip r:embed="rId3"/>
            <a:srcRect/>
            <a:stretch>
              <a:fillRect l="-124744" r="-1247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84074B-D451-637D-7A25-D28EDAB84366}"/>
              </a:ext>
            </a:extLst>
          </p:cNvPr>
          <p:cNvSpPr/>
          <p:nvPr/>
        </p:nvSpPr>
        <p:spPr>
          <a:xfrm>
            <a:off x="-2" y="0"/>
            <a:ext cx="3488528" cy="6858000"/>
          </a:xfrm>
          <a:prstGeom prst="rect">
            <a:avLst/>
          </a:prstGeom>
          <a:gradFill>
            <a:gsLst>
              <a:gs pos="2381">
                <a:schemeClr val="tx1">
                  <a:alpha val="0"/>
                </a:schemeClr>
              </a:gs>
              <a:gs pos="4900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FF19089-9250-7047-A3BD-D486B106CA35}"/>
              </a:ext>
            </a:extLst>
          </p:cNvPr>
          <p:cNvSpPr txBox="1"/>
          <p:nvPr/>
        </p:nvSpPr>
        <p:spPr>
          <a:xfrm>
            <a:off x="389781" y="2697786"/>
            <a:ext cx="29113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LOREM IPSUM </a:t>
            </a:r>
            <a:b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</a:b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DOLOR SIT AMET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166F38D-E242-A6D0-2A06-6D4FE0629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59955" y="57572"/>
            <a:ext cx="228571" cy="6742857"/>
          </a:xfrm>
          <a:prstGeom prst="rect">
            <a:avLst/>
          </a:prstGeom>
        </p:spPr>
      </p:pic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9473F6EF-50A2-AD98-87BF-E24C2075FCFC}"/>
              </a:ext>
            </a:extLst>
          </p:cNvPr>
          <p:cNvSpPr/>
          <p:nvPr/>
        </p:nvSpPr>
        <p:spPr>
          <a:xfrm>
            <a:off x="133990" y="78408"/>
            <a:ext cx="11924021" cy="6652414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24021" h="6652414">
                <a:moveTo>
                  <a:pt x="249532" y="0"/>
                </a:move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  <a:lnTo>
                  <a:pt x="11924021" y="6402882"/>
                </a:lnTo>
                <a:lnTo>
                  <a:pt x="11924021" y="6652414"/>
                </a:lnTo>
                <a:lnTo>
                  <a:pt x="11674489" y="6652414"/>
                </a:lnTo>
                <a:lnTo>
                  <a:pt x="11397270" y="6652414"/>
                </a:ln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close/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F4D4094-93BC-0E06-A857-C06A2423F396}"/>
              </a:ext>
            </a:extLst>
          </p:cNvPr>
          <p:cNvSpPr/>
          <p:nvPr/>
        </p:nvSpPr>
        <p:spPr>
          <a:xfrm>
            <a:off x="4593653" y="1628440"/>
            <a:ext cx="2141487" cy="2141487"/>
          </a:xfrm>
          <a:prstGeom prst="ellipse">
            <a:avLst/>
          </a:prstGeom>
          <a:noFill/>
          <a:ln w="539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>
                <a:ln>
                  <a:noFill/>
                </a:ln>
                <a:solidFill>
                  <a:srgbClr val="D47667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45%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B3E2252D-B7DA-6EF8-1F2F-114E354713E7}"/>
              </a:ext>
            </a:extLst>
          </p:cNvPr>
          <p:cNvSpPr/>
          <p:nvPr/>
        </p:nvSpPr>
        <p:spPr>
          <a:xfrm>
            <a:off x="4593653" y="1628439"/>
            <a:ext cx="2141487" cy="2141487"/>
          </a:xfrm>
          <a:prstGeom prst="arc">
            <a:avLst>
              <a:gd name="adj1" fmla="val 16200000"/>
              <a:gd name="adj2" fmla="val 3892943"/>
            </a:avLst>
          </a:prstGeom>
          <a:noFill/>
          <a:ln w="1143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D7FDCE-E689-2A9E-CC0A-9BD776A66381}"/>
              </a:ext>
            </a:extLst>
          </p:cNvPr>
          <p:cNvSpPr txBox="1"/>
          <p:nvPr/>
        </p:nvSpPr>
        <p:spPr>
          <a:xfrm>
            <a:off x="3488530" y="3845596"/>
            <a:ext cx="43517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Maecenas</a:t>
            </a:r>
            <a:b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porttitor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congue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 massa</a:t>
            </a:r>
            <a:b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Fusce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posuere, magna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sed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pulvinar</a:t>
            </a:r>
            <a:b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ultricies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purus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lectus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malesuada</a:t>
            </a:r>
            <a:b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libero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B073B72-4529-672E-9CF6-890A1532F779}"/>
              </a:ext>
            </a:extLst>
          </p:cNvPr>
          <p:cNvCxnSpPr>
            <a:cxnSpLocks/>
          </p:cNvCxnSpPr>
          <p:nvPr/>
        </p:nvCxnSpPr>
        <p:spPr>
          <a:xfrm>
            <a:off x="7840265" y="1628439"/>
            <a:ext cx="0" cy="3800477"/>
          </a:xfrm>
          <a:prstGeom prst="line">
            <a:avLst/>
          </a:prstGeom>
          <a:ln w="22225" cap="rnd">
            <a:solidFill>
              <a:schemeClr val="bg1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579A499F-5B91-6B45-04CD-2C3F224B2C87}"/>
              </a:ext>
            </a:extLst>
          </p:cNvPr>
          <p:cNvSpPr/>
          <p:nvPr/>
        </p:nvSpPr>
        <p:spPr>
          <a:xfrm>
            <a:off x="8945390" y="1628440"/>
            <a:ext cx="2141487" cy="2141487"/>
          </a:xfrm>
          <a:prstGeom prst="ellipse">
            <a:avLst/>
          </a:prstGeom>
          <a:noFill/>
          <a:ln w="539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>
                <a:ln>
                  <a:noFill/>
                </a:ln>
                <a:solidFill>
                  <a:srgbClr val="A50E3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75%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D48F76D-D2E0-5338-FCD2-0C26EEE5885B}"/>
              </a:ext>
            </a:extLst>
          </p:cNvPr>
          <p:cNvSpPr/>
          <p:nvPr/>
        </p:nvSpPr>
        <p:spPr>
          <a:xfrm>
            <a:off x="8945390" y="1628439"/>
            <a:ext cx="2141487" cy="2141487"/>
          </a:xfrm>
          <a:prstGeom prst="arc">
            <a:avLst>
              <a:gd name="adj1" fmla="val 16200000"/>
              <a:gd name="adj2" fmla="val 10952229"/>
            </a:avLst>
          </a:prstGeom>
          <a:noFill/>
          <a:ln w="114300" cap="rnd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1040805-046C-FA19-84EC-044AC1D8C223}"/>
              </a:ext>
            </a:extLst>
          </p:cNvPr>
          <p:cNvSpPr txBox="1"/>
          <p:nvPr/>
        </p:nvSpPr>
        <p:spPr>
          <a:xfrm>
            <a:off x="7840267" y="3845596"/>
            <a:ext cx="43517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Maecenas</a:t>
            </a:r>
            <a:b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porttitor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congue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  <a:t> massa</a:t>
            </a:r>
            <a:b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Fusce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posuere, magna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sed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pulvinar</a:t>
            </a:r>
            <a:b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ultricies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purus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lectus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malesuada</a:t>
            </a:r>
            <a:b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libero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1D1192-1BB3-110D-CCBF-68E1733003FD}"/>
              </a:ext>
            </a:extLst>
          </p:cNvPr>
          <p:cNvSpPr/>
          <p:nvPr/>
        </p:nvSpPr>
        <p:spPr>
          <a:xfrm rot="5400000">
            <a:off x="7652974" y="1949239"/>
            <a:ext cx="374575" cy="952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347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F403CD0-3207-37F3-7A3B-AD95190CB4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6EE661F7-F3EF-3A91-D071-5A16B5597122}"/>
              </a:ext>
            </a:extLst>
          </p:cNvPr>
          <p:cNvSpPr/>
          <p:nvPr/>
        </p:nvSpPr>
        <p:spPr>
          <a:xfrm>
            <a:off x="6657505" y="1780179"/>
            <a:ext cx="4693208" cy="3905191"/>
          </a:xfrm>
          <a:custGeom>
            <a:avLst/>
            <a:gdLst>
              <a:gd name="connsiteX0" fmla="*/ 265123 w 4693208"/>
              <a:gd name="connsiteY0" fmla="*/ 0 h 3905191"/>
              <a:gd name="connsiteX1" fmla="*/ 4428085 w 4693208"/>
              <a:gd name="connsiteY1" fmla="*/ 0 h 3905191"/>
              <a:gd name="connsiteX2" fmla="*/ 4693208 w 4693208"/>
              <a:gd name="connsiteY2" fmla="*/ 265123 h 3905191"/>
              <a:gd name="connsiteX3" fmla="*/ 4693208 w 4693208"/>
              <a:gd name="connsiteY3" fmla="*/ 3640068 h 3905191"/>
              <a:gd name="connsiteX4" fmla="*/ 4692199 w 4693208"/>
              <a:gd name="connsiteY4" fmla="*/ 3650077 h 3905191"/>
              <a:gd name="connsiteX5" fmla="*/ 4693208 w 4693208"/>
              <a:gd name="connsiteY5" fmla="*/ 3650077 h 3905191"/>
              <a:gd name="connsiteX6" fmla="*/ 4693208 w 4693208"/>
              <a:gd name="connsiteY6" fmla="*/ 3905191 h 3905191"/>
              <a:gd name="connsiteX7" fmla="*/ 4428085 w 4693208"/>
              <a:gd name="connsiteY7" fmla="*/ 3905191 h 3905191"/>
              <a:gd name="connsiteX8" fmla="*/ 4223146 w 4693208"/>
              <a:gd name="connsiteY8" fmla="*/ 3905191 h 3905191"/>
              <a:gd name="connsiteX9" fmla="*/ 265123 w 4693208"/>
              <a:gd name="connsiteY9" fmla="*/ 3905191 h 3905191"/>
              <a:gd name="connsiteX10" fmla="*/ 0 w 4693208"/>
              <a:gd name="connsiteY10" fmla="*/ 3640068 h 3905191"/>
              <a:gd name="connsiteX11" fmla="*/ 0 w 4693208"/>
              <a:gd name="connsiteY11" fmla="*/ 265123 h 3905191"/>
              <a:gd name="connsiteX12" fmla="*/ 265123 w 4693208"/>
              <a:gd name="connsiteY12" fmla="*/ 0 h 390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93208" h="3905191">
                <a:moveTo>
                  <a:pt x="265123" y="0"/>
                </a:moveTo>
                <a:lnTo>
                  <a:pt x="4428085" y="0"/>
                </a:lnTo>
                <a:cubicBezTo>
                  <a:pt x="4574508" y="0"/>
                  <a:pt x="4693208" y="118700"/>
                  <a:pt x="4693208" y="265123"/>
                </a:cubicBezTo>
                <a:lnTo>
                  <a:pt x="4693208" y="3640068"/>
                </a:lnTo>
                <a:lnTo>
                  <a:pt x="4692199" y="3650077"/>
                </a:lnTo>
                <a:lnTo>
                  <a:pt x="4693208" y="3650077"/>
                </a:lnTo>
                <a:lnTo>
                  <a:pt x="4693208" y="3905191"/>
                </a:lnTo>
                <a:lnTo>
                  <a:pt x="4428085" y="3905191"/>
                </a:lnTo>
                <a:lnTo>
                  <a:pt x="4223146" y="3905191"/>
                </a:lnTo>
                <a:lnTo>
                  <a:pt x="265123" y="3905191"/>
                </a:lnTo>
                <a:cubicBezTo>
                  <a:pt x="118700" y="3905191"/>
                  <a:pt x="0" y="3786491"/>
                  <a:pt x="0" y="3640068"/>
                </a:cubicBezTo>
                <a:lnTo>
                  <a:pt x="0" y="265123"/>
                </a:lnTo>
                <a:cubicBezTo>
                  <a:pt x="0" y="118700"/>
                  <a:pt x="118700" y="0"/>
                  <a:pt x="265123" y="0"/>
                </a:cubicBezTo>
                <a:close/>
              </a:path>
            </a:pathLst>
          </a:custGeom>
          <a:solidFill>
            <a:schemeClr val="tx1">
              <a:alpha val="1100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1214C3-EF8D-4610-028F-3A319BEFC6F1}"/>
              </a:ext>
            </a:extLst>
          </p:cNvPr>
          <p:cNvSpPr/>
          <p:nvPr/>
        </p:nvSpPr>
        <p:spPr>
          <a:xfrm>
            <a:off x="8807857" y="5620048"/>
            <a:ext cx="374575" cy="95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649345B-D6EE-FC95-D04B-27949E04DE0C}"/>
              </a:ext>
            </a:extLst>
          </p:cNvPr>
          <p:cNvGrpSpPr/>
          <p:nvPr/>
        </p:nvGrpSpPr>
        <p:grpSpPr>
          <a:xfrm>
            <a:off x="7173090" y="890702"/>
            <a:ext cx="2999336" cy="451978"/>
            <a:chOff x="-806101" y="800352"/>
            <a:chExt cx="2999336" cy="451978"/>
          </a:xfrm>
          <a:solidFill>
            <a:schemeClr val="bg2"/>
          </a:solidFill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D763DD20-0D21-171B-8468-E9DD44960ECE}"/>
                </a:ext>
              </a:extLst>
            </p:cNvPr>
            <p:cNvSpPr/>
            <p:nvPr/>
          </p:nvSpPr>
          <p:spPr>
            <a:xfrm>
              <a:off x="-806101" y="800352"/>
              <a:ext cx="2999336" cy="451978"/>
            </a:xfrm>
            <a:prstGeom prst="roundRect">
              <a:avLst>
                <a:gd name="adj" fmla="val 2193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"/>
                  <a:ea typeface="+mn-ea"/>
                  <a:cs typeface="+mn-cs"/>
                </a:rPr>
                <a:t>ATLANTIC PREND SOIN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CFFB585-AEB8-0A4F-C896-08862D435C25}"/>
                </a:ext>
              </a:extLst>
            </p:cNvPr>
            <p:cNvSpPr/>
            <p:nvPr/>
          </p:nvSpPr>
          <p:spPr>
            <a:xfrm>
              <a:off x="-806101" y="1020417"/>
              <a:ext cx="159026" cy="2319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51610EA-D27A-4AE8-043F-C90FF1B5796A}"/>
              </a:ext>
            </a:extLst>
          </p:cNvPr>
          <p:cNvGrpSpPr/>
          <p:nvPr/>
        </p:nvGrpSpPr>
        <p:grpSpPr>
          <a:xfrm>
            <a:off x="7173090" y="1445474"/>
            <a:ext cx="3662038" cy="622032"/>
            <a:chOff x="-1220771" y="630298"/>
            <a:chExt cx="3662038" cy="622032"/>
          </a:xfrm>
          <a:solidFill>
            <a:schemeClr val="bg1"/>
          </a:solidFill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C5C623-C284-5DAA-1D70-E39F3B31061C}"/>
                </a:ext>
              </a:extLst>
            </p:cNvPr>
            <p:cNvSpPr/>
            <p:nvPr/>
          </p:nvSpPr>
          <p:spPr>
            <a:xfrm>
              <a:off x="-1220771" y="630298"/>
              <a:ext cx="3662038" cy="622032"/>
            </a:xfrm>
            <a:prstGeom prst="roundRect">
              <a:avLst>
                <a:gd name="adj" fmla="val 2193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1200" cap="none" spc="0" normalizeH="0" baseline="0" noProof="0">
                  <a:ln>
                    <a:noFill/>
                  </a:ln>
                  <a:solidFill>
                    <a:srgbClr val="D47667"/>
                  </a:solidFill>
                  <a:effectLst/>
                  <a:uLnTx/>
                  <a:uFillTx/>
                  <a:latin typeface="Bahnschrift"/>
                  <a:ea typeface="+mn-ea"/>
                  <a:cs typeface="+mn-cs"/>
                </a:rPr>
                <a:t>DE VOTRE CONFORT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D9ADF12-C2D0-FA76-3CD2-30BF8C1D25B6}"/>
                </a:ext>
              </a:extLst>
            </p:cNvPr>
            <p:cNvSpPr/>
            <p:nvPr/>
          </p:nvSpPr>
          <p:spPr>
            <a:xfrm>
              <a:off x="-1220771" y="630298"/>
              <a:ext cx="159026" cy="2319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D47667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25" name="Google Shape;250;p14">
            <a:extLst>
              <a:ext uri="{FF2B5EF4-FFF2-40B4-BE49-F238E27FC236}">
                <a16:creationId xmlns:a16="http://schemas.microsoft.com/office/drawing/2014/main" id="{D370C18E-2E54-C552-C137-626D44FBA430}"/>
              </a:ext>
            </a:extLst>
          </p:cNvPr>
          <p:cNvSpPr txBox="1"/>
          <p:nvPr/>
        </p:nvSpPr>
        <p:spPr>
          <a:xfrm>
            <a:off x="6657505" y="2320630"/>
            <a:ext cx="4693208" cy="314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fr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Montserrat"/>
                <a:cs typeface="Montserrat"/>
                <a:sym typeface="Montserrat"/>
              </a:rPr>
              <a:t>de ses clients professionnels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Montserrat"/>
              <a:cs typeface="Montserrat"/>
              <a:sym typeface="Montserrat"/>
            </a:endParaRPr>
          </a:p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fr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Montserrat"/>
                <a:cs typeface="Montserrat"/>
                <a:sym typeface="Montserrat"/>
              </a:rPr>
              <a:t>de ses collaborateurs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Montserrat"/>
              <a:cs typeface="Montserrat"/>
              <a:sym typeface="Montserrat"/>
            </a:endParaRPr>
          </a:p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fr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Montserrat"/>
                <a:cs typeface="Montserrat"/>
                <a:sym typeface="Montserrat"/>
              </a:rPr>
              <a:t>des ressources énergétiques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fr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Montserrat"/>
                <a:cs typeface="Montserrat"/>
                <a:sym typeface="Montserrat"/>
              </a:rPr>
              <a:t>de ses déchets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fr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Montserrat"/>
                <a:cs typeface="Montserrat"/>
                <a:sym typeface="Montserrat"/>
              </a:rPr>
              <a:t>de la nature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Montserrat"/>
              <a:cs typeface="Montserrat"/>
              <a:sym typeface="Montserrat"/>
            </a:endParaRPr>
          </a:p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fr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Montserrat"/>
                <a:cs typeface="Montserrat"/>
                <a:sym typeface="Montserrat"/>
              </a:rPr>
              <a:t>d’innover en permanence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Montserrat"/>
              <a:cs typeface="Montserrat"/>
              <a:sym typeface="Montserrat"/>
            </a:endParaRPr>
          </a:p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fr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Montserrat"/>
                <a:cs typeface="Montserrat"/>
                <a:sym typeface="Montserrat"/>
              </a:rPr>
              <a:t>de s’améliorer sans cesse</a:t>
            </a:r>
          </a:p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+mn-ea"/>
                <a:cs typeface="Arial"/>
                <a:sym typeface="Montserrat"/>
              </a:rPr>
              <a:t>d</a:t>
            </a:r>
            <a:r>
              <a:rPr kumimoji="0" lang="fr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+mn-ea"/>
                <a:cs typeface="Arial"/>
                <a:sym typeface="Montserrat"/>
              </a:rPr>
              <a:t>u confort de vos clients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fr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/>
                <a:ea typeface="Montserrat"/>
                <a:cs typeface="Montserrat"/>
                <a:sym typeface="Montserrat"/>
              </a:rPr>
              <a:t>…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"/>
              <a:ea typeface="Montserrat"/>
              <a:cs typeface="Montserrat"/>
              <a:sym typeface="Montserra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745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8F1B8C9-CF35-409A-0B6B-72FBCB5A7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Visuel pleine page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4234C89-92F6-DC22-2EBE-F202DE9FA6FA}"/>
              </a:ext>
            </a:extLst>
          </p:cNvPr>
          <p:cNvGrpSpPr/>
          <p:nvPr/>
        </p:nvGrpSpPr>
        <p:grpSpPr>
          <a:xfrm>
            <a:off x="6026045" y="3141494"/>
            <a:ext cx="5547160" cy="528786"/>
            <a:chOff x="-1083745" y="800352"/>
            <a:chExt cx="3276980" cy="451978"/>
          </a:xfrm>
          <a:solidFill>
            <a:schemeClr val="accent4"/>
          </a:solidFill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0EFAB11C-AFB2-170E-6539-09434AD92D7C}"/>
                </a:ext>
              </a:extLst>
            </p:cNvPr>
            <p:cNvSpPr/>
            <p:nvPr/>
          </p:nvSpPr>
          <p:spPr>
            <a:xfrm>
              <a:off x="-1083745" y="800352"/>
              <a:ext cx="3276980" cy="451978"/>
            </a:xfrm>
            <a:prstGeom prst="roundRect">
              <a:avLst>
                <a:gd name="adj" fmla="val 2193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"/>
                  <a:ea typeface="+mn-ea"/>
                  <a:cs typeface="+mn-cs"/>
                </a:rPr>
                <a:t>MAECENAS PORTTITOR CONGUE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C3C699B-8962-1CEE-9E7D-5399B2C30036}"/>
                </a:ext>
              </a:extLst>
            </p:cNvPr>
            <p:cNvSpPr/>
            <p:nvPr/>
          </p:nvSpPr>
          <p:spPr>
            <a:xfrm>
              <a:off x="2099781" y="1128246"/>
              <a:ext cx="93452" cy="1240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DE3A3622-0EED-5D96-84CD-03F0DE1F6671}"/>
              </a:ext>
            </a:extLst>
          </p:cNvPr>
          <p:cNvGrpSpPr/>
          <p:nvPr/>
        </p:nvGrpSpPr>
        <p:grpSpPr>
          <a:xfrm>
            <a:off x="8184630" y="2293495"/>
            <a:ext cx="3388574" cy="727739"/>
            <a:chOff x="-214225" y="630298"/>
            <a:chExt cx="2407460" cy="622032"/>
          </a:xfrm>
          <a:solidFill>
            <a:schemeClr val="bg1"/>
          </a:solidFill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3374CF7-4468-0176-5BDB-3230F5E2FE01}"/>
                </a:ext>
              </a:extLst>
            </p:cNvPr>
            <p:cNvSpPr/>
            <p:nvPr/>
          </p:nvSpPr>
          <p:spPr>
            <a:xfrm>
              <a:off x="-214225" y="630298"/>
              <a:ext cx="2407460" cy="622032"/>
            </a:xfrm>
            <a:prstGeom prst="roundRect">
              <a:avLst>
                <a:gd name="adj" fmla="val 2193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600" b="1" i="0" u="none" strike="noStrike" kern="1200" cap="none" spc="0" normalizeH="0" baseline="0" noProof="0">
                  <a:ln>
                    <a:noFill/>
                  </a:ln>
                  <a:solidFill>
                    <a:srgbClr val="D47667"/>
                  </a:solidFill>
                  <a:effectLst/>
                  <a:uLnTx/>
                  <a:uFillTx/>
                  <a:latin typeface="Bahnschrift"/>
                  <a:ea typeface="+mn-ea"/>
                  <a:cs typeface="+mn-cs"/>
                </a:rPr>
                <a:t>LOREM IPSUM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85B1F9-4226-B4E7-5828-09208A279C81}"/>
                </a:ext>
              </a:extLst>
            </p:cNvPr>
            <p:cNvSpPr/>
            <p:nvPr/>
          </p:nvSpPr>
          <p:spPr>
            <a:xfrm>
              <a:off x="2034209" y="1020417"/>
              <a:ext cx="159026" cy="2319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D47667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9F9FD318-9C27-48BD-0445-D08212832500}"/>
              </a:ext>
            </a:extLst>
          </p:cNvPr>
          <p:cNvGrpSpPr/>
          <p:nvPr/>
        </p:nvGrpSpPr>
        <p:grpSpPr>
          <a:xfrm>
            <a:off x="8656820" y="3782572"/>
            <a:ext cx="2916382" cy="528786"/>
            <a:chOff x="121249" y="800352"/>
            <a:chExt cx="2071985" cy="451978"/>
          </a:xfrm>
          <a:solidFill>
            <a:schemeClr val="accent4"/>
          </a:solidFill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AC43B1F-1009-6F90-8680-3B2291C1871D}"/>
                </a:ext>
              </a:extLst>
            </p:cNvPr>
            <p:cNvSpPr/>
            <p:nvPr/>
          </p:nvSpPr>
          <p:spPr>
            <a:xfrm>
              <a:off x="121249" y="800352"/>
              <a:ext cx="2071985" cy="451978"/>
            </a:xfrm>
            <a:prstGeom prst="roundRect">
              <a:avLst>
                <a:gd name="adj" fmla="val 2193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"/>
                  <a:ea typeface="+mn-ea"/>
                  <a:cs typeface="+mn-cs"/>
                </a:rPr>
                <a:t>LECTUS LIBERO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8E3C69F-1F1D-1F79-7AAF-4E5938503300}"/>
                </a:ext>
              </a:extLst>
            </p:cNvPr>
            <p:cNvSpPr/>
            <p:nvPr/>
          </p:nvSpPr>
          <p:spPr>
            <a:xfrm>
              <a:off x="2080842" y="800352"/>
              <a:ext cx="112392" cy="12408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64060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A73C4C13-8174-8806-75A7-0D04CD53F165}"/>
              </a:ext>
            </a:extLst>
          </p:cNvPr>
          <p:cNvGrpSpPr/>
          <p:nvPr/>
        </p:nvGrpSpPr>
        <p:grpSpPr>
          <a:xfrm>
            <a:off x="1625975" y="1570073"/>
            <a:ext cx="590882" cy="590882"/>
            <a:chOff x="1586780" y="3077181"/>
            <a:chExt cx="888865" cy="888865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86A3C978-4722-26A3-20E5-E1B7B6207188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>
                  <a:latin typeface="+mj-lt"/>
                </a:rPr>
                <a:t>01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B9A6D0B-EBFF-ECC4-495E-299A4F83E0F7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CE2E296-EF58-EEAD-973E-1422864A4AB6}"/>
              </a:ext>
            </a:extLst>
          </p:cNvPr>
          <p:cNvGrpSpPr/>
          <p:nvPr/>
        </p:nvGrpSpPr>
        <p:grpSpPr>
          <a:xfrm>
            <a:off x="1625978" y="2611179"/>
            <a:ext cx="590882" cy="590882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EF84971-DE82-37C0-A902-64A0D6D455AB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>
                  <a:latin typeface="+mj-lt"/>
                </a:rPr>
                <a:t>02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8A4361E-43AB-085A-703B-2CACCE177BFD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7625367B-E30A-2C6A-BCE8-7C31E290AAC7}"/>
              </a:ext>
            </a:extLst>
          </p:cNvPr>
          <p:cNvGrpSpPr/>
          <p:nvPr/>
        </p:nvGrpSpPr>
        <p:grpSpPr>
          <a:xfrm>
            <a:off x="1625978" y="3652285"/>
            <a:ext cx="590882" cy="590882"/>
            <a:chOff x="1586780" y="3077181"/>
            <a:chExt cx="888865" cy="888865"/>
          </a:xfrm>
          <a:solidFill>
            <a:schemeClr val="accent1"/>
          </a:solidFill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C0CFD353-B1B8-7649-A3F5-318E3280374C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>
                  <a:latin typeface="+mj-lt"/>
                </a:rPr>
                <a:t>03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A85D307-EEBF-BCF6-2DC9-DC504F7EAF4F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FA106FE6-C24A-186E-1165-02529F053796}"/>
              </a:ext>
            </a:extLst>
          </p:cNvPr>
          <p:cNvGrpSpPr/>
          <p:nvPr/>
        </p:nvGrpSpPr>
        <p:grpSpPr>
          <a:xfrm>
            <a:off x="1625977" y="4693391"/>
            <a:ext cx="590882" cy="590882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A8DC5411-BC25-B2C2-206B-B1641E29C9A2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>
                  <a:latin typeface="+mj-lt"/>
                </a:rPr>
                <a:t>04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A6DD1D0-5962-35DA-9A1D-EC51A637B77C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2F515CFD-29FC-A0A0-9016-F5E8C57F6455}"/>
              </a:ext>
            </a:extLst>
          </p:cNvPr>
          <p:cNvSpPr txBox="1"/>
          <p:nvPr/>
        </p:nvSpPr>
        <p:spPr>
          <a:xfrm>
            <a:off x="2336126" y="1450016"/>
            <a:ext cx="4839239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fr-FR" sz="2400">
                <a:solidFill>
                  <a:schemeClr val="tx2"/>
                </a:solidFill>
              </a:rPr>
              <a:t>Lorem ipsum </a:t>
            </a:r>
            <a:r>
              <a:rPr lang="fr-FR" sz="2400" err="1">
                <a:solidFill>
                  <a:schemeClr val="tx2"/>
                </a:solidFill>
              </a:rPr>
              <a:t>dolor</a:t>
            </a:r>
            <a:r>
              <a:rPr lang="fr-FR" sz="2400">
                <a:solidFill>
                  <a:schemeClr val="tx2"/>
                </a:solidFill>
              </a:rPr>
              <a:t> </a:t>
            </a:r>
            <a:r>
              <a:rPr lang="fr-FR" sz="2400" err="1">
                <a:solidFill>
                  <a:schemeClr val="tx2"/>
                </a:solidFill>
              </a:rPr>
              <a:t>sit</a:t>
            </a:r>
            <a:r>
              <a:rPr lang="fr-FR" sz="2400">
                <a:solidFill>
                  <a:schemeClr val="tx2"/>
                </a:solidFill>
              </a:rPr>
              <a:t> </a:t>
            </a:r>
            <a:r>
              <a:rPr lang="fr-FR" sz="2400" err="1">
                <a:solidFill>
                  <a:schemeClr val="tx2"/>
                </a:solidFill>
              </a:rPr>
              <a:t>amet</a:t>
            </a:r>
            <a:r>
              <a:rPr lang="fr-FR" sz="2400">
                <a:solidFill>
                  <a:schemeClr val="tx2"/>
                </a:solidFill>
              </a:rPr>
              <a:t>, </a:t>
            </a:r>
            <a:r>
              <a:rPr lang="fr-FR" sz="2400" err="1">
                <a:solidFill>
                  <a:schemeClr val="tx2"/>
                </a:solidFill>
              </a:rPr>
              <a:t>consectetuer</a:t>
            </a:r>
            <a:r>
              <a:rPr lang="fr-FR" sz="2400">
                <a:solidFill>
                  <a:schemeClr val="tx2"/>
                </a:solidFill>
              </a:rPr>
              <a:t> </a:t>
            </a:r>
            <a:r>
              <a:rPr lang="fr-FR" sz="2400" err="1">
                <a:solidFill>
                  <a:schemeClr val="tx2"/>
                </a:solidFill>
              </a:rPr>
              <a:t>adipiscing</a:t>
            </a:r>
            <a:r>
              <a:rPr lang="fr-FR" sz="2400">
                <a:solidFill>
                  <a:schemeClr val="tx2"/>
                </a:solidFill>
              </a:rPr>
              <a:t> </a:t>
            </a:r>
            <a:r>
              <a:rPr lang="fr-FR" sz="2400" err="1">
                <a:solidFill>
                  <a:schemeClr val="tx2"/>
                </a:solidFill>
              </a:rPr>
              <a:t>elit</a:t>
            </a:r>
            <a:endParaRPr lang="fr-FR" sz="2400">
              <a:solidFill>
                <a:schemeClr val="tx2"/>
              </a:solidFill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953C9111-5BDC-EC16-88CC-8530128A00DC}"/>
              </a:ext>
            </a:extLst>
          </p:cNvPr>
          <p:cNvSpPr txBox="1"/>
          <p:nvPr/>
        </p:nvSpPr>
        <p:spPr>
          <a:xfrm>
            <a:off x="2336126" y="2491122"/>
            <a:ext cx="4839239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fr-FR" sz="2400">
                <a:solidFill>
                  <a:schemeClr val="tx2"/>
                </a:solidFill>
              </a:rPr>
              <a:t>Lorem ipsum </a:t>
            </a:r>
            <a:r>
              <a:rPr lang="fr-FR" sz="2400" err="1">
                <a:solidFill>
                  <a:schemeClr val="tx2"/>
                </a:solidFill>
              </a:rPr>
              <a:t>dolor</a:t>
            </a:r>
            <a:r>
              <a:rPr lang="fr-FR" sz="2400">
                <a:solidFill>
                  <a:schemeClr val="tx2"/>
                </a:solidFill>
              </a:rPr>
              <a:t> </a:t>
            </a:r>
            <a:r>
              <a:rPr lang="fr-FR" sz="2400" err="1">
                <a:solidFill>
                  <a:schemeClr val="tx2"/>
                </a:solidFill>
              </a:rPr>
              <a:t>sit</a:t>
            </a:r>
            <a:r>
              <a:rPr lang="fr-FR" sz="2400">
                <a:solidFill>
                  <a:schemeClr val="tx2"/>
                </a:solidFill>
              </a:rPr>
              <a:t> </a:t>
            </a:r>
            <a:r>
              <a:rPr lang="fr-FR" sz="2400" err="1">
                <a:solidFill>
                  <a:schemeClr val="tx2"/>
                </a:solidFill>
              </a:rPr>
              <a:t>amet</a:t>
            </a:r>
            <a:r>
              <a:rPr lang="fr-FR" sz="2400">
                <a:solidFill>
                  <a:schemeClr val="tx2"/>
                </a:solidFill>
              </a:rPr>
              <a:t>, </a:t>
            </a:r>
            <a:r>
              <a:rPr lang="fr-FR" sz="2400" err="1">
                <a:solidFill>
                  <a:schemeClr val="tx2"/>
                </a:solidFill>
              </a:rPr>
              <a:t>consectetuer</a:t>
            </a:r>
            <a:r>
              <a:rPr lang="fr-FR" sz="2400">
                <a:solidFill>
                  <a:schemeClr val="tx2"/>
                </a:solidFill>
              </a:rPr>
              <a:t> </a:t>
            </a:r>
            <a:r>
              <a:rPr lang="fr-FR" sz="2400" err="1">
                <a:solidFill>
                  <a:schemeClr val="tx2"/>
                </a:solidFill>
              </a:rPr>
              <a:t>adipiscing</a:t>
            </a:r>
            <a:r>
              <a:rPr lang="fr-FR" sz="2400">
                <a:solidFill>
                  <a:schemeClr val="tx2"/>
                </a:solidFill>
              </a:rPr>
              <a:t> </a:t>
            </a:r>
            <a:r>
              <a:rPr lang="fr-FR" sz="2400" err="1">
                <a:solidFill>
                  <a:schemeClr val="tx2"/>
                </a:solidFill>
              </a:rPr>
              <a:t>elit</a:t>
            </a:r>
            <a:endParaRPr lang="fr-FR" sz="2400">
              <a:solidFill>
                <a:schemeClr val="tx2"/>
              </a:solidFill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245FD664-9342-9EFB-AED3-D23A176371EB}"/>
              </a:ext>
            </a:extLst>
          </p:cNvPr>
          <p:cNvSpPr txBox="1"/>
          <p:nvPr/>
        </p:nvSpPr>
        <p:spPr>
          <a:xfrm>
            <a:off x="2336126" y="3532228"/>
            <a:ext cx="4839239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fr-FR" sz="2400">
                <a:solidFill>
                  <a:schemeClr val="tx2"/>
                </a:solidFill>
              </a:rPr>
              <a:t>Lorem ipsum </a:t>
            </a:r>
            <a:r>
              <a:rPr lang="fr-FR" sz="2400" err="1">
                <a:solidFill>
                  <a:schemeClr val="tx2"/>
                </a:solidFill>
              </a:rPr>
              <a:t>dolor</a:t>
            </a:r>
            <a:r>
              <a:rPr lang="fr-FR" sz="2400">
                <a:solidFill>
                  <a:schemeClr val="tx2"/>
                </a:solidFill>
              </a:rPr>
              <a:t> </a:t>
            </a:r>
            <a:r>
              <a:rPr lang="fr-FR" sz="2400" err="1">
                <a:solidFill>
                  <a:schemeClr val="tx2"/>
                </a:solidFill>
              </a:rPr>
              <a:t>sit</a:t>
            </a:r>
            <a:r>
              <a:rPr lang="fr-FR" sz="2400">
                <a:solidFill>
                  <a:schemeClr val="tx2"/>
                </a:solidFill>
              </a:rPr>
              <a:t> </a:t>
            </a:r>
            <a:r>
              <a:rPr lang="fr-FR" sz="2400" err="1">
                <a:solidFill>
                  <a:schemeClr val="tx2"/>
                </a:solidFill>
              </a:rPr>
              <a:t>amet</a:t>
            </a:r>
            <a:r>
              <a:rPr lang="fr-FR" sz="2400">
                <a:solidFill>
                  <a:schemeClr val="tx2"/>
                </a:solidFill>
              </a:rPr>
              <a:t>, </a:t>
            </a:r>
            <a:r>
              <a:rPr lang="fr-FR" sz="2400" err="1">
                <a:solidFill>
                  <a:schemeClr val="tx2"/>
                </a:solidFill>
              </a:rPr>
              <a:t>consectetuer</a:t>
            </a:r>
            <a:r>
              <a:rPr lang="fr-FR" sz="2400">
                <a:solidFill>
                  <a:schemeClr val="tx2"/>
                </a:solidFill>
              </a:rPr>
              <a:t> </a:t>
            </a:r>
            <a:r>
              <a:rPr lang="fr-FR" sz="2400" err="1">
                <a:solidFill>
                  <a:schemeClr val="tx2"/>
                </a:solidFill>
              </a:rPr>
              <a:t>adipiscing</a:t>
            </a:r>
            <a:r>
              <a:rPr lang="fr-FR" sz="2400">
                <a:solidFill>
                  <a:schemeClr val="tx2"/>
                </a:solidFill>
              </a:rPr>
              <a:t> </a:t>
            </a:r>
            <a:r>
              <a:rPr lang="fr-FR" sz="2400" err="1">
                <a:solidFill>
                  <a:schemeClr val="tx2"/>
                </a:solidFill>
              </a:rPr>
              <a:t>elit</a:t>
            </a:r>
            <a:endParaRPr lang="fr-FR" sz="2400">
              <a:solidFill>
                <a:schemeClr val="tx2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8C319EC2-6F4A-FF7F-E862-31F81DB8C8C5}"/>
              </a:ext>
            </a:extLst>
          </p:cNvPr>
          <p:cNvSpPr txBox="1"/>
          <p:nvPr/>
        </p:nvSpPr>
        <p:spPr>
          <a:xfrm>
            <a:off x="2336126" y="4573334"/>
            <a:ext cx="4839239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fr-FR" sz="2400">
                <a:solidFill>
                  <a:schemeClr val="tx2"/>
                </a:solidFill>
              </a:rPr>
              <a:t>Lorem ipsum </a:t>
            </a:r>
            <a:r>
              <a:rPr lang="fr-FR" sz="2400" err="1">
                <a:solidFill>
                  <a:schemeClr val="tx2"/>
                </a:solidFill>
              </a:rPr>
              <a:t>dolor</a:t>
            </a:r>
            <a:r>
              <a:rPr lang="fr-FR" sz="2400">
                <a:solidFill>
                  <a:schemeClr val="tx2"/>
                </a:solidFill>
              </a:rPr>
              <a:t> </a:t>
            </a:r>
            <a:r>
              <a:rPr lang="fr-FR" sz="2400" err="1">
                <a:solidFill>
                  <a:schemeClr val="tx2"/>
                </a:solidFill>
              </a:rPr>
              <a:t>sit</a:t>
            </a:r>
            <a:r>
              <a:rPr lang="fr-FR" sz="2400">
                <a:solidFill>
                  <a:schemeClr val="tx2"/>
                </a:solidFill>
              </a:rPr>
              <a:t> </a:t>
            </a:r>
            <a:r>
              <a:rPr lang="fr-FR" sz="2400" err="1">
                <a:solidFill>
                  <a:schemeClr val="tx2"/>
                </a:solidFill>
              </a:rPr>
              <a:t>amet</a:t>
            </a:r>
            <a:r>
              <a:rPr lang="fr-FR" sz="2400">
                <a:solidFill>
                  <a:schemeClr val="tx2"/>
                </a:solidFill>
              </a:rPr>
              <a:t>, </a:t>
            </a:r>
            <a:r>
              <a:rPr lang="fr-FR" sz="2400" err="1">
                <a:solidFill>
                  <a:schemeClr val="tx2"/>
                </a:solidFill>
              </a:rPr>
              <a:t>consectetuer</a:t>
            </a:r>
            <a:r>
              <a:rPr lang="fr-FR" sz="2400">
                <a:solidFill>
                  <a:schemeClr val="tx2"/>
                </a:solidFill>
              </a:rPr>
              <a:t> </a:t>
            </a:r>
            <a:r>
              <a:rPr lang="fr-FR" sz="2400" err="1">
                <a:solidFill>
                  <a:schemeClr val="tx2"/>
                </a:solidFill>
              </a:rPr>
              <a:t>adipiscing</a:t>
            </a:r>
            <a:r>
              <a:rPr lang="fr-FR" sz="2400">
                <a:solidFill>
                  <a:schemeClr val="tx2"/>
                </a:solidFill>
              </a:rPr>
              <a:t> </a:t>
            </a:r>
            <a:r>
              <a:rPr lang="fr-FR" sz="2400" err="1">
                <a:solidFill>
                  <a:schemeClr val="tx2"/>
                </a:solidFill>
              </a:rPr>
              <a:t>elit</a:t>
            </a:r>
            <a:endParaRPr lang="fr-FR" sz="2400">
              <a:solidFill>
                <a:schemeClr val="tx2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D63F5A0-481B-55F9-9B45-E9DDB8A45405}"/>
              </a:ext>
            </a:extLst>
          </p:cNvPr>
          <p:cNvSpPr txBox="1"/>
          <p:nvPr/>
        </p:nvSpPr>
        <p:spPr>
          <a:xfrm rot="16200000">
            <a:off x="-1147582" y="2921169"/>
            <a:ext cx="40270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6000" b="1">
                <a:solidFill>
                  <a:schemeClr val="bg1"/>
                </a:solidFill>
                <a:latin typeface="+mj-lt"/>
              </a:rPr>
              <a:t>SOMMAIRE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88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C52F61-CE9A-A556-AF42-8071CE971715}"/>
              </a:ext>
            </a:extLst>
          </p:cNvPr>
          <p:cNvSpPr/>
          <p:nvPr/>
        </p:nvSpPr>
        <p:spPr>
          <a:xfrm>
            <a:off x="0" y="0"/>
            <a:ext cx="12191999" cy="3789807"/>
          </a:xfrm>
          <a:prstGeom prst="rect">
            <a:avLst/>
          </a:prstGeom>
          <a:blipFill>
            <a:blip r:embed="rId3"/>
            <a:srcRect/>
            <a:stretch>
              <a:fillRect t="-42666" b="-382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AC325D-4DE9-D7FC-67F3-709B6F6AC1F4}"/>
              </a:ext>
            </a:extLst>
          </p:cNvPr>
          <p:cNvSpPr/>
          <p:nvPr/>
        </p:nvSpPr>
        <p:spPr>
          <a:xfrm rot="5400000">
            <a:off x="4312445" y="-4312445"/>
            <a:ext cx="3562378" cy="12187273"/>
          </a:xfrm>
          <a:prstGeom prst="rect">
            <a:avLst/>
          </a:prstGeom>
          <a:gradFill>
            <a:gsLst>
              <a:gs pos="36000">
                <a:schemeClr val="tx1">
                  <a:alpha val="39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4238079-42B9-91DD-ABAF-52B2C9C56494}"/>
              </a:ext>
            </a:extLst>
          </p:cNvPr>
          <p:cNvGrpSpPr/>
          <p:nvPr/>
        </p:nvGrpSpPr>
        <p:grpSpPr>
          <a:xfrm>
            <a:off x="547202" y="867515"/>
            <a:ext cx="9383666" cy="2055921"/>
            <a:chOff x="662927" y="1070019"/>
            <a:chExt cx="9383666" cy="2055921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D33785B-E914-F977-634B-9A764F2D2049}"/>
                </a:ext>
              </a:extLst>
            </p:cNvPr>
            <p:cNvSpPr txBox="1"/>
            <p:nvPr/>
          </p:nvSpPr>
          <p:spPr>
            <a:xfrm>
              <a:off x="662927" y="1070019"/>
              <a:ext cx="453089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/>
                  <a:ea typeface="+mn-ea"/>
                  <a:cs typeface="+mn-cs"/>
                </a:rPr>
                <a:t>BUDGET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FB3B6918-1BC9-9182-E34E-FBCCB16C557B}"/>
                </a:ext>
              </a:extLst>
            </p:cNvPr>
            <p:cNvSpPr txBox="1"/>
            <p:nvPr/>
          </p:nvSpPr>
          <p:spPr>
            <a:xfrm>
              <a:off x="3530241" y="1967858"/>
              <a:ext cx="289886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2023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65FEBEB-D841-9134-4848-8AA4CCFDF70C}"/>
                </a:ext>
              </a:extLst>
            </p:cNvPr>
            <p:cNvSpPr txBox="1"/>
            <p:nvPr/>
          </p:nvSpPr>
          <p:spPr>
            <a:xfrm>
              <a:off x="5574923" y="1556280"/>
              <a:ext cx="447167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/>
                  <a:ea typeface="+mn-ea"/>
                  <a:cs typeface="Segoe UI Semilight"/>
                </a:rPr>
                <a:t>443 M€</a:t>
              </a:r>
              <a:endParaRPr kumimoji="0" lang="fr-FR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/>
                <a:ea typeface="+mn-ea"/>
                <a:cs typeface="+mn-cs"/>
              </a:endParaRP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06BAA725-C541-5B5C-B19A-7B0F9A5E2EC7}"/>
                </a:ext>
              </a:extLst>
            </p:cNvPr>
            <p:cNvCxnSpPr>
              <a:cxnSpLocks/>
            </p:cNvCxnSpPr>
            <p:nvPr/>
          </p:nvCxnSpPr>
          <p:spPr>
            <a:xfrm>
              <a:off x="5401384" y="1348021"/>
              <a:ext cx="0" cy="145232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46737091-60B7-2D38-ECFC-293290DDD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981715" y="305236"/>
            <a:ext cx="228571" cy="674285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A4D7DEF-FE64-47AE-4EE5-F38BA72E539E}"/>
              </a:ext>
            </a:extLst>
          </p:cNvPr>
          <p:cNvSpPr txBox="1"/>
          <p:nvPr/>
        </p:nvSpPr>
        <p:spPr>
          <a:xfrm>
            <a:off x="-1" y="4719327"/>
            <a:ext cx="4060945" cy="9848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>
                <a:ln>
                  <a:noFill/>
                </a:ln>
                <a:solidFill>
                  <a:srgbClr val="D47667"/>
                </a:solidFill>
                <a:effectLst/>
                <a:uLnTx/>
                <a:uFillTx/>
                <a:latin typeface="Bahnschrift SemiBold"/>
                <a:ea typeface="+mn-ea"/>
                <a:cs typeface="+mn-cs"/>
              </a:rPr>
              <a:t>+ 11%</a:t>
            </a:r>
            <a:br>
              <a:rPr kumimoji="0" lang="fr-FR" sz="4000" b="0" i="0" u="none" strike="noStrike" kern="1200" cap="none" spc="0" normalizeH="0" baseline="0" noProof="0">
                <a:ln>
                  <a:noFill/>
                </a:ln>
                <a:solidFill>
                  <a:srgbClr val="D47667"/>
                </a:solidFill>
                <a:effectLst/>
                <a:uLnTx/>
                <a:uFillTx/>
                <a:latin typeface="Bahnschrift SemiBold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Radiateurs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4B184C"/>
              </a:solidFill>
              <a:effectLst/>
              <a:uLnTx/>
              <a:uFillTx/>
              <a:latin typeface="Segoe UI Semilight"/>
              <a:ea typeface="+mn-ea"/>
              <a:cs typeface="Segoe UI Semiligh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B224A67-007F-1F5B-2B4C-79355D920009}"/>
              </a:ext>
            </a:extLst>
          </p:cNvPr>
          <p:cNvSpPr txBox="1"/>
          <p:nvPr/>
        </p:nvSpPr>
        <p:spPr>
          <a:xfrm>
            <a:off x="8131054" y="4719327"/>
            <a:ext cx="4060945" cy="9848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>
                <a:ln>
                  <a:noFill/>
                </a:ln>
                <a:solidFill>
                  <a:srgbClr val="D57A4A"/>
                </a:solidFill>
                <a:effectLst/>
                <a:uLnTx/>
                <a:uFillTx/>
                <a:latin typeface="Bahnschrift SemiBold"/>
                <a:ea typeface="+mn-ea"/>
                <a:cs typeface="+mn-cs"/>
              </a:rPr>
              <a:t>+ 16%</a:t>
            </a:r>
            <a:b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D57A4A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CETHI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9FA8C374-C000-F23B-3DB9-0EF6B9B4BF41}"/>
              </a:ext>
            </a:extLst>
          </p:cNvPr>
          <p:cNvGrpSpPr/>
          <p:nvPr/>
        </p:nvGrpSpPr>
        <p:grpSpPr>
          <a:xfrm>
            <a:off x="4070111" y="4277211"/>
            <a:ext cx="4060944" cy="1556807"/>
            <a:chOff x="4070111" y="2310109"/>
            <a:chExt cx="4060944" cy="2559134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059AA7E7-DF4E-ED35-194E-6B2CD903E722}"/>
                </a:ext>
              </a:extLst>
            </p:cNvPr>
            <p:cNvCxnSpPr>
              <a:cxnSpLocks/>
            </p:cNvCxnSpPr>
            <p:nvPr/>
          </p:nvCxnSpPr>
          <p:spPr>
            <a:xfrm>
              <a:off x="4070111" y="2310109"/>
              <a:ext cx="0" cy="2559134"/>
            </a:xfrm>
            <a:prstGeom prst="line">
              <a:avLst/>
            </a:prstGeom>
            <a:ln w="22225" cap="rnd">
              <a:solidFill>
                <a:schemeClr val="bg1">
                  <a:lumMod val="75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91E865D7-155B-48EC-B0DA-0B6DC9FDD917}"/>
                </a:ext>
              </a:extLst>
            </p:cNvPr>
            <p:cNvCxnSpPr>
              <a:cxnSpLocks/>
            </p:cNvCxnSpPr>
            <p:nvPr/>
          </p:nvCxnSpPr>
          <p:spPr>
            <a:xfrm>
              <a:off x="8131055" y="2310109"/>
              <a:ext cx="0" cy="2559134"/>
            </a:xfrm>
            <a:prstGeom prst="line">
              <a:avLst/>
            </a:prstGeom>
            <a:ln w="22225" cap="rnd">
              <a:solidFill>
                <a:schemeClr val="bg1">
                  <a:lumMod val="75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82593F2F-547B-0B4A-BF17-B0EB8DF01A31}"/>
              </a:ext>
            </a:extLst>
          </p:cNvPr>
          <p:cNvSpPr txBox="1"/>
          <p:nvPr/>
        </p:nvSpPr>
        <p:spPr>
          <a:xfrm>
            <a:off x="4079279" y="4719327"/>
            <a:ext cx="4060945" cy="9848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>
                <a:ln>
                  <a:noFill/>
                </a:ln>
                <a:solidFill>
                  <a:srgbClr val="A50E3C"/>
                </a:solidFill>
                <a:effectLst/>
                <a:uLnTx/>
                <a:uFillTx/>
                <a:latin typeface="Bahnschrift SemiBold"/>
                <a:ea typeface="+mn-ea"/>
                <a:cs typeface="+mn-cs"/>
              </a:rPr>
              <a:t>+ 14%</a:t>
            </a:r>
            <a:endParaRPr kumimoji="0" lang="fr-FR" sz="4000" b="0" i="0" u="none" strike="noStrike" kern="1200" cap="none" spc="0" normalizeH="0" baseline="0" noProof="0">
              <a:ln>
                <a:noFill/>
              </a:ln>
              <a:solidFill>
                <a:srgbClr val="A50E3C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4B184C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CEE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4B184C"/>
              </a:solidFill>
              <a:effectLst/>
              <a:uLnTx/>
              <a:uFillTx/>
              <a:latin typeface="Segoe UI Semilight"/>
              <a:ea typeface="+mn-ea"/>
              <a:cs typeface="Segoe UI Semilight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7342064-D379-760A-8489-763050ABF324}"/>
              </a:ext>
            </a:extLst>
          </p:cNvPr>
          <p:cNvGrpSpPr/>
          <p:nvPr/>
        </p:nvGrpSpPr>
        <p:grpSpPr>
          <a:xfrm>
            <a:off x="4647460" y="3569742"/>
            <a:ext cx="2897081" cy="451978"/>
            <a:chOff x="-703845" y="800352"/>
            <a:chExt cx="2897081" cy="451978"/>
          </a:xfrm>
          <a:solidFill>
            <a:schemeClr val="accent4"/>
          </a:solidFill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4A2AD8C3-C7D2-ABBA-D374-179AD07AC11C}"/>
                </a:ext>
              </a:extLst>
            </p:cNvPr>
            <p:cNvSpPr/>
            <p:nvPr/>
          </p:nvSpPr>
          <p:spPr>
            <a:xfrm>
              <a:off x="-703845" y="800352"/>
              <a:ext cx="2897081" cy="451978"/>
            </a:xfrm>
            <a:prstGeom prst="roundRect">
              <a:avLst>
                <a:gd name="adj" fmla="val 2193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"/>
                  <a:ea typeface="+mn-ea"/>
                  <a:cs typeface="+mn-cs"/>
                </a:rPr>
                <a:t>CHIFFRE D’AFFAIRES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FFA460F-5D54-3703-9972-AC562DAC06A4}"/>
                </a:ext>
              </a:extLst>
            </p:cNvPr>
            <p:cNvSpPr/>
            <p:nvPr/>
          </p:nvSpPr>
          <p:spPr>
            <a:xfrm>
              <a:off x="2034209" y="1020417"/>
              <a:ext cx="159026" cy="2319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B9539F4A-C563-1DC3-D7C6-158B28499E44}"/>
              </a:ext>
            </a:extLst>
          </p:cNvPr>
          <p:cNvSpPr/>
          <p:nvPr/>
        </p:nvSpPr>
        <p:spPr>
          <a:xfrm>
            <a:off x="133990" y="78408"/>
            <a:ext cx="11924021" cy="6652414"/>
          </a:xfrm>
          <a:custGeom>
            <a:avLst/>
            <a:gdLst>
              <a:gd name="connsiteX0" fmla="*/ 249532 w 11924021"/>
              <a:gd name="connsiteY0" fmla="*/ 0 h 6652414"/>
              <a:gd name="connsiteX1" fmla="*/ 11674489 w 11924021"/>
              <a:gd name="connsiteY1" fmla="*/ 0 h 6652414"/>
              <a:gd name="connsiteX2" fmla="*/ 11924021 w 11924021"/>
              <a:gd name="connsiteY2" fmla="*/ 249532 h 6652414"/>
              <a:gd name="connsiteX3" fmla="*/ 11924021 w 11924021"/>
              <a:gd name="connsiteY3" fmla="*/ 5972751 h 6652414"/>
              <a:gd name="connsiteX4" fmla="*/ 11924021 w 11924021"/>
              <a:gd name="connsiteY4" fmla="*/ 6402882 h 6652414"/>
              <a:gd name="connsiteX5" fmla="*/ 11924021 w 11924021"/>
              <a:gd name="connsiteY5" fmla="*/ 6652414 h 6652414"/>
              <a:gd name="connsiteX6" fmla="*/ 11674489 w 11924021"/>
              <a:gd name="connsiteY6" fmla="*/ 6652414 h 6652414"/>
              <a:gd name="connsiteX7" fmla="*/ 11397270 w 11924021"/>
              <a:gd name="connsiteY7" fmla="*/ 6652414 h 6652414"/>
              <a:gd name="connsiteX8" fmla="*/ 249532 w 11924021"/>
              <a:gd name="connsiteY8" fmla="*/ 6652414 h 6652414"/>
              <a:gd name="connsiteX9" fmla="*/ 0 w 11924021"/>
              <a:gd name="connsiteY9" fmla="*/ 6402882 h 6652414"/>
              <a:gd name="connsiteX10" fmla="*/ 0 w 11924021"/>
              <a:gd name="connsiteY10" fmla="*/ 249532 h 6652414"/>
              <a:gd name="connsiteX11" fmla="*/ 249532 w 11924021"/>
              <a:gd name="connsiteY11" fmla="*/ 0 h 665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24021" h="6652414">
                <a:moveTo>
                  <a:pt x="249532" y="0"/>
                </a:moveTo>
                <a:lnTo>
                  <a:pt x="11674489" y="0"/>
                </a:lnTo>
                <a:cubicBezTo>
                  <a:pt x="11812302" y="0"/>
                  <a:pt x="11924021" y="111719"/>
                  <a:pt x="11924021" y="249532"/>
                </a:cubicBezTo>
                <a:lnTo>
                  <a:pt x="11924021" y="5972751"/>
                </a:lnTo>
                <a:lnTo>
                  <a:pt x="11924021" y="6402882"/>
                </a:lnTo>
                <a:lnTo>
                  <a:pt x="11924021" y="6652414"/>
                </a:lnTo>
                <a:lnTo>
                  <a:pt x="11674489" y="6652414"/>
                </a:lnTo>
                <a:lnTo>
                  <a:pt x="11397270" y="6652414"/>
                </a:lnTo>
                <a:lnTo>
                  <a:pt x="249532" y="6652414"/>
                </a:lnTo>
                <a:cubicBezTo>
                  <a:pt x="111719" y="6652414"/>
                  <a:pt x="0" y="6540695"/>
                  <a:pt x="0" y="6402882"/>
                </a:cubicBezTo>
                <a:lnTo>
                  <a:pt x="0" y="249532"/>
                </a:lnTo>
                <a:cubicBezTo>
                  <a:pt x="0" y="111719"/>
                  <a:pt x="111719" y="0"/>
                  <a:pt x="249532" y="0"/>
                </a:cubicBezTo>
                <a:close/>
              </a:path>
            </a:pathLst>
          </a:custGeom>
          <a:noFill/>
          <a:ln w="19050">
            <a:solidFill>
              <a:srgbClr val="E70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2478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C789D8B5-5F88-3D2E-BE45-96D1A8141977}"/>
              </a:ext>
            </a:extLst>
          </p:cNvPr>
          <p:cNvSpPr txBox="1"/>
          <p:nvPr/>
        </p:nvSpPr>
        <p:spPr>
          <a:xfrm>
            <a:off x="1" y="2989018"/>
            <a:ext cx="40624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>
                <a:solidFill>
                  <a:srgbClr val="4B184C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Pour donner un peu</a:t>
            </a:r>
            <a:br>
              <a:rPr lang="fr-FR" sz="2000" b="1">
                <a:solidFill>
                  <a:srgbClr val="4B184C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</a:br>
            <a:r>
              <a:rPr lang="fr-FR" sz="2000" b="1">
                <a:solidFill>
                  <a:srgbClr val="4B184C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de respiration à votre présentation</a:t>
            </a:r>
          </a:p>
          <a:p>
            <a:pPr algn="ctr"/>
            <a:r>
              <a:rPr lang="fr-FR" sz="2400" b="1">
                <a:solidFill>
                  <a:srgbClr val="F16560"/>
                </a:solidFill>
                <a:latin typeface="Bahnschrift" panose="020B0502040204020203" pitchFamily="34" charset="0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  <a:endParaRPr lang="fr-FR" sz="2400" b="1">
              <a:solidFill>
                <a:srgbClr val="F16560"/>
              </a:solidFill>
              <a:latin typeface="Bahnschrift" panose="020B05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Fusce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posuere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magna pulvinar</a:t>
            </a:r>
            <a:b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ultricies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purus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lectus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malesuada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libero</a:t>
            </a:r>
            <a:b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sit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amet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commodo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eros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quis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urna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fr-FR" sz="1600" i="1">
              <a:solidFill>
                <a:srgbClr val="4B184C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49BC844-6646-5366-BCAF-328DED9B70BE}"/>
              </a:ext>
            </a:extLst>
          </p:cNvPr>
          <p:cNvSpPr txBox="1"/>
          <p:nvPr/>
        </p:nvSpPr>
        <p:spPr>
          <a:xfrm>
            <a:off x="4062424" y="2989018"/>
            <a:ext cx="40624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>
                <a:solidFill>
                  <a:srgbClr val="4B184C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Pour alléger le poids</a:t>
            </a:r>
            <a:br>
              <a:rPr lang="fr-FR" sz="2000" b="1">
                <a:solidFill>
                  <a:srgbClr val="4B184C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</a:br>
            <a:r>
              <a:rPr lang="fr-FR" sz="2000" b="1">
                <a:solidFill>
                  <a:srgbClr val="4B184C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de votre présentation</a:t>
            </a:r>
            <a:br>
              <a:rPr lang="fr-FR" sz="2000" b="1">
                <a:solidFill>
                  <a:srgbClr val="4B184C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</a:br>
            <a:endParaRPr lang="fr-FR" sz="2000" b="1">
              <a:solidFill>
                <a:srgbClr val="4B184C"/>
              </a:solidFill>
              <a:latin typeface="Bahnschrift" panose="020B05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fr-FR" sz="2400" b="1">
                <a:solidFill>
                  <a:schemeClr val="accent4"/>
                </a:solidFill>
                <a:latin typeface="Bahnschrift" panose="020B0502040204020203" pitchFamily="34" charset="0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  <a:endParaRPr lang="fr-FR" sz="2400" b="1">
              <a:solidFill>
                <a:schemeClr val="accent4"/>
              </a:solidFill>
              <a:latin typeface="Bahnschrift" panose="020B05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Fusce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posuere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magna pulvinar</a:t>
            </a:r>
            <a:b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ultricies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purus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lectus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malesuada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libero</a:t>
            </a:r>
            <a:b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sit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amet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commodo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eros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quis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urna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fr-FR" sz="1600" i="1">
              <a:solidFill>
                <a:srgbClr val="4B184C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2876018-2385-3EED-3BD3-D6460BC2E0E2}"/>
              </a:ext>
            </a:extLst>
          </p:cNvPr>
          <p:cNvSpPr txBox="1"/>
          <p:nvPr/>
        </p:nvSpPr>
        <p:spPr>
          <a:xfrm>
            <a:off x="8129576" y="2989017"/>
            <a:ext cx="40624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>
                <a:solidFill>
                  <a:srgbClr val="4B184C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Pour aller plus vite</a:t>
            </a:r>
            <a:br>
              <a:rPr lang="fr-FR" sz="2000" b="1">
                <a:solidFill>
                  <a:srgbClr val="4B184C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</a:br>
            <a:r>
              <a:rPr lang="fr-FR" sz="2000" b="1">
                <a:solidFill>
                  <a:srgbClr val="4B184C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dans la mise en page</a:t>
            </a:r>
            <a:br>
              <a:rPr lang="fr-FR" sz="2000" b="1">
                <a:solidFill>
                  <a:srgbClr val="4B184C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</a:br>
            <a:endParaRPr lang="fr-FR" sz="2000" b="1">
              <a:solidFill>
                <a:srgbClr val="4B184C"/>
              </a:solidFill>
              <a:latin typeface="Bahnschrift" panose="020B05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fr-FR" sz="2400" b="1">
                <a:solidFill>
                  <a:schemeClr val="accent5"/>
                </a:solidFill>
                <a:latin typeface="Bahnschrift" panose="020B0502040204020203" pitchFamily="34" charset="0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  <a:endParaRPr lang="fr-FR" sz="2400" b="1">
              <a:solidFill>
                <a:schemeClr val="accent5"/>
              </a:solidFill>
              <a:latin typeface="Bahnschrift" panose="020B05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Fusce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posuere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magna pulvinar</a:t>
            </a:r>
            <a:b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ultricies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purus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lectus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malesuada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libero</a:t>
            </a:r>
            <a:b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sit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amet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commodo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eros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quis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1400" err="1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urna</a:t>
            </a:r>
            <a:r>
              <a:rPr lang="fr-FR" sz="1400">
                <a:solidFill>
                  <a:srgbClr val="4B184C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fr-FR" sz="1600" i="1">
              <a:solidFill>
                <a:srgbClr val="4B184C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71B18F2-9293-1B23-4437-69A79B272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Des mises en page sans photos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5B7E4FCC-72EE-E7CF-D17C-13B56B3FD0ED}"/>
              </a:ext>
            </a:extLst>
          </p:cNvPr>
          <p:cNvGrpSpPr/>
          <p:nvPr/>
        </p:nvGrpSpPr>
        <p:grpSpPr>
          <a:xfrm>
            <a:off x="4067150" y="2034362"/>
            <a:ext cx="4062426" cy="3350999"/>
            <a:chOff x="4067150" y="2034362"/>
            <a:chExt cx="4062426" cy="4011881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7D9B2025-5D0C-B9B8-17D9-59C377CD2F1E}"/>
                </a:ext>
              </a:extLst>
            </p:cNvPr>
            <p:cNvCxnSpPr>
              <a:cxnSpLocks/>
            </p:cNvCxnSpPr>
            <p:nvPr/>
          </p:nvCxnSpPr>
          <p:spPr>
            <a:xfrm>
              <a:off x="4067150" y="2034362"/>
              <a:ext cx="0" cy="4011881"/>
            </a:xfrm>
            <a:prstGeom prst="line">
              <a:avLst/>
            </a:prstGeom>
            <a:ln w="22225" cap="rnd">
              <a:solidFill>
                <a:schemeClr val="bg1">
                  <a:lumMod val="75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10DF996B-E219-FC7E-A237-1A12C5FB323E}"/>
                </a:ext>
              </a:extLst>
            </p:cNvPr>
            <p:cNvCxnSpPr>
              <a:cxnSpLocks/>
            </p:cNvCxnSpPr>
            <p:nvPr/>
          </p:nvCxnSpPr>
          <p:spPr>
            <a:xfrm>
              <a:off x="8129576" y="2034362"/>
              <a:ext cx="0" cy="4011881"/>
            </a:xfrm>
            <a:prstGeom prst="line">
              <a:avLst/>
            </a:prstGeom>
            <a:ln w="22225" cap="rnd">
              <a:solidFill>
                <a:schemeClr val="bg1">
                  <a:lumMod val="75000"/>
                </a:schemeClr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866BEC9-8DDC-33BF-CA0E-F4820E3D3007}"/>
              </a:ext>
            </a:extLst>
          </p:cNvPr>
          <p:cNvSpPr/>
          <p:nvPr/>
        </p:nvSpPr>
        <p:spPr>
          <a:xfrm rot="5400000">
            <a:off x="3872774" y="3128681"/>
            <a:ext cx="374575" cy="952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F506E2-FD5B-EB1D-A11E-56367E87AD8B}"/>
              </a:ext>
            </a:extLst>
          </p:cNvPr>
          <p:cNvSpPr/>
          <p:nvPr/>
        </p:nvSpPr>
        <p:spPr>
          <a:xfrm rot="5400000">
            <a:off x="7937561" y="5150448"/>
            <a:ext cx="374575" cy="95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BF42EAB-8863-CFCF-D769-5EECE5AC88F7}"/>
              </a:ext>
            </a:extLst>
          </p:cNvPr>
          <p:cNvGrpSpPr/>
          <p:nvPr/>
        </p:nvGrpSpPr>
        <p:grpSpPr>
          <a:xfrm>
            <a:off x="1683019" y="2034362"/>
            <a:ext cx="696389" cy="696389"/>
            <a:chOff x="1586780" y="3077181"/>
            <a:chExt cx="888865" cy="888865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48D368B-2261-F664-21EA-88B51DB47F05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47C005-5B48-E989-5782-BFFCA45427CD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" name="Graphique 327">
            <a:extLst>
              <a:ext uri="{FF2B5EF4-FFF2-40B4-BE49-F238E27FC236}">
                <a16:creationId xmlns:a16="http://schemas.microsoft.com/office/drawing/2014/main" id="{8A164161-03E3-9D3F-7EFE-497F94CC6FB9}"/>
              </a:ext>
            </a:extLst>
          </p:cNvPr>
          <p:cNvGrpSpPr/>
          <p:nvPr/>
        </p:nvGrpSpPr>
        <p:grpSpPr>
          <a:xfrm>
            <a:off x="1842375" y="2211192"/>
            <a:ext cx="377676" cy="342729"/>
            <a:chOff x="25" y="3249298"/>
            <a:chExt cx="2038080" cy="1849493"/>
          </a:xfrm>
          <a:solidFill>
            <a:schemeClr val="bg1"/>
          </a:solidFill>
        </p:grpSpPr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ACC9648C-1819-45A8-CCAA-20392B312BD7}"/>
                </a:ext>
              </a:extLst>
            </p:cNvPr>
            <p:cNvSpPr/>
            <p:nvPr/>
          </p:nvSpPr>
          <p:spPr>
            <a:xfrm>
              <a:off x="264037" y="3249298"/>
              <a:ext cx="1774068" cy="1849493"/>
            </a:xfrm>
            <a:custGeom>
              <a:avLst/>
              <a:gdLst>
                <a:gd name="connsiteX0" fmla="*/ 1720519 w 1774068"/>
                <a:gd name="connsiteY0" fmla="*/ 952437 h 1849493"/>
                <a:gd name="connsiteX1" fmla="*/ 1774060 w 1774068"/>
                <a:gd name="connsiteY1" fmla="*/ 707027 h 1849493"/>
                <a:gd name="connsiteX2" fmla="*/ 1513498 w 1774068"/>
                <a:gd name="connsiteY2" fmla="*/ 215029 h 1849493"/>
                <a:gd name="connsiteX3" fmla="*/ 1537992 w 1774068"/>
                <a:gd name="connsiteY3" fmla="*/ 158819 h 1849493"/>
                <a:gd name="connsiteX4" fmla="*/ 1479819 w 1774068"/>
                <a:gd name="connsiteY4" fmla="*/ 9578 h 1849493"/>
                <a:gd name="connsiteX5" fmla="*/ 1330579 w 1774068"/>
                <a:gd name="connsiteY5" fmla="*/ 67752 h 1849493"/>
                <a:gd name="connsiteX6" fmla="*/ 1313072 w 1774068"/>
                <a:gd name="connsiteY6" fmla="*/ 108496 h 1849493"/>
                <a:gd name="connsiteX7" fmla="*/ 1233153 w 1774068"/>
                <a:gd name="connsiteY7" fmla="*/ 90832 h 1849493"/>
                <a:gd name="connsiteX8" fmla="*/ 1094590 w 1774068"/>
                <a:gd name="connsiteY8" fmla="*/ 75524 h 1849493"/>
                <a:gd name="connsiteX9" fmla="*/ 545440 w 1774068"/>
                <a:gd name="connsiteY9" fmla="*/ 436338 h 1849493"/>
                <a:gd name="connsiteX10" fmla="*/ 408839 w 1774068"/>
                <a:gd name="connsiteY10" fmla="*/ 747379 h 1849493"/>
                <a:gd name="connsiteX11" fmla="*/ 84530 w 1774068"/>
                <a:gd name="connsiteY11" fmla="*/ 1094612 h 1849493"/>
                <a:gd name="connsiteX12" fmla="*/ 7280 w 1774068"/>
                <a:gd name="connsiteY12" fmla="*/ 1145798 h 1849493"/>
                <a:gd name="connsiteX13" fmla="*/ 51322 w 1774068"/>
                <a:gd name="connsiteY13" fmla="*/ 1258846 h 1849493"/>
                <a:gd name="connsiteX14" fmla="*/ 1464825 w 1774068"/>
                <a:gd name="connsiteY14" fmla="*/ 1842225 h 1849493"/>
                <a:gd name="connsiteX15" fmla="*/ 1577873 w 1774068"/>
                <a:gd name="connsiteY15" fmla="*/ 1798184 h 1849493"/>
                <a:gd name="connsiteX16" fmla="*/ 1563350 w 1774068"/>
                <a:gd name="connsiteY16" fmla="*/ 1706645 h 1849493"/>
                <a:gd name="connsiteX17" fmla="*/ 1509809 w 1774068"/>
                <a:gd name="connsiteY17" fmla="*/ 1559525 h 1849493"/>
                <a:gd name="connsiteX18" fmla="*/ 1583840 w 1774068"/>
                <a:gd name="connsiteY18" fmla="*/ 1263478 h 1849493"/>
                <a:gd name="connsiteX19" fmla="*/ 1720441 w 1774068"/>
                <a:gd name="connsiteY19" fmla="*/ 952437 h 184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74068" h="1849493">
                  <a:moveTo>
                    <a:pt x="1720519" y="952437"/>
                  </a:moveTo>
                  <a:cubicBezTo>
                    <a:pt x="1755611" y="872439"/>
                    <a:pt x="1774531" y="789066"/>
                    <a:pt x="1774060" y="707027"/>
                  </a:cubicBezTo>
                  <a:cubicBezTo>
                    <a:pt x="1773040" y="513745"/>
                    <a:pt x="1676163" y="328549"/>
                    <a:pt x="1513498" y="215029"/>
                  </a:cubicBezTo>
                  <a:cubicBezTo>
                    <a:pt x="1522134" y="195245"/>
                    <a:pt x="1534617" y="166591"/>
                    <a:pt x="1537992" y="158819"/>
                  </a:cubicBezTo>
                  <a:cubicBezTo>
                    <a:pt x="1563114" y="101588"/>
                    <a:pt x="1537129" y="34779"/>
                    <a:pt x="1479819" y="9578"/>
                  </a:cubicBezTo>
                  <a:cubicBezTo>
                    <a:pt x="1422588" y="-15543"/>
                    <a:pt x="1355780" y="10442"/>
                    <a:pt x="1330579" y="67752"/>
                  </a:cubicBezTo>
                  <a:cubicBezTo>
                    <a:pt x="1325790" y="78664"/>
                    <a:pt x="1319039" y="94679"/>
                    <a:pt x="1313072" y="108496"/>
                  </a:cubicBezTo>
                  <a:lnTo>
                    <a:pt x="1233153" y="90832"/>
                  </a:lnTo>
                  <a:cubicBezTo>
                    <a:pt x="1187070" y="80234"/>
                    <a:pt x="1140594" y="75288"/>
                    <a:pt x="1094590" y="75524"/>
                  </a:cubicBezTo>
                  <a:cubicBezTo>
                    <a:pt x="863782" y="77015"/>
                    <a:pt x="644279" y="211339"/>
                    <a:pt x="545440" y="436338"/>
                  </a:cubicBezTo>
                  <a:lnTo>
                    <a:pt x="408839" y="747379"/>
                  </a:lnTo>
                  <a:cubicBezTo>
                    <a:pt x="285506" y="1041620"/>
                    <a:pt x="157305" y="1094690"/>
                    <a:pt x="84530" y="1094612"/>
                  </a:cubicBezTo>
                  <a:cubicBezTo>
                    <a:pt x="50929" y="1094612"/>
                    <a:pt x="20783" y="1115023"/>
                    <a:pt x="7280" y="1145798"/>
                  </a:cubicBezTo>
                  <a:cubicBezTo>
                    <a:pt x="-11797" y="1189211"/>
                    <a:pt x="7908" y="1239769"/>
                    <a:pt x="51322" y="1258846"/>
                  </a:cubicBezTo>
                  <a:lnTo>
                    <a:pt x="1464825" y="1842225"/>
                  </a:lnTo>
                  <a:cubicBezTo>
                    <a:pt x="1508239" y="1861303"/>
                    <a:pt x="1558797" y="1841519"/>
                    <a:pt x="1577873" y="1798184"/>
                  </a:cubicBezTo>
                  <a:cubicBezTo>
                    <a:pt x="1591377" y="1767409"/>
                    <a:pt x="1586117" y="1731375"/>
                    <a:pt x="1563350" y="1706645"/>
                  </a:cubicBezTo>
                  <a:cubicBezTo>
                    <a:pt x="1535716" y="1676735"/>
                    <a:pt x="1509809" y="1629474"/>
                    <a:pt x="1509809" y="1559525"/>
                  </a:cubicBezTo>
                  <a:cubicBezTo>
                    <a:pt x="1509809" y="1489576"/>
                    <a:pt x="1528022" y="1390580"/>
                    <a:pt x="1583840" y="1263478"/>
                  </a:cubicBezTo>
                  <a:lnTo>
                    <a:pt x="1720441" y="952437"/>
                  </a:ln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C3370563-4938-2D4C-18D6-5C3CD3EC5731}"/>
                </a:ext>
              </a:extLst>
            </p:cNvPr>
            <p:cNvSpPr/>
            <p:nvPr/>
          </p:nvSpPr>
          <p:spPr>
            <a:xfrm>
              <a:off x="754914" y="4821463"/>
              <a:ext cx="368664" cy="277283"/>
            </a:xfrm>
            <a:custGeom>
              <a:avLst/>
              <a:gdLst>
                <a:gd name="connsiteX0" fmla="*/ 23002 w 368664"/>
                <a:gd name="connsiteY0" fmla="*/ 0 h 277283"/>
                <a:gd name="connsiteX1" fmla="*/ 0 w 368664"/>
                <a:gd name="connsiteY1" fmla="*/ 88555 h 277283"/>
                <a:gd name="connsiteX2" fmla="*/ 188729 w 368664"/>
                <a:gd name="connsiteY2" fmla="*/ 277284 h 277283"/>
                <a:gd name="connsiteX3" fmla="*/ 368665 w 368664"/>
                <a:gd name="connsiteY3" fmla="*/ 142646 h 277283"/>
                <a:gd name="connsiteX4" fmla="*/ 23081 w 368664"/>
                <a:gd name="connsiteY4" fmla="*/ 0 h 27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664" h="277283">
                  <a:moveTo>
                    <a:pt x="23002" y="0"/>
                  </a:moveTo>
                  <a:cubicBezTo>
                    <a:pt x="8793" y="26535"/>
                    <a:pt x="0" y="56367"/>
                    <a:pt x="0" y="88555"/>
                  </a:cubicBezTo>
                  <a:cubicBezTo>
                    <a:pt x="0" y="192811"/>
                    <a:pt x="84473" y="277284"/>
                    <a:pt x="188729" y="277284"/>
                  </a:cubicBezTo>
                  <a:cubicBezTo>
                    <a:pt x="274065" y="277284"/>
                    <a:pt x="345270" y="220288"/>
                    <a:pt x="368665" y="142646"/>
                  </a:cubicBezTo>
                  <a:lnTo>
                    <a:pt x="23081" y="0"/>
                  </a:ln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BA666A26-7D7F-CC52-7F3D-E863256ED299}"/>
                </a:ext>
              </a:extLst>
            </p:cNvPr>
            <p:cNvSpPr/>
            <p:nvPr/>
          </p:nvSpPr>
          <p:spPr>
            <a:xfrm>
              <a:off x="301926" y="3626691"/>
              <a:ext cx="339767" cy="490714"/>
            </a:xfrm>
            <a:custGeom>
              <a:avLst/>
              <a:gdLst>
                <a:gd name="connsiteX0" fmla="*/ 219746 w 339767"/>
                <a:gd name="connsiteY0" fmla="*/ 14511 h 490714"/>
                <a:gd name="connsiteX1" fmla="*/ 61164 w 339767"/>
                <a:gd name="connsiteY1" fmla="*/ 187460 h 490714"/>
                <a:gd name="connsiteX2" fmla="*/ 8 w 339767"/>
                <a:gd name="connsiteY2" fmla="*/ 414186 h 490714"/>
                <a:gd name="connsiteX3" fmla="*/ 40831 w 339767"/>
                <a:gd name="connsiteY3" fmla="*/ 482250 h 490714"/>
                <a:gd name="connsiteX4" fmla="*/ 142575 w 339767"/>
                <a:gd name="connsiteY4" fmla="*/ 449906 h 490714"/>
                <a:gd name="connsiteX5" fmla="*/ 151053 w 339767"/>
                <a:gd name="connsiteY5" fmla="*/ 416227 h 490714"/>
                <a:gd name="connsiteX6" fmla="*/ 195252 w 339767"/>
                <a:gd name="connsiteY6" fmla="*/ 256781 h 490714"/>
                <a:gd name="connsiteX7" fmla="*/ 308694 w 339767"/>
                <a:gd name="connsiteY7" fmla="*/ 136509 h 490714"/>
                <a:gd name="connsiteX8" fmla="*/ 331303 w 339767"/>
                <a:gd name="connsiteY8" fmla="*/ 110210 h 490714"/>
                <a:gd name="connsiteX9" fmla="*/ 298959 w 339767"/>
                <a:gd name="connsiteY9" fmla="*/ 8466 h 490714"/>
                <a:gd name="connsiteX10" fmla="*/ 219825 w 339767"/>
                <a:gd name="connsiteY10" fmla="*/ 14511 h 4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9767" h="490714">
                  <a:moveTo>
                    <a:pt x="219746" y="14511"/>
                  </a:moveTo>
                  <a:cubicBezTo>
                    <a:pt x="211268" y="20634"/>
                    <a:pt x="119729" y="74332"/>
                    <a:pt x="61164" y="187460"/>
                  </a:cubicBezTo>
                  <a:cubicBezTo>
                    <a:pt x="2598" y="300587"/>
                    <a:pt x="165" y="403666"/>
                    <a:pt x="8" y="414186"/>
                  </a:cubicBezTo>
                  <a:cubicBezTo>
                    <a:pt x="-385" y="441820"/>
                    <a:pt x="14531" y="468669"/>
                    <a:pt x="40831" y="482250"/>
                  </a:cubicBezTo>
                  <a:cubicBezTo>
                    <a:pt x="77886" y="501406"/>
                    <a:pt x="123419" y="486961"/>
                    <a:pt x="142575" y="449906"/>
                  </a:cubicBezTo>
                  <a:cubicBezTo>
                    <a:pt x="148149" y="439150"/>
                    <a:pt x="150896" y="427610"/>
                    <a:pt x="151053" y="416227"/>
                  </a:cubicBezTo>
                  <a:cubicBezTo>
                    <a:pt x="151053" y="416070"/>
                    <a:pt x="152937" y="338584"/>
                    <a:pt x="195252" y="256781"/>
                  </a:cubicBezTo>
                  <a:cubicBezTo>
                    <a:pt x="237881" y="174349"/>
                    <a:pt x="308144" y="136902"/>
                    <a:pt x="308694" y="136509"/>
                  </a:cubicBezTo>
                  <a:cubicBezTo>
                    <a:pt x="317879" y="129836"/>
                    <a:pt x="325729" y="120965"/>
                    <a:pt x="331303" y="110210"/>
                  </a:cubicBezTo>
                  <a:cubicBezTo>
                    <a:pt x="350459" y="73155"/>
                    <a:pt x="336014" y="27621"/>
                    <a:pt x="298959" y="8466"/>
                  </a:cubicBezTo>
                  <a:cubicBezTo>
                    <a:pt x="272738" y="-5116"/>
                    <a:pt x="242199" y="-1818"/>
                    <a:pt x="219825" y="14511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3E6FCD65-898E-1928-83EF-EC5DDBE424E8}"/>
                </a:ext>
              </a:extLst>
            </p:cNvPr>
            <p:cNvSpPr/>
            <p:nvPr/>
          </p:nvSpPr>
          <p:spPr>
            <a:xfrm>
              <a:off x="25" y="3362516"/>
              <a:ext cx="452940" cy="754889"/>
            </a:xfrm>
            <a:custGeom>
              <a:avLst/>
              <a:gdLst>
                <a:gd name="connsiteX0" fmla="*/ 91748 w 452940"/>
                <a:gd name="connsiteY0" fmla="*/ 310245 h 754889"/>
                <a:gd name="connsiteX1" fmla="*/ 446 w 452940"/>
                <a:gd name="connsiteY1" fmla="*/ 671216 h 754889"/>
                <a:gd name="connsiteX2" fmla="*/ 40798 w 452940"/>
                <a:gd name="connsiteY2" fmla="*/ 746425 h 754889"/>
                <a:gd name="connsiteX3" fmla="*/ 142542 w 452940"/>
                <a:gd name="connsiteY3" fmla="*/ 714080 h 754889"/>
                <a:gd name="connsiteX4" fmla="*/ 150549 w 452940"/>
                <a:gd name="connsiteY4" fmla="*/ 687545 h 754889"/>
                <a:gd name="connsiteX5" fmla="*/ 225837 w 452940"/>
                <a:gd name="connsiteY5" fmla="*/ 379252 h 754889"/>
                <a:gd name="connsiteX6" fmla="*/ 427440 w 452940"/>
                <a:gd name="connsiteY6" fmla="*/ 132036 h 754889"/>
                <a:gd name="connsiteX7" fmla="*/ 444476 w 452940"/>
                <a:gd name="connsiteY7" fmla="*/ 110211 h 754889"/>
                <a:gd name="connsiteX8" fmla="*/ 412132 w 452940"/>
                <a:gd name="connsiteY8" fmla="*/ 8467 h 754889"/>
                <a:gd name="connsiteX9" fmla="*/ 327424 w 452940"/>
                <a:gd name="connsiteY9" fmla="*/ 18987 h 754889"/>
                <a:gd name="connsiteX10" fmla="*/ 91748 w 452940"/>
                <a:gd name="connsiteY10" fmla="*/ 310245 h 754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0" h="754889">
                  <a:moveTo>
                    <a:pt x="91748" y="310245"/>
                  </a:moveTo>
                  <a:cubicBezTo>
                    <a:pt x="7590" y="472910"/>
                    <a:pt x="2016" y="656457"/>
                    <a:pt x="446" y="671216"/>
                  </a:cubicBezTo>
                  <a:cubicBezTo>
                    <a:pt x="-2852" y="701284"/>
                    <a:pt x="12300" y="731666"/>
                    <a:pt x="40798" y="746425"/>
                  </a:cubicBezTo>
                  <a:cubicBezTo>
                    <a:pt x="77853" y="765580"/>
                    <a:pt x="123386" y="751135"/>
                    <a:pt x="142542" y="714080"/>
                  </a:cubicBezTo>
                  <a:cubicBezTo>
                    <a:pt x="146938" y="705523"/>
                    <a:pt x="149529" y="696574"/>
                    <a:pt x="150549" y="687545"/>
                  </a:cubicBezTo>
                  <a:cubicBezTo>
                    <a:pt x="152198" y="672001"/>
                    <a:pt x="162796" y="501093"/>
                    <a:pt x="225837" y="379252"/>
                  </a:cubicBezTo>
                  <a:cubicBezTo>
                    <a:pt x="288877" y="257410"/>
                    <a:pt x="415743" y="142399"/>
                    <a:pt x="427440" y="132036"/>
                  </a:cubicBezTo>
                  <a:cubicBezTo>
                    <a:pt x="434192" y="126070"/>
                    <a:pt x="440080" y="118690"/>
                    <a:pt x="444476" y="110211"/>
                  </a:cubicBezTo>
                  <a:cubicBezTo>
                    <a:pt x="463632" y="73157"/>
                    <a:pt x="449187" y="27623"/>
                    <a:pt x="412132" y="8467"/>
                  </a:cubicBezTo>
                  <a:cubicBezTo>
                    <a:pt x="383634" y="-6292"/>
                    <a:pt x="350112" y="-1110"/>
                    <a:pt x="327424" y="18987"/>
                  </a:cubicBezTo>
                  <a:cubicBezTo>
                    <a:pt x="316276" y="28800"/>
                    <a:pt x="175907" y="147659"/>
                    <a:pt x="91748" y="310245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7321EF3E-B907-E7BE-C6E1-030FC404688F}"/>
              </a:ext>
            </a:extLst>
          </p:cNvPr>
          <p:cNvGrpSpPr/>
          <p:nvPr/>
        </p:nvGrpSpPr>
        <p:grpSpPr>
          <a:xfrm>
            <a:off x="5745442" y="2034361"/>
            <a:ext cx="696389" cy="696389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86AA7E74-7FAE-E1B0-3296-E873FBB1C035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1D1E31A-DC8B-5604-1001-ABEE4A47EAB5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D3A9FE36-9FBA-8BCB-044B-8A5076815EC6}"/>
              </a:ext>
            </a:extLst>
          </p:cNvPr>
          <p:cNvGrpSpPr/>
          <p:nvPr/>
        </p:nvGrpSpPr>
        <p:grpSpPr>
          <a:xfrm>
            <a:off x="9807865" y="2034360"/>
            <a:ext cx="696389" cy="696389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C0655220-A89A-F123-5F11-4B5F4AD8ACF0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A47430F-DF00-3DC5-56EB-BA2BD8B4F351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aphique 4">
            <a:extLst>
              <a:ext uri="{FF2B5EF4-FFF2-40B4-BE49-F238E27FC236}">
                <a16:creationId xmlns:a16="http://schemas.microsoft.com/office/drawing/2014/main" id="{32C49FD7-F995-98AE-6EB7-8EFB6B653A59}"/>
              </a:ext>
            </a:extLst>
          </p:cNvPr>
          <p:cNvGrpSpPr/>
          <p:nvPr/>
        </p:nvGrpSpPr>
        <p:grpSpPr>
          <a:xfrm>
            <a:off x="5897557" y="2191210"/>
            <a:ext cx="392159" cy="382690"/>
            <a:chOff x="10028996" y="1627198"/>
            <a:chExt cx="549146" cy="535886"/>
          </a:xfrm>
          <a:solidFill>
            <a:schemeClr val="bg1"/>
          </a:solidFill>
        </p:grpSpPr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1C494AEE-22B7-5558-F056-C64599321E37}"/>
                </a:ext>
              </a:extLst>
            </p:cNvPr>
            <p:cNvSpPr/>
            <p:nvPr/>
          </p:nvSpPr>
          <p:spPr>
            <a:xfrm>
              <a:off x="10160662" y="1770344"/>
              <a:ext cx="261146" cy="261073"/>
            </a:xfrm>
            <a:custGeom>
              <a:avLst/>
              <a:gdLst>
                <a:gd name="connsiteX0" fmla="*/ 130573 w 261146"/>
                <a:gd name="connsiteY0" fmla="*/ 40475 h 261073"/>
                <a:gd name="connsiteX1" fmla="*/ 137747 w 261146"/>
                <a:gd name="connsiteY1" fmla="*/ 40767 h 261073"/>
                <a:gd name="connsiteX2" fmla="*/ 141772 w 261146"/>
                <a:gd name="connsiteY2" fmla="*/ 41060 h 261073"/>
                <a:gd name="connsiteX3" fmla="*/ 159191 w 261146"/>
                <a:gd name="connsiteY3" fmla="*/ 26202 h 261073"/>
                <a:gd name="connsiteX4" fmla="*/ 159850 w 261146"/>
                <a:gd name="connsiteY4" fmla="*/ 18151 h 261073"/>
                <a:gd name="connsiteX5" fmla="*/ 144992 w 261146"/>
                <a:gd name="connsiteY5" fmla="*/ 732 h 261073"/>
                <a:gd name="connsiteX6" fmla="*/ 140967 w 261146"/>
                <a:gd name="connsiteY6" fmla="*/ 439 h 261073"/>
                <a:gd name="connsiteX7" fmla="*/ 130573 w 261146"/>
                <a:gd name="connsiteY7" fmla="*/ 0 h 261073"/>
                <a:gd name="connsiteX8" fmla="*/ 147 w 261146"/>
                <a:gd name="connsiteY8" fmla="*/ 136794 h 261073"/>
                <a:gd name="connsiteX9" fmla="*/ 124352 w 261146"/>
                <a:gd name="connsiteY9" fmla="*/ 260926 h 261073"/>
                <a:gd name="connsiteX10" fmla="*/ 261147 w 261146"/>
                <a:gd name="connsiteY10" fmla="*/ 130500 h 261073"/>
                <a:gd name="connsiteX11" fmla="*/ 261147 w 261146"/>
                <a:gd name="connsiteY11" fmla="*/ 125083 h 261073"/>
                <a:gd name="connsiteX12" fmla="*/ 244971 w 261146"/>
                <a:gd name="connsiteY12" fmla="*/ 108908 h 261073"/>
                <a:gd name="connsiteX13" fmla="*/ 236847 w 261146"/>
                <a:gd name="connsiteY13" fmla="*/ 108908 h 261073"/>
                <a:gd name="connsiteX14" fmla="*/ 220672 w 261146"/>
                <a:gd name="connsiteY14" fmla="*/ 125083 h 261073"/>
                <a:gd name="connsiteX15" fmla="*/ 220672 w 261146"/>
                <a:gd name="connsiteY15" fmla="*/ 127865 h 261073"/>
                <a:gd name="connsiteX16" fmla="*/ 139283 w 261146"/>
                <a:gd name="connsiteY16" fmla="*/ 220232 h 261073"/>
                <a:gd name="connsiteX17" fmla="*/ 40475 w 261146"/>
                <a:gd name="connsiteY17" fmla="*/ 130500 h 261073"/>
                <a:gd name="connsiteX18" fmla="*/ 130573 w 261146"/>
                <a:gd name="connsiteY18" fmla="*/ 40401 h 261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1146" h="261073">
                  <a:moveTo>
                    <a:pt x="130573" y="40475"/>
                  </a:moveTo>
                  <a:cubicBezTo>
                    <a:pt x="132989" y="40475"/>
                    <a:pt x="135404" y="40548"/>
                    <a:pt x="137747" y="40767"/>
                  </a:cubicBezTo>
                  <a:lnTo>
                    <a:pt x="141772" y="41060"/>
                  </a:lnTo>
                  <a:cubicBezTo>
                    <a:pt x="150701" y="41792"/>
                    <a:pt x="158459" y="35132"/>
                    <a:pt x="159191" y="26202"/>
                  </a:cubicBezTo>
                  <a:lnTo>
                    <a:pt x="159850" y="18151"/>
                  </a:lnTo>
                  <a:cubicBezTo>
                    <a:pt x="160582" y="9222"/>
                    <a:pt x="153922" y="1464"/>
                    <a:pt x="144992" y="732"/>
                  </a:cubicBezTo>
                  <a:lnTo>
                    <a:pt x="140967" y="439"/>
                  </a:lnTo>
                  <a:cubicBezTo>
                    <a:pt x="137600" y="146"/>
                    <a:pt x="134087" y="0"/>
                    <a:pt x="130573" y="0"/>
                  </a:cubicBezTo>
                  <a:cubicBezTo>
                    <a:pt x="56504" y="0"/>
                    <a:pt x="-3366" y="61993"/>
                    <a:pt x="147" y="136794"/>
                  </a:cubicBezTo>
                  <a:cubicBezTo>
                    <a:pt x="3295" y="203178"/>
                    <a:pt x="57895" y="257852"/>
                    <a:pt x="124352" y="260926"/>
                  </a:cubicBezTo>
                  <a:cubicBezTo>
                    <a:pt x="199154" y="264439"/>
                    <a:pt x="261147" y="204569"/>
                    <a:pt x="261147" y="130500"/>
                  </a:cubicBezTo>
                  <a:lnTo>
                    <a:pt x="261147" y="125083"/>
                  </a:lnTo>
                  <a:cubicBezTo>
                    <a:pt x="261147" y="116154"/>
                    <a:pt x="253901" y="108908"/>
                    <a:pt x="244971" y="108908"/>
                  </a:cubicBezTo>
                  <a:lnTo>
                    <a:pt x="236847" y="108908"/>
                  </a:lnTo>
                  <a:cubicBezTo>
                    <a:pt x="227918" y="108908"/>
                    <a:pt x="220672" y="116154"/>
                    <a:pt x="220672" y="125083"/>
                  </a:cubicBezTo>
                  <a:lnTo>
                    <a:pt x="220672" y="127865"/>
                  </a:lnTo>
                  <a:cubicBezTo>
                    <a:pt x="220672" y="174780"/>
                    <a:pt x="185979" y="215840"/>
                    <a:pt x="139283" y="220232"/>
                  </a:cubicBezTo>
                  <a:cubicBezTo>
                    <a:pt x="85708" y="225282"/>
                    <a:pt x="40475" y="183124"/>
                    <a:pt x="40475" y="130500"/>
                  </a:cubicBezTo>
                  <a:cubicBezTo>
                    <a:pt x="40475" y="80803"/>
                    <a:pt x="80877" y="40401"/>
                    <a:pt x="130573" y="40401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ACC0ACF6-1400-287A-1349-279CCC4171C3}"/>
                </a:ext>
              </a:extLst>
            </p:cNvPr>
            <p:cNvSpPr/>
            <p:nvPr/>
          </p:nvSpPr>
          <p:spPr>
            <a:xfrm>
              <a:off x="10028996" y="1638893"/>
              <a:ext cx="524337" cy="524190"/>
            </a:xfrm>
            <a:custGeom>
              <a:avLst/>
              <a:gdLst>
                <a:gd name="connsiteX0" fmla="*/ 243430 w 524337"/>
                <a:gd name="connsiteY0" fmla="*/ 523536 h 524190"/>
                <a:gd name="connsiteX1" fmla="*/ 524337 w 524337"/>
                <a:gd name="connsiteY1" fmla="*/ 262024 h 524190"/>
                <a:gd name="connsiteX2" fmla="*/ 521556 w 524337"/>
                <a:gd name="connsiteY2" fmla="*/ 224331 h 524190"/>
                <a:gd name="connsiteX3" fmla="*/ 521556 w 524337"/>
                <a:gd name="connsiteY3" fmla="*/ 221842 h 524190"/>
                <a:gd name="connsiteX4" fmla="*/ 505308 w 524337"/>
                <a:gd name="connsiteY4" fmla="*/ 205667 h 524190"/>
                <a:gd name="connsiteX5" fmla="*/ 497184 w 524337"/>
                <a:gd name="connsiteY5" fmla="*/ 205667 h 524190"/>
                <a:gd name="connsiteX6" fmla="*/ 481081 w 524337"/>
                <a:gd name="connsiteY6" fmla="*/ 221842 h 524190"/>
                <a:gd name="connsiteX7" fmla="*/ 481081 w 524337"/>
                <a:gd name="connsiteY7" fmla="*/ 225941 h 524190"/>
                <a:gd name="connsiteX8" fmla="*/ 481374 w 524337"/>
                <a:gd name="connsiteY8" fmla="*/ 229381 h 524190"/>
                <a:gd name="connsiteX9" fmla="*/ 483863 w 524337"/>
                <a:gd name="connsiteY9" fmla="*/ 262024 h 524190"/>
                <a:gd name="connsiteX10" fmla="*/ 236843 w 524337"/>
                <a:gd name="connsiteY10" fmla="*/ 482329 h 524190"/>
                <a:gd name="connsiteX11" fmla="*/ 41935 w 524337"/>
                <a:gd name="connsiteY11" fmla="*/ 287421 h 524190"/>
                <a:gd name="connsiteX12" fmla="*/ 262240 w 524337"/>
                <a:gd name="connsiteY12" fmla="*/ 40401 h 524190"/>
                <a:gd name="connsiteX13" fmla="*/ 309961 w 524337"/>
                <a:gd name="connsiteY13" fmla="*/ 45671 h 524190"/>
                <a:gd name="connsiteX14" fmla="*/ 313913 w 524337"/>
                <a:gd name="connsiteY14" fmla="*/ 46550 h 524190"/>
                <a:gd name="connsiteX15" fmla="*/ 333236 w 524337"/>
                <a:gd name="connsiteY15" fmla="*/ 34327 h 524190"/>
                <a:gd name="connsiteX16" fmla="*/ 334992 w 524337"/>
                <a:gd name="connsiteY16" fmla="*/ 26422 h 524190"/>
                <a:gd name="connsiteX17" fmla="*/ 322769 w 524337"/>
                <a:gd name="connsiteY17" fmla="*/ 7100 h 524190"/>
                <a:gd name="connsiteX18" fmla="*/ 318817 w 524337"/>
                <a:gd name="connsiteY18" fmla="*/ 6221 h 524190"/>
                <a:gd name="connsiteX19" fmla="*/ 262168 w 524337"/>
                <a:gd name="connsiteY19" fmla="*/ 0 h 524190"/>
                <a:gd name="connsiteX20" fmla="*/ 655 w 524337"/>
                <a:gd name="connsiteY20" fmla="*/ 280834 h 524190"/>
                <a:gd name="connsiteX21" fmla="*/ 243357 w 524337"/>
                <a:gd name="connsiteY21" fmla="*/ 523609 h 524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24337" h="524190">
                  <a:moveTo>
                    <a:pt x="243430" y="523536"/>
                  </a:moveTo>
                  <a:cubicBezTo>
                    <a:pt x="396400" y="534221"/>
                    <a:pt x="524337" y="412798"/>
                    <a:pt x="524337" y="262024"/>
                  </a:cubicBezTo>
                  <a:cubicBezTo>
                    <a:pt x="524337" y="248557"/>
                    <a:pt x="523386" y="236261"/>
                    <a:pt x="521556" y="224331"/>
                  </a:cubicBezTo>
                  <a:lnTo>
                    <a:pt x="521556" y="221842"/>
                  </a:lnTo>
                  <a:cubicBezTo>
                    <a:pt x="521556" y="212913"/>
                    <a:pt x="514310" y="205667"/>
                    <a:pt x="505308" y="205667"/>
                  </a:cubicBezTo>
                  <a:lnTo>
                    <a:pt x="497184" y="205667"/>
                  </a:lnTo>
                  <a:cubicBezTo>
                    <a:pt x="488254" y="205667"/>
                    <a:pt x="481081" y="212986"/>
                    <a:pt x="481081" y="221842"/>
                  </a:cubicBezTo>
                  <a:lnTo>
                    <a:pt x="481081" y="225941"/>
                  </a:lnTo>
                  <a:cubicBezTo>
                    <a:pt x="481155" y="227112"/>
                    <a:pt x="481301" y="228210"/>
                    <a:pt x="481374" y="229381"/>
                  </a:cubicBezTo>
                  <a:cubicBezTo>
                    <a:pt x="483058" y="239554"/>
                    <a:pt x="483863" y="250240"/>
                    <a:pt x="483863" y="262024"/>
                  </a:cubicBezTo>
                  <a:cubicBezTo>
                    <a:pt x="483863" y="392597"/>
                    <a:pt x="370343" y="497187"/>
                    <a:pt x="236843" y="482329"/>
                  </a:cubicBezTo>
                  <a:cubicBezTo>
                    <a:pt x="135107" y="470984"/>
                    <a:pt x="53280" y="389083"/>
                    <a:pt x="41935" y="287421"/>
                  </a:cubicBezTo>
                  <a:cubicBezTo>
                    <a:pt x="27078" y="153921"/>
                    <a:pt x="131594" y="40401"/>
                    <a:pt x="262240" y="40401"/>
                  </a:cubicBezTo>
                  <a:cubicBezTo>
                    <a:pt x="278562" y="40401"/>
                    <a:pt x="294591" y="42158"/>
                    <a:pt x="309961" y="45671"/>
                  </a:cubicBezTo>
                  <a:lnTo>
                    <a:pt x="313913" y="46550"/>
                  </a:lnTo>
                  <a:cubicBezTo>
                    <a:pt x="322622" y="48526"/>
                    <a:pt x="331259" y="43036"/>
                    <a:pt x="333236" y="34327"/>
                  </a:cubicBezTo>
                  <a:lnTo>
                    <a:pt x="334992" y="26422"/>
                  </a:lnTo>
                  <a:cubicBezTo>
                    <a:pt x="336969" y="17712"/>
                    <a:pt x="331479" y="9076"/>
                    <a:pt x="322769" y="7100"/>
                  </a:cubicBezTo>
                  <a:lnTo>
                    <a:pt x="318817" y="6221"/>
                  </a:lnTo>
                  <a:cubicBezTo>
                    <a:pt x="300520" y="2049"/>
                    <a:pt x="281417" y="0"/>
                    <a:pt x="262168" y="0"/>
                  </a:cubicBezTo>
                  <a:cubicBezTo>
                    <a:pt x="111393" y="0"/>
                    <a:pt x="-10030" y="127865"/>
                    <a:pt x="655" y="280834"/>
                  </a:cubicBezTo>
                  <a:cubicBezTo>
                    <a:pt x="9658" y="409943"/>
                    <a:pt x="114248" y="514533"/>
                    <a:pt x="243357" y="523609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89106B00-97AE-D46A-8A6C-4496ECBB5E90}"/>
                </a:ext>
              </a:extLst>
            </p:cNvPr>
            <p:cNvSpPr/>
            <p:nvPr/>
          </p:nvSpPr>
          <p:spPr>
            <a:xfrm>
              <a:off x="10269268" y="1627198"/>
              <a:ext cx="308874" cy="295613"/>
            </a:xfrm>
            <a:custGeom>
              <a:avLst/>
              <a:gdLst>
                <a:gd name="connsiteX0" fmla="*/ 5134 w 308874"/>
                <a:gd name="connsiteY0" fmla="*/ 261716 h 295613"/>
                <a:gd name="connsiteX1" fmla="*/ 4329 w 308874"/>
                <a:gd name="connsiteY1" fmla="*/ 284552 h 295613"/>
                <a:gd name="connsiteX2" fmla="*/ 9818 w 308874"/>
                <a:gd name="connsiteY2" fmla="*/ 290480 h 295613"/>
                <a:gd name="connsiteX3" fmla="*/ 32654 w 308874"/>
                <a:gd name="connsiteY3" fmla="*/ 291285 h 295613"/>
                <a:gd name="connsiteX4" fmla="*/ 140684 w 308874"/>
                <a:gd name="connsiteY4" fmla="*/ 190355 h 295613"/>
                <a:gd name="connsiteX5" fmla="*/ 190307 w 308874"/>
                <a:gd name="connsiteY5" fmla="*/ 194892 h 295613"/>
                <a:gd name="connsiteX6" fmla="*/ 191039 w 308874"/>
                <a:gd name="connsiteY6" fmla="*/ 194892 h 295613"/>
                <a:gd name="connsiteX7" fmla="*/ 196529 w 308874"/>
                <a:gd name="connsiteY7" fmla="*/ 192697 h 295613"/>
                <a:gd name="connsiteX8" fmla="*/ 306315 w 308874"/>
                <a:gd name="connsiteY8" fmla="*/ 90083 h 295613"/>
                <a:gd name="connsiteX9" fmla="*/ 308437 w 308874"/>
                <a:gd name="connsiteY9" fmla="*/ 81520 h 295613"/>
                <a:gd name="connsiteX10" fmla="*/ 301484 w 308874"/>
                <a:gd name="connsiteY10" fmla="*/ 76103 h 295613"/>
                <a:gd name="connsiteX11" fmla="*/ 239199 w 308874"/>
                <a:gd name="connsiteY11" fmla="*/ 70395 h 295613"/>
                <a:gd name="connsiteX12" fmla="*/ 237662 w 308874"/>
                <a:gd name="connsiteY12" fmla="*/ 7889 h 295613"/>
                <a:gd name="connsiteX13" fmla="*/ 232684 w 308874"/>
                <a:gd name="connsiteY13" fmla="*/ 643 h 295613"/>
                <a:gd name="connsiteX14" fmla="*/ 224048 w 308874"/>
                <a:gd name="connsiteY14" fmla="*/ 2180 h 295613"/>
                <a:gd name="connsiteX15" fmla="*/ 114262 w 308874"/>
                <a:gd name="connsiteY15" fmla="*/ 104794 h 295613"/>
                <a:gd name="connsiteX16" fmla="*/ 111699 w 308874"/>
                <a:gd name="connsiteY16" fmla="*/ 110869 h 295613"/>
                <a:gd name="connsiteX17" fmla="*/ 112871 w 308874"/>
                <a:gd name="connsiteY17" fmla="*/ 160785 h 295613"/>
                <a:gd name="connsiteX18" fmla="*/ 4914 w 308874"/>
                <a:gd name="connsiteY18" fmla="*/ 261643 h 29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8874" h="295613">
                  <a:moveTo>
                    <a:pt x="5134" y="261716"/>
                  </a:moveTo>
                  <a:cubicBezTo>
                    <a:pt x="-1380" y="267791"/>
                    <a:pt x="-1747" y="278037"/>
                    <a:pt x="4329" y="284552"/>
                  </a:cubicBezTo>
                  <a:lnTo>
                    <a:pt x="9818" y="290480"/>
                  </a:lnTo>
                  <a:cubicBezTo>
                    <a:pt x="15893" y="296994"/>
                    <a:pt x="26140" y="297360"/>
                    <a:pt x="32654" y="291285"/>
                  </a:cubicBezTo>
                  <a:lnTo>
                    <a:pt x="140684" y="190355"/>
                  </a:lnTo>
                  <a:lnTo>
                    <a:pt x="190307" y="194892"/>
                  </a:lnTo>
                  <a:cubicBezTo>
                    <a:pt x="190307" y="194892"/>
                    <a:pt x="190819" y="194892"/>
                    <a:pt x="191039" y="194892"/>
                  </a:cubicBezTo>
                  <a:cubicBezTo>
                    <a:pt x="193088" y="194892"/>
                    <a:pt x="195064" y="194087"/>
                    <a:pt x="196529" y="192697"/>
                  </a:cubicBezTo>
                  <a:lnTo>
                    <a:pt x="306315" y="90083"/>
                  </a:lnTo>
                  <a:cubicBezTo>
                    <a:pt x="308657" y="87887"/>
                    <a:pt x="309462" y="84594"/>
                    <a:pt x="308437" y="81520"/>
                  </a:cubicBezTo>
                  <a:cubicBezTo>
                    <a:pt x="307412" y="78519"/>
                    <a:pt x="304704" y="76396"/>
                    <a:pt x="301484" y="76103"/>
                  </a:cubicBezTo>
                  <a:lnTo>
                    <a:pt x="239199" y="70395"/>
                  </a:lnTo>
                  <a:lnTo>
                    <a:pt x="237662" y="7889"/>
                  </a:lnTo>
                  <a:cubicBezTo>
                    <a:pt x="237589" y="4669"/>
                    <a:pt x="235612" y="1888"/>
                    <a:pt x="232684" y="643"/>
                  </a:cubicBezTo>
                  <a:cubicBezTo>
                    <a:pt x="229757" y="-601"/>
                    <a:pt x="226390" y="-15"/>
                    <a:pt x="224048" y="2180"/>
                  </a:cubicBezTo>
                  <a:lnTo>
                    <a:pt x="114262" y="104794"/>
                  </a:lnTo>
                  <a:cubicBezTo>
                    <a:pt x="112578" y="106404"/>
                    <a:pt x="111626" y="108600"/>
                    <a:pt x="111699" y="110869"/>
                  </a:cubicBezTo>
                  <a:lnTo>
                    <a:pt x="112871" y="160785"/>
                  </a:lnTo>
                  <a:lnTo>
                    <a:pt x="4914" y="261643"/>
                  </a:ln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39" name="Groupe 724">
            <a:extLst>
              <a:ext uri="{FF2B5EF4-FFF2-40B4-BE49-F238E27FC236}">
                <a16:creationId xmlns:a16="http://schemas.microsoft.com/office/drawing/2014/main" id="{4F70C131-B97F-9EEB-F506-B53ECD0770DE}"/>
              </a:ext>
            </a:extLst>
          </p:cNvPr>
          <p:cNvGrpSpPr/>
          <p:nvPr/>
        </p:nvGrpSpPr>
        <p:grpSpPr>
          <a:xfrm>
            <a:off x="9983028" y="2161446"/>
            <a:ext cx="346063" cy="442216"/>
            <a:chOff x="5778985" y="2891571"/>
            <a:chExt cx="638175" cy="815491"/>
          </a:xfrm>
          <a:solidFill>
            <a:schemeClr val="bg1"/>
          </a:solidFill>
        </p:grpSpPr>
        <p:sp>
          <p:nvSpPr>
            <p:cNvPr id="40" name="Forme libre : forme 725">
              <a:extLst>
                <a:ext uri="{FF2B5EF4-FFF2-40B4-BE49-F238E27FC236}">
                  <a16:creationId xmlns:a16="http://schemas.microsoft.com/office/drawing/2014/main" id="{9B378ED2-1C32-9A2C-8BA4-891281C03146}"/>
                </a:ext>
              </a:extLst>
            </p:cNvPr>
            <p:cNvSpPr/>
            <p:nvPr/>
          </p:nvSpPr>
          <p:spPr>
            <a:xfrm>
              <a:off x="6250404" y="2956535"/>
              <a:ext cx="104775" cy="123825"/>
            </a:xfrm>
            <a:custGeom>
              <a:avLst/>
              <a:gdLst>
                <a:gd name="connsiteX0" fmla="*/ 8074 w 104775"/>
                <a:gd name="connsiteY0" fmla="*/ 119639 h 123825"/>
                <a:gd name="connsiteX1" fmla="*/ 8074 w 104775"/>
                <a:gd name="connsiteY1" fmla="*/ 119639 h 123825"/>
                <a:gd name="connsiteX2" fmla="*/ 60480 w 104775"/>
                <a:gd name="connsiteY2" fmla="*/ 15417 h 123825"/>
                <a:gd name="connsiteX3" fmla="*/ 89532 w 104775"/>
                <a:gd name="connsiteY3" fmla="*/ 11312 h 123825"/>
                <a:gd name="connsiteX4" fmla="*/ 89532 w 104775"/>
                <a:gd name="connsiteY4" fmla="*/ 11312 h 123825"/>
                <a:gd name="connsiteX5" fmla="*/ 93646 w 104775"/>
                <a:gd name="connsiteY5" fmla="*/ 40363 h 123825"/>
                <a:gd name="connsiteX6" fmla="*/ 8074 w 104775"/>
                <a:gd name="connsiteY6" fmla="*/ 11963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123825">
                  <a:moveTo>
                    <a:pt x="8074" y="119639"/>
                  </a:moveTo>
                  <a:lnTo>
                    <a:pt x="8074" y="119639"/>
                  </a:lnTo>
                  <a:cubicBezTo>
                    <a:pt x="-1089" y="112753"/>
                    <a:pt x="60480" y="15417"/>
                    <a:pt x="60480" y="15417"/>
                  </a:cubicBezTo>
                  <a:cubicBezTo>
                    <a:pt x="67367" y="6263"/>
                    <a:pt x="80378" y="4425"/>
                    <a:pt x="89532" y="11312"/>
                  </a:cubicBezTo>
                  <a:lnTo>
                    <a:pt x="89532" y="11312"/>
                  </a:lnTo>
                  <a:cubicBezTo>
                    <a:pt x="98685" y="18198"/>
                    <a:pt x="100533" y="31200"/>
                    <a:pt x="93646" y="40363"/>
                  </a:cubicBezTo>
                  <a:cubicBezTo>
                    <a:pt x="93637" y="40353"/>
                    <a:pt x="17227" y="126516"/>
                    <a:pt x="8074" y="119639"/>
                  </a:cubicBezTo>
                  <a:close/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1" name="Forme libre : forme 726">
              <a:extLst>
                <a:ext uri="{FF2B5EF4-FFF2-40B4-BE49-F238E27FC236}">
                  <a16:creationId xmlns:a16="http://schemas.microsoft.com/office/drawing/2014/main" id="{844454E9-5304-A877-78A3-99442F774F7A}"/>
                </a:ext>
              </a:extLst>
            </p:cNvPr>
            <p:cNvSpPr/>
            <p:nvPr/>
          </p:nvSpPr>
          <p:spPr>
            <a:xfrm>
              <a:off x="6184998" y="2891571"/>
              <a:ext cx="47625" cy="142875"/>
            </a:xfrm>
            <a:custGeom>
              <a:avLst/>
              <a:gdLst>
                <a:gd name="connsiteX0" fmla="*/ 14805 w 47625"/>
                <a:gd name="connsiteY0" fmla="*/ 141836 h 142875"/>
                <a:gd name="connsiteX1" fmla="*/ 14805 w 47625"/>
                <a:gd name="connsiteY1" fmla="*/ 141836 h 142875"/>
                <a:gd name="connsiteX2" fmla="*/ 8081 w 47625"/>
                <a:gd name="connsiteY2" fmla="*/ 25383 h 142875"/>
                <a:gd name="connsiteX3" fmla="*/ 31189 w 47625"/>
                <a:gd name="connsiteY3" fmla="*/ 7295 h 142875"/>
                <a:gd name="connsiteX4" fmla="*/ 31189 w 47625"/>
                <a:gd name="connsiteY4" fmla="*/ 7295 h 142875"/>
                <a:gd name="connsiteX5" fmla="*/ 49267 w 47625"/>
                <a:gd name="connsiteY5" fmla="*/ 30403 h 142875"/>
                <a:gd name="connsiteX6" fmla="*/ 14805 w 47625"/>
                <a:gd name="connsiteY6" fmla="*/ 141836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142875">
                  <a:moveTo>
                    <a:pt x="14805" y="141836"/>
                  </a:moveTo>
                  <a:lnTo>
                    <a:pt x="14805" y="141836"/>
                  </a:lnTo>
                  <a:cubicBezTo>
                    <a:pt x="3442" y="140455"/>
                    <a:pt x="8081" y="25383"/>
                    <a:pt x="8081" y="25383"/>
                  </a:cubicBezTo>
                  <a:cubicBezTo>
                    <a:pt x="9472" y="14010"/>
                    <a:pt x="19816" y="5924"/>
                    <a:pt x="31189" y="7295"/>
                  </a:cubicBezTo>
                  <a:lnTo>
                    <a:pt x="31189" y="7295"/>
                  </a:lnTo>
                  <a:cubicBezTo>
                    <a:pt x="42571" y="8686"/>
                    <a:pt x="50658" y="19021"/>
                    <a:pt x="49267" y="30403"/>
                  </a:cubicBezTo>
                  <a:cubicBezTo>
                    <a:pt x="49276" y="30403"/>
                    <a:pt x="26188" y="143217"/>
                    <a:pt x="14805" y="141836"/>
                  </a:cubicBezTo>
                  <a:close/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2" name="Forme libre : forme 727">
              <a:extLst>
                <a:ext uri="{FF2B5EF4-FFF2-40B4-BE49-F238E27FC236}">
                  <a16:creationId xmlns:a16="http://schemas.microsoft.com/office/drawing/2014/main" id="{47D16850-207B-D007-010E-DA33458418EE}"/>
                </a:ext>
              </a:extLst>
            </p:cNvPr>
            <p:cNvSpPr/>
            <p:nvPr/>
          </p:nvSpPr>
          <p:spPr>
            <a:xfrm>
              <a:off x="6056838" y="2924339"/>
              <a:ext cx="76200" cy="133350"/>
            </a:xfrm>
            <a:custGeom>
              <a:avLst/>
              <a:gdLst>
                <a:gd name="connsiteX0" fmla="*/ 72862 w 76200"/>
                <a:gd name="connsiteY0" fmla="*/ 133509 h 133350"/>
                <a:gd name="connsiteX1" fmla="*/ 72862 w 76200"/>
                <a:gd name="connsiteY1" fmla="*/ 133509 h 133350"/>
                <a:gd name="connsiteX2" fmla="*/ 8806 w 76200"/>
                <a:gd name="connsiteY2" fmla="*/ 36011 h 133350"/>
                <a:gd name="connsiteX3" fmla="*/ 19770 w 76200"/>
                <a:gd name="connsiteY3" fmla="*/ 8808 h 133350"/>
                <a:gd name="connsiteX4" fmla="*/ 19770 w 76200"/>
                <a:gd name="connsiteY4" fmla="*/ 8808 h 133350"/>
                <a:gd name="connsiteX5" fmla="*/ 46982 w 76200"/>
                <a:gd name="connsiteY5" fmla="*/ 19761 h 133350"/>
                <a:gd name="connsiteX6" fmla="*/ 72862 w 76200"/>
                <a:gd name="connsiteY6" fmla="*/ 13350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133350">
                  <a:moveTo>
                    <a:pt x="72862" y="133509"/>
                  </a:moveTo>
                  <a:lnTo>
                    <a:pt x="72862" y="133509"/>
                  </a:lnTo>
                  <a:cubicBezTo>
                    <a:pt x="62318" y="137995"/>
                    <a:pt x="8806" y="36011"/>
                    <a:pt x="8806" y="36011"/>
                  </a:cubicBezTo>
                  <a:cubicBezTo>
                    <a:pt x="4320" y="25476"/>
                    <a:pt x="9225" y="13294"/>
                    <a:pt x="19770" y="8808"/>
                  </a:cubicBezTo>
                  <a:lnTo>
                    <a:pt x="19770" y="8808"/>
                  </a:lnTo>
                  <a:cubicBezTo>
                    <a:pt x="30314" y="4321"/>
                    <a:pt x="42496" y="9217"/>
                    <a:pt x="46982" y="19761"/>
                  </a:cubicBezTo>
                  <a:cubicBezTo>
                    <a:pt x="46992" y="19761"/>
                    <a:pt x="83416" y="129023"/>
                    <a:pt x="72862" y="133509"/>
                  </a:cubicBezTo>
                  <a:close/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3" name="Forme libre : forme 728">
              <a:extLst>
                <a:ext uri="{FF2B5EF4-FFF2-40B4-BE49-F238E27FC236}">
                  <a16:creationId xmlns:a16="http://schemas.microsoft.com/office/drawing/2014/main" id="{C0C3F43E-C79E-182C-4D25-A6EAFDF49CAB}"/>
                </a:ext>
              </a:extLst>
            </p:cNvPr>
            <p:cNvSpPr/>
            <p:nvPr/>
          </p:nvSpPr>
          <p:spPr>
            <a:xfrm>
              <a:off x="5778985" y="2964112"/>
              <a:ext cx="638175" cy="742950"/>
            </a:xfrm>
            <a:custGeom>
              <a:avLst/>
              <a:gdLst>
                <a:gd name="connsiteX0" fmla="*/ 334760 w 638175"/>
                <a:gd name="connsiteY0" fmla="*/ 740122 h 742950"/>
                <a:gd name="connsiteX1" fmla="*/ 408646 w 638175"/>
                <a:gd name="connsiteY1" fmla="*/ 687144 h 742950"/>
                <a:gd name="connsiteX2" fmla="*/ 531299 w 638175"/>
                <a:gd name="connsiteY2" fmla="*/ 624936 h 742950"/>
                <a:gd name="connsiteX3" fmla="*/ 512392 w 638175"/>
                <a:gd name="connsiteY3" fmla="*/ 403746 h 742950"/>
                <a:gd name="connsiteX4" fmla="*/ 604156 w 638175"/>
                <a:gd name="connsiteY4" fmla="*/ 260052 h 742950"/>
                <a:gd name="connsiteX5" fmla="*/ 624149 w 638175"/>
                <a:gd name="connsiteY5" fmla="*/ 200626 h 742950"/>
                <a:gd name="connsiteX6" fmla="*/ 537834 w 638175"/>
                <a:gd name="connsiteY6" fmla="*/ 185367 h 742950"/>
                <a:gd name="connsiteX7" fmla="*/ 457519 w 638175"/>
                <a:gd name="connsiteY7" fmla="*/ 239326 h 742950"/>
                <a:gd name="connsiteX8" fmla="*/ 457519 w 638175"/>
                <a:gd name="connsiteY8" fmla="*/ 239307 h 742950"/>
                <a:gd name="connsiteX9" fmla="*/ 457300 w 638175"/>
                <a:gd name="connsiteY9" fmla="*/ 239554 h 742950"/>
                <a:gd name="connsiteX10" fmla="*/ 453147 w 638175"/>
                <a:gd name="connsiteY10" fmla="*/ 243926 h 742950"/>
                <a:gd name="connsiteX11" fmla="*/ 410694 w 638175"/>
                <a:gd name="connsiteY11" fmla="*/ 264376 h 742950"/>
                <a:gd name="connsiteX12" fmla="*/ 373184 w 638175"/>
                <a:gd name="connsiteY12" fmla="*/ 247165 h 742950"/>
                <a:gd name="connsiteX13" fmla="*/ 127554 w 638175"/>
                <a:gd name="connsiteY13" fmla="*/ 17374 h 742950"/>
                <a:gd name="connsiteX14" fmla="*/ 51039 w 638175"/>
                <a:gd name="connsiteY14" fmla="*/ 26232 h 742950"/>
                <a:gd name="connsiteX15" fmla="*/ 61869 w 638175"/>
                <a:gd name="connsiteY15" fmla="*/ 95089 h 742950"/>
                <a:gd name="connsiteX16" fmla="*/ 238825 w 638175"/>
                <a:gd name="connsiteY16" fmla="*/ 275102 h 742950"/>
                <a:gd name="connsiteX17" fmla="*/ 223547 w 638175"/>
                <a:gd name="connsiteY17" fmla="*/ 264529 h 742950"/>
                <a:gd name="connsiteX18" fmla="*/ 140822 w 638175"/>
                <a:gd name="connsiteY18" fmla="*/ 263624 h 742950"/>
                <a:gd name="connsiteX19" fmla="*/ 140841 w 638175"/>
                <a:gd name="connsiteY19" fmla="*/ 337919 h 742950"/>
                <a:gd name="connsiteX20" fmla="*/ 159186 w 638175"/>
                <a:gd name="connsiteY20" fmla="*/ 355388 h 742950"/>
                <a:gd name="connsiteX21" fmla="*/ 111514 w 638175"/>
                <a:gd name="connsiteY21" fmla="*/ 347177 h 742950"/>
                <a:gd name="connsiteX22" fmla="*/ 74299 w 638175"/>
                <a:gd name="connsiteY22" fmla="*/ 362779 h 742950"/>
                <a:gd name="connsiteX23" fmla="*/ 76100 w 638175"/>
                <a:gd name="connsiteY23" fmla="*/ 437074 h 742950"/>
                <a:gd name="connsiteX24" fmla="*/ 90701 w 638175"/>
                <a:gd name="connsiteY24" fmla="*/ 449657 h 742950"/>
                <a:gd name="connsiteX25" fmla="*/ 53992 w 638175"/>
                <a:gd name="connsiteY25" fmla="*/ 446856 h 742950"/>
                <a:gd name="connsiteX26" fmla="*/ 18645 w 638175"/>
                <a:gd name="connsiteY26" fmla="*/ 465325 h 742950"/>
                <a:gd name="connsiteX27" fmla="*/ 27741 w 638175"/>
                <a:gd name="connsiteY27" fmla="*/ 539287 h 742950"/>
                <a:gd name="connsiteX28" fmla="*/ 72185 w 638175"/>
                <a:gd name="connsiteY28" fmla="*/ 587264 h 742950"/>
                <a:gd name="connsiteX29" fmla="*/ 71804 w 638175"/>
                <a:gd name="connsiteY29" fmla="*/ 587569 h 742950"/>
                <a:gd name="connsiteX30" fmla="*/ 334760 w 638175"/>
                <a:gd name="connsiteY30" fmla="*/ 740122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8175" h="742950">
                  <a:moveTo>
                    <a:pt x="334760" y="740122"/>
                  </a:moveTo>
                  <a:cubicBezTo>
                    <a:pt x="357516" y="721586"/>
                    <a:pt x="382205" y="703784"/>
                    <a:pt x="408646" y="687144"/>
                  </a:cubicBezTo>
                  <a:cubicBezTo>
                    <a:pt x="449394" y="661483"/>
                    <a:pt x="490828" y="640709"/>
                    <a:pt x="531299" y="624936"/>
                  </a:cubicBezTo>
                  <a:cubicBezTo>
                    <a:pt x="570257" y="553470"/>
                    <a:pt x="551940" y="467888"/>
                    <a:pt x="512392" y="403746"/>
                  </a:cubicBezTo>
                  <a:cubicBezTo>
                    <a:pt x="521527" y="338652"/>
                    <a:pt x="529575" y="290208"/>
                    <a:pt x="604156" y="260052"/>
                  </a:cubicBezTo>
                  <a:cubicBezTo>
                    <a:pt x="631817" y="248870"/>
                    <a:pt x="638208" y="224371"/>
                    <a:pt x="624149" y="200626"/>
                  </a:cubicBezTo>
                  <a:cubicBezTo>
                    <a:pt x="610709" y="177947"/>
                    <a:pt x="565780" y="173441"/>
                    <a:pt x="537834" y="185367"/>
                  </a:cubicBezTo>
                  <a:cubicBezTo>
                    <a:pt x="503401" y="200073"/>
                    <a:pt x="478112" y="218180"/>
                    <a:pt x="457519" y="239326"/>
                  </a:cubicBezTo>
                  <a:lnTo>
                    <a:pt x="457519" y="239307"/>
                  </a:lnTo>
                  <a:cubicBezTo>
                    <a:pt x="457519" y="239307"/>
                    <a:pt x="457442" y="239392"/>
                    <a:pt x="457300" y="239554"/>
                  </a:cubicBezTo>
                  <a:cubicBezTo>
                    <a:pt x="455909" y="241002"/>
                    <a:pt x="454518" y="242459"/>
                    <a:pt x="453147" y="243926"/>
                  </a:cubicBezTo>
                  <a:cubicBezTo>
                    <a:pt x="445908" y="250965"/>
                    <a:pt x="430239" y="263662"/>
                    <a:pt x="410694" y="264376"/>
                  </a:cubicBezTo>
                  <a:cubicBezTo>
                    <a:pt x="393539" y="265005"/>
                    <a:pt x="378556" y="252327"/>
                    <a:pt x="373184" y="247165"/>
                  </a:cubicBezTo>
                  <a:cubicBezTo>
                    <a:pt x="293165" y="154229"/>
                    <a:pt x="200296" y="67323"/>
                    <a:pt x="127554" y="17374"/>
                  </a:cubicBezTo>
                  <a:cubicBezTo>
                    <a:pt x="103436" y="810"/>
                    <a:pt x="69175" y="4782"/>
                    <a:pt x="51039" y="26232"/>
                  </a:cubicBezTo>
                  <a:cubicBezTo>
                    <a:pt x="32894" y="47692"/>
                    <a:pt x="37742" y="78525"/>
                    <a:pt x="61869" y="95089"/>
                  </a:cubicBezTo>
                  <a:cubicBezTo>
                    <a:pt x="118114" y="133712"/>
                    <a:pt x="181103" y="200959"/>
                    <a:pt x="238825" y="275102"/>
                  </a:cubicBezTo>
                  <a:cubicBezTo>
                    <a:pt x="233672" y="271415"/>
                    <a:pt x="228566" y="267872"/>
                    <a:pt x="223547" y="264529"/>
                  </a:cubicBezTo>
                  <a:cubicBezTo>
                    <a:pt x="197867" y="247403"/>
                    <a:pt x="163663" y="243364"/>
                    <a:pt x="140822" y="263624"/>
                  </a:cubicBezTo>
                  <a:cubicBezTo>
                    <a:pt x="117991" y="283893"/>
                    <a:pt x="118000" y="317164"/>
                    <a:pt x="140841" y="337919"/>
                  </a:cubicBezTo>
                  <a:cubicBezTo>
                    <a:pt x="146851" y="343377"/>
                    <a:pt x="152966" y="349225"/>
                    <a:pt x="159186" y="355388"/>
                  </a:cubicBezTo>
                  <a:cubicBezTo>
                    <a:pt x="145918" y="347568"/>
                    <a:pt x="125734" y="346244"/>
                    <a:pt x="111514" y="347177"/>
                  </a:cubicBezTo>
                  <a:cubicBezTo>
                    <a:pt x="97836" y="348092"/>
                    <a:pt x="84529" y="353302"/>
                    <a:pt x="74299" y="362779"/>
                  </a:cubicBezTo>
                  <a:cubicBezTo>
                    <a:pt x="51954" y="383487"/>
                    <a:pt x="52763" y="416757"/>
                    <a:pt x="76100" y="437074"/>
                  </a:cubicBezTo>
                  <a:cubicBezTo>
                    <a:pt x="80776" y="441151"/>
                    <a:pt x="85653" y="445361"/>
                    <a:pt x="90701" y="449657"/>
                  </a:cubicBezTo>
                  <a:cubicBezTo>
                    <a:pt x="78852" y="445713"/>
                    <a:pt x="65260" y="445170"/>
                    <a:pt x="53992" y="446856"/>
                  </a:cubicBezTo>
                  <a:cubicBezTo>
                    <a:pt x="40533" y="448857"/>
                    <a:pt x="27855" y="455096"/>
                    <a:pt x="18645" y="465325"/>
                  </a:cubicBezTo>
                  <a:cubicBezTo>
                    <a:pt x="-1558" y="487747"/>
                    <a:pt x="6996" y="515922"/>
                    <a:pt x="27741" y="539287"/>
                  </a:cubicBezTo>
                  <a:cubicBezTo>
                    <a:pt x="43362" y="556880"/>
                    <a:pt x="58021" y="572815"/>
                    <a:pt x="72185" y="587264"/>
                  </a:cubicBezTo>
                  <a:lnTo>
                    <a:pt x="71804" y="587569"/>
                  </a:lnTo>
                  <a:cubicBezTo>
                    <a:pt x="158643" y="674399"/>
                    <a:pt x="238206" y="743246"/>
                    <a:pt x="334760" y="740122"/>
                  </a:cubicBezTo>
                  <a:close/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91172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CB2B18-98CA-9AC5-FE2E-80A6BB628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Des mises en page sans photos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8386EE0F-2FC7-7C16-1A59-A21D3EC9A3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6746662"/>
              </p:ext>
            </p:extLst>
          </p:nvPr>
        </p:nvGraphicFramePr>
        <p:xfrm>
          <a:off x="331393" y="1552639"/>
          <a:ext cx="11580355" cy="4788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00473289-85F3-6F23-4D67-C74C8F6F35D2}"/>
              </a:ext>
            </a:extLst>
          </p:cNvPr>
          <p:cNvSpPr txBox="1"/>
          <p:nvPr/>
        </p:nvSpPr>
        <p:spPr>
          <a:xfrm>
            <a:off x="2773970" y="930628"/>
            <a:ext cx="66440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r-FR" sz="140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Pour des slides de graphique dense</a:t>
            </a:r>
            <a:endParaRPr lang="fr-FR" sz="3200">
              <a:solidFill>
                <a:schemeClr val="tx2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0AD8A7D-9525-DBB8-A000-F322408C2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81716" y="-402275"/>
            <a:ext cx="228571" cy="110791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5808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D256D95-C743-8A76-1803-A57BE994E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Selection</a:t>
            </a:r>
            <a:r>
              <a:rPr lang="fr-FR"/>
              <a:t> de photo/pictos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FC114C-8A09-BA44-D0CB-C9F5F5534A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04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6852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0077DD0-BDCA-3FA9-BC56-F4E1C34DC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pictogrammes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E28C296-8BB4-E947-170D-0A7C3C339D52}"/>
              </a:ext>
            </a:extLst>
          </p:cNvPr>
          <p:cNvGrpSpPr/>
          <p:nvPr/>
        </p:nvGrpSpPr>
        <p:grpSpPr>
          <a:xfrm>
            <a:off x="780898" y="1683095"/>
            <a:ext cx="888865" cy="888865"/>
            <a:chOff x="1586780" y="3077181"/>
            <a:chExt cx="888865" cy="888865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9FF043B7-756B-AD08-EBD1-2ABD5D8B2EB2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6F9AE53-1289-78CD-C6C0-BC386C11BAFA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EB56A09A-22CE-565E-95BB-B9C8CA5EE1A0}"/>
              </a:ext>
            </a:extLst>
          </p:cNvPr>
          <p:cNvGrpSpPr/>
          <p:nvPr/>
        </p:nvGrpSpPr>
        <p:grpSpPr>
          <a:xfrm>
            <a:off x="1863269" y="1683094"/>
            <a:ext cx="888865" cy="888865"/>
            <a:chOff x="1586780" y="3077181"/>
            <a:chExt cx="888865" cy="888865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D1C42857-7F53-53E8-661E-DACF9EFA80E1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AE4481-8D71-AC0C-AE11-5623150287DC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686B737-E37C-09A7-6877-06E3859D57DA}"/>
              </a:ext>
            </a:extLst>
          </p:cNvPr>
          <p:cNvGrpSpPr/>
          <p:nvPr/>
        </p:nvGrpSpPr>
        <p:grpSpPr>
          <a:xfrm>
            <a:off x="2945640" y="1683095"/>
            <a:ext cx="888865" cy="888865"/>
            <a:chOff x="1586780" y="3077181"/>
            <a:chExt cx="888865" cy="88886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B787A0A1-4B33-DA60-0535-9B43172D5C53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789A78-461C-7518-793D-F1C7F0F0D417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72AEFFF-9F5E-7521-8EF8-E5A7FE916528}"/>
              </a:ext>
            </a:extLst>
          </p:cNvPr>
          <p:cNvGrpSpPr/>
          <p:nvPr/>
        </p:nvGrpSpPr>
        <p:grpSpPr>
          <a:xfrm>
            <a:off x="4028011" y="1683094"/>
            <a:ext cx="888865" cy="888865"/>
            <a:chOff x="1586780" y="3077181"/>
            <a:chExt cx="888865" cy="888865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5806777B-89B7-9214-AE8F-8406FA434E30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D60420-2EF2-59A5-9B13-6E21E3DA19B0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D24BBD2-201D-8881-8FA1-4A8335F0BB7E}"/>
              </a:ext>
            </a:extLst>
          </p:cNvPr>
          <p:cNvGrpSpPr/>
          <p:nvPr/>
        </p:nvGrpSpPr>
        <p:grpSpPr>
          <a:xfrm>
            <a:off x="5110382" y="1683093"/>
            <a:ext cx="888865" cy="888865"/>
            <a:chOff x="1586780" y="3077181"/>
            <a:chExt cx="888865" cy="888865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85D23E3D-03EA-CEB1-4B1B-97914BC8494C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500E339-CB76-9C6F-DAE4-A98D282B2F3B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791844C-FBEF-7AD7-3508-5653FA923799}"/>
              </a:ext>
            </a:extLst>
          </p:cNvPr>
          <p:cNvGrpSpPr/>
          <p:nvPr/>
        </p:nvGrpSpPr>
        <p:grpSpPr>
          <a:xfrm>
            <a:off x="6192753" y="1683092"/>
            <a:ext cx="888865" cy="888865"/>
            <a:chOff x="1586780" y="3077181"/>
            <a:chExt cx="888865" cy="888865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45CF0B21-5200-EB91-340C-47B7FFAEBBBB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459CD2B-DC61-D9E1-0F77-8078257955E8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BBCDB531-FD3D-D238-4C1C-8E0AE53F2524}"/>
              </a:ext>
            </a:extLst>
          </p:cNvPr>
          <p:cNvGrpSpPr/>
          <p:nvPr/>
        </p:nvGrpSpPr>
        <p:grpSpPr>
          <a:xfrm>
            <a:off x="7275124" y="1683093"/>
            <a:ext cx="888865" cy="888865"/>
            <a:chOff x="1586780" y="3077181"/>
            <a:chExt cx="888865" cy="888865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7E3422D-5758-67A5-617F-D19E61DAFC56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CC8B495-DE7D-4182-2512-875F7EF3EDBA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CF333A6-0068-D5B8-BBD2-84DF78CA22B0}"/>
              </a:ext>
            </a:extLst>
          </p:cNvPr>
          <p:cNvGrpSpPr/>
          <p:nvPr/>
        </p:nvGrpSpPr>
        <p:grpSpPr>
          <a:xfrm>
            <a:off x="8357495" y="1683092"/>
            <a:ext cx="888865" cy="888865"/>
            <a:chOff x="1586780" y="3077181"/>
            <a:chExt cx="888865" cy="888865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85E6719E-9598-D0EA-69F7-341DA0894929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6BD918C-4C3D-5E5E-949C-97D5CAB9A94E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8760C539-D02D-256A-CDBF-C0313FAAC876}"/>
              </a:ext>
            </a:extLst>
          </p:cNvPr>
          <p:cNvGrpSpPr/>
          <p:nvPr/>
        </p:nvGrpSpPr>
        <p:grpSpPr>
          <a:xfrm>
            <a:off x="9439866" y="1683091"/>
            <a:ext cx="888865" cy="888865"/>
            <a:chOff x="1586780" y="3077181"/>
            <a:chExt cx="888865" cy="888865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E2CD9327-89AA-2766-12BE-5BB34FA07AB1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2ADF70-0556-02E5-D0A1-316932FE20D3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AB82A73-A602-5B09-BAF4-E597BA74E0AB}"/>
              </a:ext>
            </a:extLst>
          </p:cNvPr>
          <p:cNvGrpSpPr/>
          <p:nvPr/>
        </p:nvGrpSpPr>
        <p:grpSpPr>
          <a:xfrm>
            <a:off x="10522237" y="1683090"/>
            <a:ext cx="888865" cy="888865"/>
            <a:chOff x="1586780" y="3077181"/>
            <a:chExt cx="888865" cy="888865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E5E6E9BD-712D-3691-D9EC-0452D1811A18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77201B-3941-762E-0C24-60828D44F897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C84ADB0C-F1B0-6AB7-DAF5-E3EADC0F965C}"/>
              </a:ext>
            </a:extLst>
          </p:cNvPr>
          <p:cNvGrpSpPr/>
          <p:nvPr/>
        </p:nvGrpSpPr>
        <p:grpSpPr>
          <a:xfrm>
            <a:off x="780898" y="2772381"/>
            <a:ext cx="888865" cy="888865"/>
            <a:chOff x="1586780" y="3077181"/>
            <a:chExt cx="888865" cy="888865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DA0B1F27-542B-32D0-4F88-9AA18D45E560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B22E531-3303-AA2C-7C24-6FA6E29AC191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EFE0B23-1AFE-9750-7D5A-FDF8AFBB93A9}"/>
              </a:ext>
            </a:extLst>
          </p:cNvPr>
          <p:cNvGrpSpPr/>
          <p:nvPr/>
        </p:nvGrpSpPr>
        <p:grpSpPr>
          <a:xfrm>
            <a:off x="1863269" y="2772380"/>
            <a:ext cx="888865" cy="888865"/>
            <a:chOff x="1586780" y="3077181"/>
            <a:chExt cx="888865" cy="888865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03B54A94-1DBD-468C-7A10-59FADAA49233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F054A18-DDFE-C0A3-5D83-FE086EF25AF1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4696A6ED-1197-D421-3CEA-CB18A01CF0C9}"/>
              </a:ext>
            </a:extLst>
          </p:cNvPr>
          <p:cNvGrpSpPr/>
          <p:nvPr/>
        </p:nvGrpSpPr>
        <p:grpSpPr>
          <a:xfrm>
            <a:off x="2945640" y="2772381"/>
            <a:ext cx="888865" cy="888865"/>
            <a:chOff x="1586780" y="3077181"/>
            <a:chExt cx="888865" cy="888865"/>
          </a:xfrm>
        </p:grpSpPr>
        <p:sp>
          <p:nvSpPr>
            <p:cNvPr id="44" name="Rectangle : coins arrondis 43">
              <a:extLst>
                <a:ext uri="{FF2B5EF4-FFF2-40B4-BE49-F238E27FC236}">
                  <a16:creationId xmlns:a16="http://schemas.microsoft.com/office/drawing/2014/main" id="{5E9A5443-BFDF-3FDA-A816-C5680BB9B6C5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134E183-58FA-AD6D-F70C-35094716A0B7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FAF9B00A-2546-D9D8-0F3B-C761078AB49C}"/>
              </a:ext>
            </a:extLst>
          </p:cNvPr>
          <p:cNvGrpSpPr/>
          <p:nvPr/>
        </p:nvGrpSpPr>
        <p:grpSpPr>
          <a:xfrm>
            <a:off x="4028011" y="2772380"/>
            <a:ext cx="888865" cy="888865"/>
            <a:chOff x="1586780" y="3077181"/>
            <a:chExt cx="888865" cy="888865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273D19A4-FAF6-BF1F-1BBB-63EAD5432908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6C68D12-5669-9FE4-EDEE-BF2F48B4F890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8739BB5D-07CE-19A4-515D-0782FF957613}"/>
              </a:ext>
            </a:extLst>
          </p:cNvPr>
          <p:cNvGrpSpPr/>
          <p:nvPr/>
        </p:nvGrpSpPr>
        <p:grpSpPr>
          <a:xfrm>
            <a:off x="5110382" y="2772379"/>
            <a:ext cx="888865" cy="888865"/>
            <a:chOff x="1586780" y="3077181"/>
            <a:chExt cx="888865" cy="888865"/>
          </a:xfrm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id="{2347AF81-F6B7-DA9F-1BE3-9D7EBC09EA03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33622F8-C2D9-C115-54B0-C747B9D9A899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30C0D445-8556-337D-4D7A-A34041929C5A}"/>
              </a:ext>
            </a:extLst>
          </p:cNvPr>
          <p:cNvGrpSpPr/>
          <p:nvPr/>
        </p:nvGrpSpPr>
        <p:grpSpPr>
          <a:xfrm>
            <a:off x="6192753" y="2772378"/>
            <a:ext cx="888865" cy="888865"/>
            <a:chOff x="1586780" y="3077181"/>
            <a:chExt cx="888865" cy="888865"/>
          </a:xfrm>
        </p:grpSpPr>
        <p:sp>
          <p:nvSpPr>
            <p:cNvPr id="53" name="Rectangle : coins arrondis 52">
              <a:extLst>
                <a:ext uri="{FF2B5EF4-FFF2-40B4-BE49-F238E27FC236}">
                  <a16:creationId xmlns:a16="http://schemas.microsoft.com/office/drawing/2014/main" id="{8B700B9F-E040-80F0-19ED-3BD3593836BA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F7E7EFB-183F-CACD-09F4-D84E3828C7D3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6C9584A4-9BBB-BF7C-B952-5D89488C79EB}"/>
              </a:ext>
            </a:extLst>
          </p:cNvPr>
          <p:cNvGrpSpPr/>
          <p:nvPr/>
        </p:nvGrpSpPr>
        <p:grpSpPr>
          <a:xfrm>
            <a:off x="7275124" y="2772379"/>
            <a:ext cx="888865" cy="888865"/>
            <a:chOff x="1586780" y="3077181"/>
            <a:chExt cx="888865" cy="888865"/>
          </a:xfrm>
        </p:grpSpPr>
        <p:sp>
          <p:nvSpPr>
            <p:cNvPr id="56" name="Rectangle : coins arrondis 55">
              <a:extLst>
                <a:ext uri="{FF2B5EF4-FFF2-40B4-BE49-F238E27FC236}">
                  <a16:creationId xmlns:a16="http://schemas.microsoft.com/office/drawing/2014/main" id="{5805C7BB-E94A-DB1B-9D1A-D1E716C2394B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03E079-879F-8044-5BA8-11A057326017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619CE163-61C7-8041-31A2-6C6E7E17CE05}"/>
              </a:ext>
            </a:extLst>
          </p:cNvPr>
          <p:cNvGrpSpPr/>
          <p:nvPr/>
        </p:nvGrpSpPr>
        <p:grpSpPr>
          <a:xfrm>
            <a:off x="8357495" y="2772378"/>
            <a:ext cx="888865" cy="888865"/>
            <a:chOff x="1586780" y="3077181"/>
            <a:chExt cx="888865" cy="888865"/>
          </a:xfrm>
        </p:grpSpPr>
        <p:sp>
          <p:nvSpPr>
            <p:cNvPr id="59" name="Rectangle : coins arrondis 58">
              <a:extLst>
                <a:ext uri="{FF2B5EF4-FFF2-40B4-BE49-F238E27FC236}">
                  <a16:creationId xmlns:a16="http://schemas.microsoft.com/office/drawing/2014/main" id="{E76280B8-9002-79B6-88CB-A489A8940DD3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53E4C4B-E9C9-A41B-89CF-9C32FF69F792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2DDA7ECF-F884-055D-7CA5-48B1679E45CF}"/>
              </a:ext>
            </a:extLst>
          </p:cNvPr>
          <p:cNvGrpSpPr/>
          <p:nvPr/>
        </p:nvGrpSpPr>
        <p:grpSpPr>
          <a:xfrm>
            <a:off x="9439866" y="2772377"/>
            <a:ext cx="888865" cy="888865"/>
            <a:chOff x="1586780" y="3077181"/>
            <a:chExt cx="888865" cy="888865"/>
          </a:xfrm>
        </p:grpSpPr>
        <p:sp>
          <p:nvSpPr>
            <p:cNvPr id="62" name="Rectangle : coins arrondis 61">
              <a:extLst>
                <a:ext uri="{FF2B5EF4-FFF2-40B4-BE49-F238E27FC236}">
                  <a16:creationId xmlns:a16="http://schemas.microsoft.com/office/drawing/2014/main" id="{F720AFA4-B1C1-1BFB-B9A8-41BE85172314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7CB2214-BCB6-91AA-3570-B7A9C9681545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9E77C213-493E-5A5F-FBF3-F0A4DD228C6E}"/>
              </a:ext>
            </a:extLst>
          </p:cNvPr>
          <p:cNvGrpSpPr/>
          <p:nvPr/>
        </p:nvGrpSpPr>
        <p:grpSpPr>
          <a:xfrm>
            <a:off x="10522237" y="2772376"/>
            <a:ext cx="888865" cy="888865"/>
            <a:chOff x="1586780" y="3077181"/>
            <a:chExt cx="888865" cy="888865"/>
          </a:xfrm>
        </p:grpSpPr>
        <p:sp>
          <p:nvSpPr>
            <p:cNvPr id="65" name="Rectangle : coins arrondis 64">
              <a:extLst>
                <a:ext uri="{FF2B5EF4-FFF2-40B4-BE49-F238E27FC236}">
                  <a16:creationId xmlns:a16="http://schemas.microsoft.com/office/drawing/2014/main" id="{1B14F676-A641-3069-B499-3690BED7DE31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4DB1DAE-C4EA-C86B-E2F8-E4949376FDBC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3DF654E2-1CE0-F9FD-6998-6005A91D25D5}"/>
              </a:ext>
            </a:extLst>
          </p:cNvPr>
          <p:cNvGrpSpPr/>
          <p:nvPr/>
        </p:nvGrpSpPr>
        <p:grpSpPr>
          <a:xfrm>
            <a:off x="780898" y="3861667"/>
            <a:ext cx="888865" cy="888865"/>
            <a:chOff x="1586780" y="3077181"/>
            <a:chExt cx="888865" cy="888865"/>
          </a:xfrm>
        </p:grpSpPr>
        <p:sp>
          <p:nvSpPr>
            <p:cNvPr id="68" name="Rectangle : coins arrondis 67">
              <a:extLst>
                <a:ext uri="{FF2B5EF4-FFF2-40B4-BE49-F238E27FC236}">
                  <a16:creationId xmlns:a16="http://schemas.microsoft.com/office/drawing/2014/main" id="{437FB7F4-E0C9-3E55-0B7D-29221FAEDFCB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B14E262-2797-0D6B-BBFD-3D824F0CA6E0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67CB580E-79F5-ADD6-5DAB-80886331C185}"/>
              </a:ext>
            </a:extLst>
          </p:cNvPr>
          <p:cNvGrpSpPr/>
          <p:nvPr/>
        </p:nvGrpSpPr>
        <p:grpSpPr>
          <a:xfrm>
            <a:off x="1863269" y="3861666"/>
            <a:ext cx="888865" cy="888865"/>
            <a:chOff x="1586780" y="3077181"/>
            <a:chExt cx="888865" cy="888865"/>
          </a:xfrm>
        </p:grpSpPr>
        <p:sp>
          <p:nvSpPr>
            <p:cNvPr id="71" name="Rectangle : coins arrondis 70">
              <a:extLst>
                <a:ext uri="{FF2B5EF4-FFF2-40B4-BE49-F238E27FC236}">
                  <a16:creationId xmlns:a16="http://schemas.microsoft.com/office/drawing/2014/main" id="{E07466D2-29C5-09C1-B0DB-E19897A43D47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2072850-28F7-09D6-AD70-82F79D9F5D0A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3B7D293F-5183-411C-47C8-510487FD9731}"/>
              </a:ext>
            </a:extLst>
          </p:cNvPr>
          <p:cNvGrpSpPr/>
          <p:nvPr/>
        </p:nvGrpSpPr>
        <p:grpSpPr>
          <a:xfrm>
            <a:off x="2945640" y="3861667"/>
            <a:ext cx="888865" cy="888865"/>
            <a:chOff x="1586780" y="3077181"/>
            <a:chExt cx="888865" cy="888865"/>
          </a:xfrm>
        </p:grpSpPr>
        <p:sp>
          <p:nvSpPr>
            <p:cNvPr id="74" name="Rectangle : coins arrondis 73">
              <a:extLst>
                <a:ext uri="{FF2B5EF4-FFF2-40B4-BE49-F238E27FC236}">
                  <a16:creationId xmlns:a16="http://schemas.microsoft.com/office/drawing/2014/main" id="{AA9CD8B6-9588-D583-F55C-A767CD72F844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D4F3175-2B8F-5561-B870-885DC2124974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B5A85704-B758-A9DF-370A-57EF9E1E509D}"/>
              </a:ext>
            </a:extLst>
          </p:cNvPr>
          <p:cNvGrpSpPr/>
          <p:nvPr/>
        </p:nvGrpSpPr>
        <p:grpSpPr>
          <a:xfrm>
            <a:off x="4028011" y="3861666"/>
            <a:ext cx="888865" cy="888865"/>
            <a:chOff x="1586780" y="3077181"/>
            <a:chExt cx="888865" cy="888865"/>
          </a:xfrm>
        </p:grpSpPr>
        <p:sp>
          <p:nvSpPr>
            <p:cNvPr id="77" name="Rectangle : coins arrondis 76">
              <a:extLst>
                <a:ext uri="{FF2B5EF4-FFF2-40B4-BE49-F238E27FC236}">
                  <a16:creationId xmlns:a16="http://schemas.microsoft.com/office/drawing/2014/main" id="{5B6672F0-E5CD-DF17-3EE2-71ACD7148C23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5A1134-C380-3C2B-D7F1-FDA8F0152E32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E36E3014-6C3D-D523-700F-F20560F76B47}"/>
              </a:ext>
            </a:extLst>
          </p:cNvPr>
          <p:cNvGrpSpPr/>
          <p:nvPr/>
        </p:nvGrpSpPr>
        <p:grpSpPr>
          <a:xfrm>
            <a:off x="5110382" y="3861665"/>
            <a:ext cx="888865" cy="888865"/>
            <a:chOff x="1586780" y="3077181"/>
            <a:chExt cx="888865" cy="888865"/>
          </a:xfrm>
        </p:grpSpPr>
        <p:sp>
          <p:nvSpPr>
            <p:cNvPr id="80" name="Rectangle : coins arrondis 79">
              <a:extLst>
                <a:ext uri="{FF2B5EF4-FFF2-40B4-BE49-F238E27FC236}">
                  <a16:creationId xmlns:a16="http://schemas.microsoft.com/office/drawing/2014/main" id="{B25A474E-DF1C-A29F-EF4C-AC662F6600F9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0D232EE-0C55-F7E0-AA5B-656ED8ED9C20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1AA6723D-ADDF-A4AF-069D-8F08550E9B5B}"/>
              </a:ext>
            </a:extLst>
          </p:cNvPr>
          <p:cNvGrpSpPr/>
          <p:nvPr/>
        </p:nvGrpSpPr>
        <p:grpSpPr>
          <a:xfrm>
            <a:off x="6192753" y="3861664"/>
            <a:ext cx="888865" cy="888865"/>
            <a:chOff x="1586780" y="3077181"/>
            <a:chExt cx="888865" cy="888865"/>
          </a:xfrm>
        </p:grpSpPr>
        <p:sp>
          <p:nvSpPr>
            <p:cNvPr id="83" name="Rectangle : coins arrondis 82">
              <a:extLst>
                <a:ext uri="{FF2B5EF4-FFF2-40B4-BE49-F238E27FC236}">
                  <a16:creationId xmlns:a16="http://schemas.microsoft.com/office/drawing/2014/main" id="{4C9BC984-45E9-2B7E-1EFA-69D850F4F8F0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8098EC7-1EAB-342A-AC49-CFEAA15F40DE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DC716EA5-BF8E-6E54-E502-472D1917E27B}"/>
              </a:ext>
            </a:extLst>
          </p:cNvPr>
          <p:cNvGrpSpPr/>
          <p:nvPr/>
        </p:nvGrpSpPr>
        <p:grpSpPr>
          <a:xfrm>
            <a:off x="7275124" y="3861665"/>
            <a:ext cx="888865" cy="888865"/>
            <a:chOff x="1586780" y="3077181"/>
            <a:chExt cx="888865" cy="888865"/>
          </a:xfrm>
        </p:grpSpPr>
        <p:sp>
          <p:nvSpPr>
            <p:cNvPr id="86" name="Rectangle : coins arrondis 85">
              <a:extLst>
                <a:ext uri="{FF2B5EF4-FFF2-40B4-BE49-F238E27FC236}">
                  <a16:creationId xmlns:a16="http://schemas.microsoft.com/office/drawing/2014/main" id="{C8D325C9-509E-A5AC-465E-3C61C95331DE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D32CCFA-24E2-C6D8-DBEE-F41C648C13ED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C92D9E79-A408-AA30-62F0-852BC877FF79}"/>
              </a:ext>
            </a:extLst>
          </p:cNvPr>
          <p:cNvGrpSpPr/>
          <p:nvPr/>
        </p:nvGrpSpPr>
        <p:grpSpPr>
          <a:xfrm>
            <a:off x="8357495" y="3861664"/>
            <a:ext cx="888865" cy="888865"/>
            <a:chOff x="1586780" y="3077181"/>
            <a:chExt cx="888865" cy="888865"/>
          </a:xfrm>
        </p:grpSpPr>
        <p:sp>
          <p:nvSpPr>
            <p:cNvPr id="89" name="Rectangle : coins arrondis 88">
              <a:extLst>
                <a:ext uri="{FF2B5EF4-FFF2-40B4-BE49-F238E27FC236}">
                  <a16:creationId xmlns:a16="http://schemas.microsoft.com/office/drawing/2014/main" id="{FE22DF08-0248-B7CC-6D4F-FA415621C899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36F780E7-F3E8-C88B-452F-7CCEB3F41F56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B0323090-A795-8A4F-9623-4A08285DA1D3}"/>
              </a:ext>
            </a:extLst>
          </p:cNvPr>
          <p:cNvGrpSpPr/>
          <p:nvPr/>
        </p:nvGrpSpPr>
        <p:grpSpPr>
          <a:xfrm>
            <a:off x="9439866" y="3861663"/>
            <a:ext cx="888865" cy="888865"/>
            <a:chOff x="1586780" y="3077181"/>
            <a:chExt cx="888865" cy="888865"/>
          </a:xfrm>
        </p:grpSpPr>
        <p:sp>
          <p:nvSpPr>
            <p:cNvPr id="92" name="Rectangle : coins arrondis 91">
              <a:extLst>
                <a:ext uri="{FF2B5EF4-FFF2-40B4-BE49-F238E27FC236}">
                  <a16:creationId xmlns:a16="http://schemas.microsoft.com/office/drawing/2014/main" id="{CFCBF2BF-0AEB-0BD0-7EF7-DE7201C37286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AF6EAEC-F525-7EA7-75CD-4D1CD51527BD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E5BA74E4-8C38-FC1E-29D3-7B9B6349EC03}"/>
              </a:ext>
            </a:extLst>
          </p:cNvPr>
          <p:cNvGrpSpPr/>
          <p:nvPr/>
        </p:nvGrpSpPr>
        <p:grpSpPr>
          <a:xfrm>
            <a:off x="10522237" y="3861662"/>
            <a:ext cx="888865" cy="888865"/>
            <a:chOff x="1586780" y="3077181"/>
            <a:chExt cx="888865" cy="888865"/>
          </a:xfrm>
        </p:grpSpPr>
        <p:sp>
          <p:nvSpPr>
            <p:cNvPr id="95" name="Rectangle : coins arrondis 94">
              <a:extLst>
                <a:ext uri="{FF2B5EF4-FFF2-40B4-BE49-F238E27FC236}">
                  <a16:creationId xmlns:a16="http://schemas.microsoft.com/office/drawing/2014/main" id="{D4D9FAB9-FE56-6899-0F08-621B8F7A2C90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5B6A58A-A3C8-C56A-4E31-6CC77CFACF31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C88C95A5-F93C-C02F-457C-C5F64A3D7475}"/>
              </a:ext>
            </a:extLst>
          </p:cNvPr>
          <p:cNvGrpSpPr/>
          <p:nvPr/>
        </p:nvGrpSpPr>
        <p:grpSpPr>
          <a:xfrm>
            <a:off x="780898" y="4950953"/>
            <a:ext cx="888865" cy="888865"/>
            <a:chOff x="1586780" y="3077181"/>
            <a:chExt cx="888865" cy="888865"/>
          </a:xfrm>
        </p:grpSpPr>
        <p:sp>
          <p:nvSpPr>
            <p:cNvPr id="98" name="Rectangle : coins arrondis 97">
              <a:extLst>
                <a:ext uri="{FF2B5EF4-FFF2-40B4-BE49-F238E27FC236}">
                  <a16:creationId xmlns:a16="http://schemas.microsoft.com/office/drawing/2014/main" id="{64A679A8-8054-EEA3-5734-43B25C51ABE6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E134742-447F-C0E1-817B-A5E85116BB05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C20F0E07-8FC4-80CD-6496-678A485DE941}"/>
              </a:ext>
            </a:extLst>
          </p:cNvPr>
          <p:cNvGrpSpPr/>
          <p:nvPr/>
        </p:nvGrpSpPr>
        <p:grpSpPr>
          <a:xfrm>
            <a:off x="1863269" y="4950952"/>
            <a:ext cx="888865" cy="888865"/>
            <a:chOff x="1586780" y="3077181"/>
            <a:chExt cx="888865" cy="888865"/>
          </a:xfrm>
        </p:grpSpPr>
        <p:sp>
          <p:nvSpPr>
            <p:cNvPr id="101" name="Rectangle : coins arrondis 100">
              <a:extLst>
                <a:ext uri="{FF2B5EF4-FFF2-40B4-BE49-F238E27FC236}">
                  <a16:creationId xmlns:a16="http://schemas.microsoft.com/office/drawing/2014/main" id="{47DBE302-6C6D-657E-09D1-9DBD80FFC68D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34217B5-5E8A-E0BC-D37F-0A2FC40B290E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328ECF06-0617-6710-CC79-0963FF79BBBB}"/>
              </a:ext>
            </a:extLst>
          </p:cNvPr>
          <p:cNvGrpSpPr/>
          <p:nvPr/>
        </p:nvGrpSpPr>
        <p:grpSpPr>
          <a:xfrm>
            <a:off x="2945640" y="4950953"/>
            <a:ext cx="888865" cy="888865"/>
            <a:chOff x="1586780" y="3077181"/>
            <a:chExt cx="888865" cy="888865"/>
          </a:xfrm>
        </p:grpSpPr>
        <p:sp>
          <p:nvSpPr>
            <p:cNvPr id="104" name="Rectangle : coins arrondis 103">
              <a:extLst>
                <a:ext uri="{FF2B5EF4-FFF2-40B4-BE49-F238E27FC236}">
                  <a16:creationId xmlns:a16="http://schemas.microsoft.com/office/drawing/2014/main" id="{C2C12A0C-6A47-EB39-C506-FC4B4CF8E96A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CA99CFA-337E-3D6E-0528-D876E2A714AF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A06CE361-0584-CBF4-5D39-F57EB9B648DF}"/>
              </a:ext>
            </a:extLst>
          </p:cNvPr>
          <p:cNvGrpSpPr/>
          <p:nvPr/>
        </p:nvGrpSpPr>
        <p:grpSpPr>
          <a:xfrm>
            <a:off x="4028011" y="4950952"/>
            <a:ext cx="888865" cy="888865"/>
            <a:chOff x="1586780" y="3077181"/>
            <a:chExt cx="888865" cy="888865"/>
          </a:xfrm>
        </p:grpSpPr>
        <p:sp>
          <p:nvSpPr>
            <p:cNvPr id="107" name="Rectangle : coins arrondis 106">
              <a:extLst>
                <a:ext uri="{FF2B5EF4-FFF2-40B4-BE49-F238E27FC236}">
                  <a16:creationId xmlns:a16="http://schemas.microsoft.com/office/drawing/2014/main" id="{73A8C650-07B9-9743-3C39-DD44F7F5379F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6CB34AE-32ED-5043-A57D-13E956123567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2E3AF72A-98CD-0013-7EEC-F34F4D76C2D0}"/>
              </a:ext>
            </a:extLst>
          </p:cNvPr>
          <p:cNvGrpSpPr/>
          <p:nvPr/>
        </p:nvGrpSpPr>
        <p:grpSpPr>
          <a:xfrm>
            <a:off x="5110382" y="4950951"/>
            <a:ext cx="888865" cy="888865"/>
            <a:chOff x="1586780" y="3077181"/>
            <a:chExt cx="888865" cy="888865"/>
          </a:xfrm>
        </p:grpSpPr>
        <p:sp>
          <p:nvSpPr>
            <p:cNvPr id="110" name="Rectangle : coins arrondis 109">
              <a:extLst>
                <a:ext uri="{FF2B5EF4-FFF2-40B4-BE49-F238E27FC236}">
                  <a16:creationId xmlns:a16="http://schemas.microsoft.com/office/drawing/2014/main" id="{F49434CF-80BE-A56F-2EAD-8302890CB9E7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5362456-BBF2-5C24-DB14-5392CFCF7EBE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3303917F-555B-9371-5B7E-34F3C282CB34}"/>
              </a:ext>
            </a:extLst>
          </p:cNvPr>
          <p:cNvGrpSpPr/>
          <p:nvPr/>
        </p:nvGrpSpPr>
        <p:grpSpPr>
          <a:xfrm>
            <a:off x="6192753" y="4950950"/>
            <a:ext cx="888865" cy="888865"/>
            <a:chOff x="1586780" y="3077181"/>
            <a:chExt cx="888865" cy="888865"/>
          </a:xfrm>
        </p:grpSpPr>
        <p:sp>
          <p:nvSpPr>
            <p:cNvPr id="113" name="Rectangle : coins arrondis 112">
              <a:extLst>
                <a:ext uri="{FF2B5EF4-FFF2-40B4-BE49-F238E27FC236}">
                  <a16:creationId xmlns:a16="http://schemas.microsoft.com/office/drawing/2014/main" id="{BAACD122-F58F-90CA-E756-FAD4BD2ABA12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9468C58-0A09-4C68-2AA0-63FEB7A6620F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B83D5A6B-ED36-5450-8347-091198A42695}"/>
              </a:ext>
            </a:extLst>
          </p:cNvPr>
          <p:cNvGrpSpPr/>
          <p:nvPr/>
        </p:nvGrpSpPr>
        <p:grpSpPr>
          <a:xfrm>
            <a:off x="7275124" y="4950951"/>
            <a:ext cx="888865" cy="888865"/>
            <a:chOff x="1586780" y="3077181"/>
            <a:chExt cx="888865" cy="888865"/>
          </a:xfrm>
        </p:grpSpPr>
        <p:sp>
          <p:nvSpPr>
            <p:cNvPr id="116" name="Rectangle : coins arrondis 115">
              <a:extLst>
                <a:ext uri="{FF2B5EF4-FFF2-40B4-BE49-F238E27FC236}">
                  <a16:creationId xmlns:a16="http://schemas.microsoft.com/office/drawing/2014/main" id="{83592174-CCEC-E7E6-7342-357F9EF711B6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460FF170-1B52-576A-108E-56A678B67972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63C4305B-B7D9-BFCD-FF90-3C078B240B41}"/>
              </a:ext>
            </a:extLst>
          </p:cNvPr>
          <p:cNvGrpSpPr/>
          <p:nvPr/>
        </p:nvGrpSpPr>
        <p:grpSpPr>
          <a:xfrm>
            <a:off x="8357495" y="4950950"/>
            <a:ext cx="888865" cy="888865"/>
            <a:chOff x="1586780" y="3077181"/>
            <a:chExt cx="888865" cy="888865"/>
          </a:xfrm>
        </p:grpSpPr>
        <p:sp>
          <p:nvSpPr>
            <p:cNvPr id="119" name="Rectangle : coins arrondis 118">
              <a:extLst>
                <a:ext uri="{FF2B5EF4-FFF2-40B4-BE49-F238E27FC236}">
                  <a16:creationId xmlns:a16="http://schemas.microsoft.com/office/drawing/2014/main" id="{B1559B3F-9AF3-A3D7-FBE0-912526EBF990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3AF20BB-44BB-782B-5745-C156C362643A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21" name="Groupe 120">
            <a:extLst>
              <a:ext uri="{FF2B5EF4-FFF2-40B4-BE49-F238E27FC236}">
                <a16:creationId xmlns:a16="http://schemas.microsoft.com/office/drawing/2014/main" id="{B5368A54-4004-11AF-BBCB-06E618C12D09}"/>
              </a:ext>
            </a:extLst>
          </p:cNvPr>
          <p:cNvGrpSpPr/>
          <p:nvPr/>
        </p:nvGrpSpPr>
        <p:grpSpPr>
          <a:xfrm>
            <a:off x="9439866" y="4950949"/>
            <a:ext cx="888865" cy="888865"/>
            <a:chOff x="1586780" y="3077181"/>
            <a:chExt cx="888865" cy="888865"/>
          </a:xfrm>
        </p:grpSpPr>
        <p:sp>
          <p:nvSpPr>
            <p:cNvPr id="122" name="Rectangle : coins arrondis 121">
              <a:extLst>
                <a:ext uri="{FF2B5EF4-FFF2-40B4-BE49-F238E27FC236}">
                  <a16:creationId xmlns:a16="http://schemas.microsoft.com/office/drawing/2014/main" id="{102D066A-FB7B-4D35-31A8-4D82E9C47064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ABA74C59-E217-07EF-399B-EB176F59ED1B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24" name="Groupe 123">
            <a:extLst>
              <a:ext uri="{FF2B5EF4-FFF2-40B4-BE49-F238E27FC236}">
                <a16:creationId xmlns:a16="http://schemas.microsoft.com/office/drawing/2014/main" id="{4DC8F8A7-18BA-4E5D-AAD0-6F2281CDEE7E}"/>
              </a:ext>
            </a:extLst>
          </p:cNvPr>
          <p:cNvGrpSpPr/>
          <p:nvPr/>
        </p:nvGrpSpPr>
        <p:grpSpPr>
          <a:xfrm>
            <a:off x="10522237" y="4950948"/>
            <a:ext cx="888865" cy="888865"/>
            <a:chOff x="1586780" y="3077181"/>
            <a:chExt cx="888865" cy="888865"/>
          </a:xfrm>
        </p:grpSpPr>
        <p:sp>
          <p:nvSpPr>
            <p:cNvPr id="125" name="Rectangle : coins arrondis 124">
              <a:extLst>
                <a:ext uri="{FF2B5EF4-FFF2-40B4-BE49-F238E27FC236}">
                  <a16:creationId xmlns:a16="http://schemas.microsoft.com/office/drawing/2014/main" id="{EBCE61BA-57FB-7BD2-64D1-70A4A5672F6F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DFC8E43F-C5F3-E7BB-907F-32FBAB862BA1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27" name="Graphique 4">
            <a:extLst>
              <a:ext uri="{FF2B5EF4-FFF2-40B4-BE49-F238E27FC236}">
                <a16:creationId xmlns:a16="http://schemas.microsoft.com/office/drawing/2014/main" id="{1D5E3AB1-7CBC-FB24-8DAC-E9E08ABB8610}"/>
              </a:ext>
            </a:extLst>
          </p:cNvPr>
          <p:cNvGrpSpPr/>
          <p:nvPr/>
        </p:nvGrpSpPr>
        <p:grpSpPr>
          <a:xfrm>
            <a:off x="1019102" y="1921299"/>
            <a:ext cx="412456" cy="412456"/>
            <a:chOff x="8357292" y="1455576"/>
            <a:chExt cx="107682" cy="107682"/>
          </a:xfrm>
          <a:solidFill>
            <a:schemeClr val="bg1"/>
          </a:solidFill>
        </p:grpSpPr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89B5AA93-6B85-DBDC-3847-EFC41A98DBDD}"/>
                </a:ext>
              </a:extLst>
            </p:cNvPr>
            <p:cNvSpPr/>
            <p:nvPr/>
          </p:nvSpPr>
          <p:spPr>
            <a:xfrm>
              <a:off x="8357292" y="1455576"/>
              <a:ext cx="107682" cy="59823"/>
            </a:xfrm>
            <a:custGeom>
              <a:avLst/>
              <a:gdLst>
                <a:gd name="connsiteX0" fmla="*/ 104391 w 107682"/>
                <a:gd name="connsiteY0" fmla="*/ 24557 h 59823"/>
                <a:gd name="connsiteX1" fmla="*/ 56533 w 107682"/>
                <a:gd name="connsiteY1" fmla="*/ 628 h 59823"/>
                <a:gd name="connsiteX2" fmla="*/ 51179 w 107682"/>
                <a:gd name="connsiteY2" fmla="*/ 628 h 59823"/>
                <a:gd name="connsiteX3" fmla="*/ 3321 w 107682"/>
                <a:gd name="connsiteY3" fmla="*/ 24557 h 59823"/>
                <a:gd name="connsiteX4" fmla="*/ 0 w 107682"/>
                <a:gd name="connsiteY4" fmla="*/ 29912 h 59823"/>
                <a:gd name="connsiteX5" fmla="*/ 3321 w 107682"/>
                <a:gd name="connsiteY5" fmla="*/ 35266 h 59823"/>
                <a:gd name="connsiteX6" fmla="*/ 51179 w 107682"/>
                <a:gd name="connsiteY6" fmla="*/ 59195 h 59823"/>
                <a:gd name="connsiteX7" fmla="*/ 53841 w 107682"/>
                <a:gd name="connsiteY7" fmla="*/ 59823 h 59823"/>
                <a:gd name="connsiteX8" fmla="*/ 56503 w 107682"/>
                <a:gd name="connsiteY8" fmla="*/ 59195 h 59823"/>
                <a:gd name="connsiteX9" fmla="*/ 104362 w 107682"/>
                <a:gd name="connsiteY9" fmla="*/ 35266 h 59823"/>
                <a:gd name="connsiteX10" fmla="*/ 107682 w 107682"/>
                <a:gd name="connsiteY10" fmla="*/ 29912 h 59823"/>
                <a:gd name="connsiteX11" fmla="*/ 104362 w 107682"/>
                <a:gd name="connsiteY11" fmla="*/ 24557 h 5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7682" h="59823">
                  <a:moveTo>
                    <a:pt x="104391" y="24557"/>
                  </a:moveTo>
                  <a:lnTo>
                    <a:pt x="56533" y="628"/>
                  </a:lnTo>
                  <a:cubicBezTo>
                    <a:pt x="54858" y="-209"/>
                    <a:pt x="52854" y="-209"/>
                    <a:pt x="51179" y="628"/>
                  </a:cubicBezTo>
                  <a:lnTo>
                    <a:pt x="3321" y="24557"/>
                  </a:lnTo>
                  <a:cubicBezTo>
                    <a:pt x="1286" y="25574"/>
                    <a:pt x="0" y="27638"/>
                    <a:pt x="0" y="29912"/>
                  </a:cubicBezTo>
                  <a:cubicBezTo>
                    <a:pt x="0" y="32185"/>
                    <a:pt x="1286" y="34249"/>
                    <a:pt x="3321" y="35266"/>
                  </a:cubicBezTo>
                  <a:lnTo>
                    <a:pt x="51179" y="59195"/>
                  </a:lnTo>
                  <a:cubicBezTo>
                    <a:pt x="52016" y="59614"/>
                    <a:pt x="52944" y="59823"/>
                    <a:pt x="53841" y="59823"/>
                  </a:cubicBezTo>
                  <a:cubicBezTo>
                    <a:pt x="54739" y="59823"/>
                    <a:pt x="55666" y="59614"/>
                    <a:pt x="56503" y="59195"/>
                  </a:cubicBezTo>
                  <a:lnTo>
                    <a:pt x="104362" y="35266"/>
                  </a:lnTo>
                  <a:cubicBezTo>
                    <a:pt x="106396" y="34249"/>
                    <a:pt x="107682" y="32185"/>
                    <a:pt x="107682" y="29912"/>
                  </a:cubicBezTo>
                  <a:cubicBezTo>
                    <a:pt x="107682" y="27638"/>
                    <a:pt x="106396" y="25574"/>
                    <a:pt x="104362" y="24557"/>
                  </a:cubicBezTo>
                  <a:close/>
                </a:path>
              </a:pathLst>
            </a:custGeom>
            <a:grpFill/>
            <a:ln w="29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29" name="Forme libre : forme 128">
              <a:extLst>
                <a:ext uri="{FF2B5EF4-FFF2-40B4-BE49-F238E27FC236}">
                  <a16:creationId xmlns:a16="http://schemas.microsoft.com/office/drawing/2014/main" id="{DDFDB980-491F-78B3-968E-9DAC4E324AEF}"/>
                </a:ext>
              </a:extLst>
            </p:cNvPr>
            <p:cNvSpPr/>
            <p:nvPr/>
          </p:nvSpPr>
          <p:spPr>
            <a:xfrm>
              <a:off x="8357336" y="1503448"/>
              <a:ext cx="107636" cy="35880"/>
            </a:xfrm>
            <a:custGeom>
              <a:avLst/>
              <a:gdLst>
                <a:gd name="connsiteX0" fmla="*/ 53828 w 107636"/>
                <a:gd name="connsiteY0" fmla="*/ 35881 h 35880"/>
                <a:gd name="connsiteX1" fmla="*/ 51166 w 107636"/>
                <a:gd name="connsiteY1" fmla="*/ 35252 h 35880"/>
                <a:gd name="connsiteX2" fmla="*/ 3307 w 107636"/>
                <a:gd name="connsiteY2" fmla="*/ 11323 h 35880"/>
                <a:gd name="connsiteX3" fmla="*/ 645 w 107636"/>
                <a:gd name="connsiteY3" fmla="*/ 3307 h 35880"/>
                <a:gd name="connsiteX4" fmla="*/ 8661 w 107636"/>
                <a:gd name="connsiteY4" fmla="*/ 645 h 35880"/>
                <a:gd name="connsiteX5" fmla="*/ 53828 w 107636"/>
                <a:gd name="connsiteY5" fmla="*/ 23228 h 35880"/>
                <a:gd name="connsiteX6" fmla="*/ 98995 w 107636"/>
                <a:gd name="connsiteY6" fmla="*/ 645 h 35880"/>
                <a:gd name="connsiteX7" fmla="*/ 107011 w 107636"/>
                <a:gd name="connsiteY7" fmla="*/ 3307 h 35880"/>
                <a:gd name="connsiteX8" fmla="*/ 104348 w 107636"/>
                <a:gd name="connsiteY8" fmla="*/ 11323 h 35880"/>
                <a:gd name="connsiteX9" fmla="*/ 56489 w 107636"/>
                <a:gd name="connsiteY9" fmla="*/ 35252 h 35880"/>
                <a:gd name="connsiteX10" fmla="*/ 53828 w 107636"/>
                <a:gd name="connsiteY10" fmla="*/ 35881 h 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636" h="35880">
                  <a:moveTo>
                    <a:pt x="53828" y="35881"/>
                  </a:moveTo>
                  <a:cubicBezTo>
                    <a:pt x="52900" y="35881"/>
                    <a:pt x="52003" y="35671"/>
                    <a:pt x="51166" y="35252"/>
                  </a:cubicBezTo>
                  <a:lnTo>
                    <a:pt x="3307" y="11323"/>
                  </a:lnTo>
                  <a:cubicBezTo>
                    <a:pt x="346" y="9857"/>
                    <a:pt x="-851" y="6238"/>
                    <a:pt x="645" y="3307"/>
                  </a:cubicBezTo>
                  <a:cubicBezTo>
                    <a:pt x="2140" y="345"/>
                    <a:pt x="5729" y="-851"/>
                    <a:pt x="8661" y="645"/>
                  </a:cubicBezTo>
                  <a:lnTo>
                    <a:pt x="53828" y="23228"/>
                  </a:lnTo>
                  <a:lnTo>
                    <a:pt x="98995" y="645"/>
                  </a:lnTo>
                  <a:cubicBezTo>
                    <a:pt x="101956" y="-821"/>
                    <a:pt x="105545" y="375"/>
                    <a:pt x="107011" y="3307"/>
                  </a:cubicBezTo>
                  <a:cubicBezTo>
                    <a:pt x="108476" y="6268"/>
                    <a:pt x="107280" y="9857"/>
                    <a:pt x="104348" y="11323"/>
                  </a:cubicBezTo>
                  <a:lnTo>
                    <a:pt x="56489" y="35252"/>
                  </a:lnTo>
                  <a:cubicBezTo>
                    <a:pt x="55653" y="35671"/>
                    <a:pt x="54725" y="35881"/>
                    <a:pt x="53828" y="35881"/>
                  </a:cubicBezTo>
                  <a:close/>
                </a:path>
              </a:pathLst>
            </a:custGeom>
            <a:grpFill/>
            <a:ln w="29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30" name="Forme libre : forme 129">
              <a:extLst>
                <a:ext uri="{FF2B5EF4-FFF2-40B4-BE49-F238E27FC236}">
                  <a16:creationId xmlns:a16="http://schemas.microsoft.com/office/drawing/2014/main" id="{5D5CFD9A-7743-BF69-63B6-4CB3E45A56E9}"/>
                </a:ext>
              </a:extLst>
            </p:cNvPr>
            <p:cNvSpPr/>
            <p:nvPr/>
          </p:nvSpPr>
          <p:spPr>
            <a:xfrm>
              <a:off x="8357336" y="1527378"/>
              <a:ext cx="107636" cy="35880"/>
            </a:xfrm>
            <a:custGeom>
              <a:avLst/>
              <a:gdLst>
                <a:gd name="connsiteX0" fmla="*/ 53828 w 107636"/>
                <a:gd name="connsiteY0" fmla="*/ 35881 h 35880"/>
                <a:gd name="connsiteX1" fmla="*/ 51166 w 107636"/>
                <a:gd name="connsiteY1" fmla="*/ 35252 h 35880"/>
                <a:gd name="connsiteX2" fmla="*/ 3307 w 107636"/>
                <a:gd name="connsiteY2" fmla="*/ 11323 h 35880"/>
                <a:gd name="connsiteX3" fmla="*/ 645 w 107636"/>
                <a:gd name="connsiteY3" fmla="*/ 3307 h 35880"/>
                <a:gd name="connsiteX4" fmla="*/ 8661 w 107636"/>
                <a:gd name="connsiteY4" fmla="*/ 645 h 35880"/>
                <a:gd name="connsiteX5" fmla="*/ 53828 w 107636"/>
                <a:gd name="connsiteY5" fmla="*/ 23228 h 35880"/>
                <a:gd name="connsiteX6" fmla="*/ 98995 w 107636"/>
                <a:gd name="connsiteY6" fmla="*/ 645 h 35880"/>
                <a:gd name="connsiteX7" fmla="*/ 107011 w 107636"/>
                <a:gd name="connsiteY7" fmla="*/ 3307 h 35880"/>
                <a:gd name="connsiteX8" fmla="*/ 104348 w 107636"/>
                <a:gd name="connsiteY8" fmla="*/ 11323 h 35880"/>
                <a:gd name="connsiteX9" fmla="*/ 56489 w 107636"/>
                <a:gd name="connsiteY9" fmla="*/ 35252 h 35880"/>
                <a:gd name="connsiteX10" fmla="*/ 53828 w 107636"/>
                <a:gd name="connsiteY10" fmla="*/ 35881 h 3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636" h="35880">
                  <a:moveTo>
                    <a:pt x="53828" y="35881"/>
                  </a:moveTo>
                  <a:cubicBezTo>
                    <a:pt x="52900" y="35881"/>
                    <a:pt x="52003" y="35671"/>
                    <a:pt x="51166" y="35252"/>
                  </a:cubicBezTo>
                  <a:lnTo>
                    <a:pt x="3307" y="11323"/>
                  </a:lnTo>
                  <a:cubicBezTo>
                    <a:pt x="346" y="9857"/>
                    <a:pt x="-851" y="6238"/>
                    <a:pt x="645" y="3307"/>
                  </a:cubicBezTo>
                  <a:cubicBezTo>
                    <a:pt x="2140" y="345"/>
                    <a:pt x="5729" y="-851"/>
                    <a:pt x="8661" y="645"/>
                  </a:cubicBezTo>
                  <a:lnTo>
                    <a:pt x="53828" y="23228"/>
                  </a:lnTo>
                  <a:lnTo>
                    <a:pt x="98995" y="645"/>
                  </a:lnTo>
                  <a:cubicBezTo>
                    <a:pt x="101956" y="-821"/>
                    <a:pt x="105545" y="375"/>
                    <a:pt x="107011" y="3307"/>
                  </a:cubicBezTo>
                  <a:cubicBezTo>
                    <a:pt x="108476" y="6268"/>
                    <a:pt x="107280" y="9857"/>
                    <a:pt x="104348" y="11323"/>
                  </a:cubicBezTo>
                  <a:lnTo>
                    <a:pt x="56489" y="35252"/>
                  </a:lnTo>
                  <a:cubicBezTo>
                    <a:pt x="55653" y="35671"/>
                    <a:pt x="54725" y="35881"/>
                    <a:pt x="53828" y="35881"/>
                  </a:cubicBezTo>
                  <a:close/>
                </a:path>
              </a:pathLst>
            </a:custGeom>
            <a:grpFill/>
            <a:ln w="299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38" name="Graphique 4">
            <a:extLst>
              <a:ext uri="{FF2B5EF4-FFF2-40B4-BE49-F238E27FC236}">
                <a16:creationId xmlns:a16="http://schemas.microsoft.com/office/drawing/2014/main" id="{12C00AFE-0D29-9F8D-774D-978FA75810F9}"/>
              </a:ext>
            </a:extLst>
          </p:cNvPr>
          <p:cNvGrpSpPr/>
          <p:nvPr/>
        </p:nvGrpSpPr>
        <p:grpSpPr>
          <a:xfrm>
            <a:off x="2058977" y="1975166"/>
            <a:ext cx="497449" cy="304721"/>
            <a:chOff x="2734701" y="2858183"/>
            <a:chExt cx="717491" cy="439512"/>
          </a:xfrm>
          <a:solidFill>
            <a:schemeClr val="bg1"/>
          </a:solidFill>
        </p:grpSpPr>
        <p:sp>
          <p:nvSpPr>
            <p:cNvPr id="139" name="Forme libre : forme 138">
              <a:extLst>
                <a:ext uri="{FF2B5EF4-FFF2-40B4-BE49-F238E27FC236}">
                  <a16:creationId xmlns:a16="http://schemas.microsoft.com/office/drawing/2014/main" id="{2C396C84-C5C2-A27C-3974-5855DCFB1E3C}"/>
                </a:ext>
              </a:extLst>
            </p:cNvPr>
            <p:cNvSpPr/>
            <p:nvPr/>
          </p:nvSpPr>
          <p:spPr>
            <a:xfrm>
              <a:off x="2734701" y="2863818"/>
              <a:ext cx="125376" cy="252728"/>
            </a:xfrm>
            <a:custGeom>
              <a:avLst/>
              <a:gdLst>
                <a:gd name="connsiteX0" fmla="*/ 125376 w 125376"/>
                <a:gd name="connsiteY0" fmla="*/ 0 h 252728"/>
                <a:gd name="connsiteX1" fmla="*/ 121790 w 125376"/>
                <a:gd name="connsiteY1" fmla="*/ 25104 h 252728"/>
                <a:gd name="connsiteX2" fmla="*/ 92001 w 125376"/>
                <a:gd name="connsiteY2" fmla="*/ 229893 h 252728"/>
                <a:gd name="connsiteX3" fmla="*/ 88708 w 125376"/>
                <a:gd name="connsiteY3" fmla="*/ 252729 h 252728"/>
                <a:gd name="connsiteX4" fmla="*/ 0 w 125376"/>
                <a:gd name="connsiteY4" fmla="*/ 252729 h 252728"/>
                <a:gd name="connsiteX5" fmla="*/ 0 w 125376"/>
                <a:gd name="connsiteY5" fmla="*/ 0 h 252728"/>
                <a:gd name="connsiteX6" fmla="*/ 125376 w 125376"/>
                <a:gd name="connsiteY6" fmla="*/ 0 h 25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376" h="252728">
                  <a:moveTo>
                    <a:pt x="125376" y="0"/>
                  </a:moveTo>
                  <a:lnTo>
                    <a:pt x="121790" y="25104"/>
                  </a:lnTo>
                  <a:lnTo>
                    <a:pt x="92001" y="229893"/>
                  </a:lnTo>
                  <a:lnTo>
                    <a:pt x="88708" y="252729"/>
                  </a:lnTo>
                  <a:lnTo>
                    <a:pt x="0" y="252729"/>
                  </a:lnTo>
                  <a:lnTo>
                    <a:pt x="0" y="0"/>
                  </a:lnTo>
                  <a:lnTo>
                    <a:pt x="125376" y="0"/>
                  </a:ln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40" name="Forme libre : forme 139">
              <a:extLst>
                <a:ext uri="{FF2B5EF4-FFF2-40B4-BE49-F238E27FC236}">
                  <a16:creationId xmlns:a16="http://schemas.microsoft.com/office/drawing/2014/main" id="{F72C9B0F-4BDF-2B3C-AFA4-48CD13A01BFD}"/>
                </a:ext>
              </a:extLst>
            </p:cNvPr>
            <p:cNvSpPr/>
            <p:nvPr/>
          </p:nvSpPr>
          <p:spPr>
            <a:xfrm>
              <a:off x="3326816" y="2863818"/>
              <a:ext cx="125376" cy="252728"/>
            </a:xfrm>
            <a:custGeom>
              <a:avLst/>
              <a:gdLst>
                <a:gd name="connsiteX0" fmla="*/ 36669 w 125376"/>
                <a:gd name="connsiteY0" fmla="*/ 252729 h 252728"/>
                <a:gd name="connsiteX1" fmla="*/ 125376 w 125376"/>
                <a:gd name="connsiteY1" fmla="*/ 252729 h 252728"/>
                <a:gd name="connsiteX2" fmla="*/ 125376 w 125376"/>
                <a:gd name="connsiteY2" fmla="*/ 0 h 252728"/>
                <a:gd name="connsiteX3" fmla="*/ 0 w 125376"/>
                <a:gd name="connsiteY3" fmla="*/ 0 h 252728"/>
                <a:gd name="connsiteX4" fmla="*/ 36669 w 125376"/>
                <a:gd name="connsiteY4" fmla="*/ 252729 h 25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376" h="252728">
                  <a:moveTo>
                    <a:pt x="36669" y="252729"/>
                  </a:moveTo>
                  <a:lnTo>
                    <a:pt x="125376" y="252729"/>
                  </a:lnTo>
                  <a:lnTo>
                    <a:pt x="125376" y="0"/>
                  </a:lnTo>
                  <a:lnTo>
                    <a:pt x="0" y="0"/>
                  </a:lnTo>
                  <a:lnTo>
                    <a:pt x="36669" y="252729"/>
                  </a:ln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41" name="Forme libre : forme 140">
              <a:extLst>
                <a:ext uri="{FF2B5EF4-FFF2-40B4-BE49-F238E27FC236}">
                  <a16:creationId xmlns:a16="http://schemas.microsoft.com/office/drawing/2014/main" id="{7F721EAB-EB04-BEE5-0799-0A7F5FCF1F79}"/>
                </a:ext>
              </a:extLst>
            </p:cNvPr>
            <p:cNvSpPr/>
            <p:nvPr/>
          </p:nvSpPr>
          <p:spPr>
            <a:xfrm>
              <a:off x="3230570" y="3089759"/>
              <a:ext cx="46695" cy="46842"/>
            </a:xfrm>
            <a:custGeom>
              <a:avLst/>
              <a:gdLst>
                <a:gd name="connsiteX0" fmla="*/ 46403 w 46695"/>
                <a:gd name="connsiteY0" fmla="*/ 46403 h 46842"/>
                <a:gd name="connsiteX1" fmla="*/ 0 w 46695"/>
                <a:gd name="connsiteY1" fmla="*/ 0 h 46842"/>
                <a:gd name="connsiteX2" fmla="*/ 46696 w 46695"/>
                <a:gd name="connsiteY2" fmla="*/ 46842 h 46842"/>
                <a:gd name="connsiteX3" fmla="*/ 46403 w 46695"/>
                <a:gd name="connsiteY3" fmla="*/ 46403 h 4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95" h="46842">
                  <a:moveTo>
                    <a:pt x="46403" y="46403"/>
                  </a:moveTo>
                  <a:lnTo>
                    <a:pt x="0" y="0"/>
                  </a:lnTo>
                  <a:lnTo>
                    <a:pt x="46696" y="46842"/>
                  </a:lnTo>
                  <a:cubicBezTo>
                    <a:pt x="46696" y="46842"/>
                    <a:pt x="46476" y="46550"/>
                    <a:pt x="46403" y="46403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42" name="Forme libre : forme 141">
              <a:extLst>
                <a:ext uri="{FF2B5EF4-FFF2-40B4-BE49-F238E27FC236}">
                  <a16:creationId xmlns:a16="http://schemas.microsoft.com/office/drawing/2014/main" id="{7E5284DF-23B1-6326-1DDA-3E227C659954}"/>
                </a:ext>
              </a:extLst>
            </p:cNvPr>
            <p:cNvSpPr/>
            <p:nvPr/>
          </p:nvSpPr>
          <p:spPr>
            <a:xfrm>
              <a:off x="2849537" y="2903561"/>
              <a:ext cx="464689" cy="394133"/>
            </a:xfrm>
            <a:custGeom>
              <a:avLst/>
              <a:gdLst>
                <a:gd name="connsiteX0" fmla="*/ 462933 w 464689"/>
                <a:gd name="connsiteY0" fmla="*/ 276955 h 394133"/>
                <a:gd name="connsiteX1" fmla="*/ 454736 w 464689"/>
                <a:gd name="connsiteY1" fmla="*/ 285152 h 394133"/>
                <a:gd name="connsiteX2" fmla="*/ 415945 w 464689"/>
                <a:gd name="connsiteY2" fmla="*/ 285079 h 394133"/>
                <a:gd name="connsiteX3" fmla="*/ 415505 w 464689"/>
                <a:gd name="connsiteY3" fmla="*/ 284713 h 394133"/>
                <a:gd name="connsiteX4" fmla="*/ 320577 w 464689"/>
                <a:gd name="connsiteY4" fmla="*/ 189785 h 394133"/>
                <a:gd name="connsiteX5" fmla="*/ 319845 w 464689"/>
                <a:gd name="connsiteY5" fmla="*/ 189053 h 394133"/>
                <a:gd name="connsiteX6" fmla="*/ 317576 w 464689"/>
                <a:gd name="connsiteY6" fmla="*/ 187150 h 394133"/>
                <a:gd name="connsiteX7" fmla="*/ 312306 w 464689"/>
                <a:gd name="connsiteY7" fmla="*/ 185027 h 394133"/>
                <a:gd name="connsiteX8" fmla="*/ 309525 w 464689"/>
                <a:gd name="connsiteY8" fmla="*/ 184734 h 394133"/>
                <a:gd name="connsiteX9" fmla="*/ 306744 w 464689"/>
                <a:gd name="connsiteY9" fmla="*/ 185027 h 394133"/>
                <a:gd name="connsiteX10" fmla="*/ 306597 w 464689"/>
                <a:gd name="connsiteY10" fmla="*/ 185027 h 394133"/>
                <a:gd name="connsiteX11" fmla="*/ 304036 w 464689"/>
                <a:gd name="connsiteY11" fmla="*/ 185832 h 394133"/>
                <a:gd name="connsiteX12" fmla="*/ 302279 w 464689"/>
                <a:gd name="connsiteY12" fmla="*/ 186710 h 394133"/>
                <a:gd name="connsiteX13" fmla="*/ 301327 w 464689"/>
                <a:gd name="connsiteY13" fmla="*/ 187296 h 394133"/>
                <a:gd name="connsiteX14" fmla="*/ 301108 w 464689"/>
                <a:gd name="connsiteY14" fmla="*/ 187442 h 394133"/>
                <a:gd name="connsiteX15" fmla="*/ 299205 w 464689"/>
                <a:gd name="connsiteY15" fmla="*/ 189053 h 394133"/>
                <a:gd name="connsiteX16" fmla="*/ 297595 w 464689"/>
                <a:gd name="connsiteY16" fmla="*/ 190955 h 394133"/>
                <a:gd name="connsiteX17" fmla="*/ 297448 w 464689"/>
                <a:gd name="connsiteY17" fmla="*/ 191175 h 394133"/>
                <a:gd name="connsiteX18" fmla="*/ 296863 w 464689"/>
                <a:gd name="connsiteY18" fmla="*/ 192126 h 394133"/>
                <a:gd name="connsiteX19" fmla="*/ 295985 w 464689"/>
                <a:gd name="connsiteY19" fmla="*/ 193883 h 394133"/>
                <a:gd name="connsiteX20" fmla="*/ 295179 w 464689"/>
                <a:gd name="connsiteY20" fmla="*/ 196445 h 394133"/>
                <a:gd name="connsiteX21" fmla="*/ 295179 w 464689"/>
                <a:gd name="connsiteY21" fmla="*/ 196591 h 394133"/>
                <a:gd name="connsiteX22" fmla="*/ 294887 w 464689"/>
                <a:gd name="connsiteY22" fmla="*/ 199373 h 394133"/>
                <a:gd name="connsiteX23" fmla="*/ 295985 w 464689"/>
                <a:gd name="connsiteY23" fmla="*/ 204862 h 394133"/>
                <a:gd name="connsiteX24" fmla="*/ 296936 w 464689"/>
                <a:gd name="connsiteY24" fmla="*/ 206692 h 394133"/>
                <a:gd name="connsiteX25" fmla="*/ 299205 w 464689"/>
                <a:gd name="connsiteY25" fmla="*/ 209692 h 394133"/>
                <a:gd name="connsiteX26" fmla="*/ 395305 w 464689"/>
                <a:gd name="connsiteY26" fmla="*/ 305792 h 394133"/>
                <a:gd name="connsiteX27" fmla="*/ 395305 w 464689"/>
                <a:gd name="connsiteY27" fmla="*/ 305792 h 394133"/>
                <a:gd name="connsiteX28" fmla="*/ 397208 w 464689"/>
                <a:gd name="connsiteY28" fmla="*/ 307695 h 394133"/>
                <a:gd name="connsiteX29" fmla="*/ 401087 w 464689"/>
                <a:gd name="connsiteY29" fmla="*/ 311501 h 394133"/>
                <a:gd name="connsiteX30" fmla="*/ 379422 w 464689"/>
                <a:gd name="connsiteY30" fmla="*/ 333166 h 394133"/>
                <a:gd name="connsiteX31" fmla="*/ 358709 w 464689"/>
                <a:gd name="connsiteY31" fmla="*/ 333092 h 394133"/>
                <a:gd name="connsiteX32" fmla="*/ 355416 w 464689"/>
                <a:gd name="connsiteY32" fmla="*/ 329872 h 394133"/>
                <a:gd name="connsiteX33" fmla="*/ 267220 w 464689"/>
                <a:gd name="connsiteY33" fmla="*/ 241677 h 394133"/>
                <a:gd name="connsiteX34" fmla="*/ 246581 w 464689"/>
                <a:gd name="connsiteY34" fmla="*/ 241677 h 394133"/>
                <a:gd name="connsiteX35" fmla="*/ 246581 w 464689"/>
                <a:gd name="connsiteY35" fmla="*/ 262317 h 394133"/>
                <a:gd name="connsiteX36" fmla="*/ 334776 w 464689"/>
                <a:gd name="connsiteY36" fmla="*/ 350512 h 394133"/>
                <a:gd name="connsiteX37" fmla="*/ 322114 w 464689"/>
                <a:gd name="connsiteY37" fmla="*/ 363101 h 394133"/>
                <a:gd name="connsiteX38" fmla="*/ 283908 w 464689"/>
                <a:gd name="connsiteY38" fmla="*/ 363540 h 394133"/>
                <a:gd name="connsiteX39" fmla="*/ 283615 w 464689"/>
                <a:gd name="connsiteY39" fmla="*/ 363320 h 394133"/>
                <a:gd name="connsiteX40" fmla="*/ 214523 w 464689"/>
                <a:gd name="connsiteY40" fmla="*/ 294301 h 394133"/>
                <a:gd name="connsiteX41" fmla="*/ 193883 w 464689"/>
                <a:gd name="connsiteY41" fmla="*/ 294301 h 394133"/>
                <a:gd name="connsiteX42" fmla="*/ 193883 w 464689"/>
                <a:gd name="connsiteY42" fmla="*/ 314941 h 394133"/>
                <a:gd name="connsiteX43" fmla="*/ 260999 w 464689"/>
                <a:gd name="connsiteY43" fmla="*/ 382057 h 394133"/>
                <a:gd name="connsiteX44" fmla="*/ 229161 w 464689"/>
                <a:gd name="connsiteY44" fmla="*/ 394134 h 394133"/>
                <a:gd name="connsiteX45" fmla="*/ 194981 w 464689"/>
                <a:gd name="connsiteY45" fmla="*/ 380008 h 394133"/>
                <a:gd name="connsiteX46" fmla="*/ 0 w 464689"/>
                <a:gd name="connsiteY46" fmla="*/ 185027 h 394133"/>
                <a:gd name="connsiteX47" fmla="*/ 26934 w 464689"/>
                <a:gd name="connsiteY47" fmla="*/ 0 h 394133"/>
                <a:gd name="connsiteX48" fmla="*/ 133208 w 464689"/>
                <a:gd name="connsiteY48" fmla="*/ 0 h 394133"/>
                <a:gd name="connsiteX49" fmla="*/ 91050 w 464689"/>
                <a:gd name="connsiteY49" fmla="*/ 50209 h 394133"/>
                <a:gd name="connsiteX50" fmla="*/ 86146 w 464689"/>
                <a:gd name="connsiteY50" fmla="*/ 106420 h 394133"/>
                <a:gd name="connsiteX51" fmla="*/ 142649 w 464689"/>
                <a:gd name="connsiteY51" fmla="*/ 137965 h 394133"/>
                <a:gd name="connsiteX52" fmla="*/ 171267 w 464689"/>
                <a:gd name="connsiteY52" fmla="*/ 131451 h 394133"/>
                <a:gd name="connsiteX53" fmla="*/ 253095 w 464689"/>
                <a:gd name="connsiteY53" fmla="*/ 76704 h 394133"/>
                <a:gd name="connsiteX54" fmla="*/ 262829 w 464689"/>
                <a:gd name="connsiteY54" fmla="*/ 67921 h 394133"/>
                <a:gd name="connsiteX55" fmla="*/ 381033 w 464689"/>
                <a:gd name="connsiteY55" fmla="*/ 186198 h 394133"/>
                <a:gd name="connsiteX56" fmla="*/ 427728 w 464689"/>
                <a:gd name="connsiteY56" fmla="*/ 233040 h 394133"/>
                <a:gd name="connsiteX57" fmla="*/ 428168 w 464689"/>
                <a:gd name="connsiteY57" fmla="*/ 233479 h 394133"/>
                <a:gd name="connsiteX58" fmla="*/ 462933 w 464689"/>
                <a:gd name="connsiteY58" fmla="*/ 268392 h 394133"/>
                <a:gd name="connsiteX59" fmla="*/ 462933 w 464689"/>
                <a:gd name="connsiteY59" fmla="*/ 276955 h 39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64689" h="394133">
                  <a:moveTo>
                    <a:pt x="462933" y="276955"/>
                  </a:moveTo>
                  <a:lnTo>
                    <a:pt x="454736" y="285152"/>
                  </a:lnTo>
                  <a:cubicBezTo>
                    <a:pt x="440244" y="299571"/>
                    <a:pt x="435340" y="304475"/>
                    <a:pt x="415945" y="285079"/>
                  </a:cubicBezTo>
                  <a:cubicBezTo>
                    <a:pt x="415798" y="284933"/>
                    <a:pt x="415652" y="284786"/>
                    <a:pt x="415505" y="284713"/>
                  </a:cubicBezTo>
                  <a:lnTo>
                    <a:pt x="320577" y="189785"/>
                  </a:lnTo>
                  <a:cubicBezTo>
                    <a:pt x="320577" y="189785"/>
                    <a:pt x="320138" y="189272"/>
                    <a:pt x="319845" y="189053"/>
                  </a:cubicBezTo>
                  <a:cubicBezTo>
                    <a:pt x="319113" y="188321"/>
                    <a:pt x="318381" y="187662"/>
                    <a:pt x="317576" y="187150"/>
                  </a:cubicBezTo>
                  <a:cubicBezTo>
                    <a:pt x="316039" y="186052"/>
                    <a:pt x="314282" y="185320"/>
                    <a:pt x="312306" y="185027"/>
                  </a:cubicBezTo>
                  <a:cubicBezTo>
                    <a:pt x="311355" y="184807"/>
                    <a:pt x="310476" y="184734"/>
                    <a:pt x="309525" y="184734"/>
                  </a:cubicBezTo>
                  <a:cubicBezTo>
                    <a:pt x="308573" y="184734"/>
                    <a:pt x="307695" y="184807"/>
                    <a:pt x="306744" y="185027"/>
                  </a:cubicBezTo>
                  <a:lnTo>
                    <a:pt x="306597" y="185027"/>
                  </a:lnTo>
                  <a:cubicBezTo>
                    <a:pt x="305719" y="185173"/>
                    <a:pt x="304841" y="185466"/>
                    <a:pt x="304036" y="185832"/>
                  </a:cubicBezTo>
                  <a:cubicBezTo>
                    <a:pt x="303450" y="186052"/>
                    <a:pt x="302865" y="186345"/>
                    <a:pt x="302279" y="186710"/>
                  </a:cubicBezTo>
                  <a:cubicBezTo>
                    <a:pt x="301986" y="186857"/>
                    <a:pt x="301693" y="187076"/>
                    <a:pt x="301327" y="187296"/>
                  </a:cubicBezTo>
                  <a:cubicBezTo>
                    <a:pt x="301327" y="187296"/>
                    <a:pt x="301181" y="187296"/>
                    <a:pt x="301108" y="187442"/>
                  </a:cubicBezTo>
                  <a:cubicBezTo>
                    <a:pt x="300449" y="187881"/>
                    <a:pt x="299790" y="188467"/>
                    <a:pt x="299205" y="189053"/>
                  </a:cubicBezTo>
                  <a:cubicBezTo>
                    <a:pt x="298619" y="189638"/>
                    <a:pt x="298034" y="190297"/>
                    <a:pt x="297595" y="190955"/>
                  </a:cubicBezTo>
                  <a:cubicBezTo>
                    <a:pt x="297522" y="190955"/>
                    <a:pt x="297448" y="191102"/>
                    <a:pt x="297448" y="191175"/>
                  </a:cubicBezTo>
                  <a:cubicBezTo>
                    <a:pt x="297229" y="191541"/>
                    <a:pt x="297009" y="191834"/>
                    <a:pt x="296863" y="192126"/>
                  </a:cubicBezTo>
                  <a:cubicBezTo>
                    <a:pt x="296497" y="192712"/>
                    <a:pt x="296204" y="193298"/>
                    <a:pt x="295985" y="193883"/>
                  </a:cubicBezTo>
                  <a:cubicBezTo>
                    <a:pt x="295619" y="194688"/>
                    <a:pt x="295326" y="195566"/>
                    <a:pt x="295179" y="196445"/>
                  </a:cubicBezTo>
                  <a:lnTo>
                    <a:pt x="295179" y="196591"/>
                  </a:lnTo>
                  <a:cubicBezTo>
                    <a:pt x="294960" y="197543"/>
                    <a:pt x="294887" y="198421"/>
                    <a:pt x="294887" y="199373"/>
                  </a:cubicBezTo>
                  <a:cubicBezTo>
                    <a:pt x="294887" y="201275"/>
                    <a:pt x="295253" y="203105"/>
                    <a:pt x="295985" y="204862"/>
                  </a:cubicBezTo>
                  <a:cubicBezTo>
                    <a:pt x="296204" y="205521"/>
                    <a:pt x="296497" y="206106"/>
                    <a:pt x="296936" y="206692"/>
                  </a:cubicBezTo>
                  <a:cubicBezTo>
                    <a:pt x="297522" y="207789"/>
                    <a:pt x="298253" y="208814"/>
                    <a:pt x="299205" y="209692"/>
                  </a:cubicBezTo>
                  <a:lnTo>
                    <a:pt x="395305" y="305792"/>
                  </a:lnTo>
                  <a:lnTo>
                    <a:pt x="395305" y="305792"/>
                  </a:lnTo>
                  <a:cubicBezTo>
                    <a:pt x="395964" y="306451"/>
                    <a:pt x="396549" y="307110"/>
                    <a:pt x="397208" y="307695"/>
                  </a:cubicBezTo>
                  <a:lnTo>
                    <a:pt x="401087" y="311501"/>
                  </a:lnTo>
                  <a:lnTo>
                    <a:pt x="379422" y="333166"/>
                  </a:lnTo>
                  <a:cubicBezTo>
                    <a:pt x="373713" y="338801"/>
                    <a:pt x="364418" y="338801"/>
                    <a:pt x="358709" y="333092"/>
                  </a:cubicBezTo>
                  <a:lnTo>
                    <a:pt x="355416" y="329872"/>
                  </a:lnTo>
                  <a:lnTo>
                    <a:pt x="267220" y="241677"/>
                  </a:lnTo>
                  <a:cubicBezTo>
                    <a:pt x="261512" y="235895"/>
                    <a:pt x="252290" y="235895"/>
                    <a:pt x="246581" y="241677"/>
                  </a:cubicBezTo>
                  <a:cubicBezTo>
                    <a:pt x="240798" y="247386"/>
                    <a:pt x="240798" y="256608"/>
                    <a:pt x="246581" y="262317"/>
                  </a:cubicBezTo>
                  <a:lnTo>
                    <a:pt x="334776" y="350512"/>
                  </a:lnTo>
                  <a:lnTo>
                    <a:pt x="322114" y="363101"/>
                  </a:lnTo>
                  <a:cubicBezTo>
                    <a:pt x="311647" y="373567"/>
                    <a:pt x="294448" y="373787"/>
                    <a:pt x="283908" y="363540"/>
                  </a:cubicBezTo>
                  <a:cubicBezTo>
                    <a:pt x="283835" y="363467"/>
                    <a:pt x="283688" y="363393"/>
                    <a:pt x="283615" y="363320"/>
                  </a:cubicBezTo>
                  <a:lnTo>
                    <a:pt x="214523" y="294301"/>
                  </a:lnTo>
                  <a:cubicBezTo>
                    <a:pt x="208814" y="288519"/>
                    <a:pt x="199592" y="288519"/>
                    <a:pt x="193883" y="294301"/>
                  </a:cubicBezTo>
                  <a:cubicBezTo>
                    <a:pt x="188101" y="300010"/>
                    <a:pt x="188101" y="309232"/>
                    <a:pt x="193883" y="314941"/>
                  </a:cubicBezTo>
                  <a:lnTo>
                    <a:pt x="260999" y="382057"/>
                  </a:lnTo>
                  <a:cubicBezTo>
                    <a:pt x="252216" y="389889"/>
                    <a:pt x="241018" y="394134"/>
                    <a:pt x="229161" y="394134"/>
                  </a:cubicBezTo>
                  <a:cubicBezTo>
                    <a:pt x="216280" y="394134"/>
                    <a:pt x="204130" y="389084"/>
                    <a:pt x="194981" y="380008"/>
                  </a:cubicBezTo>
                  <a:lnTo>
                    <a:pt x="0" y="185027"/>
                  </a:lnTo>
                  <a:lnTo>
                    <a:pt x="26934" y="0"/>
                  </a:lnTo>
                  <a:lnTo>
                    <a:pt x="133208" y="0"/>
                  </a:lnTo>
                  <a:lnTo>
                    <a:pt x="91050" y="50209"/>
                  </a:lnTo>
                  <a:cubicBezTo>
                    <a:pt x="77363" y="66458"/>
                    <a:pt x="75387" y="89074"/>
                    <a:pt x="86146" y="106420"/>
                  </a:cubicBezTo>
                  <a:cubicBezTo>
                    <a:pt x="98369" y="126182"/>
                    <a:pt x="119521" y="137965"/>
                    <a:pt x="142649" y="137965"/>
                  </a:cubicBezTo>
                  <a:cubicBezTo>
                    <a:pt x="152457" y="137965"/>
                    <a:pt x="162045" y="135770"/>
                    <a:pt x="171267" y="131451"/>
                  </a:cubicBezTo>
                  <a:cubicBezTo>
                    <a:pt x="201056" y="117106"/>
                    <a:pt x="228576" y="98735"/>
                    <a:pt x="253095" y="76704"/>
                  </a:cubicBezTo>
                  <a:lnTo>
                    <a:pt x="262829" y="67921"/>
                  </a:lnTo>
                  <a:lnTo>
                    <a:pt x="381033" y="186198"/>
                  </a:lnTo>
                  <a:lnTo>
                    <a:pt x="427728" y="233040"/>
                  </a:lnTo>
                  <a:cubicBezTo>
                    <a:pt x="427728" y="233040"/>
                    <a:pt x="428021" y="233333"/>
                    <a:pt x="428168" y="233479"/>
                  </a:cubicBezTo>
                  <a:lnTo>
                    <a:pt x="462933" y="268392"/>
                  </a:lnTo>
                  <a:cubicBezTo>
                    <a:pt x="465275" y="270734"/>
                    <a:pt x="465275" y="274613"/>
                    <a:pt x="462933" y="276955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43" name="Forme libre : forme 142">
              <a:extLst>
                <a:ext uri="{FF2B5EF4-FFF2-40B4-BE49-F238E27FC236}">
                  <a16:creationId xmlns:a16="http://schemas.microsoft.com/office/drawing/2014/main" id="{125B50D0-6A0E-15FC-BFB1-1FF399025BE0}"/>
                </a:ext>
              </a:extLst>
            </p:cNvPr>
            <p:cNvSpPr/>
            <p:nvPr/>
          </p:nvSpPr>
          <p:spPr>
            <a:xfrm>
              <a:off x="2958150" y="2858183"/>
              <a:ext cx="375766" cy="248337"/>
            </a:xfrm>
            <a:custGeom>
              <a:avLst/>
              <a:gdLst>
                <a:gd name="connsiteX0" fmla="*/ 375766 w 375766"/>
                <a:gd name="connsiteY0" fmla="*/ 207643 h 248337"/>
                <a:gd name="connsiteX1" fmla="*/ 330461 w 375766"/>
                <a:gd name="connsiteY1" fmla="*/ 248337 h 248337"/>
                <a:gd name="connsiteX2" fmla="*/ 165049 w 375766"/>
                <a:gd name="connsiteY2" fmla="*/ 82852 h 248337"/>
                <a:gd name="connsiteX3" fmla="*/ 162853 w 375766"/>
                <a:gd name="connsiteY3" fmla="*/ 81022 h 248337"/>
                <a:gd name="connsiteX4" fmla="*/ 147044 w 375766"/>
                <a:gd name="connsiteY4" fmla="*/ 80730 h 248337"/>
                <a:gd name="connsiteX5" fmla="*/ 144848 w 375766"/>
                <a:gd name="connsiteY5" fmla="*/ 82340 h 248337"/>
                <a:gd name="connsiteX6" fmla="*/ 124867 w 375766"/>
                <a:gd name="connsiteY6" fmla="*/ 100345 h 248337"/>
                <a:gd name="connsiteX7" fmla="*/ 50066 w 375766"/>
                <a:gd name="connsiteY7" fmla="*/ 150407 h 248337"/>
                <a:gd name="connsiteX8" fmla="*/ 2419 w 375766"/>
                <a:gd name="connsiteY8" fmla="*/ 136428 h 248337"/>
                <a:gd name="connsiteX9" fmla="*/ 4834 w 375766"/>
                <a:gd name="connsiteY9" fmla="*/ 114471 h 248337"/>
                <a:gd name="connsiteX10" fmla="*/ 66973 w 375766"/>
                <a:gd name="connsiteY10" fmla="*/ 40401 h 248337"/>
                <a:gd name="connsiteX11" fmla="*/ 67266 w 375766"/>
                <a:gd name="connsiteY11" fmla="*/ 40109 h 248337"/>
                <a:gd name="connsiteX12" fmla="*/ 67705 w 375766"/>
                <a:gd name="connsiteY12" fmla="*/ 39596 h 248337"/>
                <a:gd name="connsiteX13" fmla="*/ 152533 w 375766"/>
                <a:gd name="connsiteY13" fmla="*/ 0 h 248337"/>
                <a:gd name="connsiteX14" fmla="*/ 187812 w 375766"/>
                <a:gd name="connsiteY14" fmla="*/ 5855 h 248337"/>
                <a:gd name="connsiteX15" fmla="*/ 352272 w 375766"/>
                <a:gd name="connsiteY15" fmla="*/ 45159 h 248337"/>
                <a:gd name="connsiteX16" fmla="*/ 375766 w 375766"/>
                <a:gd name="connsiteY16" fmla="*/ 207643 h 248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5766" h="248337">
                  <a:moveTo>
                    <a:pt x="375766" y="207643"/>
                  </a:moveTo>
                  <a:lnTo>
                    <a:pt x="330461" y="248337"/>
                  </a:lnTo>
                  <a:lnTo>
                    <a:pt x="165049" y="82852"/>
                  </a:lnTo>
                  <a:cubicBezTo>
                    <a:pt x="164390" y="82193"/>
                    <a:pt x="163658" y="81535"/>
                    <a:pt x="162853" y="81022"/>
                  </a:cubicBezTo>
                  <a:cubicBezTo>
                    <a:pt x="158169" y="78022"/>
                    <a:pt x="151802" y="77875"/>
                    <a:pt x="147044" y="80730"/>
                  </a:cubicBezTo>
                  <a:cubicBezTo>
                    <a:pt x="146239" y="81169"/>
                    <a:pt x="145507" y="81754"/>
                    <a:pt x="144848" y="82340"/>
                  </a:cubicBezTo>
                  <a:lnTo>
                    <a:pt x="124867" y="100345"/>
                  </a:lnTo>
                  <a:cubicBezTo>
                    <a:pt x="102471" y="120472"/>
                    <a:pt x="77293" y="137306"/>
                    <a:pt x="50066" y="150407"/>
                  </a:cubicBezTo>
                  <a:cubicBezTo>
                    <a:pt x="32573" y="158605"/>
                    <a:pt x="12153" y="152091"/>
                    <a:pt x="2419" y="136428"/>
                  </a:cubicBezTo>
                  <a:cubicBezTo>
                    <a:pt x="-1534" y="129914"/>
                    <a:pt x="-582" y="120912"/>
                    <a:pt x="4834" y="114471"/>
                  </a:cubicBezTo>
                  <a:lnTo>
                    <a:pt x="66973" y="40401"/>
                  </a:lnTo>
                  <a:lnTo>
                    <a:pt x="67266" y="40109"/>
                  </a:lnTo>
                  <a:lnTo>
                    <a:pt x="67705" y="39596"/>
                  </a:lnTo>
                  <a:cubicBezTo>
                    <a:pt x="88857" y="14419"/>
                    <a:pt x="119744" y="0"/>
                    <a:pt x="152533" y="0"/>
                  </a:cubicBezTo>
                  <a:cubicBezTo>
                    <a:pt x="164464" y="0"/>
                    <a:pt x="176320" y="1976"/>
                    <a:pt x="187812" y="5855"/>
                  </a:cubicBezTo>
                  <a:cubicBezTo>
                    <a:pt x="239045" y="29935"/>
                    <a:pt x="295622" y="43402"/>
                    <a:pt x="352272" y="45159"/>
                  </a:cubicBezTo>
                  <a:lnTo>
                    <a:pt x="375766" y="207643"/>
                  </a:ln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44" name="Graphique 4">
            <a:extLst>
              <a:ext uri="{FF2B5EF4-FFF2-40B4-BE49-F238E27FC236}">
                <a16:creationId xmlns:a16="http://schemas.microsoft.com/office/drawing/2014/main" id="{B51C8E4F-372F-628C-0097-45BFE2BA23DF}"/>
              </a:ext>
            </a:extLst>
          </p:cNvPr>
          <p:cNvGrpSpPr/>
          <p:nvPr/>
        </p:nvGrpSpPr>
        <p:grpSpPr>
          <a:xfrm>
            <a:off x="3172170" y="1914887"/>
            <a:ext cx="435804" cy="425281"/>
            <a:chOff x="10028996" y="1627198"/>
            <a:chExt cx="549146" cy="535886"/>
          </a:xfrm>
          <a:solidFill>
            <a:schemeClr val="bg1"/>
          </a:solidFill>
        </p:grpSpPr>
        <p:sp>
          <p:nvSpPr>
            <p:cNvPr id="145" name="Forme libre : forme 144">
              <a:extLst>
                <a:ext uri="{FF2B5EF4-FFF2-40B4-BE49-F238E27FC236}">
                  <a16:creationId xmlns:a16="http://schemas.microsoft.com/office/drawing/2014/main" id="{BC1ACE5A-14B2-4A96-821C-592DA2295C00}"/>
                </a:ext>
              </a:extLst>
            </p:cNvPr>
            <p:cNvSpPr/>
            <p:nvPr/>
          </p:nvSpPr>
          <p:spPr>
            <a:xfrm>
              <a:off x="10160662" y="1770344"/>
              <a:ext cx="261146" cy="261073"/>
            </a:xfrm>
            <a:custGeom>
              <a:avLst/>
              <a:gdLst>
                <a:gd name="connsiteX0" fmla="*/ 130573 w 261146"/>
                <a:gd name="connsiteY0" fmla="*/ 40475 h 261073"/>
                <a:gd name="connsiteX1" fmla="*/ 137747 w 261146"/>
                <a:gd name="connsiteY1" fmla="*/ 40767 h 261073"/>
                <a:gd name="connsiteX2" fmla="*/ 141772 w 261146"/>
                <a:gd name="connsiteY2" fmla="*/ 41060 h 261073"/>
                <a:gd name="connsiteX3" fmla="*/ 159191 w 261146"/>
                <a:gd name="connsiteY3" fmla="*/ 26202 h 261073"/>
                <a:gd name="connsiteX4" fmla="*/ 159850 w 261146"/>
                <a:gd name="connsiteY4" fmla="*/ 18151 h 261073"/>
                <a:gd name="connsiteX5" fmla="*/ 144992 w 261146"/>
                <a:gd name="connsiteY5" fmla="*/ 732 h 261073"/>
                <a:gd name="connsiteX6" fmla="*/ 140967 w 261146"/>
                <a:gd name="connsiteY6" fmla="*/ 439 h 261073"/>
                <a:gd name="connsiteX7" fmla="*/ 130573 w 261146"/>
                <a:gd name="connsiteY7" fmla="*/ 0 h 261073"/>
                <a:gd name="connsiteX8" fmla="*/ 147 w 261146"/>
                <a:gd name="connsiteY8" fmla="*/ 136794 h 261073"/>
                <a:gd name="connsiteX9" fmla="*/ 124352 w 261146"/>
                <a:gd name="connsiteY9" fmla="*/ 260926 h 261073"/>
                <a:gd name="connsiteX10" fmla="*/ 261147 w 261146"/>
                <a:gd name="connsiteY10" fmla="*/ 130500 h 261073"/>
                <a:gd name="connsiteX11" fmla="*/ 261147 w 261146"/>
                <a:gd name="connsiteY11" fmla="*/ 125083 h 261073"/>
                <a:gd name="connsiteX12" fmla="*/ 244971 w 261146"/>
                <a:gd name="connsiteY12" fmla="*/ 108908 h 261073"/>
                <a:gd name="connsiteX13" fmla="*/ 236847 w 261146"/>
                <a:gd name="connsiteY13" fmla="*/ 108908 h 261073"/>
                <a:gd name="connsiteX14" fmla="*/ 220672 w 261146"/>
                <a:gd name="connsiteY14" fmla="*/ 125083 h 261073"/>
                <a:gd name="connsiteX15" fmla="*/ 220672 w 261146"/>
                <a:gd name="connsiteY15" fmla="*/ 127865 h 261073"/>
                <a:gd name="connsiteX16" fmla="*/ 139283 w 261146"/>
                <a:gd name="connsiteY16" fmla="*/ 220232 h 261073"/>
                <a:gd name="connsiteX17" fmla="*/ 40475 w 261146"/>
                <a:gd name="connsiteY17" fmla="*/ 130500 h 261073"/>
                <a:gd name="connsiteX18" fmla="*/ 130573 w 261146"/>
                <a:gd name="connsiteY18" fmla="*/ 40401 h 261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1146" h="261073">
                  <a:moveTo>
                    <a:pt x="130573" y="40475"/>
                  </a:moveTo>
                  <a:cubicBezTo>
                    <a:pt x="132989" y="40475"/>
                    <a:pt x="135404" y="40548"/>
                    <a:pt x="137747" y="40767"/>
                  </a:cubicBezTo>
                  <a:lnTo>
                    <a:pt x="141772" y="41060"/>
                  </a:lnTo>
                  <a:cubicBezTo>
                    <a:pt x="150701" y="41792"/>
                    <a:pt x="158459" y="35132"/>
                    <a:pt x="159191" y="26202"/>
                  </a:cubicBezTo>
                  <a:lnTo>
                    <a:pt x="159850" y="18151"/>
                  </a:lnTo>
                  <a:cubicBezTo>
                    <a:pt x="160582" y="9222"/>
                    <a:pt x="153922" y="1464"/>
                    <a:pt x="144992" y="732"/>
                  </a:cubicBezTo>
                  <a:lnTo>
                    <a:pt x="140967" y="439"/>
                  </a:lnTo>
                  <a:cubicBezTo>
                    <a:pt x="137600" y="146"/>
                    <a:pt x="134087" y="0"/>
                    <a:pt x="130573" y="0"/>
                  </a:cubicBezTo>
                  <a:cubicBezTo>
                    <a:pt x="56504" y="0"/>
                    <a:pt x="-3366" y="61993"/>
                    <a:pt x="147" y="136794"/>
                  </a:cubicBezTo>
                  <a:cubicBezTo>
                    <a:pt x="3295" y="203178"/>
                    <a:pt x="57895" y="257852"/>
                    <a:pt x="124352" y="260926"/>
                  </a:cubicBezTo>
                  <a:cubicBezTo>
                    <a:pt x="199154" y="264439"/>
                    <a:pt x="261147" y="204569"/>
                    <a:pt x="261147" y="130500"/>
                  </a:cubicBezTo>
                  <a:lnTo>
                    <a:pt x="261147" y="125083"/>
                  </a:lnTo>
                  <a:cubicBezTo>
                    <a:pt x="261147" y="116154"/>
                    <a:pt x="253901" y="108908"/>
                    <a:pt x="244971" y="108908"/>
                  </a:cubicBezTo>
                  <a:lnTo>
                    <a:pt x="236847" y="108908"/>
                  </a:lnTo>
                  <a:cubicBezTo>
                    <a:pt x="227918" y="108908"/>
                    <a:pt x="220672" y="116154"/>
                    <a:pt x="220672" y="125083"/>
                  </a:cubicBezTo>
                  <a:lnTo>
                    <a:pt x="220672" y="127865"/>
                  </a:lnTo>
                  <a:cubicBezTo>
                    <a:pt x="220672" y="174780"/>
                    <a:pt x="185979" y="215840"/>
                    <a:pt x="139283" y="220232"/>
                  </a:cubicBezTo>
                  <a:cubicBezTo>
                    <a:pt x="85708" y="225282"/>
                    <a:pt x="40475" y="183124"/>
                    <a:pt x="40475" y="130500"/>
                  </a:cubicBezTo>
                  <a:cubicBezTo>
                    <a:pt x="40475" y="80803"/>
                    <a:pt x="80877" y="40401"/>
                    <a:pt x="130573" y="40401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46" name="Forme libre : forme 145">
              <a:extLst>
                <a:ext uri="{FF2B5EF4-FFF2-40B4-BE49-F238E27FC236}">
                  <a16:creationId xmlns:a16="http://schemas.microsoft.com/office/drawing/2014/main" id="{1697A403-5859-E8F2-FFF8-15F84FD8358A}"/>
                </a:ext>
              </a:extLst>
            </p:cNvPr>
            <p:cNvSpPr/>
            <p:nvPr/>
          </p:nvSpPr>
          <p:spPr>
            <a:xfrm>
              <a:off x="10028996" y="1638893"/>
              <a:ext cx="524337" cy="524190"/>
            </a:xfrm>
            <a:custGeom>
              <a:avLst/>
              <a:gdLst>
                <a:gd name="connsiteX0" fmla="*/ 243430 w 524337"/>
                <a:gd name="connsiteY0" fmla="*/ 523536 h 524190"/>
                <a:gd name="connsiteX1" fmla="*/ 524337 w 524337"/>
                <a:gd name="connsiteY1" fmla="*/ 262024 h 524190"/>
                <a:gd name="connsiteX2" fmla="*/ 521556 w 524337"/>
                <a:gd name="connsiteY2" fmla="*/ 224331 h 524190"/>
                <a:gd name="connsiteX3" fmla="*/ 521556 w 524337"/>
                <a:gd name="connsiteY3" fmla="*/ 221842 h 524190"/>
                <a:gd name="connsiteX4" fmla="*/ 505308 w 524337"/>
                <a:gd name="connsiteY4" fmla="*/ 205667 h 524190"/>
                <a:gd name="connsiteX5" fmla="*/ 497184 w 524337"/>
                <a:gd name="connsiteY5" fmla="*/ 205667 h 524190"/>
                <a:gd name="connsiteX6" fmla="*/ 481081 w 524337"/>
                <a:gd name="connsiteY6" fmla="*/ 221842 h 524190"/>
                <a:gd name="connsiteX7" fmla="*/ 481081 w 524337"/>
                <a:gd name="connsiteY7" fmla="*/ 225941 h 524190"/>
                <a:gd name="connsiteX8" fmla="*/ 481374 w 524337"/>
                <a:gd name="connsiteY8" fmla="*/ 229381 h 524190"/>
                <a:gd name="connsiteX9" fmla="*/ 483863 w 524337"/>
                <a:gd name="connsiteY9" fmla="*/ 262024 h 524190"/>
                <a:gd name="connsiteX10" fmla="*/ 236843 w 524337"/>
                <a:gd name="connsiteY10" fmla="*/ 482329 h 524190"/>
                <a:gd name="connsiteX11" fmla="*/ 41935 w 524337"/>
                <a:gd name="connsiteY11" fmla="*/ 287421 h 524190"/>
                <a:gd name="connsiteX12" fmla="*/ 262240 w 524337"/>
                <a:gd name="connsiteY12" fmla="*/ 40401 h 524190"/>
                <a:gd name="connsiteX13" fmla="*/ 309961 w 524337"/>
                <a:gd name="connsiteY13" fmla="*/ 45671 h 524190"/>
                <a:gd name="connsiteX14" fmla="*/ 313913 w 524337"/>
                <a:gd name="connsiteY14" fmla="*/ 46550 h 524190"/>
                <a:gd name="connsiteX15" fmla="*/ 333236 w 524337"/>
                <a:gd name="connsiteY15" fmla="*/ 34327 h 524190"/>
                <a:gd name="connsiteX16" fmla="*/ 334992 w 524337"/>
                <a:gd name="connsiteY16" fmla="*/ 26422 h 524190"/>
                <a:gd name="connsiteX17" fmla="*/ 322769 w 524337"/>
                <a:gd name="connsiteY17" fmla="*/ 7100 h 524190"/>
                <a:gd name="connsiteX18" fmla="*/ 318817 w 524337"/>
                <a:gd name="connsiteY18" fmla="*/ 6221 h 524190"/>
                <a:gd name="connsiteX19" fmla="*/ 262168 w 524337"/>
                <a:gd name="connsiteY19" fmla="*/ 0 h 524190"/>
                <a:gd name="connsiteX20" fmla="*/ 655 w 524337"/>
                <a:gd name="connsiteY20" fmla="*/ 280834 h 524190"/>
                <a:gd name="connsiteX21" fmla="*/ 243357 w 524337"/>
                <a:gd name="connsiteY21" fmla="*/ 523609 h 524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24337" h="524190">
                  <a:moveTo>
                    <a:pt x="243430" y="523536"/>
                  </a:moveTo>
                  <a:cubicBezTo>
                    <a:pt x="396400" y="534221"/>
                    <a:pt x="524337" y="412798"/>
                    <a:pt x="524337" y="262024"/>
                  </a:cubicBezTo>
                  <a:cubicBezTo>
                    <a:pt x="524337" y="248557"/>
                    <a:pt x="523386" y="236261"/>
                    <a:pt x="521556" y="224331"/>
                  </a:cubicBezTo>
                  <a:lnTo>
                    <a:pt x="521556" y="221842"/>
                  </a:lnTo>
                  <a:cubicBezTo>
                    <a:pt x="521556" y="212913"/>
                    <a:pt x="514310" y="205667"/>
                    <a:pt x="505308" y="205667"/>
                  </a:cubicBezTo>
                  <a:lnTo>
                    <a:pt x="497184" y="205667"/>
                  </a:lnTo>
                  <a:cubicBezTo>
                    <a:pt x="488254" y="205667"/>
                    <a:pt x="481081" y="212986"/>
                    <a:pt x="481081" y="221842"/>
                  </a:cubicBezTo>
                  <a:lnTo>
                    <a:pt x="481081" y="225941"/>
                  </a:lnTo>
                  <a:cubicBezTo>
                    <a:pt x="481155" y="227112"/>
                    <a:pt x="481301" y="228210"/>
                    <a:pt x="481374" y="229381"/>
                  </a:cubicBezTo>
                  <a:cubicBezTo>
                    <a:pt x="483058" y="239554"/>
                    <a:pt x="483863" y="250240"/>
                    <a:pt x="483863" y="262024"/>
                  </a:cubicBezTo>
                  <a:cubicBezTo>
                    <a:pt x="483863" y="392597"/>
                    <a:pt x="370343" y="497187"/>
                    <a:pt x="236843" y="482329"/>
                  </a:cubicBezTo>
                  <a:cubicBezTo>
                    <a:pt x="135107" y="470984"/>
                    <a:pt x="53280" y="389083"/>
                    <a:pt x="41935" y="287421"/>
                  </a:cubicBezTo>
                  <a:cubicBezTo>
                    <a:pt x="27078" y="153921"/>
                    <a:pt x="131594" y="40401"/>
                    <a:pt x="262240" y="40401"/>
                  </a:cubicBezTo>
                  <a:cubicBezTo>
                    <a:pt x="278562" y="40401"/>
                    <a:pt x="294591" y="42158"/>
                    <a:pt x="309961" y="45671"/>
                  </a:cubicBezTo>
                  <a:lnTo>
                    <a:pt x="313913" y="46550"/>
                  </a:lnTo>
                  <a:cubicBezTo>
                    <a:pt x="322622" y="48526"/>
                    <a:pt x="331259" y="43036"/>
                    <a:pt x="333236" y="34327"/>
                  </a:cubicBezTo>
                  <a:lnTo>
                    <a:pt x="334992" y="26422"/>
                  </a:lnTo>
                  <a:cubicBezTo>
                    <a:pt x="336969" y="17712"/>
                    <a:pt x="331479" y="9076"/>
                    <a:pt x="322769" y="7100"/>
                  </a:cubicBezTo>
                  <a:lnTo>
                    <a:pt x="318817" y="6221"/>
                  </a:lnTo>
                  <a:cubicBezTo>
                    <a:pt x="300520" y="2049"/>
                    <a:pt x="281417" y="0"/>
                    <a:pt x="262168" y="0"/>
                  </a:cubicBezTo>
                  <a:cubicBezTo>
                    <a:pt x="111393" y="0"/>
                    <a:pt x="-10030" y="127865"/>
                    <a:pt x="655" y="280834"/>
                  </a:cubicBezTo>
                  <a:cubicBezTo>
                    <a:pt x="9658" y="409943"/>
                    <a:pt x="114248" y="514533"/>
                    <a:pt x="243357" y="523609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47" name="Forme libre : forme 146">
              <a:extLst>
                <a:ext uri="{FF2B5EF4-FFF2-40B4-BE49-F238E27FC236}">
                  <a16:creationId xmlns:a16="http://schemas.microsoft.com/office/drawing/2014/main" id="{78DE8509-98B1-02A2-FFA2-B7EF8C69E66E}"/>
                </a:ext>
              </a:extLst>
            </p:cNvPr>
            <p:cNvSpPr/>
            <p:nvPr/>
          </p:nvSpPr>
          <p:spPr>
            <a:xfrm>
              <a:off x="10269268" y="1627198"/>
              <a:ext cx="308874" cy="295613"/>
            </a:xfrm>
            <a:custGeom>
              <a:avLst/>
              <a:gdLst>
                <a:gd name="connsiteX0" fmla="*/ 5134 w 308874"/>
                <a:gd name="connsiteY0" fmla="*/ 261716 h 295613"/>
                <a:gd name="connsiteX1" fmla="*/ 4329 w 308874"/>
                <a:gd name="connsiteY1" fmla="*/ 284552 h 295613"/>
                <a:gd name="connsiteX2" fmla="*/ 9818 w 308874"/>
                <a:gd name="connsiteY2" fmla="*/ 290480 h 295613"/>
                <a:gd name="connsiteX3" fmla="*/ 32654 w 308874"/>
                <a:gd name="connsiteY3" fmla="*/ 291285 h 295613"/>
                <a:gd name="connsiteX4" fmla="*/ 140684 w 308874"/>
                <a:gd name="connsiteY4" fmla="*/ 190355 h 295613"/>
                <a:gd name="connsiteX5" fmla="*/ 190307 w 308874"/>
                <a:gd name="connsiteY5" fmla="*/ 194892 h 295613"/>
                <a:gd name="connsiteX6" fmla="*/ 191039 w 308874"/>
                <a:gd name="connsiteY6" fmla="*/ 194892 h 295613"/>
                <a:gd name="connsiteX7" fmla="*/ 196529 w 308874"/>
                <a:gd name="connsiteY7" fmla="*/ 192697 h 295613"/>
                <a:gd name="connsiteX8" fmla="*/ 306315 w 308874"/>
                <a:gd name="connsiteY8" fmla="*/ 90083 h 295613"/>
                <a:gd name="connsiteX9" fmla="*/ 308437 w 308874"/>
                <a:gd name="connsiteY9" fmla="*/ 81520 h 295613"/>
                <a:gd name="connsiteX10" fmla="*/ 301484 w 308874"/>
                <a:gd name="connsiteY10" fmla="*/ 76103 h 295613"/>
                <a:gd name="connsiteX11" fmla="*/ 239199 w 308874"/>
                <a:gd name="connsiteY11" fmla="*/ 70395 h 295613"/>
                <a:gd name="connsiteX12" fmla="*/ 237662 w 308874"/>
                <a:gd name="connsiteY12" fmla="*/ 7889 h 295613"/>
                <a:gd name="connsiteX13" fmla="*/ 232684 w 308874"/>
                <a:gd name="connsiteY13" fmla="*/ 643 h 295613"/>
                <a:gd name="connsiteX14" fmla="*/ 224048 w 308874"/>
                <a:gd name="connsiteY14" fmla="*/ 2180 h 295613"/>
                <a:gd name="connsiteX15" fmla="*/ 114262 w 308874"/>
                <a:gd name="connsiteY15" fmla="*/ 104794 h 295613"/>
                <a:gd name="connsiteX16" fmla="*/ 111699 w 308874"/>
                <a:gd name="connsiteY16" fmla="*/ 110869 h 295613"/>
                <a:gd name="connsiteX17" fmla="*/ 112871 w 308874"/>
                <a:gd name="connsiteY17" fmla="*/ 160785 h 295613"/>
                <a:gd name="connsiteX18" fmla="*/ 4914 w 308874"/>
                <a:gd name="connsiteY18" fmla="*/ 261643 h 29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8874" h="295613">
                  <a:moveTo>
                    <a:pt x="5134" y="261716"/>
                  </a:moveTo>
                  <a:cubicBezTo>
                    <a:pt x="-1380" y="267791"/>
                    <a:pt x="-1747" y="278037"/>
                    <a:pt x="4329" y="284552"/>
                  </a:cubicBezTo>
                  <a:lnTo>
                    <a:pt x="9818" y="290480"/>
                  </a:lnTo>
                  <a:cubicBezTo>
                    <a:pt x="15893" y="296994"/>
                    <a:pt x="26140" y="297360"/>
                    <a:pt x="32654" y="291285"/>
                  </a:cubicBezTo>
                  <a:lnTo>
                    <a:pt x="140684" y="190355"/>
                  </a:lnTo>
                  <a:lnTo>
                    <a:pt x="190307" y="194892"/>
                  </a:lnTo>
                  <a:cubicBezTo>
                    <a:pt x="190307" y="194892"/>
                    <a:pt x="190819" y="194892"/>
                    <a:pt x="191039" y="194892"/>
                  </a:cubicBezTo>
                  <a:cubicBezTo>
                    <a:pt x="193088" y="194892"/>
                    <a:pt x="195064" y="194087"/>
                    <a:pt x="196529" y="192697"/>
                  </a:cubicBezTo>
                  <a:lnTo>
                    <a:pt x="306315" y="90083"/>
                  </a:lnTo>
                  <a:cubicBezTo>
                    <a:pt x="308657" y="87887"/>
                    <a:pt x="309462" y="84594"/>
                    <a:pt x="308437" y="81520"/>
                  </a:cubicBezTo>
                  <a:cubicBezTo>
                    <a:pt x="307412" y="78519"/>
                    <a:pt x="304704" y="76396"/>
                    <a:pt x="301484" y="76103"/>
                  </a:cubicBezTo>
                  <a:lnTo>
                    <a:pt x="239199" y="70395"/>
                  </a:lnTo>
                  <a:lnTo>
                    <a:pt x="237662" y="7889"/>
                  </a:lnTo>
                  <a:cubicBezTo>
                    <a:pt x="237589" y="4669"/>
                    <a:pt x="235612" y="1888"/>
                    <a:pt x="232684" y="643"/>
                  </a:cubicBezTo>
                  <a:cubicBezTo>
                    <a:pt x="229757" y="-601"/>
                    <a:pt x="226390" y="-15"/>
                    <a:pt x="224048" y="2180"/>
                  </a:cubicBezTo>
                  <a:lnTo>
                    <a:pt x="114262" y="104794"/>
                  </a:lnTo>
                  <a:cubicBezTo>
                    <a:pt x="112578" y="106404"/>
                    <a:pt x="111626" y="108600"/>
                    <a:pt x="111699" y="110869"/>
                  </a:cubicBezTo>
                  <a:lnTo>
                    <a:pt x="112871" y="160785"/>
                  </a:lnTo>
                  <a:lnTo>
                    <a:pt x="4914" y="261643"/>
                  </a:ln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48" name="Graphique 4">
            <a:extLst>
              <a:ext uri="{FF2B5EF4-FFF2-40B4-BE49-F238E27FC236}">
                <a16:creationId xmlns:a16="http://schemas.microsoft.com/office/drawing/2014/main" id="{C470244D-F1CC-264A-4FC8-19536A99E702}"/>
              </a:ext>
            </a:extLst>
          </p:cNvPr>
          <p:cNvGrpSpPr/>
          <p:nvPr/>
        </p:nvGrpSpPr>
        <p:grpSpPr>
          <a:xfrm>
            <a:off x="4235487" y="1931423"/>
            <a:ext cx="473912" cy="392207"/>
            <a:chOff x="1604192" y="5191586"/>
            <a:chExt cx="576086" cy="476766"/>
          </a:xfrm>
          <a:solidFill>
            <a:schemeClr val="bg1"/>
          </a:solidFill>
        </p:grpSpPr>
        <p:sp>
          <p:nvSpPr>
            <p:cNvPr id="149" name="Forme libre : forme 148">
              <a:extLst>
                <a:ext uri="{FF2B5EF4-FFF2-40B4-BE49-F238E27FC236}">
                  <a16:creationId xmlns:a16="http://schemas.microsoft.com/office/drawing/2014/main" id="{6DFF73B9-3B8A-D6BE-21CE-3AC1F86871C0}"/>
                </a:ext>
              </a:extLst>
            </p:cNvPr>
            <p:cNvSpPr/>
            <p:nvPr/>
          </p:nvSpPr>
          <p:spPr>
            <a:xfrm>
              <a:off x="1604265" y="5191586"/>
              <a:ext cx="575940" cy="302791"/>
            </a:xfrm>
            <a:custGeom>
              <a:avLst/>
              <a:gdLst>
                <a:gd name="connsiteX0" fmla="*/ 549006 w 575940"/>
                <a:gd name="connsiteY0" fmla="*/ 0 h 302791"/>
                <a:gd name="connsiteX1" fmla="*/ 26861 w 575940"/>
                <a:gd name="connsiteY1" fmla="*/ 0 h 302791"/>
                <a:gd name="connsiteX2" fmla="*/ 0 w 575940"/>
                <a:gd name="connsiteY2" fmla="*/ 26934 h 302791"/>
                <a:gd name="connsiteX3" fmla="*/ 0 w 575940"/>
                <a:gd name="connsiteY3" fmla="*/ 302791 h 302791"/>
                <a:gd name="connsiteX4" fmla="*/ 575940 w 575940"/>
                <a:gd name="connsiteY4" fmla="*/ 302791 h 302791"/>
                <a:gd name="connsiteX5" fmla="*/ 575940 w 575940"/>
                <a:gd name="connsiteY5" fmla="*/ 26934 h 302791"/>
                <a:gd name="connsiteX6" fmla="*/ 549006 w 575940"/>
                <a:gd name="connsiteY6" fmla="*/ 0 h 302791"/>
                <a:gd name="connsiteX7" fmla="*/ 212547 w 575940"/>
                <a:gd name="connsiteY7" fmla="*/ 229454 h 302791"/>
                <a:gd name="connsiteX8" fmla="*/ 194615 w 575940"/>
                <a:gd name="connsiteY8" fmla="*/ 247386 h 302791"/>
                <a:gd name="connsiteX9" fmla="*/ 176683 w 575940"/>
                <a:gd name="connsiteY9" fmla="*/ 229454 h 302791"/>
                <a:gd name="connsiteX10" fmla="*/ 176683 w 575940"/>
                <a:gd name="connsiteY10" fmla="*/ 156995 h 302791"/>
                <a:gd name="connsiteX11" fmla="*/ 194615 w 575940"/>
                <a:gd name="connsiteY11" fmla="*/ 139063 h 302791"/>
                <a:gd name="connsiteX12" fmla="*/ 212547 w 575940"/>
                <a:gd name="connsiteY12" fmla="*/ 156995 h 302791"/>
                <a:gd name="connsiteX13" fmla="*/ 212547 w 575940"/>
                <a:gd name="connsiteY13" fmla="*/ 229454 h 302791"/>
                <a:gd name="connsiteX14" fmla="*/ 305353 w 575940"/>
                <a:gd name="connsiteY14" fmla="*/ 229454 h 302791"/>
                <a:gd name="connsiteX15" fmla="*/ 287421 w 575940"/>
                <a:gd name="connsiteY15" fmla="*/ 247386 h 302791"/>
                <a:gd name="connsiteX16" fmla="*/ 269489 w 575940"/>
                <a:gd name="connsiteY16" fmla="*/ 229454 h 302791"/>
                <a:gd name="connsiteX17" fmla="*/ 269489 w 575940"/>
                <a:gd name="connsiteY17" fmla="*/ 136648 h 302791"/>
                <a:gd name="connsiteX18" fmla="*/ 287421 w 575940"/>
                <a:gd name="connsiteY18" fmla="*/ 118716 h 302791"/>
                <a:gd name="connsiteX19" fmla="*/ 305353 w 575940"/>
                <a:gd name="connsiteY19" fmla="*/ 136648 h 302791"/>
                <a:gd name="connsiteX20" fmla="*/ 305353 w 575940"/>
                <a:gd name="connsiteY20" fmla="*/ 229454 h 302791"/>
                <a:gd name="connsiteX21" fmla="*/ 399257 w 575940"/>
                <a:gd name="connsiteY21" fmla="*/ 229454 h 302791"/>
                <a:gd name="connsiteX22" fmla="*/ 381325 w 575940"/>
                <a:gd name="connsiteY22" fmla="*/ 247386 h 302791"/>
                <a:gd name="connsiteX23" fmla="*/ 363393 w 575940"/>
                <a:gd name="connsiteY23" fmla="*/ 229454 h 302791"/>
                <a:gd name="connsiteX24" fmla="*/ 363393 w 575940"/>
                <a:gd name="connsiteY24" fmla="*/ 88342 h 302791"/>
                <a:gd name="connsiteX25" fmla="*/ 381325 w 575940"/>
                <a:gd name="connsiteY25" fmla="*/ 70410 h 302791"/>
                <a:gd name="connsiteX26" fmla="*/ 399257 w 575940"/>
                <a:gd name="connsiteY26" fmla="*/ 88342 h 302791"/>
                <a:gd name="connsiteX27" fmla="*/ 399257 w 575940"/>
                <a:gd name="connsiteY27" fmla="*/ 229454 h 302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5940" h="302791">
                  <a:moveTo>
                    <a:pt x="549006" y="0"/>
                  </a:moveTo>
                  <a:lnTo>
                    <a:pt x="26861" y="0"/>
                  </a:lnTo>
                  <a:cubicBezTo>
                    <a:pt x="12003" y="0"/>
                    <a:pt x="0" y="12076"/>
                    <a:pt x="0" y="26934"/>
                  </a:cubicBezTo>
                  <a:lnTo>
                    <a:pt x="0" y="302791"/>
                  </a:lnTo>
                  <a:lnTo>
                    <a:pt x="575940" y="302791"/>
                  </a:lnTo>
                  <a:lnTo>
                    <a:pt x="575940" y="26934"/>
                  </a:lnTo>
                  <a:cubicBezTo>
                    <a:pt x="575940" y="12150"/>
                    <a:pt x="563937" y="0"/>
                    <a:pt x="549006" y="0"/>
                  </a:cubicBezTo>
                  <a:close/>
                  <a:moveTo>
                    <a:pt x="212547" y="229454"/>
                  </a:moveTo>
                  <a:cubicBezTo>
                    <a:pt x="212547" y="239408"/>
                    <a:pt x="204496" y="247386"/>
                    <a:pt x="194615" y="247386"/>
                  </a:cubicBezTo>
                  <a:cubicBezTo>
                    <a:pt x="184734" y="247386"/>
                    <a:pt x="176683" y="239408"/>
                    <a:pt x="176683" y="229454"/>
                  </a:cubicBezTo>
                  <a:lnTo>
                    <a:pt x="176683" y="156995"/>
                  </a:lnTo>
                  <a:cubicBezTo>
                    <a:pt x="176683" y="147041"/>
                    <a:pt x="184734" y="139063"/>
                    <a:pt x="194615" y="139063"/>
                  </a:cubicBezTo>
                  <a:cubicBezTo>
                    <a:pt x="204496" y="139063"/>
                    <a:pt x="212547" y="147041"/>
                    <a:pt x="212547" y="156995"/>
                  </a:cubicBezTo>
                  <a:lnTo>
                    <a:pt x="212547" y="229454"/>
                  </a:lnTo>
                  <a:close/>
                  <a:moveTo>
                    <a:pt x="305353" y="229454"/>
                  </a:moveTo>
                  <a:cubicBezTo>
                    <a:pt x="305353" y="239408"/>
                    <a:pt x="297302" y="247386"/>
                    <a:pt x="287421" y="247386"/>
                  </a:cubicBezTo>
                  <a:cubicBezTo>
                    <a:pt x="277540" y="247386"/>
                    <a:pt x="269489" y="239408"/>
                    <a:pt x="269489" y="229454"/>
                  </a:cubicBezTo>
                  <a:lnTo>
                    <a:pt x="269489" y="136648"/>
                  </a:lnTo>
                  <a:cubicBezTo>
                    <a:pt x="269489" y="126694"/>
                    <a:pt x="277467" y="118716"/>
                    <a:pt x="287421" y="118716"/>
                  </a:cubicBezTo>
                  <a:cubicBezTo>
                    <a:pt x="297375" y="118716"/>
                    <a:pt x="305353" y="126694"/>
                    <a:pt x="305353" y="136648"/>
                  </a:cubicBezTo>
                  <a:lnTo>
                    <a:pt x="305353" y="229454"/>
                  </a:lnTo>
                  <a:close/>
                  <a:moveTo>
                    <a:pt x="399257" y="229454"/>
                  </a:moveTo>
                  <a:cubicBezTo>
                    <a:pt x="399257" y="239408"/>
                    <a:pt x="391279" y="247386"/>
                    <a:pt x="381325" y="247386"/>
                  </a:cubicBezTo>
                  <a:cubicBezTo>
                    <a:pt x="371371" y="247386"/>
                    <a:pt x="363393" y="239408"/>
                    <a:pt x="363393" y="229454"/>
                  </a:cubicBezTo>
                  <a:lnTo>
                    <a:pt x="363393" y="88342"/>
                  </a:lnTo>
                  <a:cubicBezTo>
                    <a:pt x="363393" y="78388"/>
                    <a:pt x="371445" y="70410"/>
                    <a:pt x="381325" y="70410"/>
                  </a:cubicBezTo>
                  <a:cubicBezTo>
                    <a:pt x="391206" y="70410"/>
                    <a:pt x="399257" y="78388"/>
                    <a:pt x="399257" y="88342"/>
                  </a:cubicBezTo>
                  <a:lnTo>
                    <a:pt x="399257" y="229454"/>
                  </a:ln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50" name="Forme libre : forme 149">
              <a:extLst>
                <a:ext uri="{FF2B5EF4-FFF2-40B4-BE49-F238E27FC236}">
                  <a16:creationId xmlns:a16="http://schemas.microsoft.com/office/drawing/2014/main" id="{C7FC03A4-B742-E93F-6566-C2175E883FFD}"/>
                </a:ext>
              </a:extLst>
            </p:cNvPr>
            <p:cNvSpPr/>
            <p:nvPr/>
          </p:nvSpPr>
          <p:spPr>
            <a:xfrm>
              <a:off x="1604192" y="5521312"/>
              <a:ext cx="576086" cy="147040"/>
            </a:xfrm>
            <a:custGeom>
              <a:avLst/>
              <a:gdLst>
                <a:gd name="connsiteX0" fmla="*/ 0 w 576086"/>
                <a:gd name="connsiteY0" fmla="*/ 37035 h 147040"/>
                <a:gd name="connsiteX1" fmla="*/ 26934 w 576086"/>
                <a:gd name="connsiteY1" fmla="*/ 63896 h 147040"/>
                <a:gd name="connsiteX2" fmla="*/ 265610 w 576086"/>
                <a:gd name="connsiteY2" fmla="*/ 63896 h 147040"/>
                <a:gd name="connsiteX3" fmla="*/ 265610 w 576086"/>
                <a:gd name="connsiteY3" fmla="*/ 102248 h 147040"/>
                <a:gd name="connsiteX4" fmla="*/ 213791 w 576086"/>
                <a:gd name="connsiteY4" fmla="*/ 102248 h 147040"/>
                <a:gd name="connsiteX5" fmla="*/ 195859 w 576086"/>
                <a:gd name="connsiteY5" fmla="*/ 120180 h 147040"/>
                <a:gd name="connsiteX6" fmla="*/ 195859 w 576086"/>
                <a:gd name="connsiteY6" fmla="*/ 129109 h 147040"/>
                <a:gd name="connsiteX7" fmla="*/ 213791 w 576086"/>
                <a:gd name="connsiteY7" fmla="*/ 147041 h 147040"/>
                <a:gd name="connsiteX8" fmla="*/ 362296 w 576086"/>
                <a:gd name="connsiteY8" fmla="*/ 147041 h 147040"/>
                <a:gd name="connsiteX9" fmla="*/ 380227 w 576086"/>
                <a:gd name="connsiteY9" fmla="*/ 129109 h 147040"/>
                <a:gd name="connsiteX10" fmla="*/ 380227 w 576086"/>
                <a:gd name="connsiteY10" fmla="*/ 120180 h 147040"/>
                <a:gd name="connsiteX11" fmla="*/ 362296 w 576086"/>
                <a:gd name="connsiteY11" fmla="*/ 102248 h 147040"/>
                <a:gd name="connsiteX12" fmla="*/ 310476 w 576086"/>
                <a:gd name="connsiteY12" fmla="*/ 102248 h 147040"/>
                <a:gd name="connsiteX13" fmla="*/ 310476 w 576086"/>
                <a:gd name="connsiteY13" fmla="*/ 63896 h 147040"/>
                <a:gd name="connsiteX14" fmla="*/ 549152 w 576086"/>
                <a:gd name="connsiteY14" fmla="*/ 63896 h 147040"/>
                <a:gd name="connsiteX15" fmla="*/ 576087 w 576086"/>
                <a:gd name="connsiteY15" fmla="*/ 37035 h 147040"/>
                <a:gd name="connsiteX16" fmla="*/ 576087 w 576086"/>
                <a:gd name="connsiteY16" fmla="*/ 0 h 147040"/>
                <a:gd name="connsiteX17" fmla="*/ 0 w 576086"/>
                <a:gd name="connsiteY17" fmla="*/ 0 h 147040"/>
                <a:gd name="connsiteX18" fmla="*/ 0 w 576086"/>
                <a:gd name="connsiteY18" fmla="*/ 37035 h 147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6086" h="147040">
                  <a:moveTo>
                    <a:pt x="0" y="37035"/>
                  </a:moveTo>
                  <a:cubicBezTo>
                    <a:pt x="0" y="51893"/>
                    <a:pt x="12077" y="63896"/>
                    <a:pt x="26934" y="63896"/>
                  </a:cubicBezTo>
                  <a:lnTo>
                    <a:pt x="265610" y="63896"/>
                  </a:lnTo>
                  <a:lnTo>
                    <a:pt x="265610" y="102248"/>
                  </a:lnTo>
                  <a:lnTo>
                    <a:pt x="213791" y="102248"/>
                  </a:lnTo>
                  <a:cubicBezTo>
                    <a:pt x="203910" y="102248"/>
                    <a:pt x="195859" y="110299"/>
                    <a:pt x="195859" y="120180"/>
                  </a:cubicBezTo>
                  <a:lnTo>
                    <a:pt x="195859" y="129109"/>
                  </a:lnTo>
                  <a:cubicBezTo>
                    <a:pt x="195859" y="138990"/>
                    <a:pt x="203910" y="147041"/>
                    <a:pt x="213791" y="147041"/>
                  </a:cubicBezTo>
                  <a:lnTo>
                    <a:pt x="362296" y="147041"/>
                  </a:lnTo>
                  <a:cubicBezTo>
                    <a:pt x="372176" y="147041"/>
                    <a:pt x="380227" y="138990"/>
                    <a:pt x="380227" y="129109"/>
                  </a:cubicBezTo>
                  <a:lnTo>
                    <a:pt x="380227" y="120180"/>
                  </a:lnTo>
                  <a:cubicBezTo>
                    <a:pt x="380227" y="110299"/>
                    <a:pt x="372176" y="102248"/>
                    <a:pt x="362296" y="102248"/>
                  </a:cubicBezTo>
                  <a:lnTo>
                    <a:pt x="310476" y="102248"/>
                  </a:lnTo>
                  <a:lnTo>
                    <a:pt x="310476" y="63896"/>
                  </a:lnTo>
                  <a:lnTo>
                    <a:pt x="549152" y="63896"/>
                  </a:lnTo>
                  <a:cubicBezTo>
                    <a:pt x="564010" y="63896"/>
                    <a:pt x="576087" y="51819"/>
                    <a:pt x="576087" y="37035"/>
                  </a:cubicBezTo>
                  <a:lnTo>
                    <a:pt x="576087" y="0"/>
                  </a:lnTo>
                  <a:lnTo>
                    <a:pt x="0" y="0"/>
                  </a:lnTo>
                  <a:lnTo>
                    <a:pt x="0" y="37035"/>
                  </a:ln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51" name="Graphique 4">
            <a:extLst>
              <a:ext uri="{FF2B5EF4-FFF2-40B4-BE49-F238E27FC236}">
                <a16:creationId xmlns:a16="http://schemas.microsoft.com/office/drawing/2014/main" id="{414BC9E6-5338-50BD-22BF-139B9382C3E5}"/>
              </a:ext>
            </a:extLst>
          </p:cNvPr>
          <p:cNvGrpSpPr/>
          <p:nvPr/>
        </p:nvGrpSpPr>
        <p:grpSpPr>
          <a:xfrm>
            <a:off x="5276239" y="1940226"/>
            <a:ext cx="557150" cy="374598"/>
            <a:chOff x="9998033" y="2878822"/>
            <a:chExt cx="614292" cy="413017"/>
          </a:xfrm>
          <a:solidFill>
            <a:schemeClr val="bg1"/>
          </a:solidFill>
        </p:grpSpPr>
        <p:sp>
          <p:nvSpPr>
            <p:cNvPr id="152" name="Forme libre : forme 151">
              <a:extLst>
                <a:ext uri="{FF2B5EF4-FFF2-40B4-BE49-F238E27FC236}">
                  <a16:creationId xmlns:a16="http://schemas.microsoft.com/office/drawing/2014/main" id="{55211F28-F2E8-3E49-5C52-AD841817E32E}"/>
                </a:ext>
              </a:extLst>
            </p:cNvPr>
            <p:cNvSpPr/>
            <p:nvPr/>
          </p:nvSpPr>
          <p:spPr>
            <a:xfrm>
              <a:off x="9998033" y="3248218"/>
              <a:ext cx="614292" cy="43621"/>
            </a:xfrm>
            <a:custGeom>
              <a:avLst/>
              <a:gdLst>
                <a:gd name="connsiteX0" fmla="*/ 596873 w 614292"/>
                <a:gd name="connsiteY0" fmla="*/ 0 h 43621"/>
                <a:gd name="connsiteX1" fmla="*/ 614293 w 614292"/>
                <a:gd name="connsiteY1" fmla="*/ 17419 h 43621"/>
                <a:gd name="connsiteX2" fmla="*/ 614293 w 614292"/>
                <a:gd name="connsiteY2" fmla="*/ 26202 h 43621"/>
                <a:gd name="connsiteX3" fmla="*/ 596873 w 614292"/>
                <a:gd name="connsiteY3" fmla="*/ 43622 h 43621"/>
                <a:gd name="connsiteX4" fmla="*/ 17420 w 614292"/>
                <a:gd name="connsiteY4" fmla="*/ 43622 h 43621"/>
                <a:gd name="connsiteX5" fmla="*/ 0 w 614292"/>
                <a:gd name="connsiteY5" fmla="*/ 26202 h 43621"/>
                <a:gd name="connsiteX6" fmla="*/ 0 w 614292"/>
                <a:gd name="connsiteY6" fmla="*/ 17419 h 43621"/>
                <a:gd name="connsiteX7" fmla="*/ 17420 w 614292"/>
                <a:gd name="connsiteY7" fmla="*/ 0 h 43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4292" h="43621">
                  <a:moveTo>
                    <a:pt x="596873" y="0"/>
                  </a:moveTo>
                  <a:cubicBezTo>
                    <a:pt x="606494" y="0"/>
                    <a:pt x="614293" y="7799"/>
                    <a:pt x="614293" y="17419"/>
                  </a:cubicBezTo>
                  <a:lnTo>
                    <a:pt x="614293" y="26202"/>
                  </a:lnTo>
                  <a:cubicBezTo>
                    <a:pt x="614293" y="35823"/>
                    <a:pt x="606494" y="43622"/>
                    <a:pt x="596873" y="43622"/>
                  </a:cubicBezTo>
                  <a:lnTo>
                    <a:pt x="17420" y="43622"/>
                  </a:lnTo>
                  <a:cubicBezTo>
                    <a:pt x="7799" y="43622"/>
                    <a:pt x="0" y="35823"/>
                    <a:pt x="0" y="26202"/>
                  </a:cubicBezTo>
                  <a:lnTo>
                    <a:pt x="0" y="17419"/>
                  </a:lnTo>
                  <a:cubicBezTo>
                    <a:pt x="0" y="7799"/>
                    <a:pt x="7799" y="0"/>
                    <a:pt x="17420" y="0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53" name="Forme libre : forme 152">
              <a:extLst>
                <a:ext uri="{FF2B5EF4-FFF2-40B4-BE49-F238E27FC236}">
                  <a16:creationId xmlns:a16="http://schemas.microsoft.com/office/drawing/2014/main" id="{4435881E-C9CF-AA8A-19AB-88B9666723B0}"/>
                </a:ext>
              </a:extLst>
            </p:cNvPr>
            <p:cNvSpPr/>
            <p:nvPr/>
          </p:nvSpPr>
          <p:spPr>
            <a:xfrm>
              <a:off x="10065515" y="2878822"/>
              <a:ext cx="479328" cy="330238"/>
            </a:xfrm>
            <a:custGeom>
              <a:avLst/>
              <a:gdLst>
                <a:gd name="connsiteX0" fmla="*/ 453126 w 479328"/>
                <a:gd name="connsiteY0" fmla="*/ 0 h 330238"/>
                <a:gd name="connsiteX1" fmla="*/ 26203 w 479328"/>
                <a:gd name="connsiteY1" fmla="*/ 0 h 330238"/>
                <a:gd name="connsiteX2" fmla="*/ 0 w 479328"/>
                <a:gd name="connsiteY2" fmla="*/ 26203 h 330238"/>
                <a:gd name="connsiteX3" fmla="*/ 0 w 479328"/>
                <a:gd name="connsiteY3" fmla="*/ 304036 h 330238"/>
                <a:gd name="connsiteX4" fmla="*/ 26203 w 479328"/>
                <a:gd name="connsiteY4" fmla="*/ 330238 h 330238"/>
                <a:gd name="connsiteX5" fmla="*/ 453126 w 479328"/>
                <a:gd name="connsiteY5" fmla="*/ 330238 h 330238"/>
                <a:gd name="connsiteX6" fmla="*/ 479328 w 479328"/>
                <a:gd name="connsiteY6" fmla="*/ 304036 h 330238"/>
                <a:gd name="connsiteX7" fmla="*/ 479328 w 479328"/>
                <a:gd name="connsiteY7" fmla="*/ 26203 h 330238"/>
                <a:gd name="connsiteX8" fmla="*/ 453126 w 479328"/>
                <a:gd name="connsiteY8" fmla="*/ 0 h 330238"/>
                <a:gd name="connsiteX9" fmla="*/ 161899 w 479328"/>
                <a:gd name="connsiteY9" fmla="*/ 234943 h 330238"/>
                <a:gd name="connsiteX10" fmla="*/ 148798 w 479328"/>
                <a:gd name="connsiteY10" fmla="*/ 248045 h 330238"/>
                <a:gd name="connsiteX11" fmla="*/ 135696 w 479328"/>
                <a:gd name="connsiteY11" fmla="*/ 234943 h 330238"/>
                <a:gd name="connsiteX12" fmla="*/ 135696 w 479328"/>
                <a:gd name="connsiteY12" fmla="*/ 164314 h 330238"/>
                <a:gd name="connsiteX13" fmla="*/ 148798 w 479328"/>
                <a:gd name="connsiteY13" fmla="*/ 151213 h 330238"/>
                <a:gd name="connsiteX14" fmla="*/ 161899 w 479328"/>
                <a:gd name="connsiteY14" fmla="*/ 164314 h 330238"/>
                <a:gd name="connsiteX15" fmla="*/ 161899 w 479328"/>
                <a:gd name="connsiteY15" fmla="*/ 234943 h 330238"/>
                <a:gd name="connsiteX16" fmla="*/ 252144 w 479328"/>
                <a:gd name="connsiteY16" fmla="*/ 234943 h 330238"/>
                <a:gd name="connsiteX17" fmla="*/ 239042 w 479328"/>
                <a:gd name="connsiteY17" fmla="*/ 248045 h 330238"/>
                <a:gd name="connsiteX18" fmla="*/ 225941 w 479328"/>
                <a:gd name="connsiteY18" fmla="*/ 234943 h 330238"/>
                <a:gd name="connsiteX19" fmla="*/ 225941 w 479328"/>
                <a:gd name="connsiteY19" fmla="*/ 144552 h 330238"/>
                <a:gd name="connsiteX20" fmla="*/ 239042 w 479328"/>
                <a:gd name="connsiteY20" fmla="*/ 131451 h 330238"/>
                <a:gd name="connsiteX21" fmla="*/ 252144 w 479328"/>
                <a:gd name="connsiteY21" fmla="*/ 144552 h 330238"/>
                <a:gd name="connsiteX22" fmla="*/ 252144 w 479328"/>
                <a:gd name="connsiteY22" fmla="*/ 234943 h 330238"/>
                <a:gd name="connsiteX23" fmla="*/ 343632 w 479328"/>
                <a:gd name="connsiteY23" fmla="*/ 234943 h 330238"/>
                <a:gd name="connsiteX24" fmla="*/ 330531 w 479328"/>
                <a:gd name="connsiteY24" fmla="*/ 248045 h 330238"/>
                <a:gd name="connsiteX25" fmla="*/ 317430 w 479328"/>
                <a:gd name="connsiteY25" fmla="*/ 234943 h 330238"/>
                <a:gd name="connsiteX26" fmla="*/ 317430 w 479328"/>
                <a:gd name="connsiteY26" fmla="*/ 97491 h 330238"/>
                <a:gd name="connsiteX27" fmla="*/ 330531 w 479328"/>
                <a:gd name="connsiteY27" fmla="*/ 84389 h 330238"/>
                <a:gd name="connsiteX28" fmla="*/ 343632 w 479328"/>
                <a:gd name="connsiteY28" fmla="*/ 97491 h 330238"/>
                <a:gd name="connsiteX29" fmla="*/ 343632 w 479328"/>
                <a:gd name="connsiteY29" fmla="*/ 234943 h 33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79328" h="330238">
                  <a:moveTo>
                    <a:pt x="453126" y="0"/>
                  </a:moveTo>
                  <a:lnTo>
                    <a:pt x="26203" y="0"/>
                  </a:lnTo>
                  <a:cubicBezTo>
                    <a:pt x="11710" y="0"/>
                    <a:pt x="0" y="11711"/>
                    <a:pt x="0" y="26203"/>
                  </a:cubicBezTo>
                  <a:lnTo>
                    <a:pt x="0" y="304036"/>
                  </a:lnTo>
                  <a:cubicBezTo>
                    <a:pt x="0" y="318528"/>
                    <a:pt x="11710" y="330238"/>
                    <a:pt x="26203" y="330238"/>
                  </a:cubicBezTo>
                  <a:lnTo>
                    <a:pt x="453126" y="330238"/>
                  </a:lnTo>
                  <a:cubicBezTo>
                    <a:pt x="467544" y="330238"/>
                    <a:pt x="479328" y="318528"/>
                    <a:pt x="479328" y="304036"/>
                  </a:cubicBezTo>
                  <a:lnTo>
                    <a:pt x="479328" y="26203"/>
                  </a:lnTo>
                  <a:cubicBezTo>
                    <a:pt x="479328" y="11711"/>
                    <a:pt x="467544" y="0"/>
                    <a:pt x="453126" y="0"/>
                  </a:cubicBezTo>
                  <a:close/>
                  <a:moveTo>
                    <a:pt x="161899" y="234943"/>
                  </a:moveTo>
                  <a:cubicBezTo>
                    <a:pt x="161899" y="242116"/>
                    <a:pt x="155971" y="248045"/>
                    <a:pt x="148798" y="248045"/>
                  </a:cubicBezTo>
                  <a:cubicBezTo>
                    <a:pt x="141624" y="248045"/>
                    <a:pt x="135696" y="242116"/>
                    <a:pt x="135696" y="234943"/>
                  </a:cubicBezTo>
                  <a:lnTo>
                    <a:pt x="135696" y="164314"/>
                  </a:lnTo>
                  <a:cubicBezTo>
                    <a:pt x="135696" y="157068"/>
                    <a:pt x="141551" y="151213"/>
                    <a:pt x="148798" y="151213"/>
                  </a:cubicBezTo>
                  <a:cubicBezTo>
                    <a:pt x="156044" y="151213"/>
                    <a:pt x="161899" y="157068"/>
                    <a:pt x="161899" y="164314"/>
                  </a:cubicBezTo>
                  <a:lnTo>
                    <a:pt x="161899" y="234943"/>
                  </a:lnTo>
                  <a:close/>
                  <a:moveTo>
                    <a:pt x="252144" y="234943"/>
                  </a:moveTo>
                  <a:cubicBezTo>
                    <a:pt x="252144" y="242116"/>
                    <a:pt x="246288" y="248045"/>
                    <a:pt x="239042" y="248045"/>
                  </a:cubicBezTo>
                  <a:cubicBezTo>
                    <a:pt x="231796" y="248045"/>
                    <a:pt x="225941" y="242116"/>
                    <a:pt x="225941" y="234943"/>
                  </a:cubicBezTo>
                  <a:lnTo>
                    <a:pt x="225941" y="144552"/>
                  </a:lnTo>
                  <a:cubicBezTo>
                    <a:pt x="225941" y="137306"/>
                    <a:pt x="231870" y="131451"/>
                    <a:pt x="239042" y="131451"/>
                  </a:cubicBezTo>
                  <a:cubicBezTo>
                    <a:pt x="246215" y="131451"/>
                    <a:pt x="252144" y="137306"/>
                    <a:pt x="252144" y="144552"/>
                  </a:cubicBezTo>
                  <a:lnTo>
                    <a:pt x="252144" y="234943"/>
                  </a:lnTo>
                  <a:close/>
                  <a:moveTo>
                    <a:pt x="343632" y="234943"/>
                  </a:moveTo>
                  <a:cubicBezTo>
                    <a:pt x="343632" y="242116"/>
                    <a:pt x="337777" y="248045"/>
                    <a:pt x="330531" y="248045"/>
                  </a:cubicBezTo>
                  <a:cubicBezTo>
                    <a:pt x="323285" y="248045"/>
                    <a:pt x="317430" y="242116"/>
                    <a:pt x="317430" y="234943"/>
                  </a:cubicBezTo>
                  <a:lnTo>
                    <a:pt x="317430" y="97491"/>
                  </a:lnTo>
                  <a:cubicBezTo>
                    <a:pt x="317430" y="90245"/>
                    <a:pt x="323285" y="84389"/>
                    <a:pt x="330531" y="84389"/>
                  </a:cubicBezTo>
                  <a:cubicBezTo>
                    <a:pt x="337777" y="84389"/>
                    <a:pt x="343632" y="90245"/>
                    <a:pt x="343632" y="97491"/>
                  </a:cubicBezTo>
                  <a:lnTo>
                    <a:pt x="343632" y="234943"/>
                  </a:ln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54" name="Graphique 4">
            <a:extLst>
              <a:ext uri="{FF2B5EF4-FFF2-40B4-BE49-F238E27FC236}">
                <a16:creationId xmlns:a16="http://schemas.microsoft.com/office/drawing/2014/main" id="{B7E04B3C-6EEB-2649-A8F4-35528F6232DE}"/>
              </a:ext>
            </a:extLst>
          </p:cNvPr>
          <p:cNvGrpSpPr/>
          <p:nvPr/>
        </p:nvGrpSpPr>
        <p:grpSpPr>
          <a:xfrm>
            <a:off x="6377707" y="1976344"/>
            <a:ext cx="518956" cy="302360"/>
            <a:chOff x="7557386" y="4062907"/>
            <a:chExt cx="677477" cy="394719"/>
          </a:xfrm>
          <a:solidFill>
            <a:schemeClr val="bg1"/>
          </a:solidFill>
        </p:grpSpPr>
        <p:sp>
          <p:nvSpPr>
            <p:cNvPr id="155" name="Forme libre : forme 154">
              <a:extLst>
                <a:ext uri="{FF2B5EF4-FFF2-40B4-BE49-F238E27FC236}">
                  <a16:creationId xmlns:a16="http://schemas.microsoft.com/office/drawing/2014/main" id="{E2135EBB-6B9F-16BB-6D24-6145A84636F7}"/>
                </a:ext>
              </a:extLst>
            </p:cNvPr>
            <p:cNvSpPr/>
            <p:nvPr/>
          </p:nvSpPr>
          <p:spPr>
            <a:xfrm>
              <a:off x="7557386" y="4243470"/>
              <a:ext cx="503133" cy="214083"/>
            </a:xfrm>
            <a:custGeom>
              <a:avLst/>
              <a:gdLst>
                <a:gd name="connsiteX0" fmla="*/ 503061 w 503133"/>
                <a:gd name="connsiteY0" fmla="*/ 214084 h 214083"/>
                <a:gd name="connsiteX1" fmla="*/ 300028 w 503133"/>
                <a:gd name="connsiteY1" fmla="*/ 214084 h 214083"/>
                <a:gd name="connsiteX2" fmla="*/ 247477 w 503133"/>
                <a:gd name="connsiteY2" fmla="*/ 171267 h 214083"/>
                <a:gd name="connsiteX3" fmla="*/ 233791 w 503133"/>
                <a:gd name="connsiteY3" fmla="*/ 104663 h 214083"/>
                <a:gd name="connsiteX4" fmla="*/ 220250 w 503133"/>
                <a:gd name="connsiteY4" fmla="*/ 95807 h 214083"/>
                <a:gd name="connsiteX5" fmla="*/ 211321 w 503133"/>
                <a:gd name="connsiteY5" fmla="*/ 109347 h 214083"/>
                <a:gd name="connsiteX6" fmla="*/ 225081 w 503133"/>
                <a:gd name="connsiteY6" fmla="*/ 175951 h 214083"/>
                <a:gd name="connsiteX7" fmla="*/ 245428 w 503133"/>
                <a:gd name="connsiteY7" fmla="*/ 214084 h 214083"/>
                <a:gd name="connsiteX8" fmla="*/ 16047 w 503133"/>
                <a:gd name="connsiteY8" fmla="*/ 214084 h 214083"/>
                <a:gd name="connsiteX9" fmla="*/ 824 w 503133"/>
                <a:gd name="connsiteY9" fmla="*/ 102614 h 214083"/>
                <a:gd name="connsiteX10" fmla="*/ 22269 w 503133"/>
                <a:gd name="connsiteY10" fmla="*/ 30960 h 214083"/>
                <a:gd name="connsiteX11" fmla="*/ 90410 w 503133"/>
                <a:gd name="connsiteY11" fmla="*/ 0 h 214083"/>
                <a:gd name="connsiteX12" fmla="*/ 174506 w 503133"/>
                <a:gd name="connsiteY12" fmla="*/ 0 h 214083"/>
                <a:gd name="connsiteX13" fmla="*/ 305225 w 503133"/>
                <a:gd name="connsiteY13" fmla="*/ 96246 h 214083"/>
                <a:gd name="connsiteX14" fmla="*/ 325426 w 503133"/>
                <a:gd name="connsiteY14" fmla="*/ 161240 h 214083"/>
                <a:gd name="connsiteX15" fmla="*/ 336478 w 503133"/>
                <a:gd name="connsiteY15" fmla="*/ 169364 h 214083"/>
                <a:gd name="connsiteX16" fmla="*/ 453730 w 503133"/>
                <a:gd name="connsiteY16" fmla="*/ 169364 h 214083"/>
                <a:gd name="connsiteX17" fmla="*/ 495229 w 503133"/>
                <a:gd name="connsiteY17" fmla="*/ 196298 h 214083"/>
                <a:gd name="connsiteX18" fmla="*/ 503134 w 503133"/>
                <a:gd name="connsiteY18" fmla="*/ 214084 h 21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03133" h="214083">
                  <a:moveTo>
                    <a:pt x="503061" y="214084"/>
                  </a:moveTo>
                  <a:lnTo>
                    <a:pt x="300028" y="214084"/>
                  </a:lnTo>
                  <a:cubicBezTo>
                    <a:pt x="274631" y="214084"/>
                    <a:pt x="252601" y="196079"/>
                    <a:pt x="247477" y="171267"/>
                  </a:cubicBezTo>
                  <a:lnTo>
                    <a:pt x="233791" y="104663"/>
                  </a:lnTo>
                  <a:cubicBezTo>
                    <a:pt x="232473" y="98442"/>
                    <a:pt x="226325" y="94489"/>
                    <a:pt x="220250" y="95807"/>
                  </a:cubicBezTo>
                  <a:cubicBezTo>
                    <a:pt x="214029" y="97051"/>
                    <a:pt x="210004" y="103199"/>
                    <a:pt x="211321" y="109347"/>
                  </a:cubicBezTo>
                  <a:lnTo>
                    <a:pt x="225081" y="175951"/>
                  </a:lnTo>
                  <a:cubicBezTo>
                    <a:pt x="228082" y="190736"/>
                    <a:pt x="235401" y="203837"/>
                    <a:pt x="245428" y="214084"/>
                  </a:cubicBezTo>
                  <a:lnTo>
                    <a:pt x="16047" y="214084"/>
                  </a:lnTo>
                  <a:lnTo>
                    <a:pt x="824" y="102614"/>
                  </a:lnTo>
                  <a:cubicBezTo>
                    <a:pt x="-2690" y="76704"/>
                    <a:pt x="5142" y="50575"/>
                    <a:pt x="22269" y="30960"/>
                  </a:cubicBezTo>
                  <a:cubicBezTo>
                    <a:pt x="39395" y="11271"/>
                    <a:pt x="64280" y="0"/>
                    <a:pt x="90410" y="0"/>
                  </a:cubicBezTo>
                  <a:lnTo>
                    <a:pt x="174506" y="0"/>
                  </a:lnTo>
                  <a:cubicBezTo>
                    <a:pt x="234815" y="0"/>
                    <a:pt x="287367" y="38645"/>
                    <a:pt x="305225" y="96246"/>
                  </a:cubicBezTo>
                  <a:lnTo>
                    <a:pt x="325426" y="161240"/>
                  </a:lnTo>
                  <a:cubicBezTo>
                    <a:pt x="326963" y="166070"/>
                    <a:pt x="331428" y="169364"/>
                    <a:pt x="336478" y="169364"/>
                  </a:cubicBezTo>
                  <a:lnTo>
                    <a:pt x="453730" y="169364"/>
                  </a:lnTo>
                  <a:cubicBezTo>
                    <a:pt x="471661" y="169364"/>
                    <a:pt x="487983" y="179903"/>
                    <a:pt x="495229" y="196298"/>
                  </a:cubicBezTo>
                  <a:lnTo>
                    <a:pt x="503134" y="214084"/>
                  </a:ln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56" name="Forme libre : forme 155">
              <a:extLst>
                <a:ext uri="{FF2B5EF4-FFF2-40B4-BE49-F238E27FC236}">
                  <a16:creationId xmlns:a16="http://schemas.microsoft.com/office/drawing/2014/main" id="{BFF1B463-630A-2449-5B19-FD5685FAB501}"/>
                </a:ext>
              </a:extLst>
            </p:cNvPr>
            <p:cNvSpPr/>
            <p:nvPr/>
          </p:nvSpPr>
          <p:spPr>
            <a:xfrm>
              <a:off x="7881421" y="4243396"/>
              <a:ext cx="353442" cy="214229"/>
            </a:xfrm>
            <a:custGeom>
              <a:avLst/>
              <a:gdLst>
                <a:gd name="connsiteX0" fmla="*/ 352781 w 353442"/>
                <a:gd name="connsiteY0" fmla="*/ 17492 h 214229"/>
                <a:gd name="connsiteX1" fmla="*/ 293423 w 353442"/>
                <a:gd name="connsiteY1" fmla="*/ 204862 h 214229"/>
                <a:gd name="connsiteX2" fmla="*/ 280615 w 353442"/>
                <a:gd name="connsiteY2" fmla="*/ 214230 h 214229"/>
                <a:gd name="connsiteX3" fmla="*/ 204203 w 353442"/>
                <a:gd name="connsiteY3" fmla="*/ 214230 h 214229"/>
                <a:gd name="connsiteX4" fmla="*/ 192126 w 353442"/>
                <a:gd name="connsiteY4" fmla="*/ 187076 h 214229"/>
                <a:gd name="connsiteX5" fmla="*/ 129621 w 353442"/>
                <a:gd name="connsiteY5" fmla="*/ 146455 h 214229"/>
                <a:gd name="connsiteX6" fmla="*/ 20786 w 353442"/>
                <a:gd name="connsiteY6" fmla="*/ 146455 h 214229"/>
                <a:gd name="connsiteX7" fmla="*/ 3074 w 353442"/>
                <a:gd name="connsiteY7" fmla="*/ 89512 h 214229"/>
                <a:gd name="connsiteX8" fmla="*/ 0 w 353442"/>
                <a:gd name="connsiteY8" fmla="*/ 80949 h 214229"/>
                <a:gd name="connsiteX9" fmla="*/ 22689 w 353442"/>
                <a:gd name="connsiteY9" fmla="*/ 9441 h 214229"/>
                <a:gd name="connsiteX10" fmla="*/ 35497 w 353442"/>
                <a:gd name="connsiteY10" fmla="*/ 0 h 214229"/>
                <a:gd name="connsiteX11" fmla="*/ 340046 w 353442"/>
                <a:gd name="connsiteY11" fmla="*/ 0 h 214229"/>
                <a:gd name="connsiteX12" fmla="*/ 350878 w 353442"/>
                <a:gd name="connsiteY12" fmla="*/ 5489 h 214229"/>
                <a:gd name="connsiteX13" fmla="*/ 352781 w 353442"/>
                <a:gd name="connsiteY13" fmla="*/ 17420 h 21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3442" h="214229">
                  <a:moveTo>
                    <a:pt x="352781" y="17492"/>
                  </a:moveTo>
                  <a:lnTo>
                    <a:pt x="293423" y="204862"/>
                  </a:lnTo>
                  <a:cubicBezTo>
                    <a:pt x="291593" y="210424"/>
                    <a:pt x="286470" y="214230"/>
                    <a:pt x="280615" y="214230"/>
                  </a:cubicBezTo>
                  <a:lnTo>
                    <a:pt x="204203" y="214230"/>
                  </a:lnTo>
                  <a:lnTo>
                    <a:pt x="192126" y="187076"/>
                  </a:lnTo>
                  <a:cubicBezTo>
                    <a:pt x="181148" y="162411"/>
                    <a:pt x="156629" y="146455"/>
                    <a:pt x="129621" y="146455"/>
                  </a:cubicBezTo>
                  <a:lnTo>
                    <a:pt x="20786" y="146455"/>
                  </a:lnTo>
                  <a:lnTo>
                    <a:pt x="3074" y="89512"/>
                  </a:lnTo>
                  <a:cubicBezTo>
                    <a:pt x="2122" y="86585"/>
                    <a:pt x="1098" y="83731"/>
                    <a:pt x="0" y="80949"/>
                  </a:cubicBezTo>
                  <a:lnTo>
                    <a:pt x="22689" y="9441"/>
                  </a:lnTo>
                  <a:cubicBezTo>
                    <a:pt x="24519" y="3879"/>
                    <a:pt x="29642" y="0"/>
                    <a:pt x="35497" y="0"/>
                  </a:cubicBezTo>
                  <a:lnTo>
                    <a:pt x="340046" y="0"/>
                  </a:lnTo>
                  <a:cubicBezTo>
                    <a:pt x="344364" y="0"/>
                    <a:pt x="348316" y="1976"/>
                    <a:pt x="350878" y="5489"/>
                  </a:cubicBezTo>
                  <a:cubicBezTo>
                    <a:pt x="353439" y="8929"/>
                    <a:pt x="354098" y="13321"/>
                    <a:pt x="352781" y="17420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57" name="Forme libre : forme 156">
              <a:extLst>
                <a:ext uri="{FF2B5EF4-FFF2-40B4-BE49-F238E27FC236}">
                  <a16:creationId xmlns:a16="http://schemas.microsoft.com/office/drawing/2014/main" id="{87AD5163-0E75-1668-1357-EA0BFA923199}"/>
                </a:ext>
              </a:extLst>
            </p:cNvPr>
            <p:cNvSpPr/>
            <p:nvPr/>
          </p:nvSpPr>
          <p:spPr>
            <a:xfrm>
              <a:off x="7614274" y="4062907"/>
              <a:ext cx="143381" cy="143381"/>
            </a:xfrm>
            <a:custGeom>
              <a:avLst/>
              <a:gdLst>
                <a:gd name="connsiteX0" fmla="*/ 143381 w 143381"/>
                <a:gd name="connsiteY0" fmla="*/ 71654 h 143381"/>
                <a:gd name="connsiteX1" fmla="*/ 71727 w 143381"/>
                <a:gd name="connsiteY1" fmla="*/ 143381 h 143381"/>
                <a:gd name="connsiteX2" fmla="*/ 0 w 143381"/>
                <a:gd name="connsiteY2" fmla="*/ 71654 h 143381"/>
                <a:gd name="connsiteX3" fmla="*/ 71727 w 143381"/>
                <a:gd name="connsiteY3" fmla="*/ 0 h 143381"/>
                <a:gd name="connsiteX4" fmla="*/ 143381 w 143381"/>
                <a:gd name="connsiteY4" fmla="*/ 71654 h 143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381" h="143381">
                  <a:moveTo>
                    <a:pt x="143381" y="71654"/>
                  </a:moveTo>
                  <a:cubicBezTo>
                    <a:pt x="143381" y="111177"/>
                    <a:pt x="111177" y="143381"/>
                    <a:pt x="71727" y="143381"/>
                  </a:cubicBezTo>
                  <a:cubicBezTo>
                    <a:pt x="32277" y="143381"/>
                    <a:pt x="0" y="111177"/>
                    <a:pt x="0" y="71654"/>
                  </a:cubicBezTo>
                  <a:cubicBezTo>
                    <a:pt x="0" y="32131"/>
                    <a:pt x="32204" y="0"/>
                    <a:pt x="71727" y="0"/>
                  </a:cubicBezTo>
                  <a:cubicBezTo>
                    <a:pt x="111250" y="0"/>
                    <a:pt x="143381" y="32131"/>
                    <a:pt x="143381" y="71654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58" name="Graphique 4">
            <a:extLst>
              <a:ext uri="{FF2B5EF4-FFF2-40B4-BE49-F238E27FC236}">
                <a16:creationId xmlns:a16="http://schemas.microsoft.com/office/drawing/2014/main" id="{EE6B367A-B21B-7460-B25A-F2E875E0EEE2}"/>
              </a:ext>
            </a:extLst>
          </p:cNvPr>
          <p:cNvGrpSpPr/>
          <p:nvPr/>
        </p:nvGrpSpPr>
        <p:grpSpPr>
          <a:xfrm>
            <a:off x="7502736" y="1947392"/>
            <a:ext cx="433641" cy="360267"/>
            <a:chOff x="2826555" y="5200003"/>
            <a:chExt cx="533782" cy="443464"/>
          </a:xfrm>
          <a:solidFill>
            <a:schemeClr val="bg1"/>
          </a:solidFill>
        </p:grpSpPr>
        <p:sp>
          <p:nvSpPr>
            <p:cNvPr id="159" name="Forme libre : forme 158">
              <a:extLst>
                <a:ext uri="{FF2B5EF4-FFF2-40B4-BE49-F238E27FC236}">
                  <a16:creationId xmlns:a16="http://schemas.microsoft.com/office/drawing/2014/main" id="{585689E8-298E-6D85-03A8-F99150845C29}"/>
                </a:ext>
              </a:extLst>
            </p:cNvPr>
            <p:cNvSpPr/>
            <p:nvPr/>
          </p:nvSpPr>
          <p:spPr>
            <a:xfrm>
              <a:off x="2826555" y="5200076"/>
              <a:ext cx="126986" cy="443318"/>
            </a:xfrm>
            <a:custGeom>
              <a:avLst/>
              <a:gdLst>
                <a:gd name="connsiteX0" fmla="*/ 81754 w 126986"/>
                <a:gd name="connsiteY0" fmla="*/ 18298 h 443318"/>
                <a:gd name="connsiteX1" fmla="*/ 63457 w 126986"/>
                <a:gd name="connsiteY1" fmla="*/ 0 h 443318"/>
                <a:gd name="connsiteX2" fmla="*/ 45159 w 126986"/>
                <a:gd name="connsiteY2" fmla="*/ 18298 h 443318"/>
                <a:gd name="connsiteX3" fmla="*/ 45159 w 126986"/>
                <a:gd name="connsiteY3" fmla="*/ 107298 h 443318"/>
                <a:gd name="connsiteX4" fmla="*/ 0 w 126986"/>
                <a:gd name="connsiteY4" fmla="*/ 107298 h 443318"/>
                <a:gd name="connsiteX5" fmla="*/ 0 w 126986"/>
                <a:gd name="connsiteY5" fmla="*/ 313111 h 443318"/>
                <a:gd name="connsiteX6" fmla="*/ 45159 w 126986"/>
                <a:gd name="connsiteY6" fmla="*/ 313111 h 443318"/>
                <a:gd name="connsiteX7" fmla="*/ 45159 w 126986"/>
                <a:gd name="connsiteY7" fmla="*/ 425020 h 443318"/>
                <a:gd name="connsiteX8" fmla="*/ 63457 w 126986"/>
                <a:gd name="connsiteY8" fmla="*/ 443318 h 443318"/>
                <a:gd name="connsiteX9" fmla="*/ 81754 w 126986"/>
                <a:gd name="connsiteY9" fmla="*/ 425020 h 443318"/>
                <a:gd name="connsiteX10" fmla="*/ 81754 w 126986"/>
                <a:gd name="connsiteY10" fmla="*/ 313111 h 443318"/>
                <a:gd name="connsiteX11" fmla="*/ 126986 w 126986"/>
                <a:gd name="connsiteY11" fmla="*/ 313111 h 443318"/>
                <a:gd name="connsiteX12" fmla="*/ 126986 w 126986"/>
                <a:gd name="connsiteY12" fmla="*/ 107298 h 443318"/>
                <a:gd name="connsiteX13" fmla="*/ 81754 w 126986"/>
                <a:gd name="connsiteY13" fmla="*/ 107298 h 443318"/>
                <a:gd name="connsiteX14" fmla="*/ 81754 w 126986"/>
                <a:gd name="connsiteY14" fmla="*/ 18298 h 44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986" h="443318">
                  <a:moveTo>
                    <a:pt x="81754" y="18298"/>
                  </a:moveTo>
                  <a:cubicBezTo>
                    <a:pt x="81754" y="8197"/>
                    <a:pt x="73557" y="0"/>
                    <a:pt x="63457" y="0"/>
                  </a:cubicBezTo>
                  <a:cubicBezTo>
                    <a:pt x="53356" y="0"/>
                    <a:pt x="45159" y="8197"/>
                    <a:pt x="45159" y="18298"/>
                  </a:cubicBezTo>
                  <a:lnTo>
                    <a:pt x="45159" y="107298"/>
                  </a:lnTo>
                  <a:lnTo>
                    <a:pt x="0" y="107298"/>
                  </a:lnTo>
                  <a:lnTo>
                    <a:pt x="0" y="313111"/>
                  </a:lnTo>
                  <a:lnTo>
                    <a:pt x="45159" y="313111"/>
                  </a:lnTo>
                  <a:lnTo>
                    <a:pt x="45159" y="425020"/>
                  </a:lnTo>
                  <a:cubicBezTo>
                    <a:pt x="45159" y="435121"/>
                    <a:pt x="53356" y="443318"/>
                    <a:pt x="63457" y="443318"/>
                  </a:cubicBezTo>
                  <a:cubicBezTo>
                    <a:pt x="73557" y="443318"/>
                    <a:pt x="81754" y="435121"/>
                    <a:pt x="81754" y="425020"/>
                  </a:cubicBezTo>
                  <a:lnTo>
                    <a:pt x="81754" y="313111"/>
                  </a:lnTo>
                  <a:lnTo>
                    <a:pt x="126986" y="313111"/>
                  </a:lnTo>
                  <a:lnTo>
                    <a:pt x="126986" y="107298"/>
                  </a:lnTo>
                  <a:lnTo>
                    <a:pt x="81754" y="107298"/>
                  </a:lnTo>
                  <a:lnTo>
                    <a:pt x="81754" y="18298"/>
                  </a:ln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60" name="Forme libre : forme 159">
              <a:extLst>
                <a:ext uri="{FF2B5EF4-FFF2-40B4-BE49-F238E27FC236}">
                  <a16:creationId xmlns:a16="http://schemas.microsoft.com/office/drawing/2014/main" id="{39D8B97F-44D2-8B72-06D2-7B203EE4C267}"/>
                </a:ext>
              </a:extLst>
            </p:cNvPr>
            <p:cNvSpPr/>
            <p:nvPr/>
          </p:nvSpPr>
          <p:spPr>
            <a:xfrm>
              <a:off x="3030027" y="5200076"/>
              <a:ext cx="126913" cy="443391"/>
            </a:xfrm>
            <a:custGeom>
              <a:avLst/>
              <a:gdLst>
                <a:gd name="connsiteX0" fmla="*/ 81754 w 126913"/>
                <a:gd name="connsiteY0" fmla="*/ 18298 h 443391"/>
                <a:gd name="connsiteX1" fmla="*/ 63457 w 126913"/>
                <a:gd name="connsiteY1" fmla="*/ 0 h 443391"/>
                <a:gd name="connsiteX2" fmla="*/ 45159 w 126913"/>
                <a:gd name="connsiteY2" fmla="*/ 18298 h 443391"/>
                <a:gd name="connsiteX3" fmla="*/ 45159 w 126913"/>
                <a:gd name="connsiteY3" fmla="*/ 124059 h 443391"/>
                <a:gd name="connsiteX4" fmla="*/ 0 w 126913"/>
                <a:gd name="connsiteY4" fmla="*/ 124059 h 443391"/>
                <a:gd name="connsiteX5" fmla="*/ 0 w 126913"/>
                <a:gd name="connsiteY5" fmla="*/ 378471 h 443391"/>
                <a:gd name="connsiteX6" fmla="*/ 45159 w 126913"/>
                <a:gd name="connsiteY6" fmla="*/ 378471 h 443391"/>
                <a:gd name="connsiteX7" fmla="*/ 45159 w 126913"/>
                <a:gd name="connsiteY7" fmla="*/ 425094 h 443391"/>
                <a:gd name="connsiteX8" fmla="*/ 63457 w 126913"/>
                <a:gd name="connsiteY8" fmla="*/ 443391 h 443391"/>
                <a:gd name="connsiteX9" fmla="*/ 81754 w 126913"/>
                <a:gd name="connsiteY9" fmla="*/ 425094 h 443391"/>
                <a:gd name="connsiteX10" fmla="*/ 81754 w 126913"/>
                <a:gd name="connsiteY10" fmla="*/ 378471 h 443391"/>
                <a:gd name="connsiteX11" fmla="*/ 126913 w 126913"/>
                <a:gd name="connsiteY11" fmla="*/ 378471 h 443391"/>
                <a:gd name="connsiteX12" fmla="*/ 126913 w 126913"/>
                <a:gd name="connsiteY12" fmla="*/ 124059 h 443391"/>
                <a:gd name="connsiteX13" fmla="*/ 81754 w 126913"/>
                <a:gd name="connsiteY13" fmla="*/ 124059 h 443391"/>
                <a:gd name="connsiteX14" fmla="*/ 81754 w 126913"/>
                <a:gd name="connsiteY14" fmla="*/ 18298 h 443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913" h="443391">
                  <a:moveTo>
                    <a:pt x="81754" y="18298"/>
                  </a:moveTo>
                  <a:cubicBezTo>
                    <a:pt x="81754" y="8197"/>
                    <a:pt x="73557" y="0"/>
                    <a:pt x="63457" y="0"/>
                  </a:cubicBezTo>
                  <a:cubicBezTo>
                    <a:pt x="53356" y="0"/>
                    <a:pt x="45159" y="8197"/>
                    <a:pt x="45159" y="18298"/>
                  </a:cubicBezTo>
                  <a:lnTo>
                    <a:pt x="45159" y="124059"/>
                  </a:lnTo>
                  <a:lnTo>
                    <a:pt x="0" y="124059"/>
                  </a:lnTo>
                  <a:lnTo>
                    <a:pt x="0" y="378471"/>
                  </a:lnTo>
                  <a:lnTo>
                    <a:pt x="45159" y="378471"/>
                  </a:lnTo>
                  <a:lnTo>
                    <a:pt x="45159" y="425094"/>
                  </a:lnTo>
                  <a:cubicBezTo>
                    <a:pt x="45159" y="435194"/>
                    <a:pt x="53356" y="443391"/>
                    <a:pt x="63457" y="443391"/>
                  </a:cubicBezTo>
                  <a:cubicBezTo>
                    <a:pt x="73557" y="443391"/>
                    <a:pt x="81754" y="435194"/>
                    <a:pt x="81754" y="425094"/>
                  </a:cubicBezTo>
                  <a:lnTo>
                    <a:pt x="81754" y="378471"/>
                  </a:lnTo>
                  <a:lnTo>
                    <a:pt x="126913" y="378471"/>
                  </a:lnTo>
                  <a:lnTo>
                    <a:pt x="126913" y="124059"/>
                  </a:lnTo>
                  <a:lnTo>
                    <a:pt x="81754" y="124059"/>
                  </a:lnTo>
                  <a:lnTo>
                    <a:pt x="81754" y="18298"/>
                  </a:ln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61" name="Forme libre : forme 160">
              <a:extLst>
                <a:ext uri="{FF2B5EF4-FFF2-40B4-BE49-F238E27FC236}">
                  <a16:creationId xmlns:a16="http://schemas.microsoft.com/office/drawing/2014/main" id="{2E792B9B-7D06-3CCF-AFEF-BD0E521418ED}"/>
                </a:ext>
              </a:extLst>
            </p:cNvPr>
            <p:cNvSpPr/>
            <p:nvPr/>
          </p:nvSpPr>
          <p:spPr>
            <a:xfrm>
              <a:off x="3233425" y="5200003"/>
              <a:ext cx="126913" cy="443318"/>
            </a:xfrm>
            <a:custGeom>
              <a:avLst/>
              <a:gdLst>
                <a:gd name="connsiteX0" fmla="*/ 126913 w 126913"/>
                <a:gd name="connsiteY0" fmla="*/ 66751 h 443318"/>
                <a:gd name="connsiteX1" fmla="*/ 81754 w 126913"/>
                <a:gd name="connsiteY1" fmla="*/ 66751 h 443318"/>
                <a:gd name="connsiteX2" fmla="*/ 81754 w 126913"/>
                <a:gd name="connsiteY2" fmla="*/ 18298 h 443318"/>
                <a:gd name="connsiteX3" fmla="*/ 63457 w 126913"/>
                <a:gd name="connsiteY3" fmla="*/ 0 h 443318"/>
                <a:gd name="connsiteX4" fmla="*/ 45159 w 126913"/>
                <a:gd name="connsiteY4" fmla="*/ 18298 h 443318"/>
                <a:gd name="connsiteX5" fmla="*/ 45159 w 126913"/>
                <a:gd name="connsiteY5" fmla="*/ 66751 h 443318"/>
                <a:gd name="connsiteX6" fmla="*/ 0 w 126913"/>
                <a:gd name="connsiteY6" fmla="*/ 66751 h 443318"/>
                <a:gd name="connsiteX7" fmla="*/ 0 w 126913"/>
                <a:gd name="connsiteY7" fmla="*/ 263561 h 443318"/>
                <a:gd name="connsiteX8" fmla="*/ 45159 w 126913"/>
                <a:gd name="connsiteY8" fmla="*/ 263561 h 443318"/>
                <a:gd name="connsiteX9" fmla="*/ 45159 w 126913"/>
                <a:gd name="connsiteY9" fmla="*/ 425020 h 443318"/>
                <a:gd name="connsiteX10" fmla="*/ 63457 w 126913"/>
                <a:gd name="connsiteY10" fmla="*/ 443318 h 443318"/>
                <a:gd name="connsiteX11" fmla="*/ 81754 w 126913"/>
                <a:gd name="connsiteY11" fmla="*/ 425020 h 443318"/>
                <a:gd name="connsiteX12" fmla="*/ 81754 w 126913"/>
                <a:gd name="connsiteY12" fmla="*/ 263561 h 443318"/>
                <a:gd name="connsiteX13" fmla="*/ 126913 w 126913"/>
                <a:gd name="connsiteY13" fmla="*/ 263561 h 443318"/>
                <a:gd name="connsiteX14" fmla="*/ 126913 w 126913"/>
                <a:gd name="connsiteY14" fmla="*/ 66751 h 44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913" h="443318">
                  <a:moveTo>
                    <a:pt x="126913" y="66751"/>
                  </a:moveTo>
                  <a:lnTo>
                    <a:pt x="81754" y="66751"/>
                  </a:lnTo>
                  <a:lnTo>
                    <a:pt x="81754" y="18298"/>
                  </a:lnTo>
                  <a:cubicBezTo>
                    <a:pt x="81754" y="8198"/>
                    <a:pt x="73557" y="0"/>
                    <a:pt x="63457" y="0"/>
                  </a:cubicBezTo>
                  <a:cubicBezTo>
                    <a:pt x="53356" y="0"/>
                    <a:pt x="45159" y="8198"/>
                    <a:pt x="45159" y="18298"/>
                  </a:cubicBezTo>
                  <a:lnTo>
                    <a:pt x="45159" y="66751"/>
                  </a:lnTo>
                  <a:lnTo>
                    <a:pt x="0" y="66751"/>
                  </a:lnTo>
                  <a:lnTo>
                    <a:pt x="0" y="263561"/>
                  </a:lnTo>
                  <a:lnTo>
                    <a:pt x="45159" y="263561"/>
                  </a:lnTo>
                  <a:lnTo>
                    <a:pt x="45159" y="425020"/>
                  </a:lnTo>
                  <a:cubicBezTo>
                    <a:pt x="45159" y="435121"/>
                    <a:pt x="53356" y="443318"/>
                    <a:pt x="63457" y="443318"/>
                  </a:cubicBezTo>
                  <a:cubicBezTo>
                    <a:pt x="73557" y="443318"/>
                    <a:pt x="81754" y="435121"/>
                    <a:pt x="81754" y="425020"/>
                  </a:cubicBezTo>
                  <a:lnTo>
                    <a:pt x="81754" y="263561"/>
                  </a:lnTo>
                  <a:lnTo>
                    <a:pt x="126913" y="263561"/>
                  </a:lnTo>
                  <a:lnTo>
                    <a:pt x="126913" y="66751"/>
                  </a:ln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62" name="Graphique 4">
            <a:extLst>
              <a:ext uri="{FF2B5EF4-FFF2-40B4-BE49-F238E27FC236}">
                <a16:creationId xmlns:a16="http://schemas.microsoft.com/office/drawing/2014/main" id="{04AD9FAA-516E-F5E3-DEC7-31BEA19750DA}"/>
              </a:ext>
            </a:extLst>
          </p:cNvPr>
          <p:cNvGrpSpPr/>
          <p:nvPr/>
        </p:nvGrpSpPr>
        <p:grpSpPr>
          <a:xfrm>
            <a:off x="8554212" y="1879809"/>
            <a:ext cx="495430" cy="495430"/>
            <a:chOff x="4044967" y="5170800"/>
            <a:chExt cx="495430" cy="495430"/>
          </a:xfrm>
          <a:solidFill>
            <a:schemeClr val="bg1"/>
          </a:solidFill>
        </p:grpSpPr>
        <p:sp>
          <p:nvSpPr>
            <p:cNvPr id="163" name="Forme libre : forme 162">
              <a:extLst>
                <a:ext uri="{FF2B5EF4-FFF2-40B4-BE49-F238E27FC236}">
                  <a16:creationId xmlns:a16="http://schemas.microsoft.com/office/drawing/2014/main" id="{2942C3D3-E801-F5AF-CAD5-F945AECFF053}"/>
                </a:ext>
              </a:extLst>
            </p:cNvPr>
            <p:cNvSpPr/>
            <p:nvPr/>
          </p:nvSpPr>
          <p:spPr>
            <a:xfrm>
              <a:off x="4044967" y="5220113"/>
              <a:ext cx="446044" cy="446116"/>
            </a:xfrm>
            <a:custGeom>
              <a:avLst/>
              <a:gdLst>
                <a:gd name="connsiteX0" fmla="*/ 223379 w 446044"/>
                <a:gd name="connsiteY0" fmla="*/ 446116 h 446116"/>
                <a:gd name="connsiteX1" fmla="*/ 446026 w 446044"/>
                <a:gd name="connsiteY1" fmla="*/ 239352 h 446116"/>
                <a:gd name="connsiteX2" fmla="*/ 443904 w 446044"/>
                <a:gd name="connsiteY2" fmla="*/ 233204 h 446116"/>
                <a:gd name="connsiteX3" fmla="*/ 437902 w 446044"/>
                <a:gd name="connsiteY3" fmla="*/ 230569 h 446116"/>
                <a:gd name="connsiteX4" fmla="*/ 215548 w 446044"/>
                <a:gd name="connsiteY4" fmla="*/ 230569 h 446116"/>
                <a:gd name="connsiteX5" fmla="*/ 215548 w 446044"/>
                <a:gd name="connsiteY5" fmla="*/ 8215 h 446116"/>
                <a:gd name="connsiteX6" fmla="*/ 212913 w 446044"/>
                <a:gd name="connsiteY6" fmla="*/ 2213 h 446116"/>
                <a:gd name="connsiteX7" fmla="*/ 206765 w 446044"/>
                <a:gd name="connsiteY7" fmla="*/ 17 h 446116"/>
                <a:gd name="connsiteX8" fmla="*/ 0 w 446044"/>
                <a:gd name="connsiteY8" fmla="*/ 222664 h 446116"/>
                <a:gd name="connsiteX9" fmla="*/ 223306 w 446044"/>
                <a:gd name="connsiteY9" fmla="*/ 445970 h 44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6044" h="446116">
                  <a:moveTo>
                    <a:pt x="223379" y="446116"/>
                  </a:moveTo>
                  <a:cubicBezTo>
                    <a:pt x="339753" y="446116"/>
                    <a:pt x="437609" y="355287"/>
                    <a:pt x="446026" y="239352"/>
                  </a:cubicBezTo>
                  <a:cubicBezTo>
                    <a:pt x="446173" y="237083"/>
                    <a:pt x="445441" y="234887"/>
                    <a:pt x="443904" y="233204"/>
                  </a:cubicBezTo>
                  <a:cubicBezTo>
                    <a:pt x="442367" y="231520"/>
                    <a:pt x="440171" y="230569"/>
                    <a:pt x="437902" y="230569"/>
                  </a:cubicBezTo>
                  <a:lnTo>
                    <a:pt x="215548" y="230569"/>
                  </a:lnTo>
                  <a:lnTo>
                    <a:pt x="215548" y="8215"/>
                  </a:lnTo>
                  <a:cubicBezTo>
                    <a:pt x="215548" y="5946"/>
                    <a:pt x="214596" y="3823"/>
                    <a:pt x="212913" y="2213"/>
                  </a:cubicBezTo>
                  <a:cubicBezTo>
                    <a:pt x="211229" y="676"/>
                    <a:pt x="209034" y="-129"/>
                    <a:pt x="206765" y="17"/>
                  </a:cubicBezTo>
                  <a:cubicBezTo>
                    <a:pt x="90830" y="8507"/>
                    <a:pt x="0" y="106290"/>
                    <a:pt x="0" y="222664"/>
                  </a:cubicBezTo>
                  <a:cubicBezTo>
                    <a:pt x="0" y="345845"/>
                    <a:pt x="100199" y="445970"/>
                    <a:pt x="223306" y="445970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64" name="Forme libre : forme 163">
              <a:extLst>
                <a:ext uri="{FF2B5EF4-FFF2-40B4-BE49-F238E27FC236}">
                  <a16:creationId xmlns:a16="http://schemas.microsoft.com/office/drawing/2014/main" id="{C187BB7F-87B3-5F54-AD5D-48D445B67895}"/>
                </a:ext>
              </a:extLst>
            </p:cNvPr>
            <p:cNvSpPr/>
            <p:nvPr/>
          </p:nvSpPr>
          <p:spPr>
            <a:xfrm>
              <a:off x="4308967" y="5170800"/>
              <a:ext cx="231430" cy="231503"/>
            </a:xfrm>
            <a:custGeom>
              <a:avLst/>
              <a:gdLst>
                <a:gd name="connsiteX0" fmla="*/ 8124 w 231430"/>
                <a:gd name="connsiteY0" fmla="*/ 73 h 231503"/>
                <a:gd name="connsiteX1" fmla="*/ 0 w 231430"/>
                <a:gd name="connsiteY1" fmla="*/ 8197 h 231503"/>
                <a:gd name="connsiteX2" fmla="*/ 0 w 231430"/>
                <a:gd name="connsiteY2" fmla="*/ 223379 h 231503"/>
                <a:gd name="connsiteX3" fmla="*/ 8124 w 231430"/>
                <a:gd name="connsiteY3" fmla="*/ 231503 h 231503"/>
                <a:gd name="connsiteX4" fmla="*/ 223306 w 231430"/>
                <a:gd name="connsiteY4" fmla="*/ 231503 h 231503"/>
                <a:gd name="connsiteX5" fmla="*/ 231430 w 231430"/>
                <a:gd name="connsiteY5" fmla="*/ 223379 h 231503"/>
                <a:gd name="connsiteX6" fmla="*/ 8051 w 231430"/>
                <a:gd name="connsiteY6" fmla="*/ 0 h 23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430" h="231503">
                  <a:moveTo>
                    <a:pt x="8124" y="73"/>
                  </a:moveTo>
                  <a:cubicBezTo>
                    <a:pt x="3586" y="73"/>
                    <a:pt x="0" y="3733"/>
                    <a:pt x="0" y="8197"/>
                  </a:cubicBezTo>
                  <a:lnTo>
                    <a:pt x="0" y="223379"/>
                  </a:lnTo>
                  <a:cubicBezTo>
                    <a:pt x="0" y="227844"/>
                    <a:pt x="3660" y="231503"/>
                    <a:pt x="8124" y="231503"/>
                  </a:cubicBezTo>
                  <a:lnTo>
                    <a:pt x="223306" y="231503"/>
                  </a:lnTo>
                  <a:cubicBezTo>
                    <a:pt x="227844" y="231503"/>
                    <a:pt x="231430" y="227844"/>
                    <a:pt x="231430" y="223379"/>
                  </a:cubicBezTo>
                  <a:cubicBezTo>
                    <a:pt x="231430" y="100199"/>
                    <a:pt x="131231" y="0"/>
                    <a:pt x="8051" y="0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65" name="Graphique 4">
            <a:extLst>
              <a:ext uri="{FF2B5EF4-FFF2-40B4-BE49-F238E27FC236}">
                <a16:creationId xmlns:a16="http://schemas.microsoft.com/office/drawing/2014/main" id="{6A2C28CE-C58C-D228-881C-B22BDB62629A}"/>
              </a:ext>
            </a:extLst>
          </p:cNvPr>
          <p:cNvGrpSpPr/>
          <p:nvPr/>
        </p:nvGrpSpPr>
        <p:grpSpPr>
          <a:xfrm>
            <a:off x="9628785" y="1974846"/>
            <a:ext cx="511027" cy="305354"/>
            <a:chOff x="5185795" y="5235867"/>
            <a:chExt cx="622123" cy="371737"/>
          </a:xfrm>
          <a:solidFill>
            <a:schemeClr val="bg1"/>
          </a:solidFill>
        </p:grpSpPr>
        <p:sp>
          <p:nvSpPr>
            <p:cNvPr id="166" name="Forme libre : forme 165">
              <a:extLst>
                <a:ext uri="{FF2B5EF4-FFF2-40B4-BE49-F238E27FC236}">
                  <a16:creationId xmlns:a16="http://schemas.microsoft.com/office/drawing/2014/main" id="{3D4BE00D-DDD8-E537-1C16-909ECFC6E4BB}"/>
                </a:ext>
              </a:extLst>
            </p:cNvPr>
            <p:cNvSpPr/>
            <p:nvPr/>
          </p:nvSpPr>
          <p:spPr>
            <a:xfrm>
              <a:off x="5230222" y="5235867"/>
              <a:ext cx="533343" cy="371737"/>
            </a:xfrm>
            <a:custGeom>
              <a:avLst/>
              <a:gdLst>
                <a:gd name="connsiteX0" fmla="*/ 511386 w 533343"/>
                <a:gd name="connsiteY0" fmla="*/ 327823 h 371737"/>
                <a:gd name="connsiteX1" fmla="*/ 456127 w 533343"/>
                <a:gd name="connsiteY1" fmla="*/ 200544 h 371737"/>
                <a:gd name="connsiteX2" fmla="*/ 469594 w 533343"/>
                <a:gd name="connsiteY2" fmla="*/ 200544 h 371737"/>
                <a:gd name="connsiteX3" fmla="*/ 484232 w 533343"/>
                <a:gd name="connsiteY3" fmla="*/ 185905 h 371737"/>
                <a:gd name="connsiteX4" fmla="*/ 469594 w 533343"/>
                <a:gd name="connsiteY4" fmla="*/ 171267 h 371737"/>
                <a:gd name="connsiteX5" fmla="*/ 448808 w 533343"/>
                <a:gd name="connsiteY5" fmla="*/ 171267 h 371737"/>
                <a:gd name="connsiteX6" fmla="*/ 348243 w 533343"/>
                <a:gd name="connsiteY6" fmla="*/ 0 h 371737"/>
                <a:gd name="connsiteX7" fmla="*/ 247605 w 533343"/>
                <a:gd name="connsiteY7" fmla="*/ 171633 h 371737"/>
                <a:gd name="connsiteX8" fmla="*/ 236187 w 533343"/>
                <a:gd name="connsiteY8" fmla="*/ 185905 h 371737"/>
                <a:gd name="connsiteX9" fmla="*/ 241311 w 533343"/>
                <a:gd name="connsiteY9" fmla="*/ 196884 h 371737"/>
                <a:gd name="connsiteX10" fmla="*/ 185100 w 533343"/>
                <a:gd name="connsiteY10" fmla="*/ 327823 h 371737"/>
                <a:gd name="connsiteX11" fmla="*/ 124864 w 533343"/>
                <a:gd name="connsiteY11" fmla="*/ 180562 h 371737"/>
                <a:gd name="connsiteX12" fmla="*/ 21957 w 533343"/>
                <a:gd name="connsiteY12" fmla="*/ 0 h 371737"/>
                <a:gd name="connsiteX13" fmla="*/ 0 w 533343"/>
                <a:gd name="connsiteY13" fmla="*/ 21957 h 371737"/>
                <a:gd name="connsiteX14" fmla="*/ 21957 w 533343"/>
                <a:gd name="connsiteY14" fmla="*/ 43915 h 371737"/>
                <a:gd name="connsiteX15" fmla="*/ 77216 w 533343"/>
                <a:gd name="connsiteY15" fmla="*/ 171267 h 371737"/>
                <a:gd name="connsiteX16" fmla="*/ 63749 w 533343"/>
                <a:gd name="connsiteY16" fmla="*/ 171267 h 371737"/>
                <a:gd name="connsiteX17" fmla="*/ 49111 w 533343"/>
                <a:gd name="connsiteY17" fmla="*/ 185905 h 371737"/>
                <a:gd name="connsiteX18" fmla="*/ 63749 w 533343"/>
                <a:gd name="connsiteY18" fmla="*/ 200544 h 371737"/>
                <a:gd name="connsiteX19" fmla="*/ 84536 w 533343"/>
                <a:gd name="connsiteY19" fmla="*/ 200544 h 371737"/>
                <a:gd name="connsiteX20" fmla="*/ 185100 w 533343"/>
                <a:gd name="connsiteY20" fmla="*/ 371737 h 371737"/>
                <a:gd name="connsiteX21" fmla="*/ 285738 w 533343"/>
                <a:gd name="connsiteY21" fmla="*/ 200104 h 371737"/>
                <a:gd name="connsiteX22" fmla="*/ 297155 w 533343"/>
                <a:gd name="connsiteY22" fmla="*/ 185832 h 371737"/>
                <a:gd name="connsiteX23" fmla="*/ 292032 w 533343"/>
                <a:gd name="connsiteY23" fmla="*/ 174780 h 371737"/>
                <a:gd name="connsiteX24" fmla="*/ 348243 w 533343"/>
                <a:gd name="connsiteY24" fmla="*/ 43841 h 371737"/>
                <a:gd name="connsiteX25" fmla="*/ 408479 w 533343"/>
                <a:gd name="connsiteY25" fmla="*/ 191102 h 371737"/>
                <a:gd name="connsiteX26" fmla="*/ 511386 w 533343"/>
                <a:gd name="connsiteY26" fmla="*/ 371664 h 371737"/>
                <a:gd name="connsiteX27" fmla="*/ 533343 w 533343"/>
                <a:gd name="connsiteY27" fmla="*/ 349707 h 371737"/>
                <a:gd name="connsiteX28" fmla="*/ 511386 w 533343"/>
                <a:gd name="connsiteY28" fmla="*/ 327750 h 37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3343" h="371737">
                  <a:moveTo>
                    <a:pt x="511386" y="327823"/>
                  </a:moveTo>
                  <a:cubicBezTo>
                    <a:pt x="490453" y="327823"/>
                    <a:pt x="470033" y="255364"/>
                    <a:pt x="456127" y="200544"/>
                  </a:cubicBezTo>
                  <a:lnTo>
                    <a:pt x="469594" y="200544"/>
                  </a:lnTo>
                  <a:cubicBezTo>
                    <a:pt x="477644" y="200544"/>
                    <a:pt x="484232" y="193956"/>
                    <a:pt x="484232" y="185905"/>
                  </a:cubicBezTo>
                  <a:cubicBezTo>
                    <a:pt x="484232" y="177854"/>
                    <a:pt x="477644" y="171267"/>
                    <a:pt x="469594" y="171267"/>
                  </a:cubicBezTo>
                  <a:lnTo>
                    <a:pt x="448808" y="171267"/>
                  </a:lnTo>
                  <a:cubicBezTo>
                    <a:pt x="426484" y="81974"/>
                    <a:pt x="404234" y="0"/>
                    <a:pt x="348243" y="0"/>
                  </a:cubicBezTo>
                  <a:cubicBezTo>
                    <a:pt x="292252" y="0"/>
                    <a:pt x="269929" y="82121"/>
                    <a:pt x="247605" y="171633"/>
                  </a:cubicBezTo>
                  <a:cubicBezTo>
                    <a:pt x="241091" y="173097"/>
                    <a:pt x="236187" y="178952"/>
                    <a:pt x="236187" y="185905"/>
                  </a:cubicBezTo>
                  <a:cubicBezTo>
                    <a:pt x="236187" y="190297"/>
                    <a:pt x="238163" y="194249"/>
                    <a:pt x="241311" y="196884"/>
                  </a:cubicBezTo>
                  <a:cubicBezTo>
                    <a:pt x="227405" y="252070"/>
                    <a:pt x="206545" y="327823"/>
                    <a:pt x="185100" y="327823"/>
                  </a:cubicBezTo>
                  <a:cubicBezTo>
                    <a:pt x="161459" y="327823"/>
                    <a:pt x="138551" y="235675"/>
                    <a:pt x="124864" y="180562"/>
                  </a:cubicBezTo>
                  <a:cubicBezTo>
                    <a:pt x="101735" y="87683"/>
                    <a:pt x="79924" y="0"/>
                    <a:pt x="21957" y="0"/>
                  </a:cubicBezTo>
                  <a:cubicBezTo>
                    <a:pt x="9807" y="0"/>
                    <a:pt x="0" y="9808"/>
                    <a:pt x="0" y="21957"/>
                  </a:cubicBezTo>
                  <a:cubicBezTo>
                    <a:pt x="0" y="34107"/>
                    <a:pt x="9807" y="43915"/>
                    <a:pt x="21957" y="43915"/>
                  </a:cubicBezTo>
                  <a:cubicBezTo>
                    <a:pt x="42890" y="43915"/>
                    <a:pt x="63310" y="116374"/>
                    <a:pt x="77216" y="171267"/>
                  </a:cubicBezTo>
                  <a:lnTo>
                    <a:pt x="63749" y="171267"/>
                  </a:lnTo>
                  <a:cubicBezTo>
                    <a:pt x="55698" y="171267"/>
                    <a:pt x="49111" y="177854"/>
                    <a:pt x="49111" y="185905"/>
                  </a:cubicBezTo>
                  <a:cubicBezTo>
                    <a:pt x="49111" y="193956"/>
                    <a:pt x="55698" y="200544"/>
                    <a:pt x="63749" y="200544"/>
                  </a:cubicBezTo>
                  <a:lnTo>
                    <a:pt x="84536" y="200544"/>
                  </a:lnTo>
                  <a:cubicBezTo>
                    <a:pt x="106785" y="289836"/>
                    <a:pt x="129109" y="371737"/>
                    <a:pt x="185100" y="371737"/>
                  </a:cubicBezTo>
                  <a:cubicBezTo>
                    <a:pt x="241091" y="371737"/>
                    <a:pt x="263414" y="289617"/>
                    <a:pt x="285738" y="200104"/>
                  </a:cubicBezTo>
                  <a:cubicBezTo>
                    <a:pt x="292252" y="198641"/>
                    <a:pt x="297155" y="192858"/>
                    <a:pt x="297155" y="185832"/>
                  </a:cubicBezTo>
                  <a:cubicBezTo>
                    <a:pt x="297155" y="181440"/>
                    <a:pt x="295179" y="177488"/>
                    <a:pt x="292032" y="174780"/>
                  </a:cubicBezTo>
                  <a:cubicBezTo>
                    <a:pt x="305938" y="119594"/>
                    <a:pt x="326798" y="43841"/>
                    <a:pt x="348243" y="43841"/>
                  </a:cubicBezTo>
                  <a:cubicBezTo>
                    <a:pt x="371884" y="43841"/>
                    <a:pt x="394792" y="135989"/>
                    <a:pt x="408479" y="191102"/>
                  </a:cubicBezTo>
                  <a:cubicBezTo>
                    <a:pt x="431607" y="283981"/>
                    <a:pt x="453418" y="371664"/>
                    <a:pt x="511386" y="371664"/>
                  </a:cubicBezTo>
                  <a:cubicBezTo>
                    <a:pt x="523535" y="371664"/>
                    <a:pt x="533343" y="361857"/>
                    <a:pt x="533343" y="349707"/>
                  </a:cubicBezTo>
                  <a:cubicBezTo>
                    <a:pt x="533343" y="337557"/>
                    <a:pt x="523535" y="327750"/>
                    <a:pt x="511386" y="327750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67" name="Forme libre : forme 166">
              <a:extLst>
                <a:ext uri="{FF2B5EF4-FFF2-40B4-BE49-F238E27FC236}">
                  <a16:creationId xmlns:a16="http://schemas.microsoft.com/office/drawing/2014/main" id="{AE2AB224-0082-6676-30B0-FB7BB11EBF83}"/>
                </a:ext>
              </a:extLst>
            </p:cNvPr>
            <p:cNvSpPr/>
            <p:nvPr/>
          </p:nvSpPr>
          <p:spPr>
            <a:xfrm>
              <a:off x="5185795" y="5407060"/>
              <a:ext cx="60967" cy="29276"/>
            </a:xfrm>
            <a:custGeom>
              <a:avLst/>
              <a:gdLst>
                <a:gd name="connsiteX0" fmla="*/ 46330 w 60967"/>
                <a:gd name="connsiteY0" fmla="*/ 0 h 29276"/>
                <a:gd name="connsiteX1" fmla="*/ 14638 w 60967"/>
                <a:gd name="connsiteY1" fmla="*/ 0 h 29276"/>
                <a:gd name="connsiteX2" fmla="*/ 0 w 60967"/>
                <a:gd name="connsiteY2" fmla="*/ 14638 h 29276"/>
                <a:gd name="connsiteX3" fmla="*/ 14638 w 60967"/>
                <a:gd name="connsiteY3" fmla="*/ 29276 h 29276"/>
                <a:gd name="connsiteX4" fmla="*/ 46330 w 60967"/>
                <a:gd name="connsiteY4" fmla="*/ 29276 h 29276"/>
                <a:gd name="connsiteX5" fmla="*/ 60968 w 60967"/>
                <a:gd name="connsiteY5" fmla="*/ 14638 h 29276"/>
                <a:gd name="connsiteX6" fmla="*/ 46330 w 60967"/>
                <a:gd name="connsiteY6" fmla="*/ 0 h 2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7" h="29276">
                  <a:moveTo>
                    <a:pt x="46330" y="0"/>
                  </a:moveTo>
                  <a:lnTo>
                    <a:pt x="14638" y="0"/>
                  </a:lnTo>
                  <a:cubicBezTo>
                    <a:pt x="6587" y="0"/>
                    <a:pt x="0" y="6587"/>
                    <a:pt x="0" y="14638"/>
                  </a:cubicBezTo>
                  <a:cubicBezTo>
                    <a:pt x="0" y="22689"/>
                    <a:pt x="6587" y="29276"/>
                    <a:pt x="14638" y="29276"/>
                  </a:cubicBezTo>
                  <a:lnTo>
                    <a:pt x="46330" y="29276"/>
                  </a:lnTo>
                  <a:cubicBezTo>
                    <a:pt x="54381" y="29276"/>
                    <a:pt x="60968" y="22689"/>
                    <a:pt x="60968" y="14638"/>
                  </a:cubicBezTo>
                  <a:cubicBezTo>
                    <a:pt x="60968" y="6587"/>
                    <a:pt x="54381" y="0"/>
                    <a:pt x="46330" y="0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68" name="Forme libre : forme 167">
              <a:extLst>
                <a:ext uri="{FF2B5EF4-FFF2-40B4-BE49-F238E27FC236}">
                  <a16:creationId xmlns:a16="http://schemas.microsoft.com/office/drawing/2014/main" id="{1D3072DC-07C1-2014-38CC-979EE0E1C538}"/>
                </a:ext>
              </a:extLst>
            </p:cNvPr>
            <p:cNvSpPr/>
            <p:nvPr/>
          </p:nvSpPr>
          <p:spPr>
            <a:xfrm>
              <a:off x="5372798" y="5407060"/>
              <a:ext cx="60968" cy="29276"/>
            </a:xfrm>
            <a:custGeom>
              <a:avLst/>
              <a:gdLst>
                <a:gd name="connsiteX0" fmla="*/ 14638 w 60968"/>
                <a:gd name="connsiteY0" fmla="*/ 29276 h 29276"/>
                <a:gd name="connsiteX1" fmla="*/ 46330 w 60968"/>
                <a:gd name="connsiteY1" fmla="*/ 29276 h 29276"/>
                <a:gd name="connsiteX2" fmla="*/ 60968 w 60968"/>
                <a:gd name="connsiteY2" fmla="*/ 14638 h 29276"/>
                <a:gd name="connsiteX3" fmla="*/ 46330 w 60968"/>
                <a:gd name="connsiteY3" fmla="*/ 0 h 29276"/>
                <a:gd name="connsiteX4" fmla="*/ 14638 w 60968"/>
                <a:gd name="connsiteY4" fmla="*/ 0 h 29276"/>
                <a:gd name="connsiteX5" fmla="*/ 0 w 60968"/>
                <a:gd name="connsiteY5" fmla="*/ 14638 h 29276"/>
                <a:gd name="connsiteX6" fmla="*/ 14638 w 60968"/>
                <a:gd name="connsiteY6" fmla="*/ 29276 h 2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8" h="29276">
                  <a:moveTo>
                    <a:pt x="14638" y="29276"/>
                  </a:moveTo>
                  <a:lnTo>
                    <a:pt x="46330" y="29276"/>
                  </a:lnTo>
                  <a:cubicBezTo>
                    <a:pt x="54381" y="29276"/>
                    <a:pt x="60968" y="22689"/>
                    <a:pt x="60968" y="14638"/>
                  </a:cubicBezTo>
                  <a:cubicBezTo>
                    <a:pt x="60968" y="6587"/>
                    <a:pt x="54381" y="0"/>
                    <a:pt x="46330" y="0"/>
                  </a:cubicBezTo>
                  <a:lnTo>
                    <a:pt x="14638" y="0"/>
                  </a:lnTo>
                  <a:cubicBezTo>
                    <a:pt x="6587" y="0"/>
                    <a:pt x="0" y="6587"/>
                    <a:pt x="0" y="14638"/>
                  </a:cubicBezTo>
                  <a:cubicBezTo>
                    <a:pt x="0" y="22689"/>
                    <a:pt x="6587" y="29276"/>
                    <a:pt x="14638" y="29276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69" name="Forme libre : forme 168">
              <a:extLst>
                <a:ext uri="{FF2B5EF4-FFF2-40B4-BE49-F238E27FC236}">
                  <a16:creationId xmlns:a16="http://schemas.microsoft.com/office/drawing/2014/main" id="{1BF42161-0B60-01D7-3D56-FA38D2FB4808}"/>
                </a:ext>
              </a:extLst>
            </p:cNvPr>
            <p:cNvSpPr/>
            <p:nvPr/>
          </p:nvSpPr>
          <p:spPr>
            <a:xfrm>
              <a:off x="5559875" y="5407060"/>
              <a:ext cx="60968" cy="29276"/>
            </a:xfrm>
            <a:custGeom>
              <a:avLst/>
              <a:gdLst>
                <a:gd name="connsiteX0" fmla="*/ 46330 w 60968"/>
                <a:gd name="connsiteY0" fmla="*/ 0 h 29276"/>
                <a:gd name="connsiteX1" fmla="*/ 14638 w 60968"/>
                <a:gd name="connsiteY1" fmla="*/ 0 h 29276"/>
                <a:gd name="connsiteX2" fmla="*/ 0 w 60968"/>
                <a:gd name="connsiteY2" fmla="*/ 14638 h 29276"/>
                <a:gd name="connsiteX3" fmla="*/ 14638 w 60968"/>
                <a:gd name="connsiteY3" fmla="*/ 29276 h 29276"/>
                <a:gd name="connsiteX4" fmla="*/ 46330 w 60968"/>
                <a:gd name="connsiteY4" fmla="*/ 29276 h 29276"/>
                <a:gd name="connsiteX5" fmla="*/ 60968 w 60968"/>
                <a:gd name="connsiteY5" fmla="*/ 14638 h 29276"/>
                <a:gd name="connsiteX6" fmla="*/ 46330 w 60968"/>
                <a:gd name="connsiteY6" fmla="*/ 0 h 2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8" h="29276">
                  <a:moveTo>
                    <a:pt x="46330" y="0"/>
                  </a:moveTo>
                  <a:lnTo>
                    <a:pt x="14638" y="0"/>
                  </a:lnTo>
                  <a:cubicBezTo>
                    <a:pt x="6587" y="0"/>
                    <a:pt x="0" y="6587"/>
                    <a:pt x="0" y="14638"/>
                  </a:cubicBezTo>
                  <a:cubicBezTo>
                    <a:pt x="0" y="22689"/>
                    <a:pt x="6587" y="29276"/>
                    <a:pt x="14638" y="29276"/>
                  </a:cubicBezTo>
                  <a:lnTo>
                    <a:pt x="46330" y="29276"/>
                  </a:lnTo>
                  <a:cubicBezTo>
                    <a:pt x="54381" y="29276"/>
                    <a:pt x="60968" y="22689"/>
                    <a:pt x="60968" y="14638"/>
                  </a:cubicBezTo>
                  <a:cubicBezTo>
                    <a:pt x="60968" y="6587"/>
                    <a:pt x="54381" y="0"/>
                    <a:pt x="46330" y="0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70" name="Forme libre : forme 169">
              <a:extLst>
                <a:ext uri="{FF2B5EF4-FFF2-40B4-BE49-F238E27FC236}">
                  <a16:creationId xmlns:a16="http://schemas.microsoft.com/office/drawing/2014/main" id="{F2D108DD-2A57-20D8-3641-C9F6A9B1F3A5}"/>
                </a:ext>
              </a:extLst>
            </p:cNvPr>
            <p:cNvSpPr/>
            <p:nvPr/>
          </p:nvSpPr>
          <p:spPr>
            <a:xfrm>
              <a:off x="5746951" y="5407060"/>
              <a:ext cx="60968" cy="29276"/>
            </a:xfrm>
            <a:custGeom>
              <a:avLst/>
              <a:gdLst>
                <a:gd name="connsiteX0" fmla="*/ 46330 w 60968"/>
                <a:gd name="connsiteY0" fmla="*/ 0 h 29276"/>
                <a:gd name="connsiteX1" fmla="*/ 14638 w 60968"/>
                <a:gd name="connsiteY1" fmla="*/ 0 h 29276"/>
                <a:gd name="connsiteX2" fmla="*/ 0 w 60968"/>
                <a:gd name="connsiteY2" fmla="*/ 14638 h 29276"/>
                <a:gd name="connsiteX3" fmla="*/ 14638 w 60968"/>
                <a:gd name="connsiteY3" fmla="*/ 29276 h 29276"/>
                <a:gd name="connsiteX4" fmla="*/ 46330 w 60968"/>
                <a:gd name="connsiteY4" fmla="*/ 29276 h 29276"/>
                <a:gd name="connsiteX5" fmla="*/ 60968 w 60968"/>
                <a:gd name="connsiteY5" fmla="*/ 14638 h 29276"/>
                <a:gd name="connsiteX6" fmla="*/ 46330 w 60968"/>
                <a:gd name="connsiteY6" fmla="*/ 0 h 2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8" h="29276">
                  <a:moveTo>
                    <a:pt x="46330" y="0"/>
                  </a:moveTo>
                  <a:lnTo>
                    <a:pt x="14638" y="0"/>
                  </a:lnTo>
                  <a:cubicBezTo>
                    <a:pt x="6587" y="0"/>
                    <a:pt x="0" y="6587"/>
                    <a:pt x="0" y="14638"/>
                  </a:cubicBezTo>
                  <a:cubicBezTo>
                    <a:pt x="0" y="22689"/>
                    <a:pt x="6587" y="29276"/>
                    <a:pt x="14638" y="29276"/>
                  </a:cubicBezTo>
                  <a:lnTo>
                    <a:pt x="46330" y="29276"/>
                  </a:lnTo>
                  <a:cubicBezTo>
                    <a:pt x="54381" y="29276"/>
                    <a:pt x="60968" y="22689"/>
                    <a:pt x="60968" y="14638"/>
                  </a:cubicBezTo>
                  <a:cubicBezTo>
                    <a:pt x="60968" y="6587"/>
                    <a:pt x="54381" y="0"/>
                    <a:pt x="46330" y="0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171" name="Forme libre : forme 170">
            <a:extLst>
              <a:ext uri="{FF2B5EF4-FFF2-40B4-BE49-F238E27FC236}">
                <a16:creationId xmlns:a16="http://schemas.microsoft.com/office/drawing/2014/main" id="{BAFC33C4-EFE9-ECA8-5313-F7987F505FEC}"/>
              </a:ext>
            </a:extLst>
          </p:cNvPr>
          <p:cNvSpPr/>
          <p:nvPr/>
        </p:nvSpPr>
        <p:spPr>
          <a:xfrm>
            <a:off x="10752888" y="1867338"/>
            <a:ext cx="427562" cy="520369"/>
          </a:xfrm>
          <a:custGeom>
            <a:avLst/>
            <a:gdLst>
              <a:gd name="connsiteX0" fmla="*/ 424603 w 427562"/>
              <a:gd name="connsiteY0" fmla="*/ 183837 h 520369"/>
              <a:gd name="connsiteX1" fmla="*/ 359536 w 427562"/>
              <a:gd name="connsiteY1" fmla="*/ 125211 h 520369"/>
              <a:gd name="connsiteX2" fmla="*/ 386982 w 427562"/>
              <a:gd name="connsiteY2" fmla="*/ 10887 h 520369"/>
              <a:gd name="connsiteX3" fmla="*/ 386982 w 427562"/>
              <a:gd name="connsiteY3" fmla="*/ 6642 h 520369"/>
              <a:gd name="connsiteX4" fmla="*/ 380175 w 427562"/>
              <a:gd name="connsiteY4" fmla="*/ 128 h 520369"/>
              <a:gd name="connsiteX5" fmla="*/ 371539 w 427562"/>
              <a:gd name="connsiteY5" fmla="*/ 3860 h 520369"/>
              <a:gd name="connsiteX6" fmla="*/ 203639 w 427562"/>
              <a:gd name="connsiteY6" fmla="*/ 39943 h 520369"/>
              <a:gd name="connsiteX7" fmla="*/ 34128 w 427562"/>
              <a:gd name="connsiteY7" fmla="*/ 59924 h 520369"/>
              <a:gd name="connsiteX8" fmla="*/ 33616 w 427562"/>
              <a:gd name="connsiteY8" fmla="*/ 57583 h 520369"/>
              <a:gd name="connsiteX9" fmla="*/ 13342 w 427562"/>
              <a:gd name="connsiteY9" fmla="*/ 44628 h 520369"/>
              <a:gd name="connsiteX10" fmla="*/ 387 w 427562"/>
              <a:gd name="connsiteY10" fmla="*/ 64902 h 520369"/>
              <a:gd name="connsiteX11" fmla="*/ 98390 w 427562"/>
              <a:gd name="connsiteY11" fmla="*/ 507049 h 520369"/>
              <a:gd name="connsiteX12" fmla="*/ 115004 w 427562"/>
              <a:gd name="connsiteY12" fmla="*/ 520370 h 520369"/>
              <a:gd name="connsiteX13" fmla="*/ 118737 w 427562"/>
              <a:gd name="connsiteY13" fmla="*/ 519930 h 520369"/>
              <a:gd name="connsiteX14" fmla="*/ 131692 w 427562"/>
              <a:gd name="connsiteY14" fmla="*/ 499656 h 520369"/>
              <a:gd name="connsiteX15" fmla="*/ 78848 w 427562"/>
              <a:gd name="connsiteY15" fmla="*/ 261346 h 520369"/>
              <a:gd name="connsiteX16" fmla="*/ 238185 w 427562"/>
              <a:gd name="connsiteY16" fmla="*/ 237559 h 520369"/>
              <a:gd name="connsiteX17" fmla="*/ 426213 w 427562"/>
              <a:gd name="connsiteY17" fmla="*/ 194669 h 520369"/>
              <a:gd name="connsiteX18" fmla="*/ 424749 w 427562"/>
              <a:gd name="connsiteY18" fmla="*/ 183764 h 52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7562" h="520369">
                <a:moveTo>
                  <a:pt x="424603" y="183837"/>
                </a:moveTo>
                <a:lnTo>
                  <a:pt x="359536" y="125211"/>
                </a:lnTo>
                <a:lnTo>
                  <a:pt x="386982" y="10887"/>
                </a:lnTo>
                <a:cubicBezTo>
                  <a:pt x="387275" y="9642"/>
                  <a:pt x="387202" y="7886"/>
                  <a:pt x="386982" y="6642"/>
                </a:cubicBezTo>
                <a:cubicBezTo>
                  <a:pt x="386250" y="3275"/>
                  <a:pt x="383542" y="713"/>
                  <a:pt x="380175" y="128"/>
                </a:cubicBezTo>
                <a:cubicBezTo>
                  <a:pt x="376809" y="-458"/>
                  <a:pt x="373369" y="1006"/>
                  <a:pt x="371539" y="3860"/>
                </a:cubicBezTo>
                <a:cubicBezTo>
                  <a:pt x="369490" y="7081"/>
                  <a:pt x="319207" y="81955"/>
                  <a:pt x="203639" y="39943"/>
                </a:cubicBezTo>
                <a:cubicBezTo>
                  <a:pt x="111930" y="6568"/>
                  <a:pt x="59379" y="35918"/>
                  <a:pt x="34128" y="59924"/>
                </a:cubicBezTo>
                <a:lnTo>
                  <a:pt x="33616" y="57583"/>
                </a:lnTo>
                <a:cubicBezTo>
                  <a:pt x="31567" y="48434"/>
                  <a:pt x="22418" y="42578"/>
                  <a:pt x="13342" y="44628"/>
                </a:cubicBezTo>
                <a:cubicBezTo>
                  <a:pt x="4193" y="46677"/>
                  <a:pt x="-1589" y="55753"/>
                  <a:pt x="387" y="64902"/>
                </a:cubicBezTo>
                <a:lnTo>
                  <a:pt x="98390" y="507049"/>
                </a:lnTo>
                <a:cubicBezTo>
                  <a:pt x="100147" y="514953"/>
                  <a:pt x="107173" y="520370"/>
                  <a:pt x="115004" y="520370"/>
                </a:cubicBezTo>
                <a:cubicBezTo>
                  <a:pt x="116249" y="520370"/>
                  <a:pt x="117493" y="520223"/>
                  <a:pt x="118737" y="519930"/>
                </a:cubicBezTo>
                <a:cubicBezTo>
                  <a:pt x="127886" y="517881"/>
                  <a:pt x="133668" y="508805"/>
                  <a:pt x="131692" y="499656"/>
                </a:cubicBezTo>
                <a:lnTo>
                  <a:pt x="78848" y="261346"/>
                </a:lnTo>
                <a:cubicBezTo>
                  <a:pt x="96194" y="240780"/>
                  <a:pt x="143329" y="203013"/>
                  <a:pt x="238185" y="237559"/>
                </a:cubicBezTo>
                <a:cubicBezTo>
                  <a:pt x="367001" y="284402"/>
                  <a:pt x="425627" y="195621"/>
                  <a:pt x="426213" y="194669"/>
                </a:cubicBezTo>
                <a:cubicBezTo>
                  <a:pt x="428482" y="191156"/>
                  <a:pt x="427823" y="186545"/>
                  <a:pt x="424749" y="183764"/>
                </a:cubicBezTo>
                <a:close/>
              </a:path>
            </a:pathLst>
          </a:custGeom>
          <a:solidFill>
            <a:schemeClr val="bg1"/>
          </a:solidFill>
          <a:ln w="73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172" name="Graphique 4">
            <a:extLst>
              <a:ext uri="{FF2B5EF4-FFF2-40B4-BE49-F238E27FC236}">
                <a16:creationId xmlns:a16="http://schemas.microsoft.com/office/drawing/2014/main" id="{0A3527A9-8BBE-9BB7-6694-4702B97B1052}"/>
              </a:ext>
            </a:extLst>
          </p:cNvPr>
          <p:cNvGrpSpPr/>
          <p:nvPr/>
        </p:nvGrpSpPr>
        <p:grpSpPr>
          <a:xfrm>
            <a:off x="970806" y="3064222"/>
            <a:ext cx="509049" cy="305183"/>
            <a:chOff x="2790619" y="6419512"/>
            <a:chExt cx="605655" cy="363100"/>
          </a:xfrm>
          <a:solidFill>
            <a:schemeClr val="bg1"/>
          </a:solidFill>
        </p:grpSpPr>
        <p:sp>
          <p:nvSpPr>
            <p:cNvPr id="173" name="Forme libre : forme 172">
              <a:extLst>
                <a:ext uri="{FF2B5EF4-FFF2-40B4-BE49-F238E27FC236}">
                  <a16:creationId xmlns:a16="http://schemas.microsoft.com/office/drawing/2014/main" id="{23F77C37-497A-B4F7-462C-FE989C38D593}"/>
                </a:ext>
              </a:extLst>
            </p:cNvPr>
            <p:cNvSpPr/>
            <p:nvPr/>
          </p:nvSpPr>
          <p:spPr>
            <a:xfrm>
              <a:off x="2790619" y="6518466"/>
              <a:ext cx="125961" cy="203470"/>
            </a:xfrm>
            <a:custGeom>
              <a:avLst/>
              <a:gdLst>
                <a:gd name="connsiteX0" fmla="*/ 0 w 125961"/>
                <a:gd name="connsiteY0" fmla="*/ 203471 h 203470"/>
                <a:gd name="connsiteX1" fmla="*/ 66823 w 125961"/>
                <a:gd name="connsiteY1" fmla="*/ 203471 h 203470"/>
                <a:gd name="connsiteX2" fmla="*/ 125962 w 125961"/>
                <a:gd name="connsiteY2" fmla="*/ 47355 h 203470"/>
                <a:gd name="connsiteX3" fmla="*/ 78607 w 125961"/>
                <a:gd name="connsiteY3" fmla="*/ 0 h 203470"/>
                <a:gd name="connsiteX4" fmla="*/ 0 w 125961"/>
                <a:gd name="connsiteY4" fmla="*/ 203471 h 203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61" h="203470">
                  <a:moveTo>
                    <a:pt x="0" y="203471"/>
                  </a:moveTo>
                  <a:lnTo>
                    <a:pt x="66823" y="203471"/>
                  </a:lnTo>
                  <a:cubicBezTo>
                    <a:pt x="66823" y="143601"/>
                    <a:pt x="89147" y="88927"/>
                    <a:pt x="125962" y="47355"/>
                  </a:cubicBezTo>
                  <a:lnTo>
                    <a:pt x="78607" y="0"/>
                  </a:lnTo>
                  <a:cubicBezTo>
                    <a:pt x="29789" y="53722"/>
                    <a:pt x="0" y="125084"/>
                    <a:pt x="0" y="203471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74" name="Forme libre : forme 173">
              <a:extLst>
                <a:ext uri="{FF2B5EF4-FFF2-40B4-BE49-F238E27FC236}">
                  <a16:creationId xmlns:a16="http://schemas.microsoft.com/office/drawing/2014/main" id="{A0991CAA-F9F1-DEEA-08B8-BF82287FF7EA}"/>
                </a:ext>
              </a:extLst>
            </p:cNvPr>
            <p:cNvSpPr/>
            <p:nvPr/>
          </p:nvSpPr>
          <p:spPr>
            <a:xfrm>
              <a:off x="2889939" y="6419512"/>
              <a:ext cx="188832" cy="125595"/>
            </a:xfrm>
            <a:custGeom>
              <a:avLst/>
              <a:gdLst>
                <a:gd name="connsiteX0" fmla="*/ 188833 w 188832"/>
                <a:gd name="connsiteY0" fmla="*/ 0 h 125595"/>
                <a:gd name="connsiteX1" fmla="*/ 0 w 188832"/>
                <a:gd name="connsiteY1" fmla="*/ 78241 h 125595"/>
                <a:gd name="connsiteX2" fmla="*/ 47354 w 188832"/>
                <a:gd name="connsiteY2" fmla="*/ 125596 h 125595"/>
                <a:gd name="connsiteX3" fmla="*/ 188833 w 188832"/>
                <a:gd name="connsiteY3" fmla="*/ 66896 h 125595"/>
                <a:gd name="connsiteX4" fmla="*/ 188833 w 188832"/>
                <a:gd name="connsiteY4" fmla="*/ 0 h 125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832" h="125595">
                  <a:moveTo>
                    <a:pt x="188833" y="0"/>
                  </a:moveTo>
                  <a:cubicBezTo>
                    <a:pt x="116301" y="3440"/>
                    <a:pt x="50355" y="32424"/>
                    <a:pt x="0" y="78241"/>
                  </a:cubicBezTo>
                  <a:lnTo>
                    <a:pt x="47354" y="125596"/>
                  </a:lnTo>
                  <a:cubicBezTo>
                    <a:pt x="85560" y="91781"/>
                    <a:pt x="134818" y="70190"/>
                    <a:pt x="188833" y="66896"/>
                  </a:cubicBezTo>
                  <a:lnTo>
                    <a:pt x="188833" y="0"/>
                  </a:ln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75" name="Forme libre : forme 174">
              <a:extLst>
                <a:ext uri="{FF2B5EF4-FFF2-40B4-BE49-F238E27FC236}">
                  <a16:creationId xmlns:a16="http://schemas.microsoft.com/office/drawing/2014/main" id="{26DC6016-9929-0F44-0246-4F8432A593AB}"/>
                </a:ext>
              </a:extLst>
            </p:cNvPr>
            <p:cNvSpPr/>
            <p:nvPr/>
          </p:nvSpPr>
          <p:spPr>
            <a:xfrm>
              <a:off x="3108048" y="6419512"/>
              <a:ext cx="188906" cy="125595"/>
            </a:xfrm>
            <a:custGeom>
              <a:avLst/>
              <a:gdLst>
                <a:gd name="connsiteX0" fmla="*/ 0 w 188906"/>
                <a:gd name="connsiteY0" fmla="*/ 0 h 125595"/>
                <a:gd name="connsiteX1" fmla="*/ 0 w 188906"/>
                <a:gd name="connsiteY1" fmla="*/ 66896 h 125595"/>
                <a:gd name="connsiteX2" fmla="*/ 141478 w 188906"/>
                <a:gd name="connsiteY2" fmla="*/ 125596 h 125595"/>
                <a:gd name="connsiteX3" fmla="*/ 188906 w 188906"/>
                <a:gd name="connsiteY3" fmla="*/ 78241 h 125595"/>
                <a:gd name="connsiteX4" fmla="*/ 0 w 188906"/>
                <a:gd name="connsiteY4" fmla="*/ 0 h 125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906" h="125595">
                  <a:moveTo>
                    <a:pt x="0" y="0"/>
                  </a:moveTo>
                  <a:lnTo>
                    <a:pt x="0" y="66896"/>
                  </a:lnTo>
                  <a:cubicBezTo>
                    <a:pt x="54161" y="70190"/>
                    <a:pt x="103346" y="91781"/>
                    <a:pt x="141478" y="125596"/>
                  </a:cubicBezTo>
                  <a:lnTo>
                    <a:pt x="188906" y="78241"/>
                  </a:lnTo>
                  <a:cubicBezTo>
                    <a:pt x="138477" y="32424"/>
                    <a:pt x="72605" y="3440"/>
                    <a:pt x="0" y="0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76" name="Forme libre : forme 175">
              <a:extLst>
                <a:ext uri="{FF2B5EF4-FFF2-40B4-BE49-F238E27FC236}">
                  <a16:creationId xmlns:a16="http://schemas.microsoft.com/office/drawing/2014/main" id="{5C411EF0-7891-4D58-1E6F-B08866CE6FE8}"/>
                </a:ext>
              </a:extLst>
            </p:cNvPr>
            <p:cNvSpPr/>
            <p:nvPr/>
          </p:nvSpPr>
          <p:spPr>
            <a:xfrm>
              <a:off x="3270240" y="6518466"/>
              <a:ext cx="126034" cy="203470"/>
            </a:xfrm>
            <a:custGeom>
              <a:avLst/>
              <a:gdLst>
                <a:gd name="connsiteX0" fmla="*/ 47355 w 126034"/>
                <a:gd name="connsiteY0" fmla="*/ 0 h 203470"/>
                <a:gd name="connsiteX1" fmla="*/ 0 w 126034"/>
                <a:gd name="connsiteY1" fmla="*/ 47355 h 203470"/>
                <a:gd name="connsiteX2" fmla="*/ 59138 w 126034"/>
                <a:gd name="connsiteY2" fmla="*/ 203471 h 203470"/>
                <a:gd name="connsiteX3" fmla="*/ 126035 w 126034"/>
                <a:gd name="connsiteY3" fmla="*/ 203471 h 203470"/>
                <a:gd name="connsiteX4" fmla="*/ 47355 w 126034"/>
                <a:gd name="connsiteY4" fmla="*/ 0 h 203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34" h="203470">
                  <a:moveTo>
                    <a:pt x="47355" y="0"/>
                  </a:moveTo>
                  <a:lnTo>
                    <a:pt x="0" y="47355"/>
                  </a:lnTo>
                  <a:cubicBezTo>
                    <a:pt x="36888" y="88927"/>
                    <a:pt x="59138" y="143601"/>
                    <a:pt x="59138" y="203471"/>
                  </a:cubicBezTo>
                  <a:lnTo>
                    <a:pt x="126035" y="203471"/>
                  </a:lnTo>
                  <a:cubicBezTo>
                    <a:pt x="126035" y="125157"/>
                    <a:pt x="96246" y="53722"/>
                    <a:pt x="47355" y="0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77" name="Forme libre : forme 176">
              <a:extLst>
                <a:ext uri="{FF2B5EF4-FFF2-40B4-BE49-F238E27FC236}">
                  <a16:creationId xmlns:a16="http://schemas.microsoft.com/office/drawing/2014/main" id="{ED1BEEB2-013A-535C-743E-05DFB5B060E5}"/>
                </a:ext>
              </a:extLst>
            </p:cNvPr>
            <p:cNvSpPr/>
            <p:nvPr/>
          </p:nvSpPr>
          <p:spPr>
            <a:xfrm>
              <a:off x="3030096" y="6525635"/>
              <a:ext cx="123916" cy="256978"/>
            </a:xfrm>
            <a:custGeom>
              <a:avLst/>
              <a:gdLst>
                <a:gd name="connsiteX0" fmla="*/ 63314 w 123916"/>
                <a:gd name="connsiteY0" fmla="*/ 135774 h 256978"/>
                <a:gd name="connsiteX1" fmla="*/ 62217 w 123916"/>
                <a:gd name="connsiteY1" fmla="*/ 135774 h 256978"/>
                <a:gd name="connsiteX2" fmla="*/ 28768 w 123916"/>
                <a:gd name="connsiteY2" fmla="*/ 10837 h 256978"/>
                <a:gd name="connsiteX3" fmla="*/ 10836 w 123916"/>
                <a:gd name="connsiteY3" fmla="*/ 516 h 256978"/>
                <a:gd name="connsiteX4" fmla="*/ 516 w 123916"/>
                <a:gd name="connsiteY4" fmla="*/ 18448 h 256978"/>
                <a:gd name="connsiteX5" fmla="*/ 33965 w 123916"/>
                <a:gd name="connsiteY5" fmla="*/ 143385 h 256978"/>
                <a:gd name="connsiteX6" fmla="*/ 2712 w 123916"/>
                <a:gd name="connsiteY6" fmla="*/ 196376 h 256978"/>
                <a:gd name="connsiteX7" fmla="*/ 63314 w 123916"/>
                <a:gd name="connsiteY7" fmla="*/ 256978 h 256978"/>
                <a:gd name="connsiteX8" fmla="*/ 123917 w 123916"/>
                <a:gd name="connsiteY8" fmla="*/ 196376 h 256978"/>
                <a:gd name="connsiteX9" fmla="*/ 63314 w 123916"/>
                <a:gd name="connsiteY9" fmla="*/ 135774 h 256978"/>
                <a:gd name="connsiteX10" fmla="*/ 63314 w 123916"/>
                <a:gd name="connsiteY10" fmla="*/ 227702 h 256978"/>
                <a:gd name="connsiteX11" fmla="*/ 31989 w 123916"/>
                <a:gd name="connsiteY11" fmla="*/ 196376 h 256978"/>
                <a:gd name="connsiteX12" fmla="*/ 63314 w 123916"/>
                <a:gd name="connsiteY12" fmla="*/ 165050 h 256978"/>
                <a:gd name="connsiteX13" fmla="*/ 94640 w 123916"/>
                <a:gd name="connsiteY13" fmla="*/ 196376 h 256978"/>
                <a:gd name="connsiteX14" fmla="*/ 63314 w 123916"/>
                <a:gd name="connsiteY14" fmla="*/ 227702 h 25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3916" h="256978">
                  <a:moveTo>
                    <a:pt x="63314" y="135774"/>
                  </a:moveTo>
                  <a:cubicBezTo>
                    <a:pt x="63314" y="135774"/>
                    <a:pt x="62583" y="135774"/>
                    <a:pt x="62217" y="135774"/>
                  </a:cubicBezTo>
                  <a:lnTo>
                    <a:pt x="28768" y="10837"/>
                  </a:lnTo>
                  <a:cubicBezTo>
                    <a:pt x="26646" y="3005"/>
                    <a:pt x="18595" y="-1606"/>
                    <a:pt x="10836" y="516"/>
                  </a:cubicBezTo>
                  <a:cubicBezTo>
                    <a:pt x="3005" y="2639"/>
                    <a:pt x="-1606" y="10617"/>
                    <a:pt x="516" y="18448"/>
                  </a:cubicBezTo>
                  <a:lnTo>
                    <a:pt x="33965" y="143385"/>
                  </a:lnTo>
                  <a:cubicBezTo>
                    <a:pt x="15374" y="153706"/>
                    <a:pt x="2712" y="173613"/>
                    <a:pt x="2712" y="196376"/>
                  </a:cubicBezTo>
                  <a:cubicBezTo>
                    <a:pt x="2712" y="229824"/>
                    <a:pt x="29866" y="256978"/>
                    <a:pt x="63314" y="256978"/>
                  </a:cubicBezTo>
                  <a:cubicBezTo>
                    <a:pt x="96763" y="256978"/>
                    <a:pt x="123917" y="229824"/>
                    <a:pt x="123917" y="196376"/>
                  </a:cubicBezTo>
                  <a:cubicBezTo>
                    <a:pt x="123917" y="162927"/>
                    <a:pt x="96763" y="135774"/>
                    <a:pt x="63314" y="135774"/>
                  </a:cubicBezTo>
                  <a:close/>
                  <a:moveTo>
                    <a:pt x="63314" y="227702"/>
                  </a:moveTo>
                  <a:cubicBezTo>
                    <a:pt x="46041" y="227702"/>
                    <a:pt x="31989" y="213649"/>
                    <a:pt x="31989" y="196376"/>
                  </a:cubicBezTo>
                  <a:cubicBezTo>
                    <a:pt x="31989" y="179103"/>
                    <a:pt x="46041" y="165050"/>
                    <a:pt x="63314" y="165050"/>
                  </a:cubicBezTo>
                  <a:cubicBezTo>
                    <a:pt x="80587" y="165050"/>
                    <a:pt x="94640" y="179103"/>
                    <a:pt x="94640" y="196376"/>
                  </a:cubicBezTo>
                  <a:cubicBezTo>
                    <a:pt x="94640" y="213649"/>
                    <a:pt x="80587" y="227702"/>
                    <a:pt x="63314" y="227702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78" name="Groupe 177">
            <a:extLst>
              <a:ext uri="{FF2B5EF4-FFF2-40B4-BE49-F238E27FC236}">
                <a16:creationId xmlns:a16="http://schemas.microsoft.com/office/drawing/2014/main" id="{4BADFF0C-654A-4FF0-5825-F8081E23153B}"/>
              </a:ext>
            </a:extLst>
          </p:cNvPr>
          <p:cNvGrpSpPr/>
          <p:nvPr/>
        </p:nvGrpSpPr>
        <p:grpSpPr>
          <a:xfrm>
            <a:off x="2055083" y="3015866"/>
            <a:ext cx="505237" cy="401892"/>
            <a:chOff x="7647649" y="5220716"/>
            <a:chExt cx="505237" cy="401892"/>
          </a:xfrm>
          <a:solidFill>
            <a:schemeClr val="bg1"/>
          </a:solidFill>
        </p:grpSpPr>
        <p:sp>
          <p:nvSpPr>
            <p:cNvPr id="179" name="Forme libre : forme 178">
              <a:extLst>
                <a:ext uri="{FF2B5EF4-FFF2-40B4-BE49-F238E27FC236}">
                  <a16:creationId xmlns:a16="http://schemas.microsoft.com/office/drawing/2014/main" id="{0D04B80C-3861-9367-D2A3-778F2D567591}"/>
                </a:ext>
              </a:extLst>
            </p:cNvPr>
            <p:cNvSpPr/>
            <p:nvPr/>
          </p:nvSpPr>
          <p:spPr>
            <a:xfrm>
              <a:off x="7647649" y="5490791"/>
              <a:ext cx="109859" cy="131817"/>
            </a:xfrm>
            <a:custGeom>
              <a:avLst/>
              <a:gdLst>
                <a:gd name="connsiteX0" fmla="*/ 0 w 109859"/>
                <a:gd name="connsiteY0" fmla="*/ 0 h 131817"/>
                <a:gd name="connsiteX1" fmla="*/ 109860 w 109859"/>
                <a:gd name="connsiteY1" fmla="*/ 0 h 131817"/>
                <a:gd name="connsiteX2" fmla="*/ 109860 w 109859"/>
                <a:gd name="connsiteY2" fmla="*/ 131817 h 131817"/>
                <a:gd name="connsiteX3" fmla="*/ 0 w 109859"/>
                <a:gd name="connsiteY3" fmla="*/ 131817 h 131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59" h="131817">
                  <a:moveTo>
                    <a:pt x="0" y="0"/>
                  </a:moveTo>
                  <a:lnTo>
                    <a:pt x="109860" y="0"/>
                  </a:lnTo>
                  <a:lnTo>
                    <a:pt x="109860" y="131817"/>
                  </a:lnTo>
                  <a:lnTo>
                    <a:pt x="0" y="131817"/>
                  </a:ln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80" name="Forme libre : forme 179">
              <a:extLst>
                <a:ext uri="{FF2B5EF4-FFF2-40B4-BE49-F238E27FC236}">
                  <a16:creationId xmlns:a16="http://schemas.microsoft.com/office/drawing/2014/main" id="{85BD7BA1-75A0-EAD3-6089-16F50A3BDA9B}"/>
                </a:ext>
              </a:extLst>
            </p:cNvPr>
            <p:cNvSpPr/>
            <p:nvPr/>
          </p:nvSpPr>
          <p:spPr>
            <a:xfrm>
              <a:off x="7779466" y="5330942"/>
              <a:ext cx="109786" cy="291666"/>
            </a:xfrm>
            <a:custGeom>
              <a:avLst/>
              <a:gdLst>
                <a:gd name="connsiteX0" fmla="*/ 0 w 109786"/>
                <a:gd name="connsiteY0" fmla="*/ 0 h 291666"/>
                <a:gd name="connsiteX1" fmla="*/ 109787 w 109786"/>
                <a:gd name="connsiteY1" fmla="*/ 0 h 291666"/>
                <a:gd name="connsiteX2" fmla="*/ 109787 w 109786"/>
                <a:gd name="connsiteY2" fmla="*/ 291666 h 291666"/>
                <a:gd name="connsiteX3" fmla="*/ 0 w 109786"/>
                <a:gd name="connsiteY3" fmla="*/ 291666 h 29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786" h="291666">
                  <a:moveTo>
                    <a:pt x="0" y="0"/>
                  </a:moveTo>
                  <a:lnTo>
                    <a:pt x="109787" y="0"/>
                  </a:lnTo>
                  <a:lnTo>
                    <a:pt x="109787" y="291666"/>
                  </a:lnTo>
                  <a:lnTo>
                    <a:pt x="0" y="291666"/>
                  </a:ln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81" name="Forme libre : forme 180">
              <a:extLst>
                <a:ext uri="{FF2B5EF4-FFF2-40B4-BE49-F238E27FC236}">
                  <a16:creationId xmlns:a16="http://schemas.microsoft.com/office/drawing/2014/main" id="{A8B9E831-582F-2338-6A2E-9C26F03022A5}"/>
                </a:ext>
              </a:extLst>
            </p:cNvPr>
            <p:cNvSpPr/>
            <p:nvPr/>
          </p:nvSpPr>
          <p:spPr>
            <a:xfrm>
              <a:off x="7911210" y="5403254"/>
              <a:ext cx="109859" cy="219353"/>
            </a:xfrm>
            <a:custGeom>
              <a:avLst/>
              <a:gdLst>
                <a:gd name="connsiteX0" fmla="*/ 0 w 109859"/>
                <a:gd name="connsiteY0" fmla="*/ 0 h 219353"/>
                <a:gd name="connsiteX1" fmla="*/ 109860 w 109859"/>
                <a:gd name="connsiteY1" fmla="*/ 0 h 219353"/>
                <a:gd name="connsiteX2" fmla="*/ 109860 w 109859"/>
                <a:gd name="connsiteY2" fmla="*/ 219353 h 219353"/>
                <a:gd name="connsiteX3" fmla="*/ 0 w 109859"/>
                <a:gd name="connsiteY3" fmla="*/ 219353 h 219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59" h="219353">
                  <a:moveTo>
                    <a:pt x="0" y="0"/>
                  </a:moveTo>
                  <a:lnTo>
                    <a:pt x="109860" y="0"/>
                  </a:lnTo>
                  <a:lnTo>
                    <a:pt x="109860" y="219353"/>
                  </a:lnTo>
                  <a:lnTo>
                    <a:pt x="0" y="219353"/>
                  </a:ln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82" name="Forme libre : forme 181">
              <a:extLst>
                <a:ext uri="{FF2B5EF4-FFF2-40B4-BE49-F238E27FC236}">
                  <a16:creationId xmlns:a16="http://schemas.microsoft.com/office/drawing/2014/main" id="{94A62E24-1793-5A54-2AC1-7CB8BBEA13BF}"/>
                </a:ext>
              </a:extLst>
            </p:cNvPr>
            <p:cNvSpPr/>
            <p:nvPr/>
          </p:nvSpPr>
          <p:spPr>
            <a:xfrm>
              <a:off x="8043027" y="5220716"/>
              <a:ext cx="109859" cy="401891"/>
            </a:xfrm>
            <a:custGeom>
              <a:avLst/>
              <a:gdLst>
                <a:gd name="connsiteX0" fmla="*/ 0 w 109859"/>
                <a:gd name="connsiteY0" fmla="*/ 0 h 401891"/>
                <a:gd name="connsiteX1" fmla="*/ 109860 w 109859"/>
                <a:gd name="connsiteY1" fmla="*/ 0 h 401891"/>
                <a:gd name="connsiteX2" fmla="*/ 109860 w 109859"/>
                <a:gd name="connsiteY2" fmla="*/ 401892 h 401891"/>
                <a:gd name="connsiteX3" fmla="*/ 0 w 109859"/>
                <a:gd name="connsiteY3" fmla="*/ 401892 h 40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59" h="401891">
                  <a:moveTo>
                    <a:pt x="0" y="0"/>
                  </a:moveTo>
                  <a:lnTo>
                    <a:pt x="109860" y="0"/>
                  </a:lnTo>
                  <a:lnTo>
                    <a:pt x="109860" y="401892"/>
                  </a:lnTo>
                  <a:lnTo>
                    <a:pt x="0" y="401892"/>
                  </a:ln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83" name="Graphique 4">
            <a:extLst>
              <a:ext uri="{FF2B5EF4-FFF2-40B4-BE49-F238E27FC236}">
                <a16:creationId xmlns:a16="http://schemas.microsoft.com/office/drawing/2014/main" id="{972C05D5-79D4-7EE8-7126-9A2F8AE66AD0}"/>
              </a:ext>
            </a:extLst>
          </p:cNvPr>
          <p:cNvGrpSpPr/>
          <p:nvPr/>
        </p:nvGrpSpPr>
        <p:grpSpPr>
          <a:xfrm>
            <a:off x="3219841" y="2994857"/>
            <a:ext cx="340463" cy="443912"/>
            <a:chOff x="5287531" y="2805046"/>
            <a:chExt cx="418652" cy="545858"/>
          </a:xfrm>
          <a:solidFill>
            <a:schemeClr val="bg1"/>
          </a:solidFill>
        </p:grpSpPr>
        <p:sp>
          <p:nvSpPr>
            <p:cNvPr id="184" name="Forme libre : forme 183">
              <a:extLst>
                <a:ext uri="{FF2B5EF4-FFF2-40B4-BE49-F238E27FC236}">
                  <a16:creationId xmlns:a16="http://schemas.microsoft.com/office/drawing/2014/main" id="{E59F4A41-BF35-63BD-F647-2F946E1D9040}"/>
                </a:ext>
              </a:extLst>
            </p:cNvPr>
            <p:cNvSpPr/>
            <p:nvPr/>
          </p:nvSpPr>
          <p:spPr>
            <a:xfrm>
              <a:off x="5362039" y="2805046"/>
              <a:ext cx="269709" cy="545858"/>
            </a:xfrm>
            <a:custGeom>
              <a:avLst/>
              <a:gdLst>
                <a:gd name="connsiteX0" fmla="*/ 167242 w 269709"/>
                <a:gd name="connsiteY0" fmla="*/ 22689 h 545858"/>
                <a:gd name="connsiteX1" fmla="*/ 146455 w 269709"/>
                <a:gd name="connsiteY1" fmla="*/ 4392 h 545858"/>
                <a:gd name="connsiteX2" fmla="*/ 123181 w 269709"/>
                <a:gd name="connsiteY2" fmla="*/ 4392 h 545858"/>
                <a:gd name="connsiteX3" fmla="*/ 102467 w 269709"/>
                <a:gd name="connsiteY3" fmla="*/ 22689 h 545858"/>
                <a:gd name="connsiteX4" fmla="*/ 0 w 269709"/>
                <a:gd name="connsiteY4" fmla="*/ 249655 h 545858"/>
                <a:gd name="connsiteX5" fmla="*/ 0 w 269709"/>
                <a:gd name="connsiteY5" fmla="*/ 528293 h 545858"/>
                <a:gd name="connsiteX6" fmla="*/ 17566 w 269709"/>
                <a:gd name="connsiteY6" fmla="*/ 545859 h 545858"/>
                <a:gd name="connsiteX7" fmla="*/ 252143 w 269709"/>
                <a:gd name="connsiteY7" fmla="*/ 545859 h 545858"/>
                <a:gd name="connsiteX8" fmla="*/ 269709 w 269709"/>
                <a:gd name="connsiteY8" fmla="*/ 528293 h 545858"/>
                <a:gd name="connsiteX9" fmla="*/ 269709 w 269709"/>
                <a:gd name="connsiteY9" fmla="*/ 249655 h 545858"/>
                <a:gd name="connsiteX10" fmla="*/ 167242 w 269709"/>
                <a:gd name="connsiteY10" fmla="*/ 22689 h 545858"/>
                <a:gd name="connsiteX11" fmla="*/ 134818 w 269709"/>
                <a:gd name="connsiteY11" fmla="*/ 237651 h 545858"/>
                <a:gd name="connsiteX12" fmla="*/ 85853 w 269709"/>
                <a:gd name="connsiteY12" fmla="*/ 188687 h 545858"/>
                <a:gd name="connsiteX13" fmla="*/ 134818 w 269709"/>
                <a:gd name="connsiteY13" fmla="*/ 139648 h 545858"/>
                <a:gd name="connsiteX14" fmla="*/ 183856 w 269709"/>
                <a:gd name="connsiteY14" fmla="*/ 188687 h 545858"/>
                <a:gd name="connsiteX15" fmla="*/ 134818 w 269709"/>
                <a:gd name="connsiteY15" fmla="*/ 237651 h 54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9709" h="545858">
                  <a:moveTo>
                    <a:pt x="167242" y="22689"/>
                  </a:moveTo>
                  <a:lnTo>
                    <a:pt x="146455" y="4392"/>
                  </a:lnTo>
                  <a:cubicBezTo>
                    <a:pt x="139795" y="-1464"/>
                    <a:pt x="129841" y="-1464"/>
                    <a:pt x="123181" y="4392"/>
                  </a:cubicBezTo>
                  <a:lnTo>
                    <a:pt x="102467" y="22689"/>
                  </a:lnTo>
                  <a:cubicBezTo>
                    <a:pt x="37328" y="80144"/>
                    <a:pt x="0" y="162850"/>
                    <a:pt x="0" y="249655"/>
                  </a:cubicBezTo>
                  <a:lnTo>
                    <a:pt x="0" y="528293"/>
                  </a:lnTo>
                  <a:cubicBezTo>
                    <a:pt x="0" y="537954"/>
                    <a:pt x="7831" y="545859"/>
                    <a:pt x="17566" y="545859"/>
                  </a:cubicBezTo>
                  <a:lnTo>
                    <a:pt x="252143" y="545859"/>
                  </a:lnTo>
                  <a:cubicBezTo>
                    <a:pt x="261804" y="545859"/>
                    <a:pt x="269709" y="537954"/>
                    <a:pt x="269709" y="528293"/>
                  </a:cubicBezTo>
                  <a:lnTo>
                    <a:pt x="269709" y="249655"/>
                  </a:lnTo>
                  <a:cubicBezTo>
                    <a:pt x="269709" y="162850"/>
                    <a:pt x="232382" y="80144"/>
                    <a:pt x="167242" y="22689"/>
                  </a:cubicBezTo>
                  <a:close/>
                  <a:moveTo>
                    <a:pt x="134818" y="237651"/>
                  </a:moveTo>
                  <a:cubicBezTo>
                    <a:pt x="107737" y="237651"/>
                    <a:pt x="85853" y="215694"/>
                    <a:pt x="85853" y="188687"/>
                  </a:cubicBezTo>
                  <a:cubicBezTo>
                    <a:pt x="85853" y="161679"/>
                    <a:pt x="107737" y="139648"/>
                    <a:pt x="134818" y="139648"/>
                  </a:cubicBezTo>
                  <a:cubicBezTo>
                    <a:pt x="161899" y="139648"/>
                    <a:pt x="183856" y="161606"/>
                    <a:pt x="183856" y="188687"/>
                  </a:cubicBezTo>
                  <a:cubicBezTo>
                    <a:pt x="183856" y="215767"/>
                    <a:pt x="161899" y="237651"/>
                    <a:pt x="134818" y="237651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85" name="Forme libre : forme 184">
              <a:extLst>
                <a:ext uri="{FF2B5EF4-FFF2-40B4-BE49-F238E27FC236}">
                  <a16:creationId xmlns:a16="http://schemas.microsoft.com/office/drawing/2014/main" id="{228749F8-BD93-80B6-2F44-674585B1F051}"/>
                </a:ext>
              </a:extLst>
            </p:cNvPr>
            <p:cNvSpPr/>
            <p:nvPr/>
          </p:nvSpPr>
          <p:spPr>
            <a:xfrm>
              <a:off x="5287531" y="3156802"/>
              <a:ext cx="52551" cy="176829"/>
            </a:xfrm>
            <a:custGeom>
              <a:avLst/>
              <a:gdLst>
                <a:gd name="connsiteX0" fmla="*/ 52551 w 52551"/>
                <a:gd name="connsiteY0" fmla="*/ 0 h 176829"/>
                <a:gd name="connsiteX1" fmla="*/ 52551 w 52551"/>
                <a:gd name="connsiteY1" fmla="*/ 160581 h 176829"/>
                <a:gd name="connsiteX2" fmla="*/ 0 w 52551"/>
                <a:gd name="connsiteY2" fmla="*/ 176830 h 176829"/>
                <a:gd name="connsiteX3" fmla="*/ 0 w 52551"/>
                <a:gd name="connsiteY3" fmla="*/ 86951 h 176829"/>
                <a:gd name="connsiteX4" fmla="*/ 52551 w 52551"/>
                <a:gd name="connsiteY4" fmla="*/ 0 h 17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51" h="176829">
                  <a:moveTo>
                    <a:pt x="52551" y="0"/>
                  </a:moveTo>
                  <a:lnTo>
                    <a:pt x="52551" y="160581"/>
                  </a:lnTo>
                  <a:lnTo>
                    <a:pt x="0" y="176830"/>
                  </a:lnTo>
                  <a:lnTo>
                    <a:pt x="0" y="86951"/>
                  </a:lnTo>
                  <a:cubicBezTo>
                    <a:pt x="0" y="50282"/>
                    <a:pt x="20421" y="16907"/>
                    <a:pt x="52551" y="0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86" name="Forme libre : forme 185">
              <a:extLst>
                <a:ext uri="{FF2B5EF4-FFF2-40B4-BE49-F238E27FC236}">
                  <a16:creationId xmlns:a16="http://schemas.microsoft.com/office/drawing/2014/main" id="{B00E857A-3E4D-7DCE-5849-0DB68F3CAFD8}"/>
                </a:ext>
              </a:extLst>
            </p:cNvPr>
            <p:cNvSpPr/>
            <p:nvPr/>
          </p:nvSpPr>
          <p:spPr>
            <a:xfrm>
              <a:off x="5653706" y="3156875"/>
              <a:ext cx="52477" cy="176756"/>
            </a:xfrm>
            <a:custGeom>
              <a:avLst/>
              <a:gdLst>
                <a:gd name="connsiteX0" fmla="*/ 52478 w 52477"/>
                <a:gd name="connsiteY0" fmla="*/ 86878 h 176756"/>
                <a:gd name="connsiteX1" fmla="*/ 52478 w 52477"/>
                <a:gd name="connsiteY1" fmla="*/ 176756 h 176756"/>
                <a:gd name="connsiteX2" fmla="*/ 0 w 52477"/>
                <a:gd name="connsiteY2" fmla="*/ 160581 h 176756"/>
                <a:gd name="connsiteX3" fmla="*/ 0 w 52477"/>
                <a:gd name="connsiteY3" fmla="*/ 0 h 176756"/>
                <a:gd name="connsiteX4" fmla="*/ 52478 w 52477"/>
                <a:gd name="connsiteY4" fmla="*/ 86878 h 17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77" h="176756">
                  <a:moveTo>
                    <a:pt x="52478" y="86878"/>
                  </a:moveTo>
                  <a:lnTo>
                    <a:pt x="52478" y="176756"/>
                  </a:lnTo>
                  <a:lnTo>
                    <a:pt x="0" y="160581"/>
                  </a:lnTo>
                  <a:lnTo>
                    <a:pt x="0" y="0"/>
                  </a:lnTo>
                  <a:cubicBezTo>
                    <a:pt x="32058" y="16834"/>
                    <a:pt x="52478" y="50282"/>
                    <a:pt x="52478" y="86878"/>
                  </a:cubicBez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87" name="Graphique 4">
            <a:extLst>
              <a:ext uri="{FF2B5EF4-FFF2-40B4-BE49-F238E27FC236}">
                <a16:creationId xmlns:a16="http://schemas.microsoft.com/office/drawing/2014/main" id="{9E685C78-9D8A-D9A0-6067-E1C63A95E748}"/>
              </a:ext>
            </a:extLst>
          </p:cNvPr>
          <p:cNvGrpSpPr/>
          <p:nvPr/>
        </p:nvGrpSpPr>
        <p:grpSpPr>
          <a:xfrm>
            <a:off x="4227144" y="2914973"/>
            <a:ext cx="490599" cy="603679"/>
            <a:chOff x="6453244" y="3947997"/>
            <a:chExt cx="490599" cy="603679"/>
          </a:xfrm>
          <a:solidFill>
            <a:schemeClr val="bg1"/>
          </a:solidFill>
        </p:grpSpPr>
        <p:grpSp>
          <p:nvGrpSpPr>
            <p:cNvPr id="188" name="Graphique 4">
              <a:extLst>
                <a:ext uri="{FF2B5EF4-FFF2-40B4-BE49-F238E27FC236}">
                  <a16:creationId xmlns:a16="http://schemas.microsoft.com/office/drawing/2014/main" id="{D060B643-ECE0-D709-A6D8-4CBC7859EDD5}"/>
                </a:ext>
              </a:extLst>
            </p:cNvPr>
            <p:cNvGrpSpPr/>
            <p:nvPr/>
          </p:nvGrpSpPr>
          <p:grpSpPr>
            <a:xfrm>
              <a:off x="6744106" y="3947997"/>
              <a:ext cx="85780" cy="147114"/>
              <a:chOff x="6744106" y="3947997"/>
              <a:chExt cx="85780" cy="147114"/>
            </a:xfrm>
            <a:grpFill/>
          </p:grpSpPr>
          <p:sp>
            <p:nvSpPr>
              <p:cNvPr id="194" name="Forme libre : forme 193">
                <a:extLst>
                  <a:ext uri="{FF2B5EF4-FFF2-40B4-BE49-F238E27FC236}">
                    <a16:creationId xmlns:a16="http://schemas.microsoft.com/office/drawing/2014/main" id="{F79D5899-58E3-AB30-1A06-FDC2CDE6319A}"/>
                  </a:ext>
                </a:extLst>
              </p:cNvPr>
              <p:cNvSpPr/>
              <p:nvPr/>
            </p:nvSpPr>
            <p:spPr>
              <a:xfrm>
                <a:off x="6744106" y="3947997"/>
                <a:ext cx="29276" cy="96978"/>
              </a:xfrm>
              <a:custGeom>
                <a:avLst/>
                <a:gdLst>
                  <a:gd name="connsiteX0" fmla="*/ 14638 w 29276"/>
                  <a:gd name="connsiteY0" fmla="*/ 96978 h 96978"/>
                  <a:gd name="connsiteX1" fmla="*/ 0 w 29276"/>
                  <a:gd name="connsiteY1" fmla="*/ 82340 h 96978"/>
                  <a:gd name="connsiteX2" fmla="*/ 0 w 29276"/>
                  <a:gd name="connsiteY2" fmla="*/ 14638 h 96978"/>
                  <a:gd name="connsiteX3" fmla="*/ 14638 w 29276"/>
                  <a:gd name="connsiteY3" fmla="*/ 0 h 96978"/>
                  <a:gd name="connsiteX4" fmla="*/ 29276 w 29276"/>
                  <a:gd name="connsiteY4" fmla="*/ 14638 h 96978"/>
                  <a:gd name="connsiteX5" fmla="*/ 29276 w 29276"/>
                  <a:gd name="connsiteY5" fmla="*/ 82340 h 96978"/>
                  <a:gd name="connsiteX6" fmla="*/ 14638 w 29276"/>
                  <a:gd name="connsiteY6" fmla="*/ 96978 h 9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276" h="96978">
                    <a:moveTo>
                      <a:pt x="14638" y="96978"/>
                    </a:moveTo>
                    <a:cubicBezTo>
                      <a:pt x="6587" y="96978"/>
                      <a:pt x="0" y="90391"/>
                      <a:pt x="0" y="82340"/>
                    </a:cubicBezTo>
                    <a:lnTo>
                      <a:pt x="0" y="14638"/>
                    </a:lnTo>
                    <a:cubicBezTo>
                      <a:pt x="0" y="6587"/>
                      <a:pt x="6587" y="0"/>
                      <a:pt x="14638" y="0"/>
                    </a:cubicBezTo>
                    <a:cubicBezTo>
                      <a:pt x="22689" y="0"/>
                      <a:pt x="29276" y="6587"/>
                      <a:pt x="29276" y="14638"/>
                    </a:cubicBezTo>
                    <a:lnTo>
                      <a:pt x="29276" y="82340"/>
                    </a:lnTo>
                    <a:cubicBezTo>
                      <a:pt x="29276" y="90391"/>
                      <a:pt x="22689" y="96978"/>
                      <a:pt x="14638" y="96978"/>
                    </a:cubicBezTo>
                    <a:close/>
                  </a:path>
                </a:pathLst>
              </a:custGeom>
              <a:grpFill/>
              <a:ln w="73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195" name="Forme libre : forme 194">
                <a:extLst>
                  <a:ext uri="{FF2B5EF4-FFF2-40B4-BE49-F238E27FC236}">
                    <a16:creationId xmlns:a16="http://schemas.microsoft.com/office/drawing/2014/main" id="{FBB0C987-EA9F-1829-9960-5980E6C3D7F2}"/>
                  </a:ext>
                </a:extLst>
              </p:cNvPr>
              <p:cNvSpPr/>
              <p:nvPr/>
            </p:nvSpPr>
            <p:spPr>
              <a:xfrm>
                <a:off x="6800609" y="3998133"/>
                <a:ext cx="29276" cy="96978"/>
              </a:xfrm>
              <a:custGeom>
                <a:avLst/>
                <a:gdLst>
                  <a:gd name="connsiteX0" fmla="*/ 14638 w 29276"/>
                  <a:gd name="connsiteY0" fmla="*/ 96978 h 96978"/>
                  <a:gd name="connsiteX1" fmla="*/ 0 w 29276"/>
                  <a:gd name="connsiteY1" fmla="*/ 82340 h 96978"/>
                  <a:gd name="connsiteX2" fmla="*/ 0 w 29276"/>
                  <a:gd name="connsiteY2" fmla="*/ 14638 h 96978"/>
                  <a:gd name="connsiteX3" fmla="*/ 14638 w 29276"/>
                  <a:gd name="connsiteY3" fmla="*/ 0 h 96978"/>
                  <a:gd name="connsiteX4" fmla="*/ 29276 w 29276"/>
                  <a:gd name="connsiteY4" fmla="*/ 14638 h 96978"/>
                  <a:gd name="connsiteX5" fmla="*/ 29276 w 29276"/>
                  <a:gd name="connsiteY5" fmla="*/ 82340 h 96978"/>
                  <a:gd name="connsiteX6" fmla="*/ 14638 w 29276"/>
                  <a:gd name="connsiteY6" fmla="*/ 96978 h 9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276" h="96978">
                    <a:moveTo>
                      <a:pt x="14638" y="96978"/>
                    </a:moveTo>
                    <a:cubicBezTo>
                      <a:pt x="6587" y="96978"/>
                      <a:pt x="0" y="90391"/>
                      <a:pt x="0" y="82340"/>
                    </a:cubicBezTo>
                    <a:lnTo>
                      <a:pt x="0" y="14638"/>
                    </a:lnTo>
                    <a:cubicBezTo>
                      <a:pt x="0" y="6587"/>
                      <a:pt x="6587" y="0"/>
                      <a:pt x="14638" y="0"/>
                    </a:cubicBezTo>
                    <a:cubicBezTo>
                      <a:pt x="22689" y="0"/>
                      <a:pt x="29276" y="6587"/>
                      <a:pt x="29276" y="14638"/>
                    </a:cubicBezTo>
                    <a:lnTo>
                      <a:pt x="29276" y="82340"/>
                    </a:lnTo>
                    <a:cubicBezTo>
                      <a:pt x="29276" y="90391"/>
                      <a:pt x="22689" y="96978"/>
                      <a:pt x="14638" y="96978"/>
                    </a:cubicBezTo>
                    <a:close/>
                  </a:path>
                </a:pathLst>
              </a:custGeom>
              <a:grpFill/>
              <a:ln w="73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  <p:grpSp>
          <p:nvGrpSpPr>
            <p:cNvPr id="189" name="Graphique 4">
              <a:extLst>
                <a:ext uri="{FF2B5EF4-FFF2-40B4-BE49-F238E27FC236}">
                  <a16:creationId xmlns:a16="http://schemas.microsoft.com/office/drawing/2014/main" id="{05F90BC4-E430-A922-B4A9-C755DFCC9CF5}"/>
                </a:ext>
              </a:extLst>
            </p:cNvPr>
            <p:cNvGrpSpPr/>
            <p:nvPr/>
          </p:nvGrpSpPr>
          <p:grpSpPr>
            <a:xfrm>
              <a:off x="6567203" y="4404563"/>
              <a:ext cx="85852" cy="147114"/>
              <a:chOff x="6567203" y="4404563"/>
              <a:chExt cx="85852" cy="147114"/>
            </a:xfrm>
            <a:grpFill/>
          </p:grpSpPr>
          <p:sp>
            <p:nvSpPr>
              <p:cNvPr id="192" name="Forme libre : forme 191">
                <a:extLst>
                  <a:ext uri="{FF2B5EF4-FFF2-40B4-BE49-F238E27FC236}">
                    <a16:creationId xmlns:a16="http://schemas.microsoft.com/office/drawing/2014/main" id="{A765058B-0C91-125C-2C50-CC2520B20786}"/>
                  </a:ext>
                </a:extLst>
              </p:cNvPr>
              <p:cNvSpPr/>
              <p:nvPr/>
            </p:nvSpPr>
            <p:spPr>
              <a:xfrm>
                <a:off x="6623779" y="4454772"/>
                <a:ext cx="29276" cy="96904"/>
              </a:xfrm>
              <a:custGeom>
                <a:avLst/>
                <a:gdLst>
                  <a:gd name="connsiteX0" fmla="*/ 14638 w 29276"/>
                  <a:gd name="connsiteY0" fmla="*/ 96905 h 96904"/>
                  <a:gd name="connsiteX1" fmla="*/ 0 w 29276"/>
                  <a:gd name="connsiteY1" fmla="*/ 82267 h 96904"/>
                  <a:gd name="connsiteX2" fmla="*/ 0 w 29276"/>
                  <a:gd name="connsiteY2" fmla="*/ 14638 h 96904"/>
                  <a:gd name="connsiteX3" fmla="*/ 14638 w 29276"/>
                  <a:gd name="connsiteY3" fmla="*/ 0 h 96904"/>
                  <a:gd name="connsiteX4" fmla="*/ 29276 w 29276"/>
                  <a:gd name="connsiteY4" fmla="*/ 14638 h 96904"/>
                  <a:gd name="connsiteX5" fmla="*/ 29276 w 29276"/>
                  <a:gd name="connsiteY5" fmla="*/ 82267 h 96904"/>
                  <a:gd name="connsiteX6" fmla="*/ 14638 w 29276"/>
                  <a:gd name="connsiteY6" fmla="*/ 96905 h 96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276" h="96904">
                    <a:moveTo>
                      <a:pt x="14638" y="96905"/>
                    </a:moveTo>
                    <a:cubicBezTo>
                      <a:pt x="6587" y="96905"/>
                      <a:pt x="0" y="90317"/>
                      <a:pt x="0" y="82267"/>
                    </a:cubicBezTo>
                    <a:lnTo>
                      <a:pt x="0" y="14638"/>
                    </a:lnTo>
                    <a:cubicBezTo>
                      <a:pt x="0" y="6587"/>
                      <a:pt x="6587" y="0"/>
                      <a:pt x="14638" y="0"/>
                    </a:cubicBezTo>
                    <a:cubicBezTo>
                      <a:pt x="22689" y="0"/>
                      <a:pt x="29276" y="6587"/>
                      <a:pt x="29276" y="14638"/>
                    </a:cubicBezTo>
                    <a:lnTo>
                      <a:pt x="29276" y="82267"/>
                    </a:lnTo>
                    <a:cubicBezTo>
                      <a:pt x="29276" y="90317"/>
                      <a:pt x="22689" y="96905"/>
                      <a:pt x="14638" y="96905"/>
                    </a:cubicBezTo>
                    <a:close/>
                  </a:path>
                </a:pathLst>
              </a:custGeom>
              <a:grpFill/>
              <a:ln w="73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193" name="Forme libre : forme 192">
                <a:extLst>
                  <a:ext uri="{FF2B5EF4-FFF2-40B4-BE49-F238E27FC236}">
                    <a16:creationId xmlns:a16="http://schemas.microsoft.com/office/drawing/2014/main" id="{8DC5E571-DC97-EF65-F3B2-481DF9C6AE8F}"/>
                  </a:ext>
                </a:extLst>
              </p:cNvPr>
              <p:cNvSpPr/>
              <p:nvPr/>
            </p:nvSpPr>
            <p:spPr>
              <a:xfrm>
                <a:off x="6567203" y="4404563"/>
                <a:ext cx="29276" cy="96978"/>
              </a:xfrm>
              <a:custGeom>
                <a:avLst/>
                <a:gdLst>
                  <a:gd name="connsiteX0" fmla="*/ 14638 w 29276"/>
                  <a:gd name="connsiteY0" fmla="*/ 96978 h 96978"/>
                  <a:gd name="connsiteX1" fmla="*/ 0 w 29276"/>
                  <a:gd name="connsiteY1" fmla="*/ 82340 h 96978"/>
                  <a:gd name="connsiteX2" fmla="*/ 0 w 29276"/>
                  <a:gd name="connsiteY2" fmla="*/ 14638 h 96978"/>
                  <a:gd name="connsiteX3" fmla="*/ 14638 w 29276"/>
                  <a:gd name="connsiteY3" fmla="*/ 0 h 96978"/>
                  <a:gd name="connsiteX4" fmla="*/ 29276 w 29276"/>
                  <a:gd name="connsiteY4" fmla="*/ 14638 h 96978"/>
                  <a:gd name="connsiteX5" fmla="*/ 29276 w 29276"/>
                  <a:gd name="connsiteY5" fmla="*/ 82340 h 96978"/>
                  <a:gd name="connsiteX6" fmla="*/ 14638 w 29276"/>
                  <a:gd name="connsiteY6" fmla="*/ 96978 h 9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276" h="96978">
                    <a:moveTo>
                      <a:pt x="14638" y="96978"/>
                    </a:moveTo>
                    <a:cubicBezTo>
                      <a:pt x="6587" y="96978"/>
                      <a:pt x="0" y="90391"/>
                      <a:pt x="0" y="82340"/>
                    </a:cubicBezTo>
                    <a:lnTo>
                      <a:pt x="0" y="14638"/>
                    </a:lnTo>
                    <a:cubicBezTo>
                      <a:pt x="0" y="6587"/>
                      <a:pt x="6587" y="0"/>
                      <a:pt x="14638" y="0"/>
                    </a:cubicBezTo>
                    <a:cubicBezTo>
                      <a:pt x="22689" y="0"/>
                      <a:pt x="29276" y="6587"/>
                      <a:pt x="29276" y="14638"/>
                    </a:cubicBezTo>
                    <a:lnTo>
                      <a:pt x="29276" y="82340"/>
                    </a:lnTo>
                    <a:cubicBezTo>
                      <a:pt x="29276" y="90391"/>
                      <a:pt x="22689" y="96978"/>
                      <a:pt x="14638" y="96978"/>
                    </a:cubicBezTo>
                    <a:close/>
                  </a:path>
                </a:pathLst>
              </a:custGeom>
              <a:grpFill/>
              <a:ln w="73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  <p:sp>
          <p:nvSpPr>
            <p:cNvPr id="190" name="Forme libre : forme 189">
              <a:extLst>
                <a:ext uri="{FF2B5EF4-FFF2-40B4-BE49-F238E27FC236}">
                  <a16:creationId xmlns:a16="http://schemas.microsoft.com/office/drawing/2014/main" id="{AB9D0BE3-3531-BC94-89F8-DC1B6758AA44}"/>
                </a:ext>
              </a:extLst>
            </p:cNvPr>
            <p:cNvSpPr/>
            <p:nvPr/>
          </p:nvSpPr>
          <p:spPr>
            <a:xfrm>
              <a:off x="6453244" y="4012405"/>
              <a:ext cx="315526" cy="358928"/>
            </a:xfrm>
            <a:custGeom>
              <a:avLst/>
              <a:gdLst>
                <a:gd name="connsiteX0" fmla="*/ 315526 w 315526"/>
                <a:gd name="connsiteY0" fmla="*/ 154799 h 358928"/>
                <a:gd name="connsiteX1" fmla="*/ 245337 w 315526"/>
                <a:gd name="connsiteY1" fmla="*/ 154799 h 358928"/>
                <a:gd name="connsiteX2" fmla="*/ 230698 w 315526"/>
                <a:gd name="connsiteY2" fmla="*/ 169437 h 358928"/>
                <a:gd name="connsiteX3" fmla="*/ 230698 w 315526"/>
                <a:gd name="connsiteY3" fmla="*/ 290788 h 358928"/>
                <a:gd name="connsiteX4" fmla="*/ 139283 w 315526"/>
                <a:gd name="connsiteY4" fmla="*/ 290788 h 358928"/>
                <a:gd name="connsiteX5" fmla="*/ 125742 w 315526"/>
                <a:gd name="connsiteY5" fmla="*/ 299863 h 358928"/>
                <a:gd name="connsiteX6" fmla="*/ 129036 w 315526"/>
                <a:gd name="connsiteY6" fmla="*/ 315892 h 358928"/>
                <a:gd name="connsiteX7" fmla="*/ 172877 w 315526"/>
                <a:gd name="connsiteY7" fmla="*/ 358929 h 358928"/>
                <a:gd name="connsiteX8" fmla="*/ 84975 w 315526"/>
                <a:gd name="connsiteY8" fmla="*/ 358929 h 358928"/>
                <a:gd name="connsiteX9" fmla="*/ 84975 w 315526"/>
                <a:gd name="connsiteY9" fmla="*/ 169437 h 358928"/>
                <a:gd name="connsiteX10" fmla="*/ 70336 w 315526"/>
                <a:gd name="connsiteY10" fmla="*/ 154799 h 358928"/>
                <a:gd name="connsiteX11" fmla="*/ 0 w 315526"/>
                <a:gd name="connsiteY11" fmla="*/ 154799 h 358928"/>
                <a:gd name="connsiteX12" fmla="*/ 157800 w 315526"/>
                <a:gd name="connsiteY12" fmla="*/ 0 h 358928"/>
                <a:gd name="connsiteX13" fmla="*/ 271246 w 315526"/>
                <a:gd name="connsiteY13" fmla="*/ 111323 h 358928"/>
                <a:gd name="connsiteX14" fmla="*/ 271539 w 315526"/>
                <a:gd name="connsiteY14" fmla="*/ 111689 h 358928"/>
                <a:gd name="connsiteX15" fmla="*/ 315526 w 315526"/>
                <a:gd name="connsiteY15" fmla="*/ 154799 h 358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26" h="358928">
                  <a:moveTo>
                    <a:pt x="315526" y="154799"/>
                  </a:moveTo>
                  <a:lnTo>
                    <a:pt x="245337" y="154799"/>
                  </a:lnTo>
                  <a:cubicBezTo>
                    <a:pt x="237285" y="154799"/>
                    <a:pt x="230698" y="161386"/>
                    <a:pt x="230698" y="169437"/>
                  </a:cubicBezTo>
                  <a:lnTo>
                    <a:pt x="230698" y="290788"/>
                  </a:lnTo>
                  <a:lnTo>
                    <a:pt x="139283" y="290788"/>
                  </a:lnTo>
                  <a:cubicBezTo>
                    <a:pt x="133354" y="290788"/>
                    <a:pt x="128011" y="294374"/>
                    <a:pt x="125742" y="299863"/>
                  </a:cubicBezTo>
                  <a:cubicBezTo>
                    <a:pt x="123473" y="305426"/>
                    <a:pt x="124791" y="311720"/>
                    <a:pt x="129036" y="315892"/>
                  </a:cubicBezTo>
                  <a:lnTo>
                    <a:pt x="172877" y="358929"/>
                  </a:lnTo>
                  <a:lnTo>
                    <a:pt x="84975" y="358929"/>
                  </a:lnTo>
                  <a:lnTo>
                    <a:pt x="84975" y="169437"/>
                  </a:lnTo>
                  <a:cubicBezTo>
                    <a:pt x="84975" y="161386"/>
                    <a:pt x="78388" y="154799"/>
                    <a:pt x="70336" y="154799"/>
                  </a:cubicBezTo>
                  <a:lnTo>
                    <a:pt x="0" y="154799"/>
                  </a:lnTo>
                  <a:lnTo>
                    <a:pt x="157800" y="0"/>
                  </a:lnTo>
                  <a:lnTo>
                    <a:pt x="271246" y="111323"/>
                  </a:lnTo>
                  <a:cubicBezTo>
                    <a:pt x="271246" y="111323"/>
                    <a:pt x="271393" y="111543"/>
                    <a:pt x="271539" y="111689"/>
                  </a:cubicBezTo>
                  <a:lnTo>
                    <a:pt x="315526" y="154799"/>
                  </a:ln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91" name="Forme libre : forme 190">
              <a:extLst>
                <a:ext uri="{FF2B5EF4-FFF2-40B4-BE49-F238E27FC236}">
                  <a16:creationId xmlns:a16="http://schemas.microsoft.com/office/drawing/2014/main" id="{3A202801-05F3-4502-84B4-14E8DB866957}"/>
                </a:ext>
              </a:extLst>
            </p:cNvPr>
            <p:cNvSpPr/>
            <p:nvPr/>
          </p:nvSpPr>
          <p:spPr>
            <a:xfrm>
              <a:off x="6628317" y="4128266"/>
              <a:ext cx="315526" cy="359002"/>
            </a:xfrm>
            <a:custGeom>
              <a:avLst/>
              <a:gdLst>
                <a:gd name="connsiteX0" fmla="*/ 315527 w 315526"/>
                <a:gd name="connsiteY0" fmla="*/ 204203 h 359002"/>
                <a:gd name="connsiteX1" fmla="*/ 157727 w 315526"/>
                <a:gd name="connsiteY1" fmla="*/ 359002 h 359002"/>
                <a:gd name="connsiteX2" fmla="*/ 44208 w 315526"/>
                <a:gd name="connsiteY2" fmla="*/ 247605 h 359002"/>
                <a:gd name="connsiteX3" fmla="*/ 0 w 315526"/>
                <a:gd name="connsiteY3" fmla="*/ 204203 h 359002"/>
                <a:gd name="connsiteX4" fmla="*/ 70264 w 315526"/>
                <a:gd name="connsiteY4" fmla="*/ 204203 h 359002"/>
                <a:gd name="connsiteX5" fmla="*/ 84902 w 315526"/>
                <a:gd name="connsiteY5" fmla="*/ 189565 h 359002"/>
                <a:gd name="connsiteX6" fmla="*/ 84902 w 315526"/>
                <a:gd name="connsiteY6" fmla="*/ 68214 h 359002"/>
                <a:gd name="connsiteX7" fmla="*/ 176244 w 315526"/>
                <a:gd name="connsiteY7" fmla="*/ 68214 h 359002"/>
                <a:gd name="connsiteX8" fmla="*/ 189784 w 315526"/>
                <a:gd name="connsiteY8" fmla="*/ 59138 h 359002"/>
                <a:gd name="connsiteX9" fmla="*/ 186491 w 315526"/>
                <a:gd name="connsiteY9" fmla="*/ 43110 h 359002"/>
                <a:gd name="connsiteX10" fmla="*/ 142576 w 315526"/>
                <a:gd name="connsiteY10" fmla="*/ 0 h 359002"/>
                <a:gd name="connsiteX11" fmla="*/ 230625 w 315526"/>
                <a:gd name="connsiteY11" fmla="*/ 0 h 359002"/>
                <a:gd name="connsiteX12" fmla="*/ 230625 w 315526"/>
                <a:gd name="connsiteY12" fmla="*/ 189565 h 359002"/>
                <a:gd name="connsiteX13" fmla="*/ 245263 w 315526"/>
                <a:gd name="connsiteY13" fmla="*/ 204203 h 359002"/>
                <a:gd name="connsiteX14" fmla="*/ 315527 w 315526"/>
                <a:gd name="connsiteY14" fmla="*/ 204203 h 35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526" h="359002">
                  <a:moveTo>
                    <a:pt x="315527" y="204203"/>
                  </a:moveTo>
                  <a:lnTo>
                    <a:pt x="157727" y="359002"/>
                  </a:lnTo>
                  <a:lnTo>
                    <a:pt x="44208" y="247605"/>
                  </a:lnTo>
                  <a:lnTo>
                    <a:pt x="0" y="204203"/>
                  </a:lnTo>
                  <a:lnTo>
                    <a:pt x="70264" y="204203"/>
                  </a:lnTo>
                  <a:cubicBezTo>
                    <a:pt x="78315" y="204203"/>
                    <a:pt x="84902" y="197616"/>
                    <a:pt x="84902" y="189565"/>
                  </a:cubicBezTo>
                  <a:lnTo>
                    <a:pt x="84902" y="68214"/>
                  </a:lnTo>
                  <a:lnTo>
                    <a:pt x="176244" y="68214"/>
                  </a:lnTo>
                  <a:cubicBezTo>
                    <a:pt x="182173" y="68214"/>
                    <a:pt x="187515" y="64628"/>
                    <a:pt x="189784" y="59138"/>
                  </a:cubicBezTo>
                  <a:cubicBezTo>
                    <a:pt x="192053" y="53576"/>
                    <a:pt x="190736" y="47282"/>
                    <a:pt x="186491" y="43110"/>
                  </a:cubicBezTo>
                  <a:lnTo>
                    <a:pt x="142576" y="0"/>
                  </a:lnTo>
                  <a:lnTo>
                    <a:pt x="230625" y="0"/>
                  </a:lnTo>
                  <a:lnTo>
                    <a:pt x="230625" y="189565"/>
                  </a:lnTo>
                  <a:cubicBezTo>
                    <a:pt x="230625" y="197616"/>
                    <a:pt x="237212" y="204203"/>
                    <a:pt x="245263" y="204203"/>
                  </a:cubicBezTo>
                  <a:lnTo>
                    <a:pt x="315527" y="204203"/>
                  </a:lnTo>
                  <a:close/>
                </a:path>
              </a:pathLst>
            </a:custGeom>
            <a:grpFill/>
            <a:ln w="731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196" name="Forme libre : forme 195">
            <a:extLst>
              <a:ext uri="{FF2B5EF4-FFF2-40B4-BE49-F238E27FC236}">
                <a16:creationId xmlns:a16="http://schemas.microsoft.com/office/drawing/2014/main" id="{6D551840-E89A-90B6-AE0E-E207B7EDBC87}"/>
              </a:ext>
            </a:extLst>
          </p:cNvPr>
          <p:cNvSpPr/>
          <p:nvPr/>
        </p:nvSpPr>
        <p:spPr>
          <a:xfrm>
            <a:off x="5267195" y="2998629"/>
            <a:ext cx="575239" cy="436364"/>
          </a:xfrm>
          <a:custGeom>
            <a:avLst/>
            <a:gdLst>
              <a:gd name="connsiteX0" fmla="*/ 568368 w 575239"/>
              <a:gd name="connsiteY0" fmla="*/ 255436 h 436364"/>
              <a:gd name="connsiteX1" fmla="*/ 538067 w 575239"/>
              <a:gd name="connsiteY1" fmla="*/ 231576 h 436364"/>
              <a:gd name="connsiteX2" fmla="*/ 506814 w 575239"/>
              <a:gd name="connsiteY2" fmla="*/ 221915 h 436364"/>
              <a:gd name="connsiteX3" fmla="*/ 507034 w 575239"/>
              <a:gd name="connsiteY3" fmla="*/ 212034 h 436364"/>
              <a:gd name="connsiteX4" fmla="*/ 287461 w 575239"/>
              <a:gd name="connsiteY4" fmla="*/ 0 h 436364"/>
              <a:gd name="connsiteX5" fmla="*/ 67888 w 575239"/>
              <a:gd name="connsiteY5" fmla="*/ 212034 h 436364"/>
              <a:gd name="connsiteX6" fmla="*/ 68253 w 575239"/>
              <a:gd name="connsiteY6" fmla="*/ 224184 h 436364"/>
              <a:gd name="connsiteX7" fmla="*/ 37293 w 575239"/>
              <a:gd name="connsiteY7" fmla="*/ 231430 h 436364"/>
              <a:gd name="connsiteX8" fmla="*/ 1869 w 575239"/>
              <a:gd name="connsiteY8" fmla="*/ 294082 h 436364"/>
              <a:gd name="connsiteX9" fmla="*/ 25071 w 575239"/>
              <a:gd name="connsiteY9" fmla="*/ 377812 h 436364"/>
              <a:gd name="connsiteX10" fmla="*/ 48931 w 575239"/>
              <a:gd name="connsiteY10" fmla="*/ 408479 h 436364"/>
              <a:gd name="connsiteX11" fmla="*/ 74036 w 575239"/>
              <a:gd name="connsiteY11" fmla="*/ 415139 h 436364"/>
              <a:gd name="connsiteX12" fmla="*/ 87722 w 575239"/>
              <a:gd name="connsiteY12" fmla="*/ 413310 h 436364"/>
              <a:gd name="connsiteX13" fmla="*/ 131345 w 575239"/>
              <a:gd name="connsiteY13" fmla="*/ 401233 h 436364"/>
              <a:gd name="connsiteX14" fmla="*/ 140712 w 575239"/>
              <a:gd name="connsiteY14" fmla="*/ 393329 h 436364"/>
              <a:gd name="connsiteX15" fmla="*/ 140712 w 575239"/>
              <a:gd name="connsiteY15" fmla="*/ 381033 h 436364"/>
              <a:gd name="connsiteX16" fmla="*/ 98481 w 575239"/>
              <a:gd name="connsiteY16" fmla="*/ 234138 h 436364"/>
              <a:gd name="connsiteX17" fmla="*/ 98335 w 575239"/>
              <a:gd name="connsiteY17" fmla="*/ 233626 h 436364"/>
              <a:gd name="connsiteX18" fmla="*/ 98335 w 575239"/>
              <a:gd name="connsiteY18" fmla="*/ 232967 h 436364"/>
              <a:gd name="connsiteX19" fmla="*/ 98335 w 575239"/>
              <a:gd name="connsiteY19" fmla="*/ 232454 h 436364"/>
              <a:gd name="connsiteX20" fmla="*/ 97311 w 575239"/>
              <a:gd name="connsiteY20" fmla="*/ 212034 h 436364"/>
              <a:gd name="connsiteX21" fmla="*/ 287607 w 575239"/>
              <a:gd name="connsiteY21" fmla="*/ 29276 h 436364"/>
              <a:gd name="connsiteX22" fmla="*/ 477904 w 575239"/>
              <a:gd name="connsiteY22" fmla="*/ 212034 h 436364"/>
              <a:gd name="connsiteX23" fmla="*/ 477026 w 575239"/>
              <a:gd name="connsiteY23" fmla="*/ 230991 h 436364"/>
              <a:gd name="connsiteX24" fmla="*/ 477026 w 575239"/>
              <a:gd name="connsiteY24" fmla="*/ 231064 h 436364"/>
              <a:gd name="connsiteX25" fmla="*/ 477026 w 575239"/>
              <a:gd name="connsiteY25" fmla="*/ 231064 h 436364"/>
              <a:gd name="connsiteX26" fmla="*/ 477026 w 575239"/>
              <a:gd name="connsiteY26" fmla="*/ 231064 h 436364"/>
              <a:gd name="connsiteX27" fmla="*/ 477026 w 575239"/>
              <a:gd name="connsiteY27" fmla="*/ 231430 h 436364"/>
              <a:gd name="connsiteX28" fmla="*/ 476879 w 575239"/>
              <a:gd name="connsiteY28" fmla="*/ 232454 h 436364"/>
              <a:gd name="connsiteX29" fmla="*/ 435453 w 575239"/>
              <a:gd name="connsiteY29" fmla="*/ 378764 h 436364"/>
              <a:gd name="connsiteX30" fmla="*/ 367898 w 575239"/>
              <a:gd name="connsiteY30" fmla="*/ 407089 h 436364"/>
              <a:gd name="connsiteX31" fmla="*/ 355674 w 575239"/>
              <a:gd name="connsiteY31" fmla="*/ 406210 h 436364"/>
              <a:gd name="connsiteX32" fmla="*/ 359627 w 575239"/>
              <a:gd name="connsiteY32" fmla="*/ 387107 h 436364"/>
              <a:gd name="connsiteX33" fmla="*/ 311175 w 575239"/>
              <a:gd name="connsiteY33" fmla="*/ 338655 h 436364"/>
              <a:gd name="connsiteX34" fmla="*/ 264186 w 575239"/>
              <a:gd name="connsiteY34" fmla="*/ 338655 h 436364"/>
              <a:gd name="connsiteX35" fmla="*/ 215733 w 575239"/>
              <a:gd name="connsiteY35" fmla="*/ 387107 h 436364"/>
              <a:gd name="connsiteX36" fmla="*/ 264186 w 575239"/>
              <a:gd name="connsiteY36" fmla="*/ 435559 h 436364"/>
              <a:gd name="connsiteX37" fmla="*/ 311175 w 575239"/>
              <a:gd name="connsiteY37" fmla="*/ 435559 h 436364"/>
              <a:gd name="connsiteX38" fmla="*/ 331814 w 575239"/>
              <a:gd name="connsiteY38" fmla="*/ 430876 h 436364"/>
              <a:gd name="connsiteX39" fmla="*/ 367971 w 575239"/>
              <a:gd name="connsiteY39" fmla="*/ 436365 h 436364"/>
              <a:gd name="connsiteX40" fmla="*/ 451994 w 575239"/>
              <a:gd name="connsiteY40" fmla="*/ 403502 h 436364"/>
              <a:gd name="connsiteX41" fmla="*/ 487565 w 575239"/>
              <a:gd name="connsiteY41" fmla="*/ 413310 h 436364"/>
              <a:gd name="connsiteX42" fmla="*/ 501032 w 575239"/>
              <a:gd name="connsiteY42" fmla="*/ 415139 h 436364"/>
              <a:gd name="connsiteX43" fmla="*/ 550217 w 575239"/>
              <a:gd name="connsiteY43" fmla="*/ 377739 h 436364"/>
              <a:gd name="connsiteX44" fmla="*/ 573345 w 575239"/>
              <a:gd name="connsiteY44" fmla="*/ 294008 h 436364"/>
              <a:gd name="connsiteX45" fmla="*/ 568661 w 575239"/>
              <a:gd name="connsiteY45" fmla="*/ 255363 h 43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75239" h="436364">
                <a:moveTo>
                  <a:pt x="568368" y="255436"/>
                </a:moveTo>
                <a:cubicBezTo>
                  <a:pt x="561707" y="243580"/>
                  <a:pt x="550729" y="235016"/>
                  <a:pt x="538067" y="231576"/>
                </a:cubicBezTo>
                <a:lnTo>
                  <a:pt x="506814" y="221915"/>
                </a:lnTo>
                <a:cubicBezTo>
                  <a:pt x="506961" y="218622"/>
                  <a:pt x="507034" y="215328"/>
                  <a:pt x="507034" y="212034"/>
                </a:cubicBezTo>
                <a:cubicBezTo>
                  <a:pt x="507034" y="95148"/>
                  <a:pt x="408519" y="0"/>
                  <a:pt x="287461" y="0"/>
                </a:cubicBezTo>
                <a:cubicBezTo>
                  <a:pt x="166403" y="0"/>
                  <a:pt x="67888" y="95148"/>
                  <a:pt x="67888" y="212034"/>
                </a:cubicBezTo>
                <a:cubicBezTo>
                  <a:pt x="67888" y="215914"/>
                  <a:pt x="68034" y="220012"/>
                  <a:pt x="68253" y="224184"/>
                </a:cubicBezTo>
                <a:lnTo>
                  <a:pt x="37293" y="231430"/>
                </a:lnTo>
                <a:cubicBezTo>
                  <a:pt x="10286" y="238895"/>
                  <a:pt x="-5670" y="267001"/>
                  <a:pt x="1869" y="294082"/>
                </a:cubicBezTo>
                <a:lnTo>
                  <a:pt x="25071" y="377812"/>
                </a:lnTo>
                <a:cubicBezTo>
                  <a:pt x="28657" y="390913"/>
                  <a:pt x="37147" y="401819"/>
                  <a:pt x="48931" y="408479"/>
                </a:cubicBezTo>
                <a:cubicBezTo>
                  <a:pt x="56689" y="412870"/>
                  <a:pt x="65326" y="415139"/>
                  <a:pt x="74036" y="415139"/>
                </a:cubicBezTo>
                <a:cubicBezTo>
                  <a:pt x="78573" y="415139"/>
                  <a:pt x="83184" y="414554"/>
                  <a:pt x="87722" y="413310"/>
                </a:cubicBezTo>
                <a:lnTo>
                  <a:pt x="131345" y="401233"/>
                </a:lnTo>
                <a:cubicBezTo>
                  <a:pt x="135443" y="400062"/>
                  <a:pt x="138883" y="397207"/>
                  <a:pt x="140712" y="393329"/>
                </a:cubicBezTo>
                <a:cubicBezTo>
                  <a:pt x="142542" y="389449"/>
                  <a:pt x="142542" y="384985"/>
                  <a:pt x="140712" y="381033"/>
                </a:cubicBezTo>
                <a:cubicBezTo>
                  <a:pt x="118170" y="331629"/>
                  <a:pt x="102800" y="278053"/>
                  <a:pt x="98481" y="234138"/>
                </a:cubicBezTo>
                <a:cubicBezTo>
                  <a:pt x="98481" y="233918"/>
                  <a:pt x="98409" y="233772"/>
                  <a:pt x="98335" y="233626"/>
                </a:cubicBezTo>
                <a:cubicBezTo>
                  <a:pt x="98335" y="233406"/>
                  <a:pt x="98335" y="233187"/>
                  <a:pt x="98335" y="232967"/>
                </a:cubicBezTo>
                <a:cubicBezTo>
                  <a:pt x="98335" y="232747"/>
                  <a:pt x="98335" y="232528"/>
                  <a:pt x="98335" y="232454"/>
                </a:cubicBezTo>
                <a:cubicBezTo>
                  <a:pt x="97676" y="225282"/>
                  <a:pt x="97311" y="218402"/>
                  <a:pt x="97311" y="212034"/>
                </a:cubicBezTo>
                <a:cubicBezTo>
                  <a:pt x="97311" y="111250"/>
                  <a:pt x="182651" y="29276"/>
                  <a:pt x="287607" y="29276"/>
                </a:cubicBezTo>
                <a:cubicBezTo>
                  <a:pt x="392563" y="29276"/>
                  <a:pt x="477904" y="111250"/>
                  <a:pt x="477904" y="212034"/>
                </a:cubicBezTo>
                <a:cubicBezTo>
                  <a:pt x="477904" y="218255"/>
                  <a:pt x="477611" y="224623"/>
                  <a:pt x="477026" y="230991"/>
                </a:cubicBezTo>
                <a:cubicBezTo>
                  <a:pt x="477026" y="230991"/>
                  <a:pt x="477026" y="230991"/>
                  <a:pt x="477026" y="231064"/>
                </a:cubicBezTo>
                <a:cubicBezTo>
                  <a:pt x="477026" y="231064"/>
                  <a:pt x="477026" y="231064"/>
                  <a:pt x="477026" y="231064"/>
                </a:cubicBezTo>
                <a:lnTo>
                  <a:pt x="477026" y="231064"/>
                </a:lnTo>
                <a:cubicBezTo>
                  <a:pt x="477026" y="231064"/>
                  <a:pt x="477026" y="231430"/>
                  <a:pt x="477026" y="231430"/>
                </a:cubicBezTo>
                <a:cubicBezTo>
                  <a:pt x="477026" y="231796"/>
                  <a:pt x="476953" y="232088"/>
                  <a:pt x="476879" y="232454"/>
                </a:cubicBezTo>
                <a:cubicBezTo>
                  <a:pt x="472927" y="275418"/>
                  <a:pt x="457410" y="329872"/>
                  <a:pt x="435453" y="378764"/>
                </a:cubicBezTo>
                <a:cubicBezTo>
                  <a:pt x="417740" y="396768"/>
                  <a:pt x="393295" y="407089"/>
                  <a:pt x="367898" y="407089"/>
                </a:cubicBezTo>
                <a:cubicBezTo>
                  <a:pt x="363799" y="407089"/>
                  <a:pt x="359700" y="406722"/>
                  <a:pt x="355674" y="406210"/>
                </a:cubicBezTo>
                <a:cubicBezTo>
                  <a:pt x="358237" y="400355"/>
                  <a:pt x="359627" y="393914"/>
                  <a:pt x="359627" y="387107"/>
                </a:cubicBezTo>
                <a:cubicBezTo>
                  <a:pt x="359627" y="360393"/>
                  <a:pt x="337890" y="338655"/>
                  <a:pt x="311175" y="338655"/>
                </a:cubicBezTo>
                <a:lnTo>
                  <a:pt x="264186" y="338655"/>
                </a:lnTo>
                <a:cubicBezTo>
                  <a:pt x="237472" y="338655"/>
                  <a:pt x="215733" y="360393"/>
                  <a:pt x="215733" y="387107"/>
                </a:cubicBezTo>
                <a:cubicBezTo>
                  <a:pt x="215733" y="413822"/>
                  <a:pt x="237472" y="435559"/>
                  <a:pt x="264186" y="435559"/>
                </a:cubicBezTo>
                <a:lnTo>
                  <a:pt x="311175" y="435559"/>
                </a:lnTo>
                <a:cubicBezTo>
                  <a:pt x="318567" y="435559"/>
                  <a:pt x="325520" y="433876"/>
                  <a:pt x="331814" y="430876"/>
                </a:cubicBezTo>
                <a:cubicBezTo>
                  <a:pt x="343452" y="434462"/>
                  <a:pt x="355601" y="436365"/>
                  <a:pt x="367971" y="436365"/>
                </a:cubicBezTo>
                <a:cubicBezTo>
                  <a:pt x="399150" y="436365"/>
                  <a:pt x="429232" y="424435"/>
                  <a:pt x="451994" y="403502"/>
                </a:cubicBezTo>
                <a:lnTo>
                  <a:pt x="487565" y="413310"/>
                </a:lnTo>
                <a:cubicBezTo>
                  <a:pt x="492029" y="414554"/>
                  <a:pt x="496567" y="415139"/>
                  <a:pt x="501032" y="415139"/>
                </a:cubicBezTo>
                <a:cubicBezTo>
                  <a:pt x="523355" y="415139"/>
                  <a:pt x="543923" y="400355"/>
                  <a:pt x="550217" y="377739"/>
                </a:cubicBezTo>
                <a:lnTo>
                  <a:pt x="573345" y="294008"/>
                </a:lnTo>
                <a:cubicBezTo>
                  <a:pt x="577004" y="280907"/>
                  <a:pt x="575321" y="267220"/>
                  <a:pt x="568661" y="255363"/>
                </a:cubicBezTo>
                <a:close/>
              </a:path>
            </a:pathLst>
          </a:custGeom>
          <a:solidFill>
            <a:schemeClr val="bg1"/>
          </a:solidFill>
          <a:ln w="731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197" name="Groupe 538">
            <a:extLst>
              <a:ext uri="{FF2B5EF4-FFF2-40B4-BE49-F238E27FC236}">
                <a16:creationId xmlns:a16="http://schemas.microsoft.com/office/drawing/2014/main" id="{5A8097B6-8AEC-71C8-DB01-DCE4E95489BB}"/>
              </a:ext>
            </a:extLst>
          </p:cNvPr>
          <p:cNvGrpSpPr/>
          <p:nvPr/>
        </p:nvGrpSpPr>
        <p:grpSpPr>
          <a:xfrm>
            <a:off x="6416091" y="2992282"/>
            <a:ext cx="442188" cy="449056"/>
            <a:chOff x="5446395" y="3303364"/>
            <a:chExt cx="367950" cy="373665"/>
          </a:xfrm>
          <a:solidFill>
            <a:schemeClr val="bg1"/>
          </a:solidFill>
        </p:grpSpPr>
        <p:sp>
          <p:nvSpPr>
            <p:cNvPr id="198" name="Forme libre : forme 539">
              <a:extLst>
                <a:ext uri="{FF2B5EF4-FFF2-40B4-BE49-F238E27FC236}">
                  <a16:creationId xmlns:a16="http://schemas.microsoft.com/office/drawing/2014/main" id="{DD249085-751C-3919-504D-D6B30C0161B0}"/>
                </a:ext>
              </a:extLst>
            </p:cNvPr>
            <p:cNvSpPr/>
            <p:nvPr/>
          </p:nvSpPr>
          <p:spPr>
            <a:xfrm>
              <a:off x="5642990" y="3303364"/>
              <a:ext cx="108204" cy="95154"/>
            </a:xfrm>
            <a:custGeom>
              <a:avLst/>
              <a:gdLst>
                <a:gd name="connsiteX0" fmla="*/ 108190 w 108204"/>
                <a:gd name="connsiteY0" fmla="*/ 45301 h 95154"/>
                <a:gd name="connsiteX1" fmla="*/ 59231 w 108204"/>
                <a:gd name="connsiteY1" fmla="*/ 95021 h 95154"/>
                <a:gd name="connsiteX2" fmla="*/ -14 w 108204"/>
                <a:gd name="connsiteY2" fmla="*/ 70161 h 95154"/>
                <a:gd name="connsiteX3" fmla="*/ -14 w 108204"/>
                <a:gd name="connsiteY3" fmla="*/ -133 h 95154"/>
                <a:gd name="connsiteX4" fmla="*/ 108190 w 108204"/>
                <a:gd name="connsiteY4" fmla="*/ 45301 h 95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204" h="95154">
                  <a:moveTo>
                    <a:pt x="108190" y="45301"/>
                  </a:moveTo>
                  <a:lnTo>
                    <a:pt x="59231" y="95021"/>
                  </a:lnTo>
                  <a:cubicBezTo>
                    <a:pt x="42286" y="81210"/>
                    <a:pt x="21712" y="72580"/>
                    <a:pt x="-14" y="70161"/>
                  </a:cubicBezTo>
                  <a:lnTo>
                    <a:pt x="-14" y="-133"/>
                  </a:lnTo>
                  <a:cubicBezTo>
                    <a:pt x="40077" y="2667"/>
                    <a:pt x="78119" y="18640"/>
                    <a:pt x="108190" y="45301"/>
                  </a:cubicBezTo>
                  <a:close/>
                </a:path>
              </a:pathLst>
            </a:custGeom>
            <a:grpFill/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99" name="Forme libre : forme 540">
              <a:extLst>
                <a:ext uri="{FF2B5EF4-FFF2-40B4-BE49-F238E27FC236}">
                  <a16:creationId xmlns:a16="http://schemas.microsoft.com/office/drawing/2014/main" id="{0F42D4F0-E1A9-9829-601A-92A749FC187C}"/>
                </a:ext>
              </a:extLst>
            </p:cNvPr>
            <p:cNvSpPr/>
            <p:nvPr/>
          </p:nvSpPr>
          <p:spPr>
            <a:xfrm>
              <a:off x="5720429" y="3367182"/>
              <a:ext cx="93916" cy="109823"/>
            </a:xfrm>
            <a:custGeom>
              <a:avLst/>
              <a:gdLst>
                <a:gd name="connsiteX0" fmla="*/ 93902 w 93916"/>
                <a:gd name="connsiteY0" fmla="*/ 109690 h 109823"/>
                <a:gd name="connsiteX1" fmla="*/ 24560 w 93916"/>
                <a:gd name="connsiteY1" fmla="*/ 109690 h 109823"/>
                <a:gd name="connsiteX2" fmla="*/ -14 w 93916"/>
                <a:gd name="connsiteY2" fmla="*/ 49587 h 109823"/>
                <a:gd name="connsiteX3" fmla="*/ 49039 w 93916"/>
                <a:gd name="connsiteY3" fmla="*/ -133 h 109823"/>
                <a:gd name="connsiteX4" fmla="*/ 93902 w 93916"/>
                <a:gd name="connsiteY4" fmla="*/ 109690 h 10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916" h="109823">
                  <a:moveTo>
                    <a:pt x="93902" y="109690"/>
                  </a:moveTo>
                  <a:lnTo>
                    <a:pt x="24560" y="109690"/>
                  </a:lnTo>
                  <a:cubicBezTo>
                    <a:pt x="22189" y="87744"/>
                    <a:pt x="13664" y="66913"/>
                    <a:pt x="-14" y="49587"/>
                  </a:cubicBezTo>
                  <a:lnTo>
                    <a:pt x="49039" y="-133"/>
                  </a:lnTo>
                  <a:cubicBezTo>
                    <a:pt x="75433" y="30689"/>
                    <a:pt x="91169" y="69209"/>
                    <a:pt x="93902" y="109690"/>
                  </a:cubicBezTo>
                  <a:close/>
                </a:path>
              </a:pathLst>
            </a:custGeom>
            <a:grpFill/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00" name="Forme libre : forme 541">
              <a:extLst>
                <a:ext uri="{FF2B5EF4-FFF2-40B4-BE49-F238E27FC236}">
                  <a16:creationId xmlns:a16="http://schemas.microsoft.com/office/drawing/2014/main" id="{62858C57-219B-AEE7-8C49-A56B5AD58C65}"/>
                </a:ext>
              </a:extLst>
            </p:cNvPr>
            <p:cNvSpPr/>
            <p:nvPr/>
          </p:nvSpPr>
          <p:spPr>
            <a:xfrm>
              <a:off x="5643086" y="3503008"/>
              <a:ext cx="171259" cy="174021"/>
            </a:xfrm>
            <a:custGeom>
              <a:avLst/>
              <a:gdLst>
                <a:gd name="connsiteX0" fmla="*/ 171245 w 171259"/>
                <a:gd name="connsiteY0" fmla="*/ -133 h 174021"/>
                <a:gd name="connsiteX1" fmla="*/ 126383 w 171259"/>
                <a:gd name="connsiteY1" fmla="*/ 109690 h 174021"/>
                <a:gd name="connsiteX2" fmla="*/ 108285 w 171259"/>
                <a:gd name="connsiteY2" fmla="*/ 127978 h 174021"/>
                <a:gd name="connsiteX3" fmla="*/ -14 w 171259"/>
                <a:gd name="connsiteY3" fmla="*/ 173888 h 174021"/>
                <a:gd name="connsiteX4" fmla="*/ -14 w 171259"/>
                <a:gd name="connsiteY4" fmla="*/ 103594 h 174021"/>
                <a:gd name="connsiteX5" fmla="*/ 59231 w 171259"/>
                <a:gd name="connsiteY5" fmla="*/ 78734 h 174021"/>
                <a:gd name="connsiteX6" fmla="*/ 101903 w 171259"/>
                <a:gd name="connsiteY6" fmla="*/ 247 h 174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259" h="174021">
                  <a:moveTo>
                    <a:pt x="171245" y="-133"/>
                  </a:moveTo>
                  <a:cubicBezTo>
                    <a:pt x="168512" y="40348"/>
                    <a:pt x="152776" y="78876"/>
                    <a:pt x="126383" y="109690"/>
                  </a:cubicBezTo>
                  <a:cubicBezTo>
                    <a:pt x="120763" y="116186"/>
                    <a:pt x="114715" y="122291"/>
                    <a:pt x="108285" y="127978"/>
                  </a:cubicBezTo>
                  <a:cubicBezTo>
                    <a:pt x="78243" y="154819"/>
                    <a:pt x="40162" y="170964"/>
                    <a:pt x="-14" y="173888"/>
                  </a:cubicBezTo>
                  <a:lnTo>
                    <a:pt x="-14" y="103594"/>
                  </a:lnTo>
                  <a:cubicBezTo>
                    <a:pt x="21703" y="101146"/>
                    <a:pt x="42267" y="92516"/>
                    <a:pt x="59231" y="78734"/>
                  </a:cubicBezTo>
                  <a:cubicBezTo>
                    <a:pt x="83225" y="59198"/>
                    <a:pt x="98551" y="31004"/>
                    <a:pt x="101903" y="247"/>
                  </a:cubicBezTo>
                  <a:close/>
                </a:path>
              </a:pathLst>
            </a:custGeom>
            <a:grpFill/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01" name="Forme libre : forme 542">
              <a:extLst>
                <a:ext uri="{FF2B5EF4-FFF2-40B4-BE49-F238E27FC236}">
                  <a16:creationId xmlns:a16="http://schemas.microsoft.com/office/drawing/2014/main" id="{90810CAD-E989-8A9A-6A61-D8634618F89C}"/>
                </a:ext>
              </a:extLst>
            </p:cNvPr>
            <p:cNvSpPr/>
            <p:nvPr/>
          </p:nvSpPr>
          <p:spPr>
            <a:xfrm>
              <a:off x="5509545" y="3581494"/>
              <a:ext cx="108299" cy="95535"/>
            </a:xfrm>
            <a:custGeom>
              <a:avLst/>
              <a:gdLst>
                <a:gd name="connsiteX0" fmla="*/ 108285 w 108299"/>
                <a:gd name="connsiteY0" fmla="*/ 24727 h 95535"/>
                <a:gd name="connsiteX1" fmla="*/ 48944 w 108299"/>
                <a:gd name="connsiteY1" fmla="*/ -133 h 95535"/>
                <a:gd name="connsiteX2" fmla="*/ -14 w 108299"/>
                <a:gd name="connsiteY2" fmla="*/ 49587 h 95535"/>
                <a:gd name="connsiteX3" fmla="*/ 108285 w 108299"/>
                <a:gd name="connsiteY3" fmla="*/ 95402 h 95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99" h="95535">
                  <a:moveTo>
                    <a:pt x="108285" y="24727"/>
                  </a:moveTo>
                  <a:cubicBezTo>
                    <a:pt x="86530" y="22288"/>
                    <a:pt x="65937" y="13668"/>
                    <a:pt x="48944" y="-133"/>
                  </a:cubicBezTo>
                  <a:lnTo>
                    <a:pt x="-14" y="49587"/>
                  </a:lnTo>
                  <a:cubicBezTo>
                    <a:pt x="30047" y="76381"/>
                    <a:pt x="68118" y="92488"/>
                    <a:pt x="108285" y="95402"/>
                  </a:cubicBezTo>
                  <a:close/>
                </a:path>
              </a:pathLst>
            </a:custGeom>
            <a:grpFill/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02" name="Forme libre : forme 543">
              <a:extLst>
                <a:ext uri="{FF2B5EF4-FFF2-40B4-BE49-F238E27FC236}">
                  <a16:creationId xmlns:a16="http://schemas.microsoft.com/office/drawing/2014/main" id="{62F8D4BE-55CD-397F-47F8-11242B883529}"/>
                </a:ext>
              </a:extLst>
            </p:cNvPr>
            <p:cNvSpPr/>
            <p:nvPr/>
          </p:nvSpPr>
          <p:spPr>
            <a:xfrm>
              <a:off x="5446395" y="3303364"/>
              <a:ext cx="171450" cy="309467"/>
            </a:xfrm>
            <a:custGeom>
              <a:avLst/>
              <a:gdLst>
                <a:gd name="connsiteX0" fmla="*/ 171436 w 171450"/>
                <a:gd name="connsiteY0" fmla="*/ -133 h 309467"/>
                <a:gd name="connsiteX1" fmla="*/ 45039 w 171450"/>
                <a:gd name="connsiteY1" fmla="*/ 63684 h 309467"/>
                <a:gd name="connsiteX2" fmla="*/ -14 w 171450"/>
                <a:gd name="connsiteY2" fmla="*/ 173507 h 309467"/>
                <a:gd name="connsiteX3" fmla="*/ -14 w 171450"/>
                <a:gd name="connsiteY3" fmla="*/ 186461 h 309467"/>
                <a:gd name="connsiteX4" fmla="*/ -14 w 171450"/>
                <a:gd name="connsiteY4" fmla="*/ 199511 h 309467"/>
                <a:gd name="connsiteX5" fmla="*/ 44849 w 171450"/>
                <a:gd name="connsiteY5" fmla="*/ 309334 h 309467"/>
                <a:gd name="connsiteX6" fmla="*/ 93807 w 171450"/>
                <a:gd name="connsiteY6" fmla="*/ 259613 h 309467"/>
                <a:gd name="connsiteX7" fmla="*/ 68566 w 171450"/>
                <a:gd name="connsiteY7" fmla="*/ 186461 h 309467"/>
                <a:gd name="connsiteX8" fmla="*/ 69233 w 171450"/>
                <a:gd name="connsiteY8" fmla="*/ 173507 h 309467"/>
                <a:gd name="connsiteX9" fmla="*/ 111905 w 171450"/>
                <a:gd name="connsiteY9" fmla="*/ 95021 h 309467"/>
                <a:gd name="connsiteX10" fmla="*/ 171245 w 171450"/>
                <a:gd name="connsiteY10" fmla="*/ 70161 h 309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450" h="309467">
                  <a:moveTo>
                    <a:pt x="171436" y="-133"/>
                  </a:moveTo>
                  <a:cubicBezTo>
                    <a:pt x="122468" y="3381"/>
                    <a:pt x="76938" y="26365"/>
                    <a:pt x="45039" y="63684"/>
                  </a:cubicBezTo>
                  <a:cubicBezTo>
                    <a:pt x="18531" y="94450"/>
                    <a:pt x="2719" y="132988"/>
                    <a:pt x="-14" y="173507"/>
                  </a:cubicBezTo>
                  <a:cubicBezTo>
                    <a:pt x="-14" y="177794"/>
                    <a:pt x="-14" y="182175"/>
                    <a:pt x="-14" y="186461"/>
                  </a:cubicBezTo>
                  <a:cubicBezTo>
                    <a:pt x="-14" y="190748"/>
                    <a:pt x="-14" y="195224"/>
                    <a:pt x="-14" y="199511"/>
                  </a:cubicBezTo>
                  <a:cubicBezTo>
                    <a:pt x="2672" y="240011"/>
                    <a:pt x="18407" y="278540"/>
                    <a:pt x="44849" y="309334"/>
                  </a:cubicBezTo>
                  <a:lnTo>
                    <a:pt x="93807" y="259613"/>
                  </a:lnTo>
                  <a:cubicBezTo>
                    <a:pt x="77338" y="238801"/>
                    <a:pt x="68432" y="213008"/>
                    <a:pt x="68566" y="186461"/>
                  </a:cubicBezTo>
                  <a:cubicBezTo>
                    <a:pt x="68547" y="182137"/>
                    <a:pt x="68766" y="177813"/>
                    <a:pt x="69233" y="173507"/>
                  </a:cubicBezTo>
                  <a:cubicBezTo>
                    <a:pt x="72585" y="142751"/>
                    <a:pt x="87911" y="114557"/>
                    <a:pt x="111905" y="95021"/>
                  </a:cubicBezTo>
                  <a:cubicBezTo>
                    <a:pt x="128897" y="81220"/>
                    <a:pt x="149490" y="72600"/>
                    <a:pt x="171245" y="70161"/>
                  </a:cubicBezTo>
                  <a:close/>
                </a:path>
              </a:pathLst>
            </a:custGeom>
            <a:grpFill/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03" name="Forme libre : forme 544">
              <a:extLst>
                <a:ext uri="{FF2B5EF4-FFF2-40B4-BE49-F238E27FC236}">
                  <a16:creationId xmlns:a16="http://schemas.microsoft.com/office/drawing/2014/main" id="{888CF36F-BDD7-B4ED-9C4B-61F0BB9EF2CE}"/>
                </a:ext>
              </a:extLst>
            </p:cNvPr>
            <p:cNvSpPr/>
            <p:nvPr/>
          </p:nvSpPr>
          <p:spPr>
            <a:xfrm>
              <a:off x="5616606" y="3437381"/>
              <a:ext cx="27431" cy="93440"/>
            </a:xfrm>
            <a:custGeom>
              <a:avLst/>
              <a:gdLst>
                <a:gd name="connsiteX0" fmla="*/ 0 w 27431"/>
                <a:gd name="connsiteY0" fmla="*/ 0 h 93440"/>
                <a:gd name="connsiteX1" fmla="*/ 27432 w 27431"/>
                <a:gd name="connsiteY1" fmla="*/ 0 h 93440"/>
                <a:gd name="connsiteX2" fmla="*/ 27432 w 27431"/>
                <a:gd name="connsiteY2" fmla="*/ 93440 h 93440"/>
                <a:gd name="connsiteX3" fmla="*/ 0 w 27431"/>
                <a:gd name="connsiteY3" fmla="*/ 93440 h 9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1" h="93440">
                  <a:moveTo>
                    <a:pt x="0" y="0"/>
                  </a:moveTo>
                  <a:lnTo>
                    <a:pt x="27432" y="0"/>
                  </a:lnTo>
                  <a:lnTo>
                    <a:pt x="27432" y="93440"/>
                  </a:lnTo>
                  <a:lnTo>
                    <a:pt x="0" y="93440"/>
                  </a:lnTo>
                  <a:close/>
                </a:path>
              </a:pathLst>
            </a:custGeom>
            <a:grpFill/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04" name="Forme libre : forme 545">
              <a:extLst>
                <a:ext uri="{FF2B5EF4-FFF2-40B4-BE49-F238E27FC236}">
                  <a16:creationId xmlns:a16="http://schemas.microsoft.com/office/drawing/2014/main" id="{DF2FED8F-7187-C2F6-0836-F99116C57133}"/>
                </a:ext>
              </a:extLst>
            </p:cNvPr>
            <p:cNvSpPr/>
            <p:nvPr/>
          </p:nvSpPr>
          <p:spPr>
            <a:xfrm>
              <a:off x="5666517" y="3456336"/>
              <a:ext cx="27431" cy="74485"/>
            </a:xfrm>
            <a:custGeom>
              <a:avLst/>
              <a:gdLst>
                <a:gd name="connsiteX0" fmla="*/ 0 w 27431"/>
                <a:gd name="connsiteY0" fmla="*/ 0 h 74485"/>
                <a:gd name="connsiteX1" fmla="*/ 27432 w 27431"/>
                <a:gd name="connsiteY1" fmla="*/ 0 h 74485"/>
                <a:gd name="connsiteX2" fmla="*/ 27432 w 27431"/>
                <a:gd name="connsiteY2" fmla="*/ 74486 h 74485"/>
                <a:gd name="connsiteX3" fmla="*/ 0 w 27431"/>
                <a:gd name="connsiteY3" fmla="*/ 74486 h 74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1" h="74485">
                  <a:moveTo>
                    <a:pt x="0" y="0"/>
                  </a:moveTo>
                  <a:lnTo>
                    <a:pt x="27432" y="0"/>
                  </a:lnTo>
                  <a:lnTo>
                    <a:pt x="27432" y="74486"/>
                  </a:lnTo>
                  <a:lnTo>
                    <a:pt x="0" y="74486"/>
                  </a:lnTo>
                  <a:close/>
                </a:path>
              </a:pathLst>
            </a:custGeom>
            <a:grpFill/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05" name="Forme libre : forme 546">
              <a:extLst>
                <a:ext uri="{FF2B5EF4-FFF2-40B4-BE49-F238E27FC236}">
                  <a16:creationId xmlns:a16="http://schemas.microsoft.com/office/drawing/2014/main" id="{8C7E6294-6FCA-049D-5C2D-5E3AA96DB42C}"/>
                </a:ext>
              </a:extLst>
            </p:cNvPr>
            <p:cNvSpPr/>
            <p:nvPr/>
          </p:nvSpPr>
          <p:spPr>
            <a:xfrm rot="10800000">
              <a:off x="5566600" y="3484815"/>
              <a:ext cx="27431" cy="46005"/>
            </a:xfrm>
            <a:custGeom>
              <a:avLst/>
              <a:gdLst>
                <a:gd name="connsiteX0" fmla="*/ -14 w 27431"/>
                <a:gd name="connsiteY0" fmla="*/ -133 h 46005"/>
                <a:gd name="connsiteX1" fmla="*/ 27418 w 27431"/>
                <a:gd name="connsiteY1" fmla="*/ -133 h 46005"/>
                <a:gd name="connsiteX2" fmla="*/ 27418 w 27431"/>
                <a:gd name="connsiteY2" fmla="*/ 45872 h 46005"/>
                <a:gd name="connsiteX3" fmla="*/ -14 w 27431"/>
                <a:gd name="connsiteY3" fmla="*/ 45872 h 4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1" h="46005">
                  <a:moveTo>
                    <a:pt x="-14" y="-133"/>
                  </a:moveTo>
                  <a:lnTo>
                    <a:pt x="27418" y="-133"/>
                  </a:lnTo>
                  <a:lnTo>
                    <a:pt x="27418" y="45872"/>
                  </a:lnTo>
                  <a:lnTo>
                    <a:pt x="-14" y="45872"/>
                  </a:lnTo>
                  <a:close/>
                </a:path>
              </a:pathLst>
            </a:custGeom>
            <a:grpFill/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</p:grpSp>
      <p:grpSp>
        <p:nvGrpSpPr>
          <p:cNvPr id="206" name="Groupe 708">
            <a:extLst>
              <a:ext uri="{FF2B5EF4-FFF2-40B4-BE49-F238E27FC236}">
                <a16:creationId xmlns:a16="http://schemas.microsoft.com/office/drawing/2014/main" id="{1D65DA29-12D0-52B8-E27B-ABFEC15DA0B4}"/>
              </a:ext>
            </a:extLst>
          </p:cNvPr>
          <p:cNvGrpSpPr/>
          <p:nvPr/>
        </p:nvGrpSpPr>
        <p:grpSpPr>
          <a:xfrm>
            <a:off x="7424010" y="3035430"/>
            <a:ext cx="591093" cy="362763"/>
            <a:chOff x="5716560" y="3116618"/>
            <a:chExt cx="759031" cy="465829"/>
          </a:xfrm>
          <a:solidFill>
            <a:schemeClr val="bg1"/>
          </a:solidFill>
        </p:grpSpPr>
        <p:sp>
          <p:nvSpPr>
            <p:cNvPr id="207" name="Forme libre : forme 709">
              <a:extLst>
                <a:ext uri="{FF2B5EF4-FFF2-40B4-BE49-F238E27FC236}">
                  <a16:creationId xmlns:a16="http://schemas.microsoft.com/office/drawing/2014/main" id="{AE93D389-48E3-D6EF-1CF4-EFCB47C3D54B}"/>
                </a:ext>
              </a:extLst>
            </p:cNvPr>
            <p:cNvSpPr/>
            <p:nvPr/>
          </p:nvSpPr>
          <p:spPr>
            <a:xfrm>
              <a:off x="5765514" y="3116618"/>
              <a:ext cx="66675" cy="123825"/>
            </a:xfrm>
            <a:custGeom>
              <a:avLst/>
              <a:gdLst>
                <a:gd name="connsiteX0" fmla="*/ 60976 w 66675"/>
                <a:gd name="connsiteY0" fmla="*/ 7144 h 123825"/>
                <a:gd name="connsiteX1" fmla="*/ 23467 w 66675"/>
                <a:gd name="connsiteY1" fmla="*/ 122806 h 123825"/>
                <a:gd name="connsiteX2" fmla="*/ 60976 w 66675"/>
                <a:gd name="connsiteY2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123825">
                  <a:moveTo>
                    <a:pt x="60976" y="7144"/>
                  </a:moveTo>
                  <a:cubicBezTo>
                    <a:pt x="-31769" y="35233"/>
                    <a:pt x="23467" y="122806"/>
                    <a:pt x="23467" y="122806"/>
                  </a:cubicBezTo>
                  <a:cubicBezTo>
                    <a:pt x="23467" y="122806"/>
                    <a:pt x="89094" y="99898"/>
                    <a:pt x="60976" y="7144"/>
                  </a:cubicBezTo>
                  <a:close/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08" name="Forme libre : forme 710">
              <a:extLst>
                <a:ext uri="{FF2B5EF4-FFF2-40B4-BE49-F238E27FC236}">
                  <a16:creationId xmlns:a16="http://schemas.microsoft.com/office/drawing/2014/main" id="{A23580E8-790E-D7DA-1164-975167767CD2}"/>
                </a:ext>
              </a:extLst>
            </p:cNvPr>
            <p:cNvSpPr/>
            <p:nvPr/>
          </p:nvSpPr>
          <p:spPr>
            <a:xfrm>
              <a:off x="5716560" y="3241386"/>
              <a:ext cx="152400" cy="123825"/>
            </a:xfrm>
            <a:custGeom>
              <a:avLst/>
              <a:gdLst>
                <a:gd name="connsiteX0" fmla="*/ 100491 w 152400"/>
                <a:gd name="connsiteY0" fmla="*/ 111433 h 123825"/>
                <a:gd name="connsiteX1" fmla="*/ 100471 w 152400"/>
                <a:gd name="connsiteY1" fmla="*/ 111395 h 123825"/>
                <a:gd name="connsiteX2" fmla="*/ 145849 w 152400"/>
                <a:gd name="connsiteY2" fmla="*/ 7144 h 123825"/>
                <a:gd name="connsiteX3" fmla="*/ 91785 w 152400"/>
                <a:gd name="connsiteY3" fmla="*/ 83982 h 123825"/>
                <a:gd name="connsiteX4" fmla="*/ 7374 w 152400"/>
                <a:gd name="connsiteY4" fmla="*/ 11640 h 123825"/>
                <a:gd name="connsiteX5" fmla="*/ 100491 w 152400"/>
                <a:gd name="connsiteY5" fmla="*/ 111433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123825">
                  <a:moveTo>
                    <a:pt x="100491" y="111433"/>
                  </a:moveTo>
                  <a:lnTo>
                    <a:pt x="100471" y="111395"/>
                  </a:lnTo>
                  <a:cubicBezTo>
                    <a:pt x="103196" y="110176"/>
                    <a:pt x="168013" y="80362"/>
                    <a:pt x="145849" y="7144"/>
                  </a:cubicBezTo>
                  <a:cubicBezTo>
                    <a:pt x="145849" y="7144"/>
                    <a:pt x="78926" y="11925"/>
                    <a:pt x="91785" y="83982"/>
                  </a:cubicBezTo>
                  <a:cubicBezTo>
                    <a:pt x="80545" y="57321"/>
                    <a:pt x="56333" y="19736"/>
                    <a:pt x="7374" y="11640"/>
                  </a:cubicBezTo>
                  <a:cubicBezTo>
                    <a:pt x="1764" y="153953"/>
                    <a:pt x="100491" y="111433"/>
                    <a:pt x="100491" y="111433"/>
                  </a:cubicBezTo>
                  <a:close/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09" name="Forme libre : forme 711">
              <a:extLst>
                <a:ext uri="{FF2B5EF4-FFF2-40B4-BE49-F238E27FC236}">
                  <a16:creationId xmlns:a16="http://schemas.microsoft.com/office/drawing/2014/main" id="{696119B7-0AE6-0927-BF61-97AC07651A7B}"/>
                </a:ext>
              </a:extLst>
            </p:cNvPr>
            <p:cNvSpPr/>
            <p:nvPr/>
          </p:nvSpPr>
          <p:spPr>
            <a:xfrm>
              <a:off x="5748318" y="3335083"/>
              <a:ext cx="161925" cy="152400"/>
            </a:xfrm>
            <a:custGeom>
              <a:avLst/>
              <a:gdLst>
                <a:gd name="connsiteX0" fmla="*/ 128159 w 161925"/>
                <a:gd name="connsiteY0" fmla="*/ 126797 h 152400"/>
                <a:gd name="connsiteX1" fmla="*/ 144075 w 161925"/>
                <a:gd name="connsiteY1" fmla="*/ 7144 h 152400"/>
                <a:gd name="connsiteX2" fmla="*/ 106394 w 161925"/>
                <a:gd name="connsiteY2" fmla="*/ 98469 h 152400"/>
                <a:gd name="connsiteX3" fmla="*/ 7144 w 161925"/>
                <a:gd name="connsiteY3" fmla="*/ 60541 h 152400"/>
                <a:gd name="connsiteX4" fmla="*/ 128159 w 161925"/>
                <a:gd name="connsiteY4" fmla="*/ 12679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2400">
                  <a:moveTo>
                    <a:pt x="128159" y="126797"/>
                  </a:moveTo>
                  <a:cubicBezTo>
                    <a:pt x="129321" y="125882"/>
                    <a:pt x="188662" y="78981"/>
                    <a:pt x="144075" y="7144"/>
                  </a:cubicBezTo>
                  <a:cubicBezTo>
                    <a:pt x="144075" y="7144"/>
                    <a:pt x="77981" y="29966"/>
                    <a:pt x="106394" y="98469"/>
                  </a:cubicBezTo>
                  <a:cubicBezTo>
                    <a:pt x="86316" y="77686"/>
                    <a:pt x="52749" y="54092"/>
                    <a:pt x="7144" y="60541"/>
                  </a:cubicBezTo>
                  <a:cubicBezTo>
                    <a:pt x="44225" y="197406"/>
                    <a:pt x="126740" y="128016"/>
                    <a:pt x="128159" y="126797"/>
                  </a:cubicBezTo>
                  <a:close/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10" name="Forme libre : forme 712">
              <a:extLst>
                <a:ext uri="{FF2B5EF4-FFF2-40B4-BE49-F238E27FC236}">
                  <a16:creationId xmlns:a16="http://schemas.microsoft.com/office/drawing/2014/main" id="{F9B6671A-B323-5B88-9F3D-BB1D58A6BAA8}"/>
                </a:ext>
              </a:extLst>
            </p:cNvPr>
            <p:cNvSpPr/>
            <p:nvPr/>
          </p:nvSpPr>
          <p:spPr>
            <a:xfrm>
              <a:off x="5826357" y="3410997"/>
              <a:ext cx="161925" cy="171450"/>
            </a:xfrm>
            <a:custGeom>
              <a:avLst/>
              <a:gdLst>
                <a:gd name="connsiteX0" fmla="*/ 123558 w 161925"/>
                <a:gd name="connsiteY0" fmla="*/ 7144 h 171450"/>
                <a:gd name="connsiteX1" fmla="*/ 120948 w 161925"/>
                <a:gd name="connsiteY1" fmla="*/ 107004 h 171450"/>
                <a:gd name="connsiteX2" fmla="*/ 7144 w 161925"/>
                <a:gd name="connsiteY2" fmla="*/ 118186 h 171450"/>
                <a:gd name="connsiteX3" fmla="*/ 151381 w 161925"/>
                <a:gd name="connsiteY3" fmla="*/ 121425 h 171450"/>
                <a:gd name="connsiteX4" fmla="*/ 151362 w 161925"/>
                <a:gd name="connsiteY4" fmla="*/ 121396 h 171450"/>
                <a:gd name="connsiteX5" fmla="*/ 123558 w 161925"/>
                <a:gd name="connsiteY5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25" h="171450">
                  <a:moveTo>
                    <a:pt x="123558" y="7144"/>
                  </a:moveTo>
                  <a:cubicBezTo>
                    <a:pt x="123558" y="7144"/>
                    <a:pt x="68685" y="52102"/>
                    <a:pt x="120948" y="107004"/>
                  </a:cubicBezTo>
                  <a:cubicBezTo>
                    <a:pt x="92269" y="96764"/>
                    <a:pt x="47777" y="89344"/>
                    <a:pt x="7144" y="118186"/>
                  </a:cubicBezTo>
                  <a:cubicBezTo>
                    <a:pt x="107461" y="227648"/>
                    <a:pt x="151381" y="121425"/>
                    <a:pt x="151381" y="121425"/>
                  </a:cubicBezTo>
                  <a:lnTo>
                    <a:pt x="151362" y="121396"/>
                  </a:lnTo>
                  <a:cubicBezTo>
                    <a:pt x="160411" y="101737"/>
                    <a:pt x="177308" y="48958"/>
                    <a:pt x="123558" y="7144"/>
                  </a:cubicBezTo>
                  <a:close/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11" name="Forme libre : forme 713">
              <a:extLst>
                <a:ext uri="{FF2B5EF4-FFF2-40B4-BE49-F238E27FC236}">
                  <a16:creationId xmlns:a16="http://schemas.microsoft.com/office/drawing/2014/main" id="{CC963DCF-9003-E556-7F6A-2709E8A168C8}"/>
                </a:ext>
              </a:extLst>
            </p:cNvPr>
            <p:cNvSpPr/>
            <p:nvPr/>
          </p:nvSpPr>
          <p:spPr>
            <a:xfrm>
              <a:off x="6356719" y="3116618"/>
              <a:ext cx="66675" cy="123825"/>
            </a:xfrm>
            <a:custGeom>
              <a:avLst/>
              <a:gdLst>
                <a:gd name="connsiteX0" fmla="*/ 14144 w 66675"/>
                <a:gd name="connsiteY0" fmla="*/ 7144 h 123825"/>
                <a:gd name="connsiteX1" fmla="*/ 51653 w 66675"/>
                <a:gd name="connsiteY1" fmla="*/ 122806 h 123825"/>
                <a:gd name="connsiteX2" fmla="*/ 14144 w 66675"/>
                <a:gd name="connsiteY2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123825">
                  <a:moveTo>
                    <a:pt x="14144" y="7144"/>
                  </a:moveTo>
                  <a:cubicBezTo>
                    <a:pt x="106889" y="35233"/>
                    <a:pt x="51653" y="122806"/>
                    <a:pt x="51653" y="122806"/>
                  </a:cubicBezTo>
                  <a:cubicBezTo>
                    <a:pt x="51653" y="122806"/>
                    <a:pt x="-13964" y="99898"/>
                    <a:pt x="14144" y="7144"/>
                  </a:cubicBezTo>
                  <a:close/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12" name="Forme libre : forme 714">
              <a:extLst>
                <a:ext uri="{FF2B5EF4-FFF2-40B4-BE49-F238E27FC236}">
                  <a16:creationId xmlns:a16="http://schemas.microsoft.com/office/drawing/2014/main" id="{F5A528D8-500A-ED2A-26B4-07C9504887D7}"/>
                </a:ext>
              </a:extLst>
            </p:cNvPr>
            <p:cNvSpPr/>
            <p:nvPr/>
          </p:nvSpPr>
          <p:spPr>
            <a:xfrm>
              <a:off x="6323191" y="3241386"/>
              <a:ext cx="152400" cy="123825"/>
            </a:xfrm>
            <a:custGeom>
              <a:avLst/>
              <a:gdLst>
                <a:gd name="connsiteX0" fmla="*/ 57121 w 152400"/>
                <a:gd name="connsiteY0" fmla="*/ 111433 h 123825"/>
                <a:gd name="connsiteX1" fmla="*/ 57140 w 152400"/>
                <a:gd name="connsiteY1" fmla="*/ 111395 h 123825"/>
                <a:gd name="connsiteX2" fmla="*/ 11753 w 152400"/>
                <a:gd name="connsiteY2" fmla="*/ 7144 h 123825"/>
                <a:gd name="connsiteX3" fmla="*/ 65826 w 152400"/>
                <a:gd name="connsiteY3" fmla="*/ 83982 h 123825"/>
                <a:gd name="connsiteX4" fmla="*/ 150237 w 152400"/>
                <a:gd name="connsiteY4" fmla="*/ 11640 h 123825"/>
                <a:gd name="connsiteX5" fmla="*/ 57121 w 152400"/>
                <a:gd name="connsiteY5" fmla="*/ 111433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400" h="123825">
                  <a:moveTo>
                    <a:pt x="57121" y="111433"/>
                  </a:moveTo>
                  <a:lnTo>
                    <a:pt x="57140" y="111395"/>
                  </a:lnTo>
                  <a:cubicBezTo>
                    <a:pt x="54415" y="110176"/>
                    <a:pt x="-10412" y="80362"/>
                    <a:pt x="11753" y="7144"/>
                  </a:cubicBezTo>
                  <a:cubicBezTo>
                    <a:pt x="11753" y="7144"/>
                    <a:pt x="78676" y="11925"/>
                    <a:pt x="65826" y="83982"/>
                  </a:cubicBezTo>
                  <a:cubicBezTo>
                    <a:pt x="77066" y="57321"/>
                    <a:pt x="101278" y="19736"/>
                    <a:pt x="150237" y="11640"/>
                  </a:cubicBezTo>
                  <a:cubicBezTo>
                    <a:pt x="155847" y="153953"/>
                    <a:pt x="57121" y="111433"/>
                    <a:pt x="57121" y="111433"/>
                  </a:cubicBezTo>
                  <a:close/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13" name="Forme libre : forme 715">
              <a:extLst>
                <a:ext uri="{FF2B5EF4-FFF2-40B4-BE49-F238E27FC236}">
                  <a16:creationId xmlns:a16="http://schemas.microsoft.com/office/drawing/2014/main" id="{05D6B10F-B8BA-4480-44A9-0F5B50617BB4}"/>
                </a:ext>
              </a:extLst>
            </p:cNvPr>
            <p:cNvSpPr/>
            <p:nvPr/>
          </p:nvSpPr>
          <p:spPr>
            <a:xfrm>
              <a:off x="6281238" y="3335083"/>
              <a:ext cx="161925" cy="152400"/>
            </a:xfrm>
            <a:custGeom>
              <a:avLst/>
              <a:gdLst>
                <a:gd name="connsiteX0" fmla="*/ 39638 w 161925"/>
                <a:gd name="connsiteY0" fmla="*/ 126797 h 152400"/>
                <a:gd name="connsiteX1" fmla="*/ 23722 w 161925"/>
                <a:gd name="connsiteY1" fmla="*/ 7144 h 152400"/>
                <a:gd name="connsiteX2" fmla="*/ 61412 w 161925"/>
                <a:gd name="connsiteY2" fmla="*/ 98469 h 152400"/>
                <a:gd name="connsiteX3" fmla="*/ 160663 w 161925"/>
                <a:gd name="connsiteY3" fmla="*/ 60541 h 152400"/>
                <a:gd name="connsiteX4" fmla="*/ 39638 w 161925"/>
                <a:gd name="connsiteY4" fmla="*/ 12679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52400">
                  <a:moveTo>
                    <a:pt x="39638" y="126797"/>
                  </a:moveTo>
                  <a:cubicBezTo>
                    <a:pt x="38476" y="125882"/>
                    <a:pt x="-20865" y="78981"/>
                    <a:pt x="23722" y="7144"/>
                  </a:cubicBezTo>
                  <a:cubicBezTo>
                    <a:pt x="23722" y="7144"/>
                    <a:pt x="89816" y="29966"/>
                    <a:pt x="61412" y="98469"/>
                  </a:cubicBezTo>
                  <a:cubicBezTo>
                    <a:pt x="81481" y="77686"/>
                    <a:pt x="115038" y="54092"/>
                    <a:pt x="160663" y="60541"/>
                  </a:cubicBezTo>
                  <a:cubicBezTo>
                    <a:pt x="123582" y="197406"/>
                    <a:pt x="41067" y="128016"/>
                    <a:pt x="39638" y="126797"/>
                  </a:cubicBezTo>
                  <a:close/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14" name="Forme libre : forme 716">
              <a:extLst>
                <a:ext uri="{FF2B5EF4-FFF2-40B4-BE49-F238E27FC236}">
                  <a16:creationId xmlns:a16="http://schemas.microsoft.com/office/drawing/2014/main" id="{6A28E3CB-FD5E-4E41-3857-F0AC8C06DEB7}"/>
                </a:ext>
              </a:extLst>
            </p:cNvPr>
            <p:cNvSpPr/>
            <p:nvPr/>
          </p:nvSpPr>
          <p:spPr>
            <a:xfrm>
              <a:off x="6202667" y="3410997"/>
              <a:ext cx="161925" cy="171450"/>
            </a:xfrm>
            <a:custGeom>
              <a:avLst/>
              <a:gdLst>
                <a:gd name="connsiteX0" fmla="*/ 44781 w 161925"/>
                <a:gd name="connsiteY0" fmla="*/ 7144 h 171450"/>
                <a:gd name="connsiteX1" fmla="*/ 47381 w 161925"/>
                <a:gd name="connsiteY1" fmla="*/ 107004 h 171450"/>
                <a:gd name="connsiteX2" fmla="*/ 161186 w 161925"/>
                <a:gd name="connsiteY2" fmla="*/ 118186 h 171450"/>
                <a:gd name="connsiteX3" fmla="*/ 16949 w 161925"/>
                <a:gd name="connsiteY3" fmla="*/ 121425 h 171450"/>
                <a:gd name="connsiteX4" fmla="*/ 16968 w 161925"/>
                <a:gd name="connsiteY4" fmla="*/ 121396 h 171450"/>
                <a:gd name="connsiteX5" fmla="*/ 44781 w 161925"/>
                <a:gd name="connsiteY5" fmla="*/ 7144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925" h="171450">
                  <a:moveTo>
                    <a:pt x="44781" y="7144"/>
                  </a:moveTo>
                  <a:cubicBezTo>
                    <a:pt x="44781" y="7144"/>
                    <a:pt x="99645" y="52102"/>
                    <a:pt x="47381" y="107004"/>
                  </a:cubicBezTo>
                  <a:cubicBezTo>
                    <a:pt x="76071" y="96764"/>
                    <a:pt x="120562" y="89344"/>
                    <a:pt x="161186" y="118186"/>
                  </a:cubicBezTo>
                  <a:cubicBezTo>
                    <a:pt x="60869" y="227648"/>
                    <a:pt x="16949" y="121425"/>
                    <a:pt x="16949" y="121425"/>
                  </a:cubicBezTo>
                  <a:lnTo>
                    <a:pt x="16968" y="121396"/>
                  </a:lnTo>
                  <a:cubicBezTo>
                    <a:pt x="7929" y="101737"/>
                    <a:pt x="-8969" y="48958"/>
                    <a:pt x="44781" y="7144"/>
                  </a:cubicBezTo>
                  <a:close/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</p:grpSp>
      <p:grpSp>
        <p:nvGrpSpPr>
          <p:cNvPr id="215" name="Groupe 724">
            <a:extLst>
              <a:ext uri="{FF2B5EF4-FFF2-40B4-BE49-F238E27FC236}">
                <a16:creationId xmlns:a16="http://schemas.microsoft.com/office/drawing/2014/main" id="{58A3472C-3803-CD95-93C9-D3BF36B1C2C5}"/>
              </a:ext>
            </a:extLst>
          </p:cNvPr>
          <p:cNvGrpSpPr/>
          <p:nvPr/>
        </p:nvGrpSpPr>
        <p:grpSpPr>
          <a:xfrm>
            <a:off x="8612380" y="2974598"/>
            <a:ext cx="379094" cy="484425"/>
            <a:chOff x="5778985" y="2891571"/>
            <a:chExt cx="638175" cy="815491"/>
          </a:xfrm>
          <a:solidFill>
            <a:schemeClr val="bg1"/>
          </a:solidFill>
        </p:grpSpPr>
        <p:sp>
          <p:nvSpPr>
            <p:cNvPr id="216" name="Forme libre : forme 725">
              <a:extLst>
                <a:ext uri="{FF2B5EF4-FFF2-40B4-BE49-F238E27FC236}">
                  <a16:creationId xmlns:a16="http://schemas.microsoft.com/office/drawing/2014/main" id="{9B760465-894B-9764-6663-C4E56ACDE2DC}"/>
                </a:ext>
              </a:extLst>
            </p:cNvPr>
            <p:cNvSpPr/>
            <p:nvPr/>
          </p:nvSpPr>
          <p:spPr>
            <a:xfrm>
              <a:off x="6250404" y="2956535"/>
              <a:ext cx="104775" cy="123825"/>
            </a:xfrm>
            <a:custGeom>
              <a:avLst/>
              <a:gdLst>
                <a:gd name="connsiteX0" fmla="*/ 8074 w 104775"/>
                <a:gd name="connsiteY0" fmla="*/ 119639 h 123825"/>
                <a:gd name="connsiteX1" fmla="*/ 8074 w 104775"/>
                <a:gd name="connsiteY1" fmla="*/ 119639 h 123825"/>
                <a:gd name="connsiteX2" fmla="*/ 60480 w 104775"/>
                <a:gd name="connsiteY2" fmla="*/ 15417 h 123825"/>
                <a:gd name="connsiteX3" fmla="*/ 89532 w 104775"/>
                <a:gd name="connsiteY3" fmla="*/ 11312 h 123825"/>
                <a:gd name="connsiteX4" fmla="*/ 89532 w 104775"/>
                <a:gd name="connsiteY4" fmla="*/ 11312 h 123825"/>
                <a:gd name="connsiteX5" fmla="*/ 93646 w 104775"/>
                <a:gd name="connsiteY5" fmla="*/ 40363 h 123825"/>
                <a:gd name="connsiteX6" fmla="*/ 8074 w 104775"/>
                <a:gd name="connsiteY6" fmla="*/ 11963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123825">
                  <a:moveTo>
                    <a:pt x="8074" y="119639"/>
                  </a:moveTo>
                  <a:lnTo>
                    <a:pt x="8074" y="119639"/>
                  </a:lnTo>
                  <a:cubicBezTo>
                    <a:pt x="-1089" y="112753"/>
                    <a:pt x="60480" y="15417"/>
                    <a:pt x="60480" y="15417"/>
                  </a:cubicBezTo>
                  <a:cubicBezTo>
                    <a:pt x="67367" y="6263"/>
                    <a:pt x="80378" y="4425"/>
                    <a:pt x="89532" y="11312"/>
                  </a:cubicBezTo>
                  <a:lnTo>
                    <a:pt x="89532" y="11312"/>
                  </a:lnTo>
                  <a:cubicBezTo>
                    <a:pt x="98685" y="18198"/>
                    <a:pt x="100533" y="31200"/>
                    <a:pt x="93646" y="40363"/>
                  </a:cubicBezTo>
                  <a:cubicBezTo>
                    <a:pt x="93637" y="40353"/>
                    <a:pt x="17227" y="126516"/>
                    <a:pt x="8074" y="119639"/>
                  </a:cubicBezTo>
                  <a:close/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17" name="Forme libre : forme 726">
              <a:extLst>
                <a:ext uri="{FF2B5EF4-FFF2-40B4-BE49-F238E27FC236}">
                  <a16:creationId xmlns:a16="http://schemas.microsoft.com/office/drawing/2014/main" id="{E7387B8C-78F0-8A06-967D-D37E8154966E}"/>
                </a:ext>
              </a:extLst>
            </p:cNvPr>
            <p:cNvSpPr/>
            <p:nvPr/>
          </p:nvSpPr>
          <p:spPr>
            <a:xfrm>
              <a:off x="6184998" y="2891571"/>
              <a:ext cx="47625" cy="142875"/>
            </a:xfrm>
            <a:custGeom>
              <a:avLst/>
              <a:gdLst>
                <a:gd name="connsiteX0" fmla="*/ 14805 w 47625"/>
                <a:gd name="connsiteY0" fmla="*/ 141836 h 142875"/>
                <a:gd name="connsiteX1" fmla="*/ 14805 w 47625"/>
                <a:gd name="connsiteY1" fmla="*/ 141836 h 142875"/>
                <a:gd name="connsiteX2" fmla="*/ 8081 w 47625"/>
                <a:gd name="connsiteY2" fmla="*/ 25383 h 142875"/>
                <a:gd name="connsiteX3" fmla="*/ 31189 w 47625"/>
                <a:gd name="connsiteY3" fmla="*/ 7295 h 142875"/>
                <a:gd name="connsiteX4" fmla="*/ 31189 w 47625"/>
                <a:gd name="connsiteY4" fmla="*/ 7295 h 142875"/>
                <a:gd name="connsiteX5" fmla="*/ 49267 w 47625"/>
                <a:gd name="connsiteY5" fmla="*/ 30403 h 142875"/>
                <a:gd name="connsiteX6" fmla="*/ 14805 w 47625"/>
                <a:gd name="connsiteY6" fmla="*/ 141836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142875">
                  <a:moveTo>
                    <a:pt x="14805" y="141836"/>
                  </a:moveTo>
                  <a:lnTo>
                    <a:pt x="14805" y="141836"/>
                  </a:lnTo>
                  <a:cubicBezTo>
                    <a:pt x="3442" y="140455"/>
                    <a:pt x="8081" y="25383"/>
                    <a:pt x="8081" y="25383"/>
                  </a:cubicBezTo>
                  <a:cubicBezTo>
                    <a:pt x="9472" y="14010"/>
                    <a:pt x="19816" y="5924"/>
                    <a:pt x="31189" y="7295"/>
                  </a:cubicBezTo>
                  <a:lnTo>
                    <a:pt x="31189" y="7295"/>
                  </a:lnTo>
                  <a:cubicBezTo>
                    <a:pt x="42571" y="8686"/>
                    <a:pt x="50658" y="19021"/>
                    <a:pt x="49267" y="30403"/>
                  </a:cubicBezTo>
                  <a:cubicBezTo>
                    <a:pt x="49276" y="30403"/>
                    <a:pt x="26188" y="143217"/>
                    <a:pt x="14805" y="141836"/>
                  </a:cubicBezTo>
                  <a:close/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18" name="Forme libre : forme 727">
              <a:extLst>
                <a:ext uri="{FF2B5EF4-FFF2-40B4-BE49-F238E27FC236}">
                  <a16:creationId xmlns:a16="http://schemas.microsoft.com/office/drawing/2014/main" id="{332790A2-CAC2-D616-BBBB-458C89EED2E7}"/>
                </a:ext>
              </a:extLst>
            </p:cNvPr>
            <p:cNvSpPr/>
            <p:nvPr/>
          </p:nvSpPr>
          <p:spPr>
            <a:xfrm>
              <a:off x="6056838" y="2924339"/>
              <a:ext cx="76200" cy="133350"/>
            </a:xfrm>
            <a:custGeom>
              <a:avLst/>
              <a:gdLst>
                <a:gd name="connsiteX0" fmla="*/ 72862 w 76200"/>
                <a:gd name="connsiteY0" fmla="*/ 133509 h 133350"/>
                <a:gd name="connsiteX1" fmla="*/ 72862 w 76200"/>
                <a:gd name="connsiteY1" fmla="*/ 133509 h 133350"/>
                <a:gd name="connsiteX2" fmla="*/ 8806 w 76200"/>
                <a:gd name="connsiteY2" fmla="*/ 36011 h 133350"/>
                <a:gd name="connsiteX3" fmla="*/ 19770 w 76200"/>
                <a:gd name="connsiteY3" fmla="*/ 8808 h 133350"/>
                <a:gd name="connsiteX4" fmla="*/ 19770 w 76200"/>
                <a:gd name="connsiteY4" fmla="*/ 8808 h 133350"/>
                <a:gd name="connsiteX5" fmla="*/ 46982 w 76200"/>
                <a:gd name="connsiteY5" fmla="*/ 19761 h 133350"/>
                <a:gd name="connsiteX6" fmla="*/ 72862 w 76200"/>
                <a:gd name="connsiteY6" fmla="*/ 133509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133350">
                  <a:moveTo>
                    <a:pt x="72862" y="133509"/>
                  </a:moveTo>
                  <a:lnTo>
                    <a:pt x="72862" y="133509"/>
                  </a:lnTo>
                  <a:cubicBezTo>
                    <a:pt x="62318" y="137995"/>
                    <a:pt x="8806" y="36011"/>
                    <a:pt x="8806" y="36011"/>
                  </a:cubicBezTo>
                  <a:cubicBezTo>
                    <a:pt x="4320" y="25476"/>
                    <a:pt x="9225" y="13294"/>
                    <a:pt x="19770" y="8808"/>
                  </a:cubicBezTo>
                  <a:lnTo>
                    <a:pt x="19770" y="8808"/>
                  </a:lnTo>
                  <a:cubicBezTo>
                    <a:pt x="30314" y="4321"/>
                    <a:pt x="42496" y="9217"/>
                    <a:pt x="46982" y="19761"/>
                  </a:cubicBezTo>
                  <a:cubicBezTo>
                    <a:pt x="46992" y="19761"/>
                    <a:pt x="83416" y="129023"/>
                    <a:pt x="72862" y="133509"/>
                  </a:cubicBezTo>
                  <a:close/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19" name="Forme libre : forme 728">
              <a:extLst>
                <a:ext uri="{FF2B5EF4-FFF2-40B4-BE49-F238E27FC236}">
                  <a16:creationId xmlns:a16="http://schemas.microsoft.com/office/drawing/2014/main" id="{ACC6BB94-722A-95DC-2069-4C65AA1FF7FA}"/>
                </a:ext>
              </a:extLst>
            </p:cNvPr>
            <p:cNvSpPr/>
            <p:nvPr/>
          </p:nvSpPr>
          <p:spPr>
            <a:xfrm>
              <a:off x="5778985" y="2964112"/>
              <a:ext cx="638175" cy="742950"/>
            </a:xfrm>
            <a:custGeom>
              <a:avLst/>
              <a:gdLst>
                <a:gd name="connsiteX0" fmla="*/ 334760 w 638175"/>
                <a:gd name="connsiteY0" fmla="*/ 740122 h 742950"/>
                <a:gd name="connsiteX1" fmla="*/ 408646 w 638175"/>
                <a:gd name="connsiteY1" fmla="*/ 687144 h 742950"/>
                <a:gd name="connsiteX2" fmla="*/ 531299 w 638175"/>
                <a:gd name="connsiteY2" fmla="*/ 624936 h 742950"/>
                <a:gd name="connsiteX3" fmla="*/ 512392 w 638175"/>
                <a:gd name="connsiteY3" fmla="*/ 403746 h 742950"/>
                <a:gd name="connsiteX4" fmla="*/ 604156 w 638175"/>
                <a:gd name="connsiteY4" fmla="*/ 260052 h 742950"/>
                <a:gd name="connsiteX5" fmla="*/ 624149 w 638175"/>
                <a:gd name="connsiteY5" fmla="*/ 200626 h 742950"/>
                <a:gd name="connsiteX6" fmla="*/ 537834 w 638175"/>
                <a:gd name="connsiteY6" fmla="*/ 185367 h 742950"/>
                <a:gd name="connsiteX7" fmla="*/ 457519 w 638175"/>
                <a:gd name="connsiteY7" fmla="*/ 239326 h 742950"/>
                <a:gd name="connsiteX8" fmla="*/ 457519 w 638175"/>
                <a:gd name="connsiteY8" fmla="*/ 239307 h 742950"/>
                <a:gd name="connsiteX9" fmla="*/ 457300 w 638175"/>
                <a:gd name="connsiteY9" fmla="*/ 239554 h 742950"/>
                <a:gd name="connsiteX10" fmla="*/ 453147 w 638175"/>
                <a:gd name="connsiteY10" fmla="*/ 243926 h 742950"/>
                <a:gd name="connsiteX11" fmla="*/ 410694 w 638175"/>
                <a:gd name="connsiteY11" fmla="*/ 264376 h 742950"/>
                <a:gd name="connsiteX12" fmla="*/ 373184 w 638175"/>
                <a:gd name="connsiteY12" fmla="*/ 247165 h 742950"/>
                <a:gd name="connsiteX13" fmla="*/ 127554 w 638175"/>
                <a:gd name="connsiteY13" fmla="*/ 17374 h 742950"/>
                <a:gd name="connsiteX14" fmla="*/ 51039 w 638175"/>
                <a:gd name="connsiteY14" fmla="*/ 26232 h 742950"/>
                <a:gd name="connsiteX15" fmla="*/ 61869 w 638175"/>
                <a:gd name="connsiteY15" fmla="*/ 95089 h 742950"/>
                <a:gd name="connsiteX16" fmla="*/ 238825 w 638175"/>
                <a:gd name="connsiteY16" fmla="*/ 275102 h 742950"/>
                <a:gd name="connsiteX17" fmla="*/ 223547 w 638175"/>
                <a:gd name="connsiteY17" fmla="*/ 264529 h 742950"/>
                <a:gd name="connsiteX18" fmla="*/ 140822 w 638175"/>
                <a:gd name="connsiteY18" fmla="*/ 263624 h 742950"/>
                <a:gd name="connsiteX19" fmla="*/ 140841 w 638175"/>
                <a:gd name="connsiteY19" fmla="*/ 337919 h 742950"/>
                <a:gd name="connsiteX20" fmla="*/ 159186 w 638175"/>
                <a:gd name="connsiteY20" fmla="*/ 355388 h 742950"/>
                <a:gd name="connsiteX21" fmla="*/ 111514 w 638175"/>
                <a:gd name="connsiteY21" fmla="*/ 347177 h 742950"/>
                <a:gd name="connsiteX22" fmla="*/ 74299 w 638175"/>
                <a:gd name="connsiteY22" fmla="*/ 362779 h 742950"/>
                <a:gd name="connsiteX23" fmla="*/ 76100 w 638175"/>
                <a:gd name="connsiteY23" fmla="*/ 437074 h 742950"/>
                <a:gd name="connsiteX24" fmla="*/ 90701 w 638175"/>
                <a:gd name="connsiteY24" fmla="*/ 449657 h 742950"/>
                <a:gd name="connsiteX25" fmla="*/ 53992 w 638175"/>
                <a:gd name="connsiteY25" fmla="*/ 446856 h 742950"/>
                <a:gd name="connsiteX26" fmla="*/ 18645 w 638175"/>
                <a:gd name="connsiteY26" fmla="*/ 465325 h 742950"/>
                <a:gd name="connsiteX27" fmla="*/ 27741 w 638175"/>
                <a:gd name="connsiteY27" fmla="*/ 539287 h 742950"/>
                <a:gd name="connsiteX28" fmla="*/ 72185 w 638175"/>
                <a:gd name="connsiteY28" fmla="*/ 587264 h 742950"/>
                <a:gd name="connsiteX29" fmla="*/ 71804 w 638175"/>
                <a:gd name="connsiteY29" fmla="*/ 587569 h 742950"/>
                <a:gd name="connsiteX30" fmla="*/ 334760 w 638175"/>
                <a:gd name="connsiteY30" fmla="*/ 740122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8175" h="742950">
                  <a:moveTo>
                    <a:pt x="334760" y="740122"/>
                  </a:moveTo>
                  <a:cubicBezTo>
                    <a:pt x="357516" y="721586"/>
                    <a:pt x="382205" y="703784"/>
                    <a:pt x="408646" y="687144"/>
                  </a:cubicBezTo>
                  <a:cubicBezTo>
                    <a:pt x="449394" y="661483"/>
                    <a:pt x="490828" y="640709"/>
                    <a:pt x="531299" y="624936"/>
                  </a:cubicBezTo>
                  <a:cubicBezTo>
                    <a:pt x="570257" y="553470"/>
                    <a:pt x="551940" y="467888"/>
                    <a:pt x="512392" y="403746"/>
                  </a:cubicBezTo>
                  <a:cubicBezTo>
                    <a:pt x="521527" y="338652"/>
                    <a:pt x="529575" y="290208"/>
                    <a:pt x="604156" y="260052"/>
                  </a:cubicBezTo>
                  <a:cubicBezTo>
                    <a:pt x="631817" y="248870"/>
                    <a:pt x="638208" y="224371"/>
                    <a:pt x="624149" y="200626"/>
                  </a:cubicBezTo>
                  <a:cubicBezTo>
                    <a:pt x="610709" y="177947"/>
                    <a:pt x="565780" y="173441"/>
                    <a:pt x="537834" y="185367"/>
                  </a:cubicBezTo>
                  <a:cubicBezTo>
                    <a:pt x="503401" y="200073"/>
                    <a:pt x="478112" y="218180"/>
                    <a:pt x="457519" y="239326"/>
                  </a:cubicBezTo>
                  <a:lnTo>
                    <a:pt x="457519" y="239307"/>
                  </a:lnTo>
                  <a:cubicBezTo>
                    <a:pt x="457519" y="239307"/>
                    <a:pt x="457442" y="239392"/>
                    <a:pt x="457300" y="239554"/>
                  </a:cubicBezTo>
                  <a:cubicBezTo>
                    <a:pt x="455909" y="241002"/>
                    <a:pt x="454518" y="242459"/>
                    <a:pt x="453147" y="243926"/>
                  </a:cubicBezTo>
                  <a:cubicBezTo>
                    <a:pt x="445908" y="250965"/>
                    <a:pt x="430239" y="263662"/>
                    <a:pt x="410694" y="264376"/>
                  </a:cubicBezTo>
                  <a:cubicBezTo>
                    <a:pt x="393539" y="265005"/>
                    <a:pt x="378556" y="252327"/>
                    <a:pt x="373184" y="247165"/>
                  </a:cubicBezTo>
                  <a:cubicBezTo>
                    <a:pt x="293165" y="154229"/>
                    <a:pt x="200296" y="67323"/>
                    <a:pt x="127554" y="17374"/>
                  </a:cubicBezTo>
                  <a:cubicBezTo>
                    <a:pt x="103436" y="810"/>
                    <a:pt x="69175" y="4782"/>
                    <a:pt x="51039" y="26232"/>
                  </a:cubicBezTo>
                  <a:cubicBezTo>
                    <a:pt x="32894" y="47692"/>
                    <a:pt x="37742" y="78525"/>
                    <a:pt x="61869" y="95089"/>
                  </a:cubicBezTo>
                  <a:cubicBezTo>
                    <a:pt x="118114" y="133712"/>
                    <a:pt x="181103" y="200959"/>
                    <a:pt x="238825" y="275102"/>
                  </a:cubicBezTo>
                  <a:cubicBezTo>
                    <a:pt x="233672" y="271415"/>
                    <a:pt x="228566" y="267872"/>
                    <a:pt x="223547" y="264529"/>
                  </a:cubicBezTo>
                  <a:cubicBezTo>
                    <a:pt x="197867" y="247403"/>
                    <a:pt x="163663" y="243364"/>
                    <a:pt x="140822" y="263624"/>
                  </a:cubicBezTo>
                  <a:cubicBezTo>
                    <a:pt x="117991" y="283893"/>
                    <a:pt x="118000" y="317164"/>
                    <a:pt x="140841" y="337919"/>
                  </a:cubicBezTo>
                  <a:cubicBezTo>
                    <a:pt x="146851" y="343377"/>
                    <a:pt x="152966" y="349225"/>
                    <a:pt x="159186" y="355388"/>
                  </a:cubicBezTo>
                  <a:cubicBezTo>
                    <a:pt x="145918" y="347568"/>
                    <a:pt x="125734" y="346244"/>
                    <a:pt x="111514" y="347177"/>
                  </a:cubicBezTo>
                  <a:cubicBezTo>
                    <a:pt x="97836" y="348092"/>
                    <a:pt x="84529" y="353302"/>
                    <a:pt x="74299" y="362779"/>
                  </a:cubicBezTo>
                  <a:cubicBezTo>
                    <a:pt x="51954" y="383487"/>
                    <a:pt x="52763" y="416757"/>
                    <a:pt x="76100" y="437074"/>
                  </a:cubicBezTo>
                  <a:cubicBezTo>
                    <a:pt x="80776" y="441151"/>
                    <a:pt x="85653" y="445361"/>
                    <a:pt x="90701" y="449657"/>
                  </a:cubicBezTo>
                  <a:cubicBezTo>
                    <a:pt x="78852" y="445713"/>
                    <a:pt x="65260" y="445170"/>
                    <a:pt x="53992" y="446856"/>
                  </a:cubicBezTo>
                  <a:cubicBezTo>
                    <a:pt x="40533" y="448857"/>
                    <a:pt x="27855" y="455096"/>
                    <a:pt x="18645" y="465325"/>
                  </a:cubicBezTo>
                  <a:cubicBezTo>
                    <a:pt x="-1558" y="487747"/>
                    <a:pt x="6996" y="515922"/>
                    <a:pt x="27741" y="539287"/>
                  </a:cubicBezTo>
                  <a:cubicBezTo>
                    <a:pt x="43362" y="556880"/>
                    <a:pt x="58021" y="572815"/>
                    <a:pt x="72185" y="587264"/>
                  </a:cubicBezTo>
                  <a:lnTo>
                    <a:pt x="71804" y="587569"/>
                  </a:lnTo>
                  <a:cubicBezTo>
                    <a:pt x="158643" y="674399"/>
                    <a:pt x="238206" y="743246"/>
                    <a:pt x="334760" y="740122"/>
                  </a:cubicBezTo>
                  <a:close/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</p:grpSp>
      <p:grpSp>
        <p:nvGrpSpPr>
          <p:cNvPr id="236" name="Groupe 235">
            <a:extLst>
              <a:ext uri="{FF2B5EF4-FFF2-40B4-BE49-F238E27FC236}">
                <a16:creationId xmlns:a16="http://schemas.microsoft.com/office/drawing/2014/main" id="{99E700B2-507E-9397-39CA-B3C7FC223BEF}"/>
              </a:ext>
            </a:extLst>
          </p:cNvPr>
          <p:cNvGrpSpPr/>
          <p:nvPr/>
        </p:nvGrpSpPr>
        <p:grpSpPr>
          <a:xfrm>
            <a:off x="9733804" y="3017736"/>
            <a:ext cx="300989" cy="398146"/>
            <a:chOff x="9735035" y="3009909"/>
            <a:chExt cx="300989" cy="398146"/>
          </a:xfrm>
        </p:grpSpPr>
        <p:sp>
          <p:nvSpPr>
            <p:cNvPr id="232" name="Freeform: Shape 278">
              <a:extLst>
                <a:ext uri="{FF2B5EF4-FFF2-40B4-BE49-F238E27FC236}">
                  <a16:creationId xmlns:a16="http://schemas.microsoft.com/office/drawing/2014/main" id="{A11A97A8-4FC3-928D-EE5D-56819E6D1263}"/>
                </a:ext>
              </a:extLst>
            </p:cNvPr>
            <p:cNvSpPr/>
            <p:nvPr/>
          </p:nvSpPr>
          <p:spPr>
            <a:xfrm>
              <a:off x="9735035" y="3009909"/>
              <a:ext cx="300989" cy="222885"/>
            </a:xfrm>
            <a:custGeom>
              <a:avLst/>
              <a:gdLst>
                <a:gd name="connsiteX0" fmla="*/ 300990 w 300989"/>
                <a:gd name="connsiteY0" fmla="*/ 0 h 222885"/>
                <a:gd name="connsiteX1" fmla="*/ 176212 w 300989"/>
                <a:gd name="connsiteY1" fmla="*/ 22860 h 222885"/>
                <a:gd name="connsiteX2" fmla="*/ 208598 w 300989"/>
                <a:gd name="connsiteY2" fmla="*/ 56198 h 222885"/>
                <a:gd name="connsiteX3" fmla="*/ 0 w 300989"/>
                <a:gd name="connsiteY3" fmla="*/ 202883 h 222885"/>
                <a:gd name="connsiteX4" fmla="*/ 10477 w 300989"/>
                <a:gd name="connsiteY4" fmla="*/ 222885 h 222885"/>
                <a:gd name="connsiteX5" fmla="*/ 242887 w 300989"/>
                <a:gd name="connsiteY5" fmla="*/ 101917 h 222885"/>
                <a:gd name="connsiteX6" fmla="*/ 274320 w 300989"/>
                <a:gd name="connsiteY6" fmla="*/ 140970 h 222885"/>
                <a:gd name="connsiteX7" fmla="*/ 300990 w 300989"/>
                <a:gd name="connsiteY7" fmla="*/ 0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0989" h="222885">
                  <a:moveTo>
                    <a:pt x="300990" y="0"/>
                  </a:moveTo>
                  <a:cubicBezTo>
                    <a:pt x="252412" y="11430"/>
                    <a:pt x="176212" y="22860"/>
                    <a:pt x="176212" y="22860"/>
                  </a:cubicBezTo>
                  <a:lnTo>
                    <a:pt x="208598" y="56198"/>
                  </a:lnTo>
                  <a:cubicBezTo>
                    <a:pt x="164783" y="131445"/>
                    <a:pt x="60960" y="181927"/>
                    <a:pt x="0" y="202883"/>
                  </a:cubicBezTo>
                  <a:cubicBezTo>
                    <a:pt x="0" y="209550"/>
                    <a:pt x="2858" y="218123"/>
                    <a:pt x="10477" y="222885"/>
                  </a:cubicBezTo>
                  <a:cubicBezTo>
                    <a:pt x="146685" y="196215"/>
                    <a:pt x="232410" y="111442"/>
                    <a:pt x="242887" y="101917"/>
                  </a:cubicBezTo>
                  <a:cubicBezTo>
                    <a:pt x="252412" y="112395"/>
                    <a:pt x="274320" y="140970"/>
                    <a:pt x="274320" y="140970"/>
                  </a:cubicBezTo>
                  <a:cubicBezTo>
                    <a:pt x="274320" y="140970"/>
                    <a:pt x="298133" y="50483"/>
                    <a:pt x="300990" y="0"/>
                  </a:cubicBezTo>
                  <a:close/>
                </a:path>
              </a:pathLst>
            </a:custGeom>
            <a:solidFill>
              <a:schemeClr val="bg1"/>
            </a:solidFill>
            <a:ln w="1905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33" name="Freeform: Shape 279">
              <a:extLst>
                <a:ext uri="{FF2B5EF4-FFF2-40B4-BE49-F238E27FC236}">
                  <a16:creationId xmlns:a16="http://schemas.microsoft.com/office/drawing/2014/main" id="{0E64877B-14CC-4A04-5A35-665E561F0527}"/>
                </a:ext>
              </a:extLst>
            </p:cNvPr>
            <p:cNvSpPr/>
            <p:nvPr/>
          </p:nvSpPr>
          <p:spPr>
            <a:xfrm>
              <a:off x="9746465" y="3303280"/>
              <a:ext cx="66675" cy="104775"/>
            </a:xfrm>
            <a:custGeom>
              <a:avLst/>
              <a:gdLst>
                <a:gd name="connsiteX0" fmla="*/ 0 w 66675"/>
                <a:gd name="connsiteY0" fmla="*/ 104775 h 104775"/>
                <a:gd name="connsiteX1" fmla="*/ 0 w 66675"/>
                <a:gd name="connsiteY1" fmla="*/ 0 h 104775"/>
                <a:gd name="connsiteX2" fmla="*/ 66675 w 66675"/>
                <a:gd name="connsiteY2" fmla="*/ 0 h 104775"/>
                <a:gd name="connsiteX3" fmla="*/ 66675 w 66675"/>
                <a:gd name="connsiteY3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04775">
                  <a:moveTo>
                    <a:pt x="0" y="104775"/>
                  </a:moveTo>
                  <a:lnTo>
                    <a:pt x="0" y="0"/>
                  </a:lnTo>
                  <a:lnTo>
                    <a:pt x="66675" y="0"/>
                  </a:lnTo>
                  <a:lnTo>
                    <a:pt x="66675" y="104775"/>
                  </a:lnTo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34" name="Freeform: Shape 280">
              <a:extLst>
                <a:ext uri="{FF2B5EF4-FFF2-40B4-BE49-F238E27FC236}">
                  <a16:creationId xmlns:a16="http://schemas.microsoft.com/office/drawing/2014/main" id="{92F315AD-6347-029A-7FAD-ECA4E60D6A23}"/>
                </a:ext>
              </a:extLst>
            </p:cNvPr>
            <p:cNvSpPr/>
            <p:nvPr/>
          </p:nvSpPr>
          <p:spPr>
            <a:xfrm>
              <a:off x="9851240" y="3255655"/>
              <a:ext cx="66675" cy="152400"/>
            </a:xfrm>
            <a:custGeom>
              <a:avLst/>
              <a:gdLst>
                <a:gd name="connsiteX0" fmla="*/ 0 w 66675"/>
                <a:gd name="connsiteY0" fmla="*/ 152400 h 152400"/>
                <a:gd name="connsiteX1" fmla="*/ 0 w 66675"/>
                <a:gd name="connsiteY1" fmla="*/ 0 h 152400"/>
                <a:gd name="connsiteX2" fmla="*/ 66675 w 66675"/>
                <a:gd name="connsiteY2" fmla="*/ 0 h 152400"/>
                <a:gd name="connsiteX3" fmla="*/ 66675 w 66675"/>
                <a:gd name="connsiteY3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52400">
                  <a:moveTo>
                    <a:pt x="0" y="152400"/>
                  </a:moveTo>
                  <a:lnTo>
                    <a:pt x="0" y="0"/>
                  </a:lnTo>
                  <a:lnTo>
                    <a:pt x="66675" y="0"/>
                  </a:lnTo>
                  <a:lnTo>
                    <a:pt x="66675" y="152400"/>
                  </a:lnTo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35" name="Freeform: Shape 281">
              <a:extLst>
                <a:ext uri="{FF2B5EF4-FFF2-40B4-BE49-F238E27FC236}">
                  <a16:creationId xmlns:a16="http://schemas.microsoft.com/office/drawing/2014/main" id="{39695BBB-BB0A-EEE7-137B-FE6CC163D5DF}"/>
                </a:ext>
              </a:extLst>
            </p:cNvPr>
            <p:cNvSpPr/>
            <p:nvPr/>
          </p:nvSpPr>
          <p:spPr>
            <a:xfrm>
              <a:off x="9956015" y="3198505"/>
              <a:ext cx="66675" cy="209550"/>
            </a:xfrm>
            <a:custGeom>
              <a:avLst/>
              <a:gdLst>
                <a:gd name="connsiteX0" fmla="*/ 0 w 66675"/>
                <a:gd name="connsiteY0" fmla="*/ 209550 h 209550"/>
                <a:gd name="connsiteX1" fmla="*/ 0 w 66675"/>
                <a:gd name="connsiteY1" fmla="*/ 0 h 209550"/>
                <a:gd name="connsiteX2" fmla="*/ 66675 w 66675"/>
                <a:gd name="connsiteY2" fmla="*/ 0 h 209550"/>
                <a:gd name="connsiteX3" fmla="*/ 66675 w 66675"/>
                <a:gd name="connsiteY3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209550">
                  <a:moveTo>
                    <a:pt x="0" y="209550"/>
                  </a:moveTo>
                  <a:lnTo>
                    <a:pt x="0" y="0"/>
                  </a:lnTo>
                  <a:lnTo>
                    <a:pt x="66675" y="0"/>
                  </a:lnTo>
                  <a:lnTo>
                    <a:pt x="66675" y="209550"/>
                  </a:lnTo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241" name="Groupe 240">
            <a:extLst>
              <a:ext uri="{FF2B5EF4-FFF2-40B4-BE49-F238E27FC236}">
                <a16:creationId xmlns:a16="http://schemas.microsoft.com/office/drawing/2014/main" id="{161E7FA9-F18D-BD3C-EA0F-C87B259F4B79}"/>
              </a:ext>
            </a:extLst>
          </p:cNvPr>
          <p:cNvGrpSpPr/>
          <p:nvPr/>
        </p:nvGrpSpPr>
        <p:grpSpPr>
          <a:xfrm>
            <a:off x="10816174" y="3020117"/>
            <a:ext cx="300990" cy="393383"/>
            <a:chOff x="10781269" y="3012290"/>
            <a:chExt cx="300990" cy="393383"/>
          </a:xfrm>
        </p:grpSpPr>
        <p:sp>
          <p:nvSpPr>
            <p:cNvPr id="237" name="Freeform: Shape 272">
              <a:extLst>
                <a:ext uri="{FF2B5EF4-FFF2-40B4-BE49-F238E27FC236}">
                  <a16:creationId xmlns:a16="http://schemas.microsoft.com/office/drawing/2014/main" id="{D6A792B3-99AE-1D8B-234B-89A0AE5C9800}"/>
                </a:ext>
              </a:extLst>
            </p:cNvPr>
            <p:cNvSpPr/>
            <p:nvPr/>
          </p:nvSpPr>
          <p:spPr>
            <a:xfrm>
              <a:off x="10781269" y="3012290"/>
              <a:ext cx="300990" cy="222885"/>
            </a:xfrm>
            <a:custGeom>
              <a:avLst/>
              <a:gdLst>
                <a:gd name="connsiteX0" fmla="*/ 300990 w 300990"/>
                <a:gd name="connsiteY0" fmla="*/ 222885 h 222885"/>
                <a:gd name="connsiteX1" fmla="*/ 176213 w 300990"/>
                <a:gd name="connsiteY1" fmla="*/ 200025 h 222885"/>
                <a:gd name="connsiteX2" fmla="*/ 208597 w 300990"/>
                <a:gd name="connsiteY2" fmla="*/ 166688 h 222885"/>
                <a:gd name="connsiteX3" fmla="*/ 0 w 300990"/>
                <a:gd name="connsiteY3" fmla="*/ 20003 h 222885"/>
                <a:gd name="connsiteX4" fmla="*/ 10478 w 300990"/>
                <a:gd name="connsiteY4" fmla="*/ 0 h 222885"/>
                <a:gd name="connsiteX5" fmla="*/ 242888 w 300990"/>
                <a:gd name="connsiteY5" fmla="*/ 120967 h 222885"/>
                <a:gd name="connsiteX6" fmla="*/ 274320 w 300990"/>
                <a:gd name="connsiteY6" fmla="*/ 81915 h 222885"/>
                <a:gd name="connsiteX7" fmla="*/ 300990 w 300990"/>
                <a:gd name="connsiteY7" fmla="*/ 222885 h 222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0990" h="222885">
                  <a:moveTo>
                    <a:pt x="300990" y="222885"/>
                  </a:moveTo>
                  <a:cubicBezTo>
                    <a:pt x="252413" y="211455"/>
                    <a:pt x="176213" y="200025"/>
                    <a:pt x="176213" y="200025"/>
                  </a:cubicBezTo>
                  <a:lnTo>
                    <a:pt x="208597" y="166688"/>
                  </a:lnTo>
                  <a:cubicBezTo>
                    <a:pt x="164782" y="91440"/>
                    <a:pt x="60960" y="40958"/>
                    <a:pt x="0" y="20003"/>
                  </a:cubicBezTo>
                  <a:cubicBezTo>
                    <a:pt x="0" y="13335"/>
                    <a:pt x="2857" y="4763"/>
                    <a:pt x="10478" y="0"/>
                  </a:cubicBezTo>
                  <a:cubicBezTo>
                    <a:pt x="146685" y="26670"/>
                    <a:pt x="232410" y="111442"/>
                    <a:pt x="242888" y="120967"/>
                  </a:cubicBezTo>
                  <a:cubicBezTo>
                    <a:pt x="252413" y="110490"/>
                    <a:pt x="274320" y="81915"/>
                    <a:pt x="274320" y="81915"/>
                  </a:cubicBezTo>
                  <a:cubicBezTo>
                    <a:pt x="274320" y="81915"/>
                    <a:pt x="298132" y="172402"/>
                    <a:pt x="300990" y="222885"/>
                  </a:cubicBezTo>
                  <a:close/>
                </a:path>
              </a:pathLst>
            </a:custGeom>
            <a:solidFill>
              <a:schemeClr val="bg1"/>
            </a:solidFill>
            <a:ln w="1905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38" name="Freeform: Shape 273">
              <a:extLst>
                <a:ext uri="{FF2B5EF4-FFF2-40B4-BE49-F238E27FC236}">
                  <a16:creationId xmlns:a16="http://schemas.microsoft.com/office/drawing/2014/main" id="{47595821-D7A2-75A0-595B-1C62B4DD792B}"/>
                </a:ext>
              </a:extLst>
            </p:cNvPr>
            <p:cNvSpPr/>
            <p:nvPr/>
          </p:nvSpPr>
          <p:spPr>
            <a:xfrm>
              <a:off x="11004154" y="3300898"/>
              <a:ext cx="66675" cy="104775"/>
            </a:xfrm>
            <a:custGeom>
              <a:avLst/>
              <a:gdLst>
                <a:gd name="connsiteX0" fmla="*/ 66675 w 66675"/>
                <a:gd name="connsiteY0" fmla="*/ 104775 h 104775"/>
                <a:gd name="connsiteX1" fmla="*/ 66675 w 66675"/>
                <a:gd name="connsiteY1" fmla="*/ 0 h 104775"/>
                <a:gd name="connsiteX2" fmla="*/ 0 w 66675"/>
                <a:gd name="connsiteY2" fmla="*/ 0 h 104775"/>
                <a:gd name="connsiteX3" fmla="*/ 0 w 66675"/>
                <a:gd name="connsiteY3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04775">
                  <a:moveTo>
                    <a:pt x="66675" y="104775"/>
                  </a:moveTo>
                  <a:lnTo>
                    <a:pt x="66675" y="0"/>
                  </a:lnTo>
                  <a:lnTo>
                    <a:pt x="0" y="0"/>
                  </a:lnTo>
                  <a:lnTo>
                    <a:pt x="0" y="104775"/>
                  </a:lnTo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39" name="Freeform: Shape 274">
              <a:extLst>
                <a:ext uri="{FF2B5EF4-FFF2-40B4-BE49-F238E27FC236}">
                  <a16:creationId xmlns:a16="http://schemas.microsoft.com/office/drawing/2014/main" id="{A9E5F476-0773-BB37-E291-E8B53CCA65B6}"/>
                </a:ext>
              </a:extLst>
            </p:cNvPr>
            <p:cNvSpPr/>
            <p:nvPr/>
          </p:nvSpPr>
          <p:spPr>
            <a:xfrm>
              <a:off x="10899379" y="3253273"/>
              <a:ext cx="66675" cy="152400"/>
            </a:xfrm>
            <a:custGeom>
              <a:avLst/>
              <a:gdLst>
                <a:gd name="connsiteX0" fmla="*/ 66675 w 66675"/>
                <a:gd name="connsiteY0" fmla="*/ 152400 h 152400"/>
                <a:gd name="connsiteX1" fmla="*/ 66675 w 66675"/>
                <a:gd name="connsiteY1" fmla="*/ 0 h 152400"/>
                <a:gd name="connsiteX2" fmla="*/ 0 w 66675"/>
                <a:gd name="connsiteY2" fmla="*/ 0 h 152400"/>
                <a:gd name="connsiteX3" fmla="*/ 0 w 66675"/>
                <a:gd name="connsiteY3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152400">
                  <a:moveTo>
                    <a:pt x="66675" y="152400"/>
                  </a:moveTo>
                  <a:lnTo>
                    <a:pt x="66675" y="0"/>
                  </a:lnTo>
                  <a:lnTo>
                    <a:pt x="0" y="0"/>
                  </a:lnTo>
                  <a:lnTo>
                    <a:pt x="0" y="152400"/>
                  </a:lnTo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40" name="Freeform: Shape 275">
              <a:extLst>
                <a:ext uri="{FF2B5EF4-FFF2-40B4-BE49-F238E27FC236}">
                  <a16:creationId xmlns:a16="http://schemas.microsoft.com/office/drawing/2014/main" id="{94BDAC87-D4AB-864D-FE21-60215D53DA8B}"/>
                </a:ext>
              </a:extLst>
            </p:cNvPr>
            <p:cNvSpPr/>
            <p:nvPr/>
          </p:nvSpPr>
          <p:spPr>
            <a:xfrm>
              <a:off x="10794604" y="3196123"/>
              <a:ext cx="66675" cy="209550"/>
            </a:xfrm>
            <a:custGeom>
              <a:avLst/>
              <a:gdLst>
                <a:gd name="connsiteX0" fmla="*/ 66675 w 66675"/>
                <a:gd name="connsiteY0" fmla="*/ 209550 h 209550"/>
                <a:gd name="connsiteX1" fmla="*/ 66675 w 66675"/>
                <a:gd name="connsiteY1" fmla="*/ 0 h 209550"/>
                <a:gd name="connsiteX2" fmla="*/ 0 w 66675"/>
                <a:gd name="connsiteY2" fmla="*/ 0 h 209550"/>
                <a:gd name="connsiteX3" fmla="*/ 0 w 66675"/>
                <a:gd name="connsiteY3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209550">
                  <a:moveTo>
                    <a:pt x="66675" y="209550"/>
                  </a:moveTo>
                  <a:lnTo>
                    <a:pt x="66675" y="0"/>
                  </a:lnTo>
                  <a:lnTo>
                    <a:pt x="0" y="0"/>
                  </a:lnTo>
                  <a:lnTo>
                    <a:pt x="0" y="209550"/>
                  </a:lnTo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242" name="Graphique 698">
            <a:extLst>
              <a:ext uri="{FF2B5EF4-FFF2-40B4-BE49-F238E27FC236}">
                <a16:creationId xmlns:a16="http://schemas.microsoft.com/office/drawing/2014/main" id="{1D0979AD-A4D9-0704-CF52-244DFEBCE873}"/>
              </a:ext>
            </a:extLst>
          </p:cNvPr>
          <p:cNvGrpSpPr/>
          <p:nvPr/>
        </p:nvGrpSpPr>
        <p:grpSpPr>
          <a:xfrm>
            <a:off x="933639" y="4159326"/>
            <a:ext cx="585628" cy="292420"/>
            <a:chOff x="4549736" y="2650948"/>
            <a:chExt cx="3104435" cy="1550125"/>
          </a:xfrm>
          <a:solidFill>
            <a:schemeClr val="bg1"/>
          </a:solidFill>
        </p:grpSpPr>
        <p:sp>
          <p:nvSpPr>
            <p:cNvPr id="243" name="Forme libre : forme 245">
              <a:extLst>
                <a:ext uri="{FF2B5EF4-FFF2-40B4-BE49-F238E27FC236}">
                  <a16:creationId xmlns:a16="http://schemas.microsoft.com/office/drawing/2014/main" id="{07E46720-852E-040D-81DB-538F1E245AE1}"/>
                </a:ext>
              </a:extLst>
            </p:cNvPr>
            <p:cNvSpPr/>
            <p:nvPr/>
          </p:nvSpPr>
          <p:spPr>
            <a:xfrm>
              <a:off x="5644396" y="2650948"/>
              <a:ext cx="695325" cy="866775"/>
            </a:xfrm>
            <a:custGeom>
              <a:avLst/>
              <a:gdLst>
                <a:gd name="connsiteX0" fmla="*/ 348258 w 695325"/>
                <a:gd name="connsiteY0" fmla="*/ 5383 h 866775"/>
                <a:gd name="connsiteX1" fmla="*/ 233958 w 695325"/>
                <a:gd name="connsiteY1" fmla="*/ 26719 h 866775"/>
                <a:gd name="connsiteX2" fmla="*/ 5358 w 695325"/>
                <a:gd name="connsiteY2" fmla="*/ 348283 h 866775"/>
                <a:gd name="connsiteX3" fmla="*/ 5358 w 695325"/>
                <a:gd name="connsiteY3" fmla="*/ 519733 h 866775"/>
                <a:gd name="connsiteX4" fmla="*/ 348258 w 695325"/>
                <a:gd name="connsiteY4" fmla="*/ 862633 h 866775"/>
                <a:gd name="connsiteX5" fmla="*/ 698302 w 695325"/>
                <a:gd name="connsiteY5" fmla="*/ 519733 h 866775"/>
                <a:gd name="connsiteX6" fmla="*/ 698302 w 695325"/>
                <a:gd name="connsiteY6" fmla="*/ 348283 h 866775"/>
                <a:gd name="connsiteX7" fmla="*/ 348258 w 695325"/>
                <a:gd name="connsiteY7" fmla="*/ 5383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5325" h="866775">
                  <a:moveTo>
                    <a:pt x="348258" y="5383"/>
                  </a:moveTo>
                  <a:cubicBezTo>
                    <a:pt x="309122" y="4872"/>
                    <a:pt x="270274" y="12124"/>
                    <a:pt x="233958" y="26719"/>
                  </a:cubicBezTo>
                  <a:cubicBezTo>
                    <a:pt x="98227" y="76821"/>
                    <a:pt x="5358" y="198169"/>
                    <a:pt x="5358" y="348283"/>
                  </a:cubicBezTo>
                  <a:lnTo>
                    <a:pt x="5358" y="519733"/>
                  </a:lnTo>
                  <a:cubicBezTo>
                    <a:pt x="5358" y="705471"/>
                    <a:pt x="162520" y="862633"/>
                    <a:pt x="348258" y="862633"/>
                  </a:cubicBezTo>
                  <a:cubicBezTo>
                    <a:pt x="541139" y="862633"/>
                    <a:pt x="698302" y="705471"/>
                    <a:pt x="698302" y="519733"/>
                  </a:cubicBezTo>
                  <a:lnTo>
                    <a:pt x="698302" y="348283"/>
                  </a:lnTo>
                  <a:cubicBezTo>
                    <a:pt x="698302" y="155306"/>
                    <a:pt x="541139" y="5383"/>
                    <a:pt x="348258" y="5383"/>
                  </a:cubicBezTo>
                  <a:close/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4" name="Forme libre : forme 246">
              <a:extLst>
                <a:ext uri="{FF2B5EF4-FFF2-40B4-BE49-F238E27FC236}">
                  <a16:creationId xmlns:a16="http://schemas.microsoft.com/office/drawing/2014/main" id="{26E5FE74-C1C7-2EDD-EB87-C58932F8DAEA}"/>
                </a:ext>
              </a:extLst>
            </p:cNvPr>
            <p:cNvSpPr/>
            <p:nvPr/>
          </p:nvSpPr>
          <p:spPr>
            <a:xfrm>
              <a:off x="5287208" y="3658147"/>
              <a:ext cx="1409700" cy="542925"/>
            </a:xfrm>
            <a:custGeom>
              <a:avLst/>
              <a:gdLst>
                <a:gd name="connsiteX0" fmla="*/ 1412677 w 1409700"/>
                <a:gd name="connsiteY0" fmla="*/ 541234 h 542925"/>
                <a:gd name="connsiteX1" fmla="*/ 819745 w 1409700"/>
                <a:gd name="connsiteY1" fmla="*/ 5358 h 542925"/>
                <a:gd name="connsiteX2" fmla="*/ 598289 w 1409700"/>
                <a:gd name="connsiteY2" fmla="*/ 5358 h 542925"/>
                <a:gd name="connsiteX3" fmla="*/ 5358 w 1409700"/>
                <a:gd name="connsiteY3" fmla="*/ 541234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9700" h="542925">
                  <a:moveTo>
                    <a:pt x="1412677" y="541234"/>
                  </a:moveTo>
                  <a:cubicBezTo>
                    <a:pt x="1384102" y="241197"/>
                    <a:pt x="1126927" y="5358"/>
                    <a:pt x="819745" y="5358"/>
                  </a:cubicBezTo>
                  <a:lnTo>
                    <a:pt x="598289" y="5358"/>
                  </a:lnTo>
                  <a:cubicBezTo>
                    <a:pt x="291108" y="5358"/>
                    <a:pt x="33933" y="241197"/>
                    <a:pt x="5358" y="541234"/>
                  </a:cubicBezTo>
                  <a:close/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5" name="Forme libre : forme 247">
              <a:extLst>
                <a:ext uri="{FF2B5EF4-FFF2-40B4-BE49-F238E27FC236}">
                  <a16:creationId xmlns:a16="http://schemas.microsoft.com/office/drawing/2014/main" id="{2A113F28-7348-30BE-8435-092A7240EAC1}"/>
                </a:ext>
              </a:extLst>
            </p:cNvPr>
            <p:cNvSpPr/>
            <p:nvPr/>
          </p:nvSpPr>
          <p:spPr>
            <a:xfrm>
              <a:off x="6723102" y="2843760"/>
              <a:ext cx="609600" cy="752475"/>
            </a:xfrm>
            <a:custGeom>
              <a:avLst/>
              <a:gdLst>
                <a:gd name="connsiteX0" fmla="*/ 305395 w 609600"/>
                <a:gd name="connsiteY0" fmla="*/ 5358 h 752475"/>
                <a:gd name="connsiteX1" fmla="*/ 205383 w 609600"/>
                <a:gd name="connsiteY1" fmla="*/ 26884 h 752475"/>
                <a:gd name="connsiteX2" fmla="*/ 5358 w 609600"/>
                <a:gd name="connsiteY2" fmla="*/ 305395 h 752475"/>
                <a:gd name="connsiteX3" fmla="*/ 5358 w 609600"/>
                <a:gd name="connsiteY3" fmla="*/ 455509 h 752475"/>
                <a:gd name="connsiteX4" fmla="*/ 305395 w 609600"/>
                <a:gd name="connsiteY4" fmla="*/ 755547 h 752475"/>
                <a:gd name="connsiteX5" fmla="*/ 612577 w 609600"/>
                <a:gd name="connsiteY5" fmla="*/ 455509 h 752475"/>
                <a:gd name="connsiteX6" fmla="*/ 612577 w 609600"/>
                <a:gd name="connsiteY6" fmla="*/ 305395 h 752475"/>
                <a:gd name="connsiteX7" fmla="*/ 305395 w 609600"/>
                <a:gd name="connsiteY7" fmla="*/ 5358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9600" h="752475">
                  <a:moveTo>
                    <a:pt x="305395" y="5358"/>
                  </a:moveTo>
                  <a:cubicBezTo>
                    <a:pt x="270937" y="5626"/>
                    <a:pt x="236900" y="12952"/>
                    <a:pt x="205383" y="26884"/>
                  </a:cubicBezTo>
                  <a:cubicBezTo>
                    <a:pt x="91083" y="69747"/>
                    <a:pt x="5358" y="176808"/>
                    <a:pt x="5358" y="305395"/>
                  </a:cubicBezTo>
                  <a:lnTo>
                    <a:pt x="5358" y="455509"/>
                  </a:lnTo>
                  <a:cubicBezTo>
                    <a:pt x="6397" y="620783"/>
                    <a:pt x="140122" y="754507"/>
                    <a:pt x="305395" y="755547"/>
                  </a:cubicBezTo>
                  <a:cubicBezTo>
                    <a:pt x="476845" y="755547"/>
                    <a:pt x="612577" y="619720"/>
                    <a:pt x="612577" y="455509"/>
                  </a:cubicBezTo>
                  <a:lnTo>
                    <a:pt x="612577" y="305395"/>
                  </a:lnTo>
                  <a:cubicBezTo>
                    <a:pt x="612577" y="133945"/>
                    <a:pt x="476845" y="5358"/>
                    <a:pt x="305395" y="5358"/>
                  </a:cubicBezTo>
                  <a:close/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6" name="Forme libre : forme 248">
              <a:extLst>
                <a:ext uri="{FF2B5EF4-FFF2-40B4-BE49-F238E27FC236}">
                  <a16:creationId xmlns:a16="http://schemas.microsoft.com/office/drawing/2014/main" id="{DBE81F91-4207-65F8-1AAF-9F0C42264ECD}"/>
                </a:ext>
              </a:extLst>
            </p:cNvPr>
            <p:cNvSpPr/>
            <p:nvPr/>
          </p:nvSpPr>
          <p:spPr>
            <a:xfrm>
              <a:off x="6558796" y="3722536"/>
              <a:ext cx="1095375" cy="476250"/>
            </a:xfrm>
            <a:custGeom>
              <a:avLst/>
              <a:gdLst>
                <a:gd name="connsiteX0" fmla="*/ 141089 w 1095375"/>
                <a:gd name="connsiteY0" fmla="*/ 476845 h 476250"/>
                <a:gd name="connsiteX1" fmla="*/ 1091208 w 1095375"/>
                <a:gd name="connsiteY1" fmla="*/ 476845 h 476250"/>
                <a:gd name="connsiteX2" fmla="*/ 569714 w 1095375"/>
                <a:gd name="connsiteY2" fmla="*/ 5358 h 476250"/>
                <a:gd name="connsiteX3" fmla="*/ 376833 w 1095375"/>
                <a:gd name="connsiteY3" fmla="*/ 5358 h 476250"/>
                <a:gd name="connsiteX4" fmla="*/ 5358 w 1095375"/>
                <a:gd name="connsiteY4" fmla="*/ 16252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75" h="476250">
                  <a:moveTo>
                    <a:pt x="141089" y="476845"/>
                  </a:moveTo>
                  <a:lnTo>
                    <a:pt x="1091208" y="476845"/>
                  </a:lnTo>
                  <a:cubicBezTo>
                    <a:pt x="1063285" y="209570"/>
                    <a:pt x="838442" y="6287"/>
                    <a:pt x="569714" y="5358"/>
                  </a:cubicBezTo>
                  <a:lnTo>
                    <a:pt x="376833" y="5358"/>
                  </a:lnTo>
                  <a:cubicBezTo>
                    <a:pt x="233958" y="5358"/>
                    <a:pt x="105370" y="69556"/>
                    <a:pt x="5358" y="162520"/>
                  </a:cubicBezTo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7" name="Forme libre : forme 249">
              <a:extLst>
                <a:ext uri="{FF2B5EF4-FFF2-40B4-BE49-F238E27FC236}">
                  <a16:creationId xmlns:a16="http://schemas.microsoft.com/office/drawing/2014/main" id="{B19FDCBA-3D62-541C-0275-0D059DD5BAC6}"/>
                </a:ext>
              </a:extLst>
            </p:cNvPr>
            <p:cNvSpPr/>
            <p:nvPr/>
          </p:nvSpPr>
          <p:spPr>
            <a:xfrm>
              <a:off x="4785478" y="3151025"/>
              <a:ext cx="476250" cy="581024"/>
            </a:xfrm>
            <a:custGeom>
              <a:avLst/>
              <a:gdLst>
                <a:gd name="connsiteX0" fmla="*/ 241102 w 476250"/>
                <a:gd name="connsiteY0" fmla="*/ 5371 h 581025"/>
                <a:gd name="connsiteX1" fmla="*/ 162520 w 476250"/>
                <a:gd name="connsiteY1" fmla="*/ 19659 h 581025"/>
                <a:gd name="connsiteX2" fmla="*/ 5358 w 476250"/>
                <a:gd name="connsiteY2" fmla="*/ 241020 h 581025"/>
                <a:gd name="connsiteX3" fmla="*/ 5358 w 476250"/>
                <a:gd name="connsiteY3" fmla="*/ 355320 h 581025"/>
                <a:gd name="connsiteX4" fmla="*/ 241102 w 476250"/>
                <a:gd name="connsiteY4" fmla="*/ 583920 h 581025"/>
                <a:gd name="connsiteX5" fmla="*/ 476845 w 476250"/>
                <a:gd name="connsiteY5" fmla="*/ 355320 h 581025"/>
                <a:gd name="connsiteX6" fmla="*/ 476845 w 476250"/>
                <a:gd name="connsiteY6" fmla="*/ 241020 h 581025"/>
                <a:gd name="connsiteX7" fmla="*/ 245985 w 476250"/>
                <a:gd name="connsiteY7" fmla="*/ 5370 h 581025"/>
                <a:gd name="connsiteX8" fmla="*/ 241102 w 476250"/>
                <a:gd name="connsiteY8" fmla="*/ 5371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0" h="581025">
                  <a:moveTo>
                    <a:pt x="241102" y="5371"/>
                  </a:moveTo>
                  <a:cubicBezTo>
                    <a:pt x="214318" y="5960"/>
                    <a:pt x="187797" y="10782"/>
                    <a:pt x="162520" y="19659"/>
                  </a:cubicBezTo>
                  <a:cubicBezTo>
                    <a:pt x="69652" y="55282"/>
                    <a:pt x="5358" y="133959"/>
                    <a:pt x="5358" y="241020"/>
                  </a:cubicBezTo>
                  <a:lnTo>
                    <a:pt x="5358" y="355320"/>
                  </a:lnTo>
                  <a:cubicBezTo>
                    <a:pt x="5358" y="476859"/>
                    <a:pt x="112514" y="583920"/>
                    <a:pt x="241102" y="583920"/>
                  </a:cubicBezTo>
                  <a:cubicBezTo>
                    <a:pt x="369689" y="583920"/>
                    <a:pt x="476845" y="476859"/>
                    <a:pt x="476845" y="355320"/>
                  </a:cubicBezTo>
                  <a:lnTo>
                    <a:pt x="476845" y="241020"/>
                  </a:lnTo>
                  <a:cubicBezTo>
                    <a:pt x="478168" y="112196"/>
                    <a:pt x="374808" y="6693"/>
                    <a:pt x="245985" y="5370"/>
                  </a:cubicBezTo>
                  <a:cubicBezTo>
                    <a:pt x="244357" y="5353"/>
                    <a:pt x="242729" y="5354"/>
                    <a:pt x="241102" y="5371"/>
                  </a:cubicBezTo>
                  <a:close/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8" name="Forme libre : forme 250">
              <a:extLst>
                <a:ext uri="{FF2B5EF4-FFF2-40B4-BE49-F238E27FC236}">
                  <a16:creationId xmlns:a16="http://schemas.microsoft.com/office/drawing/2014/main" id="{5CD24951-CE9D-3537-3F6C-71535DFF73C9}"/>
                </a:ext>
              </a:extLst>
            </p:cNvPr>
            <p:cNvSpPr/>
            <p:nvPr/>
          </p:nvSpPr>
          <p:spPr>
            <a:xfrm>
              <a:off x="4549736" y="3829598"/>
              <a:ext cx="838199" cy="371475"/>
            </a:xfrm>
            <a:custGeom>
              <a:avLst/>
              <a:gdLst>
                <a:gd name="connsiteX0" fmla="*/ 834033 w 838200"/>
                <a:gd name="connsiteY0" fmla="*/ 126897 h 371475"/>
                <a:gd name="connsiteX1" fmla="*/ 555427 w 838200"/>
                <a:gd name="connsiteY1" fmla="*/ 5358 h 371475"/>
                <a:gd name="connsiteX2" fmla="*/ 405408 w 838200"/>
                <a:gd name="connsiteY2" fmla="*/ 5358 h 371475"/>
                <a:gd name="connsiteX3" fmla="*/ 5358 w 838200"/>
                <a:gd name="connsiteY3" fmla="*/ 369784 h 371475"/>
                <a:gd name="connsiteX4" fmla="*/ 755452 w 838200"/>
                <a:gd name="connsiteY4" fmla="*/ 369784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200" h="371475">
                  <a:moveTo>
                    <a:pt x="834033" y="126897"/>
                  </a:moveTo>
                  <a:cubicBezTo>
                    <a:pt x="762595" y="55459"/>
                    <a:pt x="662583" y="5358"/>
                    <a:pt x="555427" y="5358"/>
                  </a:cubicBezTo>
                  <a:lnTo>
                    <a:pt x="405408" y="5358"/>
                  </a:lnTo>
                  <a:cubicBezTo>
                    <a:pt x="198239" y="5358"/>
                    <a:pt x="19645" y="169759"/>
                    <a:pt x="5358" y="369784"/>
                  </a:cubicBezTo>
                  <a:lnTo>
                    <a:pt x="755452" y="369784"/>
                  </a:lnTo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</p:grpSp>
      <p:sp>
        <p:nvSpPr>
          <p:cNvPr id="255" name="Forme libre : forme 254">
            <a:extLst>
              <a:ext uri="{FF2B5EF4-FFF2-40B4-BE49-F238E27FC236}">
                <a16:creationId xmlns:a16="http://schemas.microsoft.com/office/drawing/2014/main" id="{8096935A-2A82-EC95-D1A1-6F67A59EEFFF}"/>
              </a:ext>
            </a:extLst>
          </p:cNvPr>
          <p:cNvSpPr/>
          <p:nvPr/>
        </p:nvSpPr>
        <p:spPr>
          <a:xfrm>
            <a:off x="7574475" y="4063170"/>
            <a:ext cx="290163" cy="485854"/>
          </a:xfrm>
          <a:custGeom>
            <a:avLst/>
            <a:gdLst>
              <a:gd name="connsiteX0" fmla="*/ 145082 w 290163"/>
              <a:gd name="connsiteY0" fmla="*/ 0 h 485854"/>
              <a:gd name="connsiteX1" fmla="*/ 0 w 290163"/>
              <a:gd name="connsiteY1" fmla="*/ 145082 h 485854"/>
              <a:gd name="connsiteX2" fmla="*/ 0 w 290163"/>
              <a:gd name="connsiteY2" fmla="*/ 340773 h 485854"/>
              <a:gd name="connsiteX3" fmla="*/ 145082 w 290163"/>
              <a:gd name="connsiteY3" fmla="*/ 485854 h 485854"/>
              <a:gd name="connsiteX4" fmla="*/ 290164 w 290163"/>
              <a:gd name="connsiteY4" fmla="*/ 340773 h 485854"/>
              <a:gd name="connsiteX5" fmla="*/ 290164 w 290163"/>
              <a:gd name="connsiteY5" fmla="*/ 145082 h 485854"/>
              <a:gd name="connsiteX6" fmla="*/ 145082 w 290163"/>
              <a:gd name="connsiteY6" fmla="*/ 0 h 485854"/>
              <a:gd name="connsiteX7" fmla="*/ 156084 w 290163"/>
              <a:gd name="connsiteY7" fmla="*/ 152417 h 485854"/>
              <a:gd name="connsiteX8" fmla="*/ 145082 w 290163"/>
              <a:gd name="connsiteY8" fmla="*/ 163419 h 485854"/>
              <a:gd name="connsiteX9" fmla="*/ 134080 w 290163"/>
              <a:gd name="connsiteY9" fmla="*/ 152417 h 485854"/>
              <a:gd name="connsiteX10" fmla="*/ 134080 w 290163"/>
              <a:gd name="connsiteY10" fmla="*/ 87210 h 485854"/>
              <a:gd name="connsiteX11" fmla="*/ 145082 w 290163"/>
              <a:gd name="connsiteY11" fmla="*/ 76208 h 485854"/>
              <a:gd name="connsiteX12" fmla="*/ 156084 w 290163"/>
              <a:gd name="connsiteY12" fmla="*/ 87210 h 485854"/>
              <a:gd name="connsiteX13" fmla="*/ 156084 w 290163"/>
              <a:gd name="connsiteY13" fmla="*/ 152417 h 485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0163" h="485854">
                <a:moveTo>
                  <a:pt x="145082" y="0"/>
                </a:moveTo>
                <a:cubicBezTo>
                  <a:pt x="65059" y="0"/>
                  <a:pt x="0" y="65133"/>
                  <a:pt x="0" y="145082"/>
                </a:cubicBezTo>
                <a:lnTo>
                  <a:pt x="0" y="340773"/>
                </a:lnTo>
                <a:cubicBezTo>
                  <a:pt x="0" y="420795"/>
                  <a:pt x="65133" y="485854"/>
                  <a:pt x="145082" y="485854"/>
                </a:cubicBezTo>
                <a:cubicBezTo>
                  <a:pt x="225031" y="485854"/>
                  <a:pt x="290164" y="420722"/>
                  <a:pt x="290164" y="340773"/>
                </a:cubicBezTo>
                <a:lnTo>
                  <a:pt x="290164" y="145082"/>
                </a:lnTo>
                <a:cubicBezTo>
                  <a:pt x="290164" y="65059"/>
                  <a:pt x="225031" y="0"/>
                  <a:pt x="145082" y="0"/>
                </a:cubicBezTo>
                <a:close/>
                <a:moveTo>
                  <a:pt x="156084" y="152417"/>
                </a:moveTo>
                <a:cubicBezTo>
                  <a:pt x="156084" y="158504"/>
                  <a:pt x="151169" y="163419"/>
                  <a:pt x="145082" y="163419"/>
                </a:cubicBezTo>
                <a:cubicBezTo>
                  <a:pt x="138994" y="163419"/>
                  <a:pt x="134080" y="158504"/>
                  <a:pt x="134080" y="152417"/>
                </a:cubicBezTo>
                <a:lnTo>
                  <a:pt x="134080" y="87210"/>
                </a:lnTo>
                <a:cubicBezTo>
                  <a:pt x="134080" y="81122"/>
                  <a:pt x="138994" y="76208"/>
                  <a:pt x="145082" y="76208"/>
                </a:cubicBezTo>
                <a:cubicBezTo>
                  <a:pt x="151169" y="76208"/>
                  <a:pt x="156084" y="81122"/>
                  <a:pt x="156084" y="87210"/>
                </a:cubicBezTo>
                <a:lnTo>
                  <a:pt x="156084" y="152417"/>
                </a:lnTo>
                <a:close/>
              </a:path>
            </a:pathLst>
          </a:custGeom>
          <a:solidFill>
            <a:schemeClr val="bg1"/>
          </a:solidFill>
          <a:ln w="73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259" name="Graphique 249">
            <a:extLst>
              <a:ext uri="{FF2B5EF4-FFF2-40B4-BE49-F238E27FC236}">
                <a16:creationId xmlns:a16="http://schemas.microsoft.com/office/drawing/2014/main" id="{93207AEB-2401-C1AE-5DA8-36F87FF5AE28}"/>
              </a:ext>
            </a:extLst>
          </p:cNvPr>
          <p:cNvGrpSpPr/>
          <p:nvPr/>
        </p:nvGrpSpPr>
        <p:grpSpPr>
          <a:xfrm>
            <a:off x="5376286" y="5159791"/>
            <a:ext cx="357056" cy="471184"/>
            <a:chOff x="2908606" y="6388135"/>
            <a:chExt cx="357056" cy="471184"/>
          </a:xfrm>
          <a:solidFill>
            <a:schemeClr val="bg1"/>
          </a:solidFill>
        </p:grpSpPr>
        <p:sp>
          <p:nvSpPr>
            <p:cNvPr id="260" name="Forme libre : forme 259">
              <a:extLst>
                <a:ext uri="{FF2B5EF4-FFF2-40B4-BE49-F238E27FC236}">
                  <a16:creationId xmlns:a16="http://schemas.microsoft.com/office/drawing/2014/main" id="{2B9E857F-3AAF-B773-CA54-9B2AF097E0F8}"/>
                </a:ext>
              </a:extLst>
            </p:cNvPr>
            <p:cNvSpPr/>
            <p:nvPr/>
          </p:nvSpPr>
          <p:spPr>
            <a:xfrm>
              <a:off x="2908606" y="6388135"/>
              <a:ext cx="357056" cy="471184"/>
            </a:xfrm>
            <a:custGeom>
              <a:avLst/>
              <a:gdLst>
                <a:gd name="connsiteX0" fmla="*/ 224590 w 357056"/>
                <a:gd name="connsiteY0" fmla="*/ 108481 h 471184"/>
                <a:gd name="connsiteX1" fmla="*/ 224590 w 357056"/>
                <a:gd name="connsiteY1" fmla="*/ 0 h 471184"/>
                <a:gd name="connsiteX2" fmla="*/ 22004 w 357056"/>
                <a:gd name="connsiteY2" fmla="*/ 0 h 471184"/>
                <a:gd name="connsiteX3" fmla="*/ 0 w 357056"/>
                <a:gd name="connsiteY3" fmla="*/ 22004 h 471184"/>
                <a:gd name="connsiteX4" fmla="*/ 0 w 357056"/>
                <a:gd name="connsiteY4" fmla="*/ 449181 h 471184"/>
                <a:gd name="connsiteX5" fmla="*/ 22004 w 357056"/>
                <a:gd name="connsiteY5" fmla="*/ 471185 h 471184"/>
                <a:gd name="connsiteX6" fmla="*/ 335052 w 357056"/>
                <a:gd name="connsiteY6" fmla="*/ 471185 h 471184"/>
                <a:gd name="connsiteX7" fmla="*/ 357056 w 357056"/>
                <a:gd name="connsiteY7" fmla="*/ 449181 h 471184"/>
                <a:gd name="connsiteX8" fmla="*/ 357056 w 357056"/>
                <a:gd name="connsiteY8" fmla="*/ 134079 h 471184"/>
                <a:gd name="connsiteX9" fmla="*/ 250262 w 357056"/>
                <a:gd name="connsiteY9" fmla="*/ 134079 h 471184"/>
                <a:gd name="connsiteX10" fmla="*/ 224590 w 357056"/>
                <a:gd name="connsiteY10" fmla="*/ 108408 h 471184"/>
                <a:gd name="connsiteX11" fmla="*/ 64399 w 357056"/>
                <a:gd name="connsiteY11" fmla="*/ 167526 h 471184"/>
                <a:gd name="connsiteX12" fmla="*/ 178528 w 357056"/>
                <a:gd name="connsiteY12" fmla="*/ 167526 h 471184"/>
                <a:gd name="connsiteX13" fmla="*/ 189530 w 357056"/>
                <a:gd name="connsiteY13" fmla="*/ 178528 h 471184"/>
                <a:gd name="connsiteX14" fmla="*/ 178528 w 357056"/>
                <a:gd name="connsiteY14" fmla="*/ 189530 h 471184"/>
                <a:gd name="connsiteX15" fmla="*/ 64399 w 357056"/>
                <a:gd name="connsiteY15" fmla="*/ 189530 h 471184"/>
                <a:gd name="connsiteX16" fmla="*/ 53397 w 357056"/>
                <a:gd name="connsiteY16" fmla="*/ 178528 h 471184"/>
                <a:gd name="connsiteX17" fmla="*/ 64399 w 357056"/>
                <a:gd name="connsiteY17" fmla="*/ 167526 h 471184"/>
                <a:gd name="connsiteX18" fmla="*/ 235592 w 357056"/>
                <a:gd name="connsiteY18" fmla="*/ 360723 h 471184"/>
                <a:gd name="connsiteX19" fmla="*/ 64399 w 357056"/>
                <a:gd name="connsiteY19" fmla="*/ 360723 h 471184"/>
                <a:gd name="connsiteX20" fmla="*/ 53397 w 357056"/>
                <a:gd name="connsiteY20" fmla="*/ 349721 h 471184"/>
                <a:gd name="connsiteX21" fmla="*/ 64399 w 357056"/>
                <a:gd name="connsiteY21" fmla="*/ 338719 h 471184"/>
                <a:gd name="connsiteX22" fmla="*/ 235592 w 357056"/>
                <a:gd name="connsiteY22" fmla="*/ 338719 h 471184"/>
                <a:gd name="connsiteX23" fmla="*/ 246595 w 357056"/>
                <a:gd name="connsiteY23" fmla="*/ 349721 h 471184"/>
                <a:gd name="connsiteX24" fmla="*/ 235592 w 357056"/>
                <a:gd name="connsiteY24" fmla="*/ 360723 h 471184"/>
                <a:gd name="connsiteX25" fmla="*/ 235592 w 357056"/>
                <a:gd name="connsiteY25" fmla="*/ 275127 h 471184"/>
                <a:gd name="connsiteX26" fmla="*/ 64399 w 357056"/>
                <a:gd name="connsiteY26" fmla="*/ 275127 h 471184"/>
                <a:gd name="connsiteX27" fmla="*/ 53397 w 357056"/>
                <a:gd name="connsiteY27" fmla="*/ 264125 h 471184"/>
                <a:gd name="connsiteX28" fmla="*/ 64399 w 357056"/>
                <a:gd name="connsiteY28" fmla="*/ 253123 h 471184"/>
                <a:gd name="connsiteX29" fmla="*/ 235592 w 357056"/>
                <a:gd name="connsiteY29" fmla="*/ 253123 h 471184"/>
                <a:gd name="connsiteX30" fmla="*/ 246595 w 357056"/>
                <a:gd name="connsiteY30" fmla="*/ 264125 h 471184"/>
                <a:gd name="connsiteX31" fmla="*/ 235592 w 357056"/>
                <a:gd name="connsiteY31" fmla="*/ 275127 h 47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57056" h="471184">
                  <a:moveTo>
                    <a:pt x="224590" y="108481"/>
                  </a:moveTo>
                  <a:lnTo>
                    <a:pt x="224590" y="0"/>
                  </a:lnTo>
                  <a:lnTo>
                    <a:pt x="22004" y="0"/>
                  </a:lnTo>
                  <a:cubicBezTo>
                    <a:pt x="9902" y="0"/>
                    <a:pt x="0" y="9902"/>
                    <a:pt x="0" y="22004"/>
                  </a:cubicBezTo>
                  <a:lnTo>
                    <a:pt x="0" y="449181"/>
                  </a:lnTo>
                  <a:cubicBezTo>
                    <a:pt x="0" y="461283"/>
                    <a:pt x="9902" y="471185"/>
                    <a:pt x="22004" y="471185"/>
                  </a:cubicBezTo>
                  <a:lnTo>
                    <a:pt x="335052" y="471185"/>
                  </a:lnTo>
                  <a:cubicBezTo>
                    <a:pt x="347154" y="471185"/>
                    <a:pt x="357056" y="461283"/>
                    <a:pt x="357056" y="449181"/>
                  </a:cubicBezTo>
                  <a:lnTo>
                    <a:pt x="357056" y="134079"/>
                  </a:lnTo>
                  <a:lnTo>
                    <a:pt x="250262" y="134079"/>
                  </a:lnTo>
                  <a:cubicBezTo>
                    <a:pt x="236106" y="134079"/>
                    <a:pt x="224590" y="122564"/>
                    <a:pt x="224590" y="108408"/>
                  </a:cubicBezTo>
                  <a:close/>
                  <a:moveTo>
                    <a:pt x="64399" y="167526"/>
                  </a:moveTo>
                  <a:lnTo>
                    <a:pt x="178528" y="167526"/>
                  </a:lnTo>
                  <a:cubicBezTo>
                    <a:pt x="184616" y="167526"/>
                    <a:pt x="189530" y="172440"/>
                    <a:pt x="189530" y="178528"/>
                  </a:cubicBezTo>
                  <a:cubicBezTo>
                    <a:pt x="189530" y="184616"/>
                    <a:pt x="184616" y="189530"/>
                    <a:pt x="178528" y="189530"/>
                  </a:cubicBezTo>
                  <a:lnTo>
                    <a:pt x="64399" y="189530"/>
                  </a:lnTo>
                  <a:cubicBezTo>
                    <a:pt x="58311" y="189530"/>
                    <a:pt x="53397" y="184616"/>
                    <a:pt x="53397" y="178528"/>
                  </a:cubicBezTo>
                  <a:cubicBezTo>
                    <a:pt x="53397" y="172440"/>
                    <a:pt x="58311" y="167526"/>
                    <a:pt x="64399" y="167526"/>
                  </a:cubicBezTo>
                  <a:close/>
                  <a:moveTo>
                    <a:pt x="235592" y="360723"/>
                  </a:moveTo>
                  <a:lnTo>
                    <a:pt x="64399" y="360723"/>
                  </a:lnTo>
                  <a:cubicBezTo>
                    <a:pt x="58311" y="360723"/>
                    <a:pt x="53397" y="355809"/>
                    <a:pt x="53397" y="349721"/>
                  </a:cubicBezTo>
                  <a:cubicBezTo>
                    <a:pt x="53397" y="343633"/>
                    <a:pt x="58311" y="338719"/>
                    <a:pt x="64399" y="338719"/>
                  </a:cubicBezTo>
                  <a:lnTo>
                    <a:pt x="235592" y="338719"/>
                  </a:lnTo>
                  <a:cubicBezTo>
                    <a:pt x="241680" y="338719"/>
                    <a:pt x="246595" y="343633"/>
                    <a:pt x="246595" y="349721"/>
                  </a:cubicBezTo>
                  <a:cubicBezTo>
                    <a:pt x="246595" y="355809"/>
                    <a:pt x="241680" y="360723"/>
                    <a:pt x="235592" y="360723"/>
                  </a:cubicBezTo>
                  <a:close/>
                  <a:moveTo>
                    <a:pt x="235592" y="275127"/>
                  </a:moveTo>
                  <a:lnTo>
                    <a:pt x="64399" y="275127"/>
                  </a:lnTo>
                  <a:cubicBezTo>
                    <a:pt x="58311" y="275127"/>
                    <a:pt x="53397" y="270213"/>
                    <a:pt x="53397" y="264125"/>
                  </a:cubicBezTo>
                  <a:cubicBezTo>
                    <a:pt x="53397" y="258037"/>
                    <a:pt x="58311" y="253123"/>
                    <a:pt x="64399" y="253123"/>
                  </a:cubicBezTo>
                  <a:lnTo>
                    <a:pt x="235592" y="253123"/>
                  </a:lnTo>
                  <a:cubicBezTo>
                    <a:pt x="241680" y="253123"/>
                    <a:pt x="246595" y="258037"/>
                    <a:pt x="246595" y="264125"/>
                  </a:cubicBezTo>
                  <a:cubicBezTo>
                    <a:pt x="246595" y="270213"/>
                    <a:pt x="241680" y="275127"/>
                    <a:pt x="235592" y="275127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61" name="Forme libre : forme 260">
              <a:extLst>
                <a:ext uri="{FF2B5EF4-FFF2-40B4-BE49-F238E27FC236}">
                  <a16:creationId xmlns:a16="http://schemas.microsoft.com/office/drawing/2014/main" id="{7DAD9252-F0E5-1DFF-87E7-389FEDFCE3FF}"/>
                </a:ext>
              </a:extLst>
            </p:cNvPr>
            <p:cNvSpPr/>
            <p:nvPr/>
          </p:nvSpPr>
          <p:spPr>
            <a:xfrm>
              <a:off x="3155201" y="6396130"/>
              <a:ext cx="104153" cy="104153"/>
            </a:xfrm>
            <a:custGeom>
              <a:avLst/>
              <a:gdLst>
                <a:gd name="connsiteX0" fmla="*/ 3667 w 104153"/>
                <a:gd name="connsiteY0" fmla="*/ 104153 h 104153"/>
                <a:gd name="connsiteX1" fmla="*/ 104154 w 104153"/>
                <a:gd name="connsiteY1" fmla="*/ 104153 h 104153"/>
                <a:gd name="connsiteX2" fmla="*/ 0 w 104153"/>
                <a:gd name="connsiteY2" fmla="*/ 0 h 104153"/>
                <a:gd name="connsiteX3" fmla="*/ 0 w 104153"/>
                <a:gd name="connsiteY3" fmla="*/ 100486 h 104153"/>
                <a:gd name="connsiteX4" fmla="*/ 3667 w 104153"/>
                <a:gd name="connsiteY4" fmla="*/ 104153 h 1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153" h="104153">
                  <a:moveTo>
                    <a:pt x="3667" y="104153"/>
                  </a:moveTo>
                  <a:lnTo>
                    <a:pt x="104154" y="104153"/>
                  </a:lnTo>
                  <a:lnTo>
                    <a:pt x="0" y="0"/>
                  </a:lnTo>
                  <a:lnTo>
                    <a:pt x="0" y="100486"/>
                  </a:lnTo>
                  <a:cubicBezTo>
                    <a:pt x="0" y="102540"/>
                    <a:pt x="1614" y="104153"/>
                    <a:pt x="3667" y="104153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262" name="Graphique 249">
            <a:extLst>
              <a:ext uri="{FF2B5EF4-FFF2-40B4-BE49-F238E27FC236}">
                <a16:creationId xmlns:a16="http://schemas.microsoft.com/office/drawing/2014/main" id="{B7A0AE0C-5352-CC11-3D5D-98F068756247}"/>
              </a:ext>
            </a:extLst>
          </p:cNvPr>
          <p:cNvGrpSpPr/>
          <p:nvPr/>
        </p:nvGrpSpPr>
        <p:grpSpPr>
          <a:xfrm>
            <a:off x="8630258" y="5170205"/>
            <a:ext cx="343339" cy="450354"/>
            <a:chOff x="8936678" y="5229683"/>
            <a:chExt cx="343339" cy="450354"/>
          </a:xfrm>
          <a:solidFill>
            <a:schemeClr val="bg1"/>
          </a:solidFill>
        </p:grpSpPr>
        <p:sp>
          <p:nvSpPr>
            <p:cNvPr id="263" name="Forme libre : forme 262">
              <a:extLst>
                <a:ext uri="{FF2B5EF4-FFF2-40B4-BE49-F238E27FC236}">
                  <a16:creationId xmlns:a16="http://schemas.microsoft.com/office/drawing/2014/main" id="{77BC1C1C-EAAA-5163-4376-597A2A665E4F}"/>
                </a:ext>
              </a:extLst>
            </p:cNvPr>
            <p:cNvSpPr/>
            <p:nvPr/>
          </p:nvSpPr>
          <p:spPr>
            <a:xfrm>
              <a:off x="8936678" y="5241565"/>
              <a:ext cx="343339" cy="438472"/>
            </a:xfrm>
            <a:custGeom>
              <a:avLst/>
              <a:gdLst>
                <a:gd name="connsiteX0" fmla="*/ 0 w 343339"/>
                <a:gd name="connsiteY0" fmla="*/ 22004 h 438472"/>
                <a:gd name="connsiteX1" fmla="*/ 0 w 343339"/>
                <a:gd name="connsiteY1" fmla="*/ 416468 h 438472"/>
                <a:gd name="connsiteX2" fmla="*/ 22004 w 343339"/>
                <a:gd name="connsiteY2" fmla="*/ 438472 h 438472"/>
                <a:gd name="connsiteX3" fmla="*/ 321335 w 343339"/>
                <a:gd name="connsiteY3" fmla="*/ 438472 h 438472"/>
                <a:gd name="connsiteX4" fmla="*/ 343340 w 343339"/>
                <a:gd name="connsiteY4" fmla="*/ 416468 h 438472"/>
                <a:gd name="connsiteX5" fmla="*/ 343340 w 343339"/>
                <a:gd name="connsiteY5" fmla="*/ 22004 h 438472"/>
                <a:gd name="connsiteX6" fmla="*/ 321335 w 343339"/>
                <a:gd name="connsiteY6" fmla="*/ 0 h 438472"/>
                <a:gd name="connsiteX7" fmla="*/ 243220 w 343339"/>
                <a:gd name="connsiteY7" fmla="*/ 0 h 438472"/>
                <a:gd name="connsiteX8" fmla="*/ 243220 w 343339"/>
                <a:gd name="connsiteY8" fmla="*/ 37627 h 438472"/>
                <a:gd name="connsiteX9" fmla="*/ 232218 w 343339"/>
                <a:gd name="connsiteY9" fmla="*/ 48629 h 438472"/>
                <a:gd name="connsiteX10" fmla="*/ 111121 w 343339"/>
                <a:gd name="connsiteY10" fmla="*/ 48629 h 438472"/>
                <a:gd name="connsiteX11" fmla="*/ 100119 w 343339"/>
                <a:gd name="connsiteY11" fmla="*/ 37627 h 438472"/>
                <a:gd name="connsiteX12" fmla="*/ 100119 w 343339"/>
                <a:gd name="connsiteY12" fmla="*/ 0 h 438472"/>
                <a:gd name="connsiteX13" fmla="*/ 22004 w 343339"/>
                <a:gd name="connsiteY13" fmla="*/ 0 h 438472"/>
                <a:gd name="connsiteX14" fmla="*/ 0 w 343339"/>
                <a:gd name="connsiteY14" fmla="*/ 22004 h 438472"/>
                <a:gd name="connsiteX15" fmla="*/ 111121 w 343339"/>
                <a:gd name="connsiteY15" fmla="*/ 110682 h 438472"/>
                <a:gd name="connsiteX16" fmla="*/ 232218 w 343339"/>
                <a:gd name="connsiteY16" fmla="*/ 110682 h 438472"/>
                <a:gd name="connsiteX17" fmla="*/ 243220 w 343339"/>
                <a:gd name="connsiteY17" fmla="*/ 121684 h 438472"/>
                <a:gd name="connsiteX18" fmla="*/ 232218 w 343339"/>
                <a:gd name="connsiteY18" fmla="*/ 132686 h 438472"/>
                <a:gd name="connsiteX19" fmla="*/ 111121 w 343339"/>
                <a:gd name="connsiteY19" fmla="*/ 132686 h 438472"/>
                <a:gd name="connsiteX20" fmla="*/ 100119 w 343339"/>
                <a:gd name="connsiteY20" fmla="*/ 121684 h 438472"/>
                <a:gd name="connsiteX21" fmla="*/ 111121 w 343339"/>
                <a:gd name="connsiteY21" fmla="*/ 110682 h 438472"/>
                <a:gd name="connsiteX22" fmla="*/ 111121 w 343339"/>
                <a:gd name="connsiteY22" fmla="*/ 184396 h 438472"/>
                <a:gd name="connsiteX23" fmla="*/ 232218 w 343339"/>
                <a:gd name="connsiteY23" fmla="*/ 184396 h 438472"/>
                <a:gd name="connsiteX24" fmla="*/ 243220 w 343339"/>
                <a:gd name="connsiteY24" fmla="*/ 195398 h 438472"/>
                <a:gd name="connsiteX25" fmla="*/ 232218 w 343339"/>
                <a:gd name="connsiteY25" fmla="*/ 206400 h 438472"/>
                <a:gd name="connsiteX26" fmla="*/ 111121 w 343339"/>
                <a:gd name="connsiteY26" fmla="*/ 206400 h 438472"/>
                <a:gd name="connsiteX27" fmla="*/ 100119 w 343339"/>
                <a:gd name="connsiteY27" fmla="*/ 195398 h 438472"/>
                <a:gd name="connsiteX28" fmla="*/ 111121 w 343339"/>
                <a:gd name="connsiteY28" fmla="*/ 184396 h 438472"/>
                <a:gd name="connsiteX29" fmla="*/ 111121 w 343339"/>
                <a:gd name="connsiteY29" fmla="*/ 258110 h 438472"/>
                <a:gd name="connsiteX30" fmla="*/ 232218 w 343339"/>
                <a:gd name="connsiteY30" fmla="*/ 258110 h 438472"/>
                <a:gd name="connsiteX31" fmla="*/ 243220 w 343339"/>
                <a:gd name="connsiteY31" fmla="*/ 269112 h 438472"/>
                <a:gd name="connsiteX32" fmla="*/ 232218 w 343339"/>
                <a:gd name="connsiteY32" fmla="*/ 280114 h 438472"/>
                <a:gd name="connsiteX33" fmla="*/ 111121 w 343339"/>
                <a:gd name="connsiteY33" fmla="*/ 280114 h 438472"/>
                <a:gd name="connsiteX34" fmla="*/ 100119 w 343339"/>
                <a:gd name="connsiteY34" fmla="*/ 269112 h 438472"/>
                <a:gd name="connsiteX35" fmla="*/ 111121 w 343339"/>
                <a:gd name="connsiteY35" fmla="*/ 258110 h 438472"/>
                <a:gd name="connsiteX36" fmla="*/ 111121 w 343339"/>
                <a:gd name="connsiteY36" fmla="*/ 331824 h 438472"/>
                <a:gd name="connsiteX37" fmla="*/ 232218 w 343339"/>
                <a:gd name="connsiteY37" fmla="*/ 331824 h 438472"/>
                <a:gd name="connsiteX38" fmla="*/ 243220 w 343339"/>
                <a:gd name="connsiteY38" fmla="*/ 342827 h 438472"/>
                <a:gd name="connsiteX39" fmla="*/ 232218 w 343339"/>
                <a:gd name="connsiteY39" fmla="*/ 353829 h 438472"/>
                <a:gd name="connsiteX40" fmla="*/ 111121 w 343339"/>
                <a:gd name="connsiteY40" fmla="*/ 353829 h 438472"/>
                <a:gd name="connsiteX41" fmla="*/ 100119 w 343339"/>
                <a:gd name="connsiteY41" fmla="*/ 342827 h 438472"/>
                <a:gd name="connsiteX42" fmla="*/ 111121 w 343339"/>
                <a:gd name="connsiteY42" fmla="*/ 331824 h 43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43339" h="438472">
                  <a:moveTo>
                    <a:pt x="0" y="22004"/>
                  </a:moveTo>
                  <a:lnTo>
                    <a:pt x="0" y="416468"/>
                  </a:lnTo>
                  <a:cubicBezTo>
                    <a:pt x="0" y="428570"/>
                    <a:pt x="9902" y="438472"/>
                    <a:pt x="22004" y="438472"/>
                  </a:cubicBezTo>
                  <a:lnTo>
                    <a:pt x="321335" y="438472"/>
                  </a:lnTo>
                  <a:cubicBezTo>
                    <a:pt x="333438" y="438472"/>
                    <a:pt x="343340" y="428570"/>
                    <a:pt x="343340" y="416468"/>
                  </a:cubicBezTo>
                  <a:lnTo>
                    <a:pt x="343340" y="22004"/>
                  </a:lnTo>
                  <a:cubicBezTo>
                    <a:pt x="343340" y="9902"/>
                    <a:pt x="333438" y="0"/>
                    <a:pt x="321335" y="0"/>
                  </a:cubicBezTo>
                  <a:lnTo>
                    <a:pt x="243220" y="0"/>
                  </a:lnTo>
                  <a:lnTo>
                    <a:pt x="243220" y="37627"/>
                  </a:lnTo>
                  <a:cubicBezTo>
                    <a:pt x="243220" y="43715"/>
                    <a:pt x="238306" y="48629"/>
                    <a:pt x="232218" y="48629"/>
                  </a:cubicBezTo>
                  <a:lnTo>
                    <a:pt x="111121" y="48629"/>
                  </a:lnTo>
                  <a:cubicBezTo>
                    <a:pt x="105033" y="48629"/>
                    <a:pt x="100119" y="43715"/>
                    <a:pt x="100119" y="37627"/>
                  </a:cubicBezTo>
                  <a:lnTo>
                    <a:pt x="100119" y="0"/>
                  </a:lnTo>
                  <a:lnTo>
                    <a:pt x="22004" y="0"/>
                  </a:lnTo>
                  <a:cubicBezTo>
                    <a:pt x="9902" y="0"/>
                    <a:pt x="0" y="9902"/>
                    <a:pt x="0" y="22004"/>
                  </a:cubicBezTo>
                  <a:close/>
                  <a:moveTo>
                    <a:pt x="111121" y="110682"/>
                  </a:moveTo>
                  <a:lnTo>
                    <a:pt x="232218" y="110682"/>
                  </a:lnTo>
                  <a:cubicBezTo>
                    <a:pt x="238306" y="110682"/>
                    <a:pt x="243220" y="115596"/>
                    <a:pt x="243220" y="121684"/>
                  </a:cubicBezTo>
                  <a:cubicBezTo>
                    <a:pt x="243220" y="127771"/>
                    <a:pt x="238306" y="132686"/>
                    <a:pt x="232218" y="132686"/>
                  </a:cubicBezTo>
                  <a:lnTo>
                    <a:pt x="111121" y="132686"/>
                  </a:lnTo>
                  <a:cubicBezTo>
                    <a:pt x="105033" y="132686"/>
                    <a:pt x="100119" y="127771"/>
                    <a:pt x="100119" y="121684"/>
                  </a:cubicBezTo>
                  <a:cubicBezTo>
                    <a:pt x="100119" y="115596"/>
                    <a:pt x="105033" y="110682"/>
                    <a:pt x="111121" y="110682"/>
                  </a:cubicBezTo>
                  <a:close/>
                  <a:moveTo>
                    <a:pt x="111121" y="184396"/>
                  </a:moveTo>
                  <a:lnTo>
                    <a:pt x="232218" y="184396"/>
                  </a:lnTo>
                  <a:cubicBezTo>
                    <a:pt x="238306" y="184396"/>
                    <a:pt x="243220" y="189310"/>
                    <a:pt x="243220" y="195398"/>
                  </a:cubicBezTo>
                  <a:cubicBezTo>
                    <a:pt x="243220" y="201486"/>
                    <a:pt x="238306" y="206400"/>
                    <a:pt x="232218" y="206400"/>
                  </a:cubicBezTo>
                  <a:lnTo>
                    <a:pt x="111121" y="206400"/>
                  </a:lnTo>
                  <a:cubicBezTo>
                    <a:pt x="105033" y="206400"/>
                    <a:pt x="100119" y="201486"/>
                    <a:pt x="100119" y="195398"/>
                  </a:cubicBezTo>
                  <a:cubicBezTo>
                    <a:pt x="100119" y="189310"/>
                    <a:pt x="105033" y="184396"/>
                    <a:pt x="111121" y="184396"/>
                  </a:cubicBezTo>
                  <a:close/>
                  <a:moveTo>
                    <a:pt x="111121" y="258110"/>
                  </a:moveTo>
                  <a:lnTo>
                    <a:pt x="232218" y="258110"/>
                  </a:lnTo>
                  <a:cubicBezTo>
                    <a:pt x="238306" y="258110"/>
                    <a:pt x="243220" y="263024"/>
                    <a:pt x="243220" y="269112"/>
                  </a:cubicBezTo>
                  <a:cubicBezTo>
                    <a:pt x="243220" y="275200"/>
                    <a:pt x="238306" y="280114"/>
                    <a:pt x="232218" y="280114"/>
                  </a:cubicBezTo>
                  <a:lnTo>
                    <a:pt x="111121" y="280114"/>
                  </a:lnTo>
                  <a:cubicBezTo>
                    <a:pt x="105033" y="280114"/>
                    <a:pt x="100119" y="275200"/>
                    <a:pt x="100119" y="269112"/>
                  </a:cubicBezTo>
                  <a:cubicBezTo>
                    <a:pt x="100119" y="263024"/>
                    <a:pt x="105033" y="258110"/>
                    <a:pt x="111121" y="258110"/>
                  </a:cubicBezTo>
                  <a:close/>
                  <a:moveTo>
                    <a:pt x="111121" y="331824"/>
                  </a:moveTo>
                  <a:lnTo>
                    <a:pt x="232218" y="331824"/>
                  </a:lnTo>
                  <a:cubicBezTo>
                    <a:pt x="238306" y="331824"/>
                    <a:pt x="243220" y="336739"/>
                    <a:pt x="243220" y="342827"/>
                  </a:cubicBezTo>
                  <a:cubicBezTo>
                    <a:pt x="243220" y="348915"/>
                    <a:pt x="238306" y="353829"/>
                    <a:pt x="232218" y="353829"/>
                  </a:cubicBezTo>
                  <a:lnTo>
                    <a:pt x="111121" y="353829"/>
                  </a:lnTo>
                  <a:cubicBezTo>
                    <a:pt x="105033" y="353829"/>
                    <a:pt x="100119" y="348915"/>
                    <a:pt x="100119" y="342827"/>
                  </a:cubicBezTo>
                  <a:cubicBezTo>
                    <a:pt x="100119" y="336739"/>
                    <a:pt x="105033" y="331824"/>
                    <a:pt x="111121" y="331824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64" name="Forme libre : forme 263">
              <a:extLst>
                <a:ext uri="{FF2B5EF4-FFF2-40B4-BE49-F238E27FC236}">
                  <a16:creationId xmlns:a16="http://schemas.microsoft.com/office/drawing/2014/main" id="{8CF489B2-3796-4167-13F0-47217CD3E1F8}"/>
                </a:ext>
              </a:extLst>
            </p:cNvPr>
            <p:cNvSpPr/>
            <p:nvPr/>
          </p:nvSpPr>
          <p:spPr>
            <a:xfrm>
              <a:off x="9058802" y="5229683"/>
              <a:ext cx="99092" cy="38507"/>
            </a:xfrm>
            <a:custGeom>
              <a:avLst/>
              <a:gdLst>
                <a:gd name="connsiteX0" fmla="*/ 0 w 99092"/>
                <a:gd name="connsiteY0" fmla="*/ 0 h 38507"/>
                <a:gd name="connsiteX1" fmla="*/ 99092 w 99092"/>
                <a:gd name="connsiteY1" fmla="*/ 0 h 38507"/>
                <a:gd name="connsiteX2" fmla="*/ 99092 w 99092"/>
                <a:gd name="connsiteY2" fmla="*/ 38507 h 38507"/>
                <a:gd name="connsiteX3" fmla="*/ 0 w 99092"/>
                <a:gd name="connsiteY3" fmla="*/ 38507 h 3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092" h="38507">
                  <a:moveTo>
                    <a:pt x="0" y="0"/>
                  </a:moveTo>
                  <a:lnTo>
                    <a:pt x="99092" y="0"/>
                  </a:lnTo>
                  <a:lnTo>
                    <a:pt x="99092" y="38507"/>
                  </a:lnTo>
                  <a:lnTo>
                    <a:pt x="0" y="38507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265" name="Forme libre : forme 264">
            <a:extLst>
              <a:ext uri="{FF2B5EF4-FFF2-40B4-BE49-F238E27FC236}">
                <a16:creationId xmlns:a16="http://schemas.microsoft.com/office/drawing/2014/main" id="{F355F50F-ACEB-CF46-94E6-742E6BFF762D}"/>
              </a:ext>
            </a:extLst>
          </p:cNvPr>
          <p:cNvSpPr/>
          <p:nvPr/>
        </p:nvSpPr>
        <p:spPr>
          <a:xfrm>
            <a:off x="9667079" y="5196463"/>
            <a:ext cx="434438" cy="397837"/>
          </a:xfrm>
          <a:custGeom>
            <a:avLst/>
            <a:gdLst>
              <a:gd name="connsiteX0" fmla="*/ 80976 w 434438"/>
              <a:gd name="connsiteY0" fmla="*/ 175741 h 397837"/>
              <a:gd name="connsiteX1" fmla="*/ 198039 w 434438"/>
              <a:gd name="connsiteY1" fmla="*/ 278867 h 397837"/>
              <a:gd name="connsiteX2" fmla="*/ 198039 w 434438"/>
              <a:gd name="connsiteY2" fmla="*/ 327717 h 397837"/>
              <a:gd name="connsiteX3" fmla="*/ 136573 w 434438"/>
              <a:gd name="connsiteY3" fmla="*/ 327717 h 397837"/>
              <a:gd name="connsiteX4" fmla="*/ 103347 w 434438"/>
              <a:gd name="connsiteY4" fmla="*/ 360870 h 397837"/>
              <a:gd name="connsiteX5" fmla="*/ 103347 w 434438"/>
              <a:gd name="connsiteY5" fmla="*/ 390503 h 397837"/>
              <a:gd name="connsiteX6" fmla="*/ 110682 w 434438"/>
              <a:gd name="connsiteY6" fmla="*/ 397837 h 397837"/>
              <a:gd name="connsiteX7" fmla="*/ 321923 w 434438"/>
              <a:gd name="connsiteY7" fmla="*/ 397837 h 397837"/>
              <a:gd name="connsiteX8" fmla="*/ 329257 w 434438"/>
              <a:gd name="connsiteY8" fmla="*/ 390503 h 397837"/>
              <a:gd name="connsiteX9" fmla="*/ 329257 w 434438"/>
              <a:gd name="connsiteY9" fmla="*/ 360870 h 397837"/>
              <a:gd name="connsiteX10" fmla="*/ 296032 w 434438"/>
              <a:gd name="connsiteY10" fmla="*/ 327717 h 397837"/>
              <a:gd name="connsiteX11" fmla="*/ 234640 w 434438"/>
              <a:gd name="connsiteY11" fmla="*/ 327717 h 397837"/>
              <a:gd name="connsiteX12" fmla="*/ 234640 w 434438"/>
              <a:gd name="connsiteY12" fmla="*/ 278867 h 397837"/>
              <a:gd name="connsiteX13" fmla="*/ 351042 w 434438"/>
              <a:gd name="connsiteY13" fmla="*/ 178235 h 397837"/>
              <a:gd name="connsiteX14" fmla="*/ 420723 w 434438"/>
              <a:gd name="connsiteY14" fmla="*/ 108554 h 397837"/>
              <a:gd name="connsiteX15" fmla="*/ 434439 w 434438"/>
              <a:gd name="connsiteY15" fmla="*/ 75401 h 397837"/>
              <a:gd name="connsiteX16" fmla="*/ 420723 w 434438"/>
              <a:gd name="connsiteY16" fmla="*/ 42248 h 397837"/>
              <a:gd name="connsiteX17" fmla="*/ 387569 w 434438"/>
              <a:gd name="connsiteY17" fmla="*/ 28532 h 397837"/>
              <a:gd name="connsiteX18" fmla="*/ 356470 w 434438"/>
              <a:gd name="connsiteY18" fmla="*/ 28532 h 397837"/>
              <a:gd name="connsiteX19" fmla="*/ 356470 w 434438"/>
              <a:gd name="connsiteY19" fmla="*/ 7335 h 397837"/>
              <a:gd name="connsiteX20" fmla="*/ 349135 w 434438"/>
              <a:gd name="connsiteY20" fmla="*/ 0 h 397837"/>
              <a:gd name="connsiteX21" fmla="*/ 83470 w 434438"/>
              <a:gd name="connsiteY21" fmla="*/ 0 h 397837"/>
              <a:gd name="connsiteX22" fmla="*/ 76135 w 434438"/>
              <a:gd name="connsiteY22" fmla="*/ 7335 h 397837"/>
              <a:gd name="connsiteX23" fmla="*/ 76135 w 434438"/>
              <a:gd name="connsiteY23" fmla="*/ 28532 h 397837"/>
              <a:gd name="connsiteX24" fmla="*/ 46869 w 434438"/>
              <a:gd name="connsiteY24" fmla="*/ 28532 h 397837"/>
              <a:gd name="connsiteX25" fmla="*/ 13716 w 434438"/>
              <a:gd name="connsiteY25" fmla="*/ 42248 h 397837"/>
              <a:gd name="connsiteX26" fmla="*/ 0 w 434438"/>
              <a:gd name="connsiteY26" fmla="*/ 75401 h 397837"/>
              <a:gd name="connsiteX27" fmla="*/ 13716 w 434438"/>
              <a:gd name="connsiteY27" fmla="*/ 108554 h 397837"/>
              <a:gd name="connsiteX28" fmla="*/ 80903 w 434438"/>
              <a:gd name="connsiteY28" fmla="*/ 175741 h 397837"/>
              <a:gd name="connsiteX29" fmla="*/ 356470 w 434438"/>
              <a:gd name="connsiteY29" fmla="*/ 65133 h 397837"/>
              <a:gd name="connsiteX30" fmla="*/ 387569 w 434438"/>
              <a:gd name="connsiteY30" fmla="*/ 65133 h 397837"/>
              <a:gd name="connsiteX31" fmla="*/ 394831 w 434438"/>
              <a:gd name="connsiteY31" fmla="*/ 68140 h 397837"/>
              <a:gd name="connsiteX32" fmla="*/ 397838 w 434438"/>
              <a:gd name="connsiteY32" fmla="*/ 75401 h 397837"/>
              <a:gd name="connsiteX33" fmla="*/ 394831 w 434438"/>
              <a:gd name="connsiteY33" fmla="*/ 82663 h 397837"/>
              <a:gd name="connsiteX34" fmla="*/ 356543 w 434438"/>
              <a:gd name="connsiteY34" fmla="*/ 120950 h 397837"/>
              <a:gd name="connsiteX35" fmla="*/ 356543 w 434438"/>
              <a:gd name="connsiteY35" fmla="*/ 65133 h 397837"/>
              <a:gd name="connsiteX36" fmla="*/ 39681 w 434438"/>
              <a:gd name="connsiteY36" fmla="*/ 68140 h 397837"/>
              <a:gd name="connsiteX37" fmla="*/ 46943 w 434438"/>
              <a:gd name="connsiteY37" fmla="*/ 65133 h 397837"/>
              <a:gd name="connsiteX38" fmla="*/ 76208 w 434438"/>
              <a:gd name="connsiteY38" fmla="*/ 65133 h 397837"/>
              <a:gd name="connsiteX39" fmla="*/ 76208 w 434438"/>
              <a:gd name="connsiteY39" fmla="*/ 119117 h 397837"/>
              <a:gd name="connsiteX40" fmla="*/ 39755 w 434438"/>
              <a:gd name="connsiteY40" fmla="*/ 82663 h 397837"/>
              <a:gd name="connsiteX41" fmla="*/ 36747 w 434438"/>
              <a:gd name="connsiteY41" fmla="*/ 75401 h 397837"/>
              <a:gd name="connsiteX42" fmla="*/ 39755 w 434438"/>
              <a:gd name="connsiteY42" fmla="*/ 68140 h 39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34438" h="397837">
                <a:moveTo>
                  <a:pt x="80976" y="175741"/>
                </a:moveTo>
                <a:cubicBezTo>
                  <a:pt x="95279" y="230018"/>
                  <a:pt x="141341" y="271386"/>
                  <a:pt x="198039" y="278867"/>
                </a:cubicBezTo>
                <a:lnTo>
                  <a:pt x="198039" y="327717"/>
                </a:lnTo>
                <a:lnTo>
                  <a:pt x="136573" y="327717"/>
                </a:lnTo>
                <a:cubicBezTo>
                  <a:pt x="118236" y="327717"/>
                  <a:pt x="103347" y="342607"/>
                  <a:pt x="103347" y="360870"/>
                </a:cubicBezTo>
                <a:lnTo>
                  <a:pt x="103347" y="390503"/>
                </a:lnTo>
                <a:cubicBezTo>
                  <a:pt x="103347" y="394537"/>
                  <a:pt x="106648" y="397837"/>
                  <a:pt x="110682" y="397837"/>
                </a:cubicBezTo>
                <a:lnTo>
                  <a:pt x="321923" y="397837"/>
                </a:lnTo>
                <a:cubicBezTo>
                  <a:pt x="325957" y="397837"/>
                  <a:pt x="329257" y="394537"/>
                  <a:pt x="329257" y="390503"/>
                </a:cubicBezTo>
                <a:lnTo>
                  <a:pt x="329257" y="360870"/>
                </a:lnTo>
                <a:cubicBezTo>
                  <a:pt x="329257" y="342533"/>
                  <a:pt x="314369" y="327717"/>
                  <a:pt x="296032" y="327717"/>
                </a:cubicBezTo>
                <a:lnTo>
                  <a:pt x="234640" y="327717"/>
                </a:lnTo>
                <a:lnTo>
                  <a:pt x="234640" y="278867"/>
                </a:lnTo>
                <a:cubicBezTo>
                  <a:pt x="290457" y="271533"/>
                  <a:pt x="335932" y="231265"/>
                  <a:pt x="351042" y="178235"/>
                </a:cubicBezTo>
                <a:lnTo>
                  <a:pt x="420723" y="108554"/>
                </a:lnTo>
                <a:cubicBezTo>
                  <a:pt x="429597" y="99679"/>
                  <a:pt x="434439" y="87870"/>
                  <a:pt x="434439" y="75401"/>
                </a:cubicBezTo>
                <a:cubicBezTo>
                  <a:pt x="434439" y="62932"/>
                  <a:pt x="429597" y="51050"/>
                  <a:pt x="420723" y="42248"/>
                </a:cubicBezTo>
                <a:cubicBezTo>
                  <a:pt x="411847" y="33373"/>
                  <a:pt x="400111" y="28532"/>
                  <a:pt x="387569" y="28532"/>
                </a:cubicBezTo>
                <a:lnTo>
                  <a:pt x="356470" y="28532"/>
                </a:lnTo>
                <a:lnTo>
                  <a:pt x="356470" y="7335"/>
                </a:lnTo>
                <a:cubicBezTo>
                  <a:pt x="356470" y="3301"/>
                  <a:pt x="353169" y="0"/>
                  <a:pt x="349135" y="0"/>
                </a:cubicBezTo>
                <a:lnTo>
                  <a:pt x="83470" y="0"/>
                </a:lnTo>
                <a:cubicBezTo>
                  <a:pt x="79436" y="0"/>
                  <a:pt x="76135" y="3301"/>
                  <a:pt x="76135" y="7335"/>
                </a:cubicBezTo>
                <a:lnTo>
                  <a:pt x="76135" y="28532"/>
                </a:lnTo>
                <a:lnTo>
                  <a:pt x="46869" y="28532"/>
                </a:lnTo>
                <a:cubicBezTo>
                  <a:pt x="34547" y="28532"/>
                  <a:pt x="22445" y="33520"/>
                  <a:pt x="13716" y="42248"/>
                </a:cubicBezTo>
                <a:cubicBezTo>
                  <a:pt x="4841" y="51123"/>
                  <a:pt x="0" y="62859"/>
                  <a:pt x="0" y="75401"/>
                </a:cubicBezTo>
                <a:cubicBezTo>
                  <a:pt x="0" y="87944"/>
                  <a:pt x="4915" y="99753"/>
                  <a:pt x="13716" y="108554"/>
                </a:cubicBezTo>
                <a:lnTo>
                  <a:pt x="80903" y="175741"/>
                </a:lnTo>
                <a:close/>
                <a:moveTo>
                  <a:pt x="356470" y="65133"/>
                </a:moveTo>
                <a:lnTo>
                  <a:pt x="387569" y="65133"/>
                </a:lnTo>
                <a:cubicBezTo>
                  <a:pt x="390283" y="65133"/>
                  <a:pt x="392850" y="66233"/>
                  <a:pt x="394831" y="68140"/>
                </a:cubicBezTo>
                <a:cubicBezTo>
                  <a:pt x="396811" y="70047"/>
                  <a:pt x="397838" y="72614"/>
                  <a:pt x="397838" y="75401"/>
                </a:cubicBezTo>
                <a:cubicBezTo>
                  <a:pt x="397838" y="78189"/>
                  <a:pt x="396738" y="80682"/>
                  <a:pt x="394831" y="82663"/>
                </a:cubicBezTo>
                <a:lnTo>
                  <a:pt x="356543" y="120950"/>
                </a:lnTo>
                <a:lnTo>
                  <a:pt x="356543" y="65133"/>
                </a:lnTo>
                <a:close/>
                <a:moveTo>
                  <a:pt x="39681" y="68140"/>
                </a:moveTo>
                <a:cubicBezTo>
                  <a:pt x="41588" y="66233"/>
                  <a:pt x="44229" y="65133"/>
                  <a:pt x="46943" y="65133"/>
                </a:cubicBezTo>
                <a:lnTo>
                  <a:pt x="76208" y="65133"/>
                </a:lnTo>
                <a:lnTo>
                  <a:pt x="76208" y="119117"/>
                </a:lnTo>
                <a:lnTo>
                  <a:pt x="39755" y="82663"/>
                </a:lnTo>
                <a:cubicBezTo>
                  <a:pt x="37848" y="80756"/>
                  <a:pt x="36747" y="78115"/>
                  <a:pt x="36747" y="75401"/>
                </a:cubicBezTo>
                <a:cubicBezTo>
                  <a:pt x="36747" y="72687"/>
                  <a:pt x="37848" y="70120"/>
                  <a:pt x="39755" y="68140"/>
                </a:cubicBezTo>
                <a:close/>
              </a:path>
            </a:pathLst>
          </a:custGeom>
          <a:solidFill>
            <a:schemeClr val="bg1"/>
          </a:solidFill>
          <a:ln w="73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269" name="Graphique 249">
            <a:extLst>
              <a:ext uri="{FF2B5EF4-FFF2-40B4-BE49-F238E27FC236}">
                <a16:creationId xmlns:a16="http://schemas.microsoft.com/office/drawing/2014/main" id="{787E6D3A-DDBE-E1BB-3C28-BFFD0407ADC8}"/>
              </a:ext>
            </a:extLst>
          </p:cNvPr>
          <p:cNvGrpSpPr/>
          <p:nvPr/>
        </p:nvGrpSpPr>
        <p:grpSpPr>
          <a:xfrm>
            <a:off x="3154443" y="5247994"/>
            <a:ext cx="471258" cy="294783"/>
            <a:chOff x="2851468" y="5298336"/>
            <a:chExt cx="471258" cy="294783"/>
          </a:xfrm>
          <a:solidFill>
            <a:schemeClr val="bg1"/>
          </a:solidFill>
        </p:grpSpPr>
        <p:sp>
          <p:nvSpPr>
            <p:cNvPr id="270" name="Forme libre : forme 269">
              <a:extLst>
                <a:ext uri="{FF2B5EF4-FFF2-40B4-BE49-F238E27FC236}">
                  <a16:creationId xmlns:a16="http://schemas.microsoft.com/office/drawing/2014/main" id="{6CE14E37-D46C-73C3-6BB9-72998F3519A1}"/>
                </a:ext>
              </a:extLst>
            </p:cNvPr>
            <p:cNvSpPr/>
            <p:nvPr/>
          </p:nvSpPr>
          <p:spPr>
            <a:xfrm>
              <a:off x="2851468" y="5298336"/>
              <a:ext cx="471258" cy="76721"/>
            </a:xfrm>
            <a:custGeom>
              <a:avLst/>
              <a:gdLst>
                <a:gd name="connsiteX0" fmla="*/ 471258 w 471258"/>
                <a:gd name="connsiteY0" fmla="*/ 30953 h 76721"/>
                <a:gd name="connsiteX1" fmla="*/ 440306 w 471258"/>
                <a:gd name="connsiteY1" fmla="*/ 0 h 76721"/>
                <a:gd name="connsiteX2" fmla="*/ 30953 w 471258"/>
                <a:gd name="connsiteY2" fmla="*/ 0 h 76721"/>
                <a:gd name="connsiteX3" fmla="*/ 0 w 471258"/>
                <a:gd name="connsiteY3" fmla="*/ 30953 h 76721"/>
                <a:gd name="connsiteX4" fmla="*/ 0 w 471258"/>
                <a:gd name="connsiteY4" fmla="*/ 76722 h 76721"/>
                <a:gd name="connsiteX5" fmla="*/ 471258 w 471258"/>
                <a:gd name="connsiteY5" fmla="*/ 76722 h 76721"/>
                <a:gd name="connsiteX6" fmla="*/ 471258 w 471258"/>
                <a:gd name="connsiteY6" fmla="*/ 30953 h 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1258" h="76721">
                  <a:moveTo>
                    <a:pt x="471258" y="30953"/>
                  </a:moveTo>
                  <a:cubicBezTo>
                    <a:pt x="471258" y="13863"/>
                    <a:pt x="457396" y="0"/>
                    <a:pt x="440306" y="0"/>
                  </a:cubicBezTo>
                  <a:lnTo>
                    <a:pt x="30953" y="0"/>
                  </a:lnTo>
                  <a:cubicBezTo>
                    <a:pt x="13863" y="0"/>
                    <a:pt x="0" y="13863"/>
                    <a:pt x="0" y="30953"/>
                  </a:cubicBezTo>
                  <a:lnTo>
                    <a:pt x="0" y="76722"/>
                  </a:lnTo>
                  <a:lnTo>
                    <a:pt x="471258" y="76722"/>
                  </a:lnTo>
                  <a:lnTo>
                    <a:pt x="471258" y="30953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71" name="Forme libre : forme 270">
              <a:extLst>
                <a:ext uri="{FF2B5EF4-FFF2-40B4-BE49-F238E27FC236}">
                  <a16:creationId xmlns:a16="http://schemas.microsoft.com/office/drawing/2014/main" id="{FD763D9E-F783-57AD-1E59-41272016604C}"/>
                </a:ext>
              </a:extLst>
            </p:cNvPr>
            <p:cNvSpPr/>
            <p:nvPr/>
          </p:nvSpPr>
          <p:spPr>
            <a:xfrm>
              <a:off x="2851468" y="5396989"/>
              <a:ext cx="471258" cy="196131"/>
            </a:xfrm>
            <a:custGeom>
              <a:avLst/>
              <a:gdLst>
                <a:gd name="connsiteX0" fmla="*/ 0 w 471258"/>
                <a:gd name="connsiteY0" fmla="*/ 165179 h 196131"/>
                <a:gd name="connsiteX1" fmla="*/ 30953 w 471258"/>
                <a:gd name="connsiteY1" fmla="*/ 196131 h 196131"/>
                <a:gd name="connsiteX2" fmla="*/ 440306 w 471258"/>
                <a:gd name="connsiteY2" fmla="*/ 196131 h 196131"/>
                <a:gd name="connsiteX3" fmla="*/ 471258 w 471258"/>
                <a:gd name="connsiteY3" fmla="*/ 165179 h 196131"/>
                <a:gd name="connsiteX4" fmla="*/ 471258 w 471258"/>
                <a:gd name="connsiteY4" fmla="*/ 0 h 196131"/>
                <a:gd name="connsiteX5" fmla="*/ 0 w 471258"/>
                <a:gd name="connsiteY5" fmla="*/ 0 h 196131"/>
                <a:gd name="connsiteX6" fmla="*/ 0 w 471258"/>
                <a:gd name="connsiteY6" fmla="*/ 165179 h 196131"/>
                <a:gd name="connsiteX7" fmla="*/ 340846 w 471258"/>
                <a:gd name="connsiteY7" fmla="*/ 100633 h 196131"/>
                <a:gd name="connsiteX8" fmla="*/ 381921 w 471258"/>
                <a:gd name="connsiteY8" fmla="*/ 100633 h 196131"/>
                <a:gd name="connsiteX9" fmla="*/ 392923 w 471258"/>
                <a:gd name="connsiteY9" fmla="*/ 111635 h 196131"/>
                <a:gd name="connsiteX10" fmla="*/ 381921 w 471258"/>
                <a:gd name="connsiteY10" fmla="*/ 122637 h 196131"/>
                <a:gd name="connsiteX11" fmla="*/ 340846 w 471258"/>
                <a:gd name="connsiteY11" fmla="*/ 122637 h 196131"/>
                <a:gd name="connsiteX12" fmla="*/ 329844 w 471258"/>
                <a:gd name="connsiteY12" fmla="*/ 111635 h 196131"/>
                <a:gd name="connsiteX13" fmla="*/ 340846 w 471258"/>
                <a:gd name="connsiteY13" fmla="*/ 100633 h 196131"/>
                <a:gd name="connsiteX14" fmla="*/ 59925 w 471258"/>
                <a:gd name="connsiteY14" fmla="*/ 100633 h 196131"/>
                <a:gd name="connsiteX15" fmla="*/ 285542 w 471258"/>
                <a:gd name="connsiteY15" fmla="*/ 100633 h 196131"/>
                <a:gd name="connsiteX16" fmla="*/ 296544 w 471258"/>
                <a:gd name="connsiteY16" fmla="*/ 111635 h 196131"/>
                <a:gd name="connsiteX17" fmla="*/ 285542 w 471258"/>
                <a:gd name="connsiteY17" fmla="*/ 122637 h 196131"/>
                <a:gd name="connsiteX18" fmla="*/ 59925 w 471258"/>
                <a:gd name="connsiteY18" fmla="*/ 122637 h 196131"/>
                <a:gd name="connsiteX19" fmla="*/ 48923 w 471258"/>
                <a:gd name="connsiteY19" fmla="*/ 111635 h 196131"/>
                <a:gd name="connsiteX20" fmla="*/ 59925 w 471258"/>
                <a:gd name="connsiteY20" fmla="*/ 100633 h 196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258" h="196131">
                  <a:moveTo>
                    <a:pt x="0" y="165179"/>
                  </a:moveTo>
                  <a:cubicBezTo>
                    <a:pt x="0" y="182269"/>
                    <a:pt x="13863" y="196131"/>
                    <a:pt x="30953" y="196131"/>
                  </a:cubicBezTo>
                  <a:lnTo>
                    <a:pt x="440306" y="196131"/>
                  </a:lnTo>
                  <a:cubicBezTo>
                    <a:pt x="457396" y="196131"/>
                    <a:pt x="471258" y="182269"/>
                    <a:pt x="471258" y="165179"/>
                  </a:cubicBezTo>
                  <a:lnTo>
                    <a:pt x="471258" y="0"/>
                  </a:lnTo>
                  <a:lnTo>
                    <a:pt x="0" y="0"/>
                  </a:lnTo>
                  <a:lnTo>
                    <a:pt x="0" y="165179"/>
                  </a:lnTo>
                  <a:close/>
                  <a:moveTo>
                    <a:pt x="340846" y="100633"/>
                  </a:moveTo>
                  <a:lnTo>
                    <a:pt x="381921" y="100633"/>
                  </a:lnTo>
                  <a:cubicBezTo>
                    <a:pt x="388009" y="100633"/>
                    <a:pt x="392923" y="105547"/>
                    <a:pt x="392923" y="111635"/>
                  </a:cubicBezTo>
                  <a:cubicBezTo>
                    <a:pt x="392923" y="117723"/>
                    <a:pt x="388009" y="122637"/>
                    <a:pt x="381921" y="122637"/>
                  </a:cubicBezTo>
                  <a:lnTo>
                    <a:pt x="340846" y="122637"/>
                  </a:lnTo>
                  <a:cubicBezTo>
                    <a:pt x="334759" y="122637"/>
                    <a:pt x="329844" y="117723"/>
                    <a:pt x="329844" y="111635"/>
                  </a:cubicBezTo>
                  <a:cubicBezTo>
                    <a:pt x="329844" y="105547"/>
                    <a:pt x="334759" y="100633"/>
                    <a:pt x="340846" y="100633"/>
                  </a:cubicBezTo>
                  <a:close/>
                  <a:moveTo>
                    <a:pt x="59925" y="100633"/>
                  </a:moveTo>
                  <a:lnTo>
                    <a:pt x="285542" y="100633"/>
                  </a:lnTo>
                  <a:cubicBezTo>
                    <a:pt x="291630" y="100633"/>
                    <a:pt x="296544" y="105547"/>
                    <a:pt x="296544" y="111635"/>
                  </a:cubicBezTo>
                  <a:cubicBezTo>
                    <a:pt x="296544" y="117723"/>
                    <a:pt x="291630" y="122637"/>
                    <a:pt x="285542" y="122637"/>
                  </a:cubicBezTo>
                  <a:lnTo>
                    <a:pt x="59925" y="122637"/>
                  </a:lnTo>
                  <a:cubicBezTo>
                    <a:pt x="53837" y="122637"/>
                    <a:pt x="48923" y="117723"/>
                    <a:pt x="48923" y="111635"/>
                  </a:cubicBezTo>
                  <a:cubicBezTo>
                    <a:pt x="48923" y="105547"/>
                    <a:pt x="53837" y="100633"/>
                    <a:pt x="59925" y="100633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272" name="Graphique 249">
            <a:extLst>
              <a:ext uri="{FF2B5EF4-FFF2-40B4-BE49-F238E27FC236}">
                <a16:creationId xmlns:a16="http://schemas.microsoft.com/office/drawing/2014/main" id="{B7BD5237-7318-5892-250B-3C34C739B787}"/>
              </a:ext>
            </a:extLst>
          </p:cNvPr>
          <p:cNvGrpSpPr/>
          <p:nvPr/>
        </p:nvGrpSpPr>
        <p:grpSpPr>
          <a:xfrm>
            <a:off x="4195226" y="5236367"/>
            <a:ext cx="554434" cy="318034"/>
            <a:chOff x="4014101" y="5286674"/>
            <a:chExt cx="554434" cy="318034"/>
          </a:xfrm>
          <a:solidFill>
            <a:schemeClr val="bg1"/>
          </a:solidFill>
        </p:grpSpPr>
        <p:sp>
          <p:nvSpPr>
            <p:cNvPr id="273" name="Forme libre : forme 272">
              <a:extLst>
                <a:ext uri="{FF2B5EF4-FFF2-40B4-BE49-F238E27FC236}">
                  <a16:creationId xmlns:a16="http://schemas.microsoft.com/office/drawing/2014/main" id="{90EB73F3-97D0-FA62-D79F-4F114A208687}"/>
                </a:ext>
              </a:extLst>
            </p:cNvPr>
            <p:cNvSpPr/>
            <p:nvPr/>
          </p:nvSpPr>
          <p:spPr>
            <a:xfrm>
              <a:off x="4451986" y="5286674"/>
              <a:ext cx="116548" cy="86182"/>
            </a:xfrm>
            <a:custGeom>
              <a:avLst/>
              <a:gdLst>
                <a:gd name="connsiteX0" fmla="*/ 93811 w 116548"/>
                <a:gd name="connsiteY0" fmla="*/ 2420 h 86182"/>
                <a:gd name="connsiteX1" fmla="*/ 6674 w 116548"/>
                <a:gd name="connsiteY1" fmla="*/ 59191 h 86182"/>
                <a:gd name="connsiteX2" fmla="*/ 2420 w 116548"/>
                <a:gd name="connsiteY2" fmla="*/ 79508 h 86182"/>
                <a:gd name="connsiteX3" fmla="*/ 22737 w 116548"/>
                <a:gd name="connsiteY3" fmla="*/ 83763 h 86182"/>
                <a:gd name="connsiteX4" fmla="*/ 109874 w 116548"/>
                <a:gd name="connsiteY4" fmla="*/ 26992 h 86182"/>
                <a:gd name="connsiteX5" fmla="*/ 114129 w 116548"/>
                <a:gd name="connsiteY5" fmla="*/ 6674 h 86182"/>
                <a:gd name="connsiteX6" fmla="*/ 93811 w 116548"/>
                <a:gd name="connsiteY6" fmla="*/ 2420 h 8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548" h="86182">
                  <a:moveTo>
                    <a:pt x="93811" y="2420"/>
                  </a:moveTo>
                  <a:lnTo>
                    <a:pt x="6674" y="59191"/>
                  </a:lnTo>
                  <a:cubicBezTo>
                    <a:pt x="-147" y="63592"/>
                    <a:pt x="-2054" y="72687"/>
                    <a:pt x="2420" y="79508"/>
                  </a:cubicBezTo>
                  <a:cubicBezTo>
                    <a:pt x="6894" y="86330"/>
                    <a:pt x="15916" y="88237"/>
                    <a:pt x="22737" y="83763"/>
                  </a:cubicBezTo>
                  <a:lnTo>
                    <a:pt x="109874" y="26992"/>
                  </a:lnTo>
                  <a:cubicBezTo>
                    <a:pt x="116696" y="22591"/>
                    <a:pt x="118603" y="13496"/>
                    <a:pt x="114129" y="6674"/>
                  </a:cubicBezTo>
                  <a:cubicBezTo>
                    <a:pt x="109728" y="-147"/>
                    <a:pt x="100633" y="-2054"/>
                    <a:pt x="93811" y="2420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74" name="Forme libre : forme 273">
              <a:extLst>
                <a:ext uri="{FF2B5EF4-FFF2-40B4-BE49-F238E27FC236}">
                  <a16:creationId xmlns:a16="http://schemas.microsoft.com/office/drawing/2014/main" id="{15030B29-3537-A7AA-D767-90980E8C5E56}"/>
                </a:ext>
              </a:extLst>
            </p:cNvPr>
            <p:cNvSpPr/>
            <p:nvPr/>
          </p:nvSpPr>
          <p:spPr>
            <a:xfrm>
              <a:off x="4452005" y="5488431"/>
              <a:ext cx="116479" cy="86080"/>
            </a:xfrm>
            <a:custGeom>
              <a:avLst/>
              <a:gdLst>
                <a:gd name="connsiteX0" fmla="*/ 109856 w 116479"/>
                <a:gd name="connsiteY0" fmla="*/ 59140 h 86080"/>
                <a:gd name="connsiteX1" fmla="*/ 22719 w 116479"/>
                <a:gd name="connsiteY1" fmla="*/ 2369 h 86080"/>
                <a:gd name="connsiteX2" fmla="*/ 2402 w 116479"/>
                <a:gd name="connsiteY2" fmla="*/ 6623 h 86080"/>
                <a:gd name="connsiteX3" fmla="*/ 6656 w 116479"/>
                <a:gd name="connsiteY3" fmla="*/ 26941 h 86080"/>
                <a:gd name="connsiteX4" fmla="*/ 93793 w 116479"/>
                <a:gd name="connsiteY4" fmla="*/ 83712 h 86080"/>
                <a:gd name="connsiteX5" fmla="*/ 114110 w 116479"/>
                <a:gd name="connsiteY5" fmla="*/ 79457 h 86080"/>
                <a:gd name="connsiteX6" fmla="*/ 109856 w 116479"/>
                <a:gd name="connsiteY6" fmla="*/ 59140 h 8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479" h="86080">
                  <a:moveTo>
                    <a:pt x="109856" y="59140"/>
                  </a:moveTo>
                  <a:lnTo>
                    <a:pt x="22719" y="2369"/>
                  </a:lnTo>
                  <a:cubicBezTo>
                    <a:pt x="15898" y="-2032"/>
                    <a:pt x="6876" y="-125"/>
                    <a:pt x="2402" y="6623"/>
                  </a:cubicBezTo>
                  <a:cubicBezTo>
                    <a:pt x="-2073" y="13371"/>
                    <a:pt x="-92" y="22467"/>
                    <a:pt x="6656" y="26941"/>
                  </a:cubicBezTo>
                  <a:lnTo>
                    <a:pt x="93793" y="83712"/>
                  </a:lnTo>
                  <a:cubicBezTo>
                    <a:pt x="100614" y="88112"/>
                    <a:pt x="109636" y="86206"/>
                    <a:pt x="114110" y="79457"/>
                  </a:cubicBezTo>
                  <a:cubicBezTo>
                    <a:pt x="118511" y="72636"/>
                    <a:pt x="116604" y="63615"/>
                    <a:pt x="109856" y="59140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75" name="Forme libre : forme 274">
              <a:extLst>
                <a:ext uri="{FF2B5EF4-FFF2-40B4-BE49-F238E27FC236}">
                  <a16:creationId xmlns:a16="http://schemas.microsoft.com/office/drawing/2014/main" id="{B4F139CE-2848-8CA4-1BB9-760ABFCA5492}"/>
                </a:ext>
              </a:extLst>
            </p:cNvPr>
            <p:cNvSpPr/>
            <p:nvPr/>
          </p:nvSpPr>
          <p:spPr>
            <a:xfrm>
              <a:off x="4476777" y="5415618"/>
              <a:ext cx="91685" cy="29927"/>
            </a:xfrm>
            <a:custGeom>
              <a:avLst/>
              <a:gdLst>
                <a:gd name="connsiteX0" fmla="*/ 77162 w 91685"/>
                <a:gd name="connsiteY0" fmla="*/ 29340 h 29927"/>
                <a:gd name="connsiteX1" fmla="*/ 91685 w 91685"/>
                <a:gd name="connsiteY1" fmla="*/ 14524 h 29927"/>
                <a:gd name="connsiteX2" fmla="*/ 76869 w 91685"/>
                <a:gd name="connsiteY2" fmla="*/ 1 h 29927"/>
                <a:gd name="connsiteX3" fmla="*/ 14524 w 91685"/>
                <a:gd name="connsiteY3" fmla="*/ 588 h 29927"/>
                <a:gd name="connsiteX4" fmla="*/ 1 w 91685"/>
                <a:gd name="connsiteY4" fmla="*/ 15404 h 29927"/>
                <a:gd name="connsiteX5" fmla="*/ 14817 w 91685"/>
                <a:gd name="connsiteY5" fmla="*/ 29927 h 29927"/>
                <a:gd name="connsiteX6" fmla="*/ 77162 w 91685"/>
                <a:gd name="connsiteY6" fmla="*/ 29340 h 2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685" h="29927">
                  <a:moveTo>
                    <a:pt x="77162" y="29340"/>
                  </a:moveTo>
                  <a:cubicBezTo>
                    <a:pt x="85230" y="29267"/>
                    <a:pt x="91759" y="22665"/>
                    <a:pt x="91685" y="14524"/>
                  </a:cubicBezTo>
                  <a:cubicBezTo>
                    <a:pt x="91612" y="6455"/>
                    <a:pt x="85010" y="-72"/>
                    <a:pt x="76869" y="1"/>
                  </a:cubicBezTo>
                  <a:lnTo>
                    <a:pt x="14524" y="588"/>
                  </a:lnTo>
                  <a:cubicBezTo>
                    <a:pt x="6455" y="661"/>
                    <a:pt x="-73" y="7262"/>
                    <a:pt x="1" y="15404"/>
                  </a:cubicBezTo>
                  <a:cubicBezTo>
                    <a:pt x="74" y="23472"/>
                    <a:pt x="6675" y="30000"/>
                    <a:pt x="14817" y="29927"/>
                  </a:cubicBezTo>
                  <a:lnTo>
                    <a:pt x="77162" y="29340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76" name="Forme libre : forme 275">
              <a:extLst>
                <a:ext uri="{FF2B5EF4-FFF2-40B4-BE49-F238E27FC236}">
                  <a16:creationId xmlns:a16="http://schemas.microsoft.com/office/drawing/2014/main" id="{98FA5AA0-81CC-E188-5E7C-091002138E1F}"/>
                </a:ext>
              </a:extLst>
            </p:cNvPr>
            <p:cNvSpPr/>
            <p:nvPr/>
          </p:nvSpPr>
          <p:spPr>
            <a:xfrm>
              <a:off x="4014101" y="5313664"/>
              <a:ext cx="407739" cy="291045"/>
            </a:xfrm>
            <a:custGeom>
              <a:avLst/>
              <a:gdLst>
                <a:gd name="connsiteX0" fmla="*/ 178235 w 407739"/>
                <a:gd name="connsiteY0" fmla="*/ 281950 h 291045"/>
                <a:gd name="connsiteX1" fmla="*/ 209407 w 407739"/>
                <a:gd name="connsiteY1" fmla="*/ 289431 h 291045"/>
                <a:gd name="connsiteX2" fmla="*/ 222903 w 407739"/>
                <a:gd name="connsiteY2" fmla="*/ 291045 h 291045"/>
                <a:gd name="connsiteX3" fmla="*/ 279674 w 407739"/>
                <a:gd name="connsiteY3" fmla="*/ 246523 h 291045"/>
                <a:gd name="connsiteX4" fmla="*/ 283635 w 407739"/>
                <a:gd name="connsiteY4" fmla="*/ 230460 h 291045"/>
                <a:gd name="connsiteX5" fmla="*/ 382948 w 407739"/>
                <a:gd name="connsiteY5" fmla="*/ 248650 h 291045"/>
                <a:gd name="connsiteX6" fmla="*/ 383241 w 407739"/>
                <a:gd name="connsiteY6" fmla="*/ 248650 h 291045"/>
                <a:gd name="connsiteX7" fmla="*/ 386028 w 407739"/>
                <a:gd name="connsiteY7" fmla="*/ 248870 h 291045"/>
                <a:gd name="connsiteX8" fmla="*/ 399524 w 407739"/>
                <a:gd name="connsiteY8" fmla="*/ 243736 h 291045"/>
                <a:gd name="connsiteX9" fmla="*/ 407739 w 407739"/>
                <a:gd name="connsiteY9" fmla="*/ 224959 h 291045"/>
                <a:gd name="connsiteX10" fmla="*/ 407739 w 407739"/>
                <a:gd name="connsiteY10" fmla="*/ 23913 h 291045"/>
                <a:gd name="connsiteX11" fmla="*/ 399524 w 407739"/>
                <a:gd name="connsiteY11" fmla="*/ 5136 h 291045"/>
                <a:gd name="connsiteX12" fmla="*/ 382874 w 407739"/>
                <a:gd name="connsiteY12" fmla="*/ 222 h 291045"/>
                <a:gd name="connsiteX13" fmla="*/ 29339 w 407739"/>
                <a:gd name="connsiteY13" fmla="*/ 64914 h 291045"/>
                <a:gd name="connsiteX14" fmla="*/ 29339 w 407739"/>
                <a:gd name="connsiteY14" fmla="*/ 49365 h 291045"/>
                <a:gd name="connsiteX15" fmla="*/ 14670 w 407739"/>
                <a:gd name="connsiteY15" fmla="*/ 34695 h 291045"/>
                <a:gd name="connsiteX16" fmla="*/ 0 w 407739"/>
                <a:gd name="connsiteY16" fmla="*/ 49365 h 291045"/>
                <a:gd name="connsiteX17" fmla="*/ 0 w 407739"/>
                <a:gd name="connsiteY17" fmla="*/ 199508 h 291045"/>
                <a:gd name="connsiteX18" fmla="*/ 14670 w 407739"/>
                <a:gd name="connsiteY18" fmla="*/ 214177 h 291045"/>
                <a:gd name="connsiteX19" fmla="*/ 29339 w 407739"/>
                <a:gd name="connsiteY19" fmla="*/ 199508 h 291045"/>
                <a:gd name="connsiteX20" fmla="*/ 29339 w 407739"/>
                <a:gd name="connsiteY20" fmla="*/ 183958 h 291045"/>
                <a:gd name="connsiteX21" fmla="*/ 122124 w 407739"/>
                <a:gd name="connsiteY21" fmla="*/ 200901 h 291045"/>
                <a:gd name="connsiteX22" fmla="*/ 178161 w 407739"/>
                <a:gd name="connsiteY22" fmla="*/ 281950 h 291045"/>
                <a:gd name="connsiteX23" fmla="*/ 254736 w 407739"/>
                <a:gd name="connsiteY23" fmla="*/ 225179 h 291045"/>
                <a:gd name="connsiteX24" fmla="*/ 251216 w 407739"/>
                <a:gd name="connsiteY24" fmla="*/ 239555 h 291045"/>
                <a:gd name="connsiteX25" fmla="*/ 216302 w 407739"/>
                <a:gd name="connsiteY25" fmla="*/ 260899 h 291045"/>
                <a:gd name="connsiteX26" fmla="*/ 185129 w 407739"/>
                <a:gd name="connsiteY26" fmla="*/ 253418 h 291045"/>
                <a:gd name="connsiteX27" fmla="*/ 151169 w 407739"/>
                <a:gd name="connsiteY27" fmla="*/ 206182 h 291045"/>
                <a:gd name="connsiteX28" fmla="*/ 254736 w 407739"/>
                <a:gd name="connsiteY28" fmla="*/ 225179 h 29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07739" h="291045">
                  <a:moveTo>
                    <a:pt x="178235" y="281950"/>
                  </a:moveTo>
                  <a:lnTo>
                    <a:pt x="209407" y="289431"/>
                  </a:lnTo>
                  <a:cubicBezTo>
                    <a:pt x="213882" y="290532"/>
                    <a:pt x="218429" y="291045"/>
                    <a:pt x="222903" y="291045"/>
                  </a:cubicBezTo>
                  <a:cubicBezTo>
                    <a:pt x="249162" y="291045"/>
                    <a:pt x="273146" y="273148"/>
                    <a:pt x="279674" y="246523"/>
                  </a:cubicBezTo>
                  <a:lnTo>
                    <a:pt x="283635" y="230460"/>
                  </a:lnTo>
                  <a:lnTo>
                    <a:pt x="382948" y="248650"/>
                  </a:lnTo>
                  <a:cubicBezTo>
                    <a:pt x="382948" y="248650"/>
                    <a:pt x="383168" y="248650"/>
                    <a:pt x="383241" y="248650"/>
                  </a:cubicBezTo>
                  <a:cubicBezTo>
                    <a:pt x="384195" y="248797"/>
                    <a:pt x="385148" y="248870"/>
                    <a:pt x="386028" y="248870"/>
                  </a:cubicBezTo>
                  <a:cubicBezTo>
                    <a:pt x="390943" y="248870"/>
                    <a:pt x="395637" y="247110"/>
                    <a:pt x="399524" y="243736"/>
                  </a:cubicBezTo>
                  <a:cubicBezTo>
                    <a:pt x="404732" y="239188"/>
                    <a:pt x="407739" y="232367"/>
                    <a:pt x="407739" y="224959"/>
                  </a:cubicBezTo>
                  <a:lnTo>
                    <a:pt x="407739" y="23913"/>
                  </a:lnTo>
                  <a:cubicBezTo>
                    <a:pt x="407739" y="16579"/>
                    <a:pt x="404732" y="9757"/>
                    <a:pt x="399524" y="5136"/>
                  </a:cubicBezTo>
                  <a:cubicBezTo>
                    <a:pt x="394903" y="1102"/>
                    <a:pt x="389109" y="-658"/>
                    <a:pt x="382874" y="222"/>
                  </a:cubicBezTo>
                  <a:lnTo>
                    <a:pt x="29339" y="64914"/>
                  </a:lnTo>
                  <a:lnTo>
                    <a:pt x="29339" y="49365"/>
                  </a:lnTo>
                  <a:cubicBezTo>
                    <a:pt x="29339" y="41297"/>
                    <a:pt x="22738" y="34695"/>
                    <a:pt x="14670" y="34695"/>
                  </a:cubicBezTo>
                  <a:cubicBezTo>
                    <a:pt x="6601" y="34695"/>
                    <a:pt x="0" y="41297"/>
                    <a:pt x="0" y="49365"/>
                  </a:cubicBezTo>
                  <a:lnTo>
                    <a:pt x="0" y="199508"/>
                  </a:lnTo>
                  <a:cubicBezTo>
                    <a:pt x="0" y="207576"/>
                    <a:pt x="6601" y="214177"/>
                    <a:pt x="14670" y="214177"/>
                  </a:cubicBezTo>
                  <a:cubicBezTo>
                    <a:pt x="22738" y="214177"/>
                    <a:pt x="29339" y="207576"/>
                    <a:pt x="29339" y="199508"/>
                  </a:cubicBezTo>
                  <a:lnTo>
                    <a:pt x="29339" y="183958"/>
                  </a:lnTo>
                  <a:lnTo>
                    <a:pt x="122124" y="200901"/>
                  </a:lnTo>
                  <a:cubicBezTo>
                    <a:pt x="117503" y="237868"/>
                    <a:pt x="141708" y="273222"/>
                    <a:pt x="178161" y="281950"/>
                  </a:cubicBezTo>
                  <a:close/>
                  <a:moveTo>
                    <a:pt x="254736" y="225179"/>
                  </a:moveTo>
                  <a:lnTo>
                    <a:pt x="251216" y="239555"/>
                  </a:lnTo>
                  <a:cubicBezTo>
                    <a:pt x="247402" y="255031"/>
                    <a:pt x="231778" y="264567"/>
                    <a:pt x="216302" y="260899"/>
                  </a:cubicBezTo>
                  <a:lnTo>
                    <a:pt x="185129" y="253418"/>
                  </a:lnTo>
                  <a:cubicBezTo>
                    <a:pt x="163712" y="248283"/>
                    <a:pt x="149262" y="227893"/>
                    <a:pt x="151169" y="206182"/>
                  </a:cubicBezTo>
                  <a:lnTo>
                    <a:pt x="254736" y="225179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277" name="Graphique 249">
            <a:extLst>
              <a:ext uri="{FF2B5EF4-FFF2-40B4-BE49-F238E27FC236}">
                <a16:creationId xmlns:a16="http://schemas.microsoft.com/office/drawing/2014/main" id="{AE2493C7-A3D0-A36F-069E-97F0246CFB91}"/>
              </a:ext>
            </a:extLst>
          </p:cNvPr>
          <p:cNvGrpSpPr/>
          <p:nvPr/>
        </p:nvGrpSpPr>
        <p:grpSpPr>
          <a:xfrm>
            <a:off x="10746077" y="4088876"/>
            <a:ext cx="441185" cy="434437"/>
            <a:chOff x="2866504" y="2872365"/>
            <a:chExt cx="441185" cy="434437"/>
          </a:xfrm>
          <a:solidFill>
            <a:schemeClr val="bg1"/>
          </a:solidFill>
        </p:grpSpPr>
        <p:sp>
          <p:nvSpPr>
            <p:cNvPr id="278" name="Forme libre : forme 277">
              <a:extLst>
                <a:ext uri="{FF2B5EF4-FFF2-40B4-BE49-F238E27FC236}">
                  <a16:creationId xmlns:a16="http://schemas.microsoft.com/office/drawing/2014/main" id="{417BD5BF-251B-F89E-4161-F4F84A4502E7}"/>
                </a:ext>
              </a:extLst>
            </p:cNvPr>
            <p:cNvSpPr/>
            <p:nvPr/>
          </p:nvSpPr>
          <p:spPr>
            <a:xfrm>
              <a:off x="3098063" y="2873978"/>
              <a:ext cx="91831" cy="204566"/>
            </a:xfrm>
            <a:custGeom>
              <a:avLst/>
              <a:gdLst>
                <a:gd name="connsiteX0" fmla="*/ 0 w 91831"/>
                <a:gd name="connsiteY0" fmla="*/ 0 h 204566"/>
                <a:gd name="connsiteX1" fmla="*/ 0 w 91831"/>
                <a:gd name="connsiteY1" fmla="*/ 204567 h 204566"/>
                <a:gd name="connsiteX2" fmla="*/ 91831 w 91831"/>
                <a:gd name="connsiteY2" fmla="*/ 204567 h 204566"/>
                <a:gd name="connsiteX3" fmla="*/ 0 w 91831"/>
                <a:gd name="connsiteY3" fmla="*/ 0 h 20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831" h="204566">
                  <a:moveTo>
                    <a:pt x="0" y="0"/>
                  </a:moveTo>
                  <a:lnTo>
                    <a:pt x="0" y="204567"/>
                  </a:lnTo>
                  <a:lnTo>
                    <a:pt x="91831" y="204567"/>
                  </a:lnTo>
                  <a:cubicBezTo>
                    <a:pt x="88971" y="127258"/>
                    <a:pt x="55891" y="53544"/>
                    <a:pt x="0" y="0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79" name="Forme libre : forme 278">
              <a:extLst>
                <a:ext uri="{FF2B5EF4-FFF2-40B4-BE49-F238E27FC236}">
                  <a16:creationId xmlns:a16="http://schemas.microsoft.com/office/drawing/2014/main" id="{4C71FFAE-410F-152B-39AC-04AC441FEC13}"/>
                </a:ext>
              </a:extLst>
            </p:cNvPr>
            <p:cNvSpPr/>
            <p:nvPr/>
          </p:nvSpPr>
          <p:spPr>
            <a:xfrm>
              <a:off x="2984227" y="2873978"/>
              <a:ext cx="91904" cy="204566"/>
            </a:xfrm>
            <a:custGeom>
              <a:avLst/>
              <a:gdLst>
                <a:gd name="connsiteX0" fmla="*/ 0 w 91904"/>
                <a:gd name="connsiteY0" fmla="*/ 204567 h 204566"/>
                <a:gd name="connsiteX1" fmla="*/ 91905 w 91904"/>
                <a:gd name="connsiteY1" fmla="*/ 204567 h 204566"/>
                <a:gd name="connsiteX2" fmla="*/ 91905 w 91904"/>
                <a:gd name="connsiteY2" fmla="*/ 0 h 204566"/>
                <a:gd name="connsiteX3" fmla="*/ 0 w 91904"/>
                <a:gd name="connsiteY3" fmla="*/ 204567 h 20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904" h="204566">
                  <a:moveTo>
                    <a:pt x="0" y="204567"/>
                  </a:moveTo>
                  <a:lnTo>
                    <a:pt x="91905" y="204567"/>
                  </a:lnTo>
                  <a:lnTo>
                    <a:pt x="91905" y="0"/>
                  </a:lnTo>
                  <a:cubicBezTo>
                    <a:pt x="35940" y="53617"/>
                    <a:pt x="2934" y="127258"/>
                    <a:pt x="0" y="204567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80" name="Forme libre : forme 279">
              <a:extLst>
                <a:ext uri="{FF2B5EF4-FFF2-40B4-BE49-F238E27FC236}">
                  <a16:creationId xmlns:a16="http://schemas.microsoft.com/office/drawing/2014/main" id="{3BA36C66-DEBD-4506-BB37-998BE64DE691}"/>
                </a:ext>
              </a:extLst>
            </p:cNvPr>
            <p:cNvSpPr/>
            <p:nvPr/>
          </p:nvSpPr>
          <p:spPr>
            <a:xfrm>
              <a:off x="2984154" y="3100549"/>
              <a:ext cx="91904" cy="204639"/>
            </a:xfrm>
            <a:custGeom>
              <a:avLst/>
              <a:gdLst>
                <a:gd name="connsiteX0" fmla="*/ 91905 w 91904"/>
                <a:gd name="connsiteY0" fmla="*/ 204640 h 204639"/>
                <a:gd name="connsiteX1" fmla="*/ 91905 w 91904"/>
                <a:gd name="connsiteY1" fmla="*/ 0 h 204639"/>
                <a:gd name="connsiteX2" fmla="*/ 0 w 91904"/>
                <a:gd name="connsiteY2" fmla="*/ 0 h 204639"/>
                <a:gd name="connsiteX3" fmla="*/ 91905 w 91904"/>
                <a:gd name="connsiteY3" fmla="*/ 204640 h 20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904" h="204639">
                  <a:moveTo>
                    <a:pt x="91905" y="204640"/>
                  </a:moveTo>
                  <a:lnTo>
                    <a:pt x="91905" y="0"/>
                  </a:lnTo>
                  <a:lnTo>
                    <a:pt x="0" y="0"/>
                  </a:lnTo>
                  <a:cubicBezTo>
                    <a:pt x="2861" y="77308"/>
                    <a:pt x="35940" y="151023"/>
                    <a:pt x="91905" y="204640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81" name="Forme libre : forme 280">
              <a:extLst>
                <a:ext uri="{FF2B5EF4-FFF2-40B4-BE49-F238E27FC236}">
                  <a16:creationId xmlns:a16="http://schemas.microsoft.com/office/drawing/2014/main" id="{4C1F8791-06A4-DF2D-6924-8AA7B450C5AB}"/>
                </a:ext>
              </a:extLst>
            </p:cNvPr>
            <p:cNvSpPr/>
            <p:nvPr/>
          </p:nvSpPr>
          <p:spPr>
            <a:xfrm>
              <a:off x="3127255" y="2872365"/>
              <a:ext cx="180435" cy="206180"/>
            </a:xfrm>
            <a:custGeom>
              <a:avLst/>
              <a:gdLst>
                <a:gd name="connsiteX0" fmla="*/ 180362 w 180435"/>
                <a:gd name="connsiteY0" fmla="*/ 206180 h 206180"/>
                <a:gd name="connsiteX1" fmla="*/ 0 w 180435"/>
                <a:gd name="connsiteY1" fmla="*/ 0 h 206180"/>
                <a:gd name="connsiteX2" fmla="*/ 84716 w 180435"/>
                <a:gd name="connsiteY2" fmla="*/ 206180 h 206180"/>
                <a:gd name="connsiteX3" fmla="*/ 180435 w 180435"/>
                <a:gd name="connsiteY3" fmla="*/ 206180 h 206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435" h="206180">
                  <a:moveTo>
                    <a:pt x="180362" y="206180"/>
                  </a:moveTo>
                  <a:cubicBezTo>
                    <a:pt x="175301" y="103054"/>
                    <a:pt x="99166" y="18264"/>
                    <a:pt x="0" y="0"/>
                  </a:cubicBezTo>
                  <a:cubicBezTo>
                    <a:pt x="51783" y="56184"/>
                    <a:pt x="82003" y="129605"/>
                    <a:pt x="84716" y="206180"/>
                  </a:cubicBezTo>
                  <a:lnTo>
                    <a:pt x="180435" y="206180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82" name="Forme libre : forme 281">
              <a:extLst>
                <a:ext uri="{FF2B5EF4-FFF2-40B4-BE49-F238E27FC236}">
                  <a16:creationId xmlns:a16="http://schemas.microsoft.com/office/drawing/2014/main" id="{559D646F-E4A8-456F-7380-233AF2C78F71}"/>
                </a:ext>
              </a:extLst>
            </p:cNvPr>
            <p:cNvSpPr/>
            <p:nvPr/>
          </p:nvSpPr>
          <p:spPr>
            <a:xfrm>
              <a:off x="2866578" y="3100549"/>
              <a:ext cx="180288" cy="206179"/>
            </a:xfrm>
            <a:custGeom>
              <a:avLst/>
              <a:gdLst>
                <a:gd name="connsiteX0" fmla="*/ 0 w 180288"/>
                <a:gd name="connsiteY0" fmla="*/ 0 h 206179"/>
                <a:gd name="connsiteX1" fmla="*/ 180288 w 180288"/>
                <a:gd name="connsiteY1" fmla="*/ 206180 h 206179"/>
                <a:gd name="connsiteX2" fmla="*/ 95645 w 180288"/>
                <a:gd name="connsiteY2" fmla="*/ 0 h 206179"/>
                <a:gd name="connsiteX3" fmla="*/ 0 w 180288"/>
                <a:gd name="connsiteY3" fmla="*/ 0 h 20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288" h="206179">
                  <a:moveTo>
                    <a:pt x="0" y="0"/>
                  </a:moveTo>
                  <a:cubicBezTo>
                    <a:pt x="5061" y="103127"/>
                    <a:pt x="81196" y="187843"/>
                    <a:pt x="180288" y="206180"/>
                  </a:cubicBezTo>
                  <a:cubicBezTo>
                    <a:pt x="128578" y="149996"/>
                    <a:pt x="98286" y="76575"/>
                    <a:pt x="9564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83" name="Forme libre : forme 282">
              <a:extLst>
                <a:ext uri="{FF2B5EF4-FFF2-40B4-BE49-F238E27FC236}">
                  <a16:creationId xmlns:a16="http://schemas.microsoft.com/office/drawing/2014/main" id="{AE9B0046-2B03-8EF2-23E6-FF1CE400BC12}"/>
                </a:ext>
              </a:extLst>
            </p:cNvPr>
            <p:cNvSpPr/>
            <p:nvPr/>
          </p:nvSpPr>
          <p:spPr>
            <a:xfrm>
              <a:off x="3127328" y="3100622"/>
              <a:ext cx="180361" cy="206179"/>
            </a:xfrm>
            <a:custGeom>
              <a:avLst/>
              <a:gdLst>
                <a:gd name="connsiteX0" fmla="*/ 0 w 180361"/>
                <a:gd name="connsiteY0" fmla="*/ 206180 h 206179"/>
                <a:gd name="connsiteX1" fmla="*/ 180362 w 180361"/>
                <a:gd name="connsiteY1" fmla="*/ 0 h 206179"/>
                <a:gd name="connsiteX2" fmla="*/ 84643 w 180361"/>
                <a:gd name="connsiteY2" fmla="*/ 0 h 206179"/>
                <a:gd name="connsiteX3" fmla="*/ 0 w 180361"/>
                <a:gd name="connsiteY3" fmla="*/ 206180 h 206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361" h="206179">
                  <a:moveTo>
                    <a:pt x="0" y="206180"/>
                  </a:moveTo>
                  <a:cubicBezTo>
                    <a:pt x="99166" y="187843"/>
                    <a:pt x="175227" y="103127"/>
                    <a:pt x="180362" y="0"/>
                  </a:cubicBezTo>
                  <a:lnTo>
                    <a:pt x="84643" y="0"/>
                  </a:lnTo>
                  <a:cubicBezTo>
                    <a:pt x="82003" y="76648"/>
                    <a:pt x="51710" y="149996"/>
                    <a:pt x="0" y="206180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84" name="Forme libre : forme 283">
              <a:extLst>
                <a:ext uri="{FF2B5EF4-FFF2-40B4-BE49-F238E27FC236}">
                  <a16:creationId xmlns:a16="http://schemas.microsoft.com/office/drawing/2014/main" id="{6FFEE2A7-5A84-4880-4377-FF575C6C3EF8}"/>
                </a:ext>
              </a:extLst>
            </p:cNvPr>
            <p:cNvSpPr/>
            <p:nvPr/>
          </p:nvSpPr>
          <p:spPr>
            <a:xfrm>
              <a:off x="3098136" y="3100549"/>
              <a:ext cx="91831" cy="204566"/>
            </a:xfrm>
            <a:custGeom>
              <a:avLst/>
              <a:gdLst>
                <a:gd name="connsiteX0" fmla="*/ 91831 w 91831"/>
                <a:gd name="connsiteY0" fmla="*/ 0 h 204566"/>
                <a:gd name="connsiteX1" fmla="*/ 0 w 91831"/>
                <a:gd name="connsiteY1" fmla="*/ 0 h 204566"/>
                <a:gd name="connsiteX2" fmla="*/ 0 w 91831"/>
                <a:gd name="connsiteY2" fmla="*/ 204566 h 204566"/>
                <a:gd name="connsiteX3" fmla="*/ 91831 w 91831"/>
                <a:gd name="connsiteY3" fmla="*/ 0 h 20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831" h="204566">
                  <a:moveTo>
                    <a:pt x="91831" y="0"/>
                  </a:moveTo>
                  <a:lnTo>
                    <a:pt x="0" y="0"/>
                  </a:lnTo>
                  <a:lnTo>
                    <a:pt x="0" y="204566"/>
                  </a:lnTo>
                  <a:cubicBezTo>
                    <a:pt x="55964" y="150949"/>
                    <a:pt x="88971" y="77308"/>
                    <a:pt x="91831" y="0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85" name="Forme libre : forme 284">
              <a:extLst>
                <a:ext uri="{FF2B5EF4-FFF2-40B4-BE49-F238E27FC236}">
                  <a16:creationId xmlns:a16="http://schemas.microsoft.com/office/drawing/2014/main" id="{75B86C9A-ECE4-D669-FD2D-B6938F2BF272}"/>
                </a:ext>
              </a:extLst>
            </p:cNvPr>
            <p:cNvSpPr/>
            <p:nvPr/>
          </p:nvSpPr>
          <p:spPr>
            <a:xfrm>
              <a:off x="2866504" y="2872365"/>
              <a:ext cx="180361" cy="206180"/>
            </a:xfrm>
            <a:custGeom>
              <a:avLst/>
              <a:gdLst>
                <a:gd name="connsiteX0" fmla="*/ 180362 w 180361"/>
                <a:gd name="connsiteY0" fmla="*/ 0 h 206180"/>
                <a:gd name="connsiteX1" fmla="*/ 0 w 180361"/>
                <a:gd name="connsiteY1" fmla="*/ 206180 h 206180"/>
                <a:gd name="connsiteX2" fmla="*/ 95645 w 180361"/>
                <a:gd name="connsiteY2" fmla="*/ 206180 h 206180"/>
                <a:gd name="connsiteX3" fmla="*/ 180288 w 180361"/>
                <a:gd name="connsiteY3" fmla="*/ 0 h 206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361" h="206180">
                  <a:moveTo>
                    <a:pt x="180362" y="0"/>
                  </a:moveTo>
                  <a:cubicBezTo>
                    <a:pt x="81196" y="18337"/>
                    <a:pt x="5134" y="103054"/>
                    <a:pt x="0" y="206180"/>
                  </a:cubicBezTo>
                  <a:lnTo>
                    <a:pt x="95645" y="206180"/>
                  </a:lnTo>
                  <a:cubicBezTo>
                    <a:pt x="98286" y="129532"/>
                    <a:pt x="128578" y="56184"/>
                    <a:pt x="180288" y="0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286" name="Forme libre : forme 285">
            <a:extLst>
              <a:ext uri="{FF2B5EF4-FFF2-40B4-BE49-F238E27FC236}">
                <a16:creationId xmlns:a16="http://schemas.microsoft.com/office/drawing/2014/main" id="{6424332C-35B1-FF63-5736-4AE3D7DA7102}"/>
              </a:ext>
            </a:extLst>
          </p:cNvPr>
          <p:cNvSpPr/>
          <p:nvPr/>
        </p:nvSpPr>
        <p:spPr>
          <a:xfrm>
            <a:off x="10791882" y="5164702"/>
            <a:ext cx="349574" cy="461356"/>
          </a:xfrm>
          <a:custGeom>
            <a:avLst/>
            <a:gdLst>
              <a:gd name="connsiteX0" fmla="*/ 286422 w 349574"/>
              <a:gd name="connsiteY0" fmla="*/ 126305 h 461356"/>
              <a:gd name="connsiteX1" fmla="*/ 349575 w 349574"/>
              <a:gd name="connsiteY1" fmla="*/ 63152 h 461356"/>
              <a:gd name="connsiteX2" fmla="*/ 286422 w 349574"/>
              <a:gd name="connsiteY2" fmla="*/ 0 h 461356"/>
              <a:gd name="connsiteX3" fmla="*/ 223270 w 349574"/>
              <a:gd name="connsiteY3" fmla="*/ 63152 h 461356"/>
              <a:gd name="connsiteX4" fmla="*/ 227157 w 349574"/>
              <a:gd name="connsiteY4" fmla="*/ 84716 h 461356"/>
              <a:gd name="connsiteX5" fmla="*/ 100412 w 349574"/>
              <a:gd name="connsiteY5" fmla="*/ 179775 h 461356"/>
              <a:gd name="connsiteX6" fmla="*/ 63152 w 349574"/>
              <a:gd name="connsiteY6" fmla="*/ 167526 h 461356"/>
              <a:gd name="connsiteX7" fmla="*/ 0 w 349574"/>
              <a:gd name="connsiteY7" fmla="*/ 230678 h 461356"/>
              <a:gd name="connsiteX8" fmla="*/ 63152 w 349574"/>
              <a:gd name="connsiteY8" fmla="*/ 293830 h 461356"/>
              <a:gd name="connsiteX9" fmla="*/ 100412 w 349574"/>
              <a:gd name="connsiteY9" fmla="*/ 281582 h 461356"/>
              <a:gd name="connsiteX10" fmla="*/ 227157 w 349574"/>
              <a:gd name="connsiteY10" fmla="*/ 376640 h 461356"/>
              <a:gd name="connsiteX11" fmla="*/ 223270 w 349574"/>
              <a:gd name="connsiteY11" fmla="*/ 398204 h 461356"/>
              <a:gd name="connsiteX12" fmla="*/ 286422 w 349574"/>
              <a:gd name="connsiteY12" fmla="*/ 461357 h 461356"/>
              <a:gd name="connsiteX13" fmla="*/ 349575 w 349574"/>
              <a:gd name="connsiteY13" fmla="*/ 398204 h 461356"/>
              <a:gd name="connsiteX14" fmla="*/ 286422 w 349574"/>
              <a:gd name="connsiteY14" fmla="*/ 335052 h 461356"/>
              <a:gd name="connsiteX15" fmla="*/ 249162 w 349574"/>
              <a:gd name="connsiteY15" fmla="*/ 347301 h 461356"/>
              <a:gd name="connsiteX16" fmla="*/ 122417 w 349574"/>
              <a:gd name="connsiteY16" fmla="*/ 252242 h 461356"/>
              <a:gd name="connsiteX17" fmla="*/ 126304 w 349574"/>
              <a:gd name="connsiteY17" fmla="*/ 230678 h 461356"/>
              <a:gd name="connsiteX18" fmla="*/ 122417 w 349574"/>
              <a:gd name="connsiteY18" fmla="*/ 209114 h 461356"/>
              <a:gd name="connsiteX19" fmla="*/ 249162 w 349574"/>
              <a:gd name="connsiteY19" fmla="*/ 114055 h 461356"/>
              <a:gd name="connsiteX20" fmla="*/ 286422 w 349574"/>
              <a:gd name="connsiteY20" fmla="*/ 126305 h 46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9574" h="461356">
                <a:moveTo>
                  <a:pt x="286422" y="126305"/>
                </a:moveTo>
                <a:cubicBezTo>
                  <a:pt x="321262" y="126305"/>
                  <a:pt x="349575" y="97992"/>
                  <a:pt x="349575" y="63152"/>
                </a:cubicBezTo>
                <a:cubicBezTo>
                  <a:pt x="349575" y="28312"/>
                  <a:pt x="321262" y="0"/>
                  <a:pt x="286422" y="0"/>
                </a:cubicBezTo>
                <a:cubicBezTo>
                  <a:pt x="251582" y="0"/>
                  <a:pt x="223270" y="28312"/>
                  <a:pt x="223270" y="63152"/>
                </a:cubicBezTo>
                <a:cubicBezTo>
                  <a:pt x="223270" y="70707"/>
                  <a:pt x="224664" y="77969"/>
                  <a:pt x="227157" y="84716"/>
                </a:cubicBezTo>
                <a:lnTo>
                  <a:pt x="100412" y="179775"/>
                </a:lnTo>
                <a:cubicBezTo>
                  <a:pt x="89924" y="172074"/>
                  <a:pt x="77088" y="167526"/>
                  <a:pt x="63152" y="167526"/>
                </a:cubicBezTo>
                <a:cubicBezTo>
                  <a:pt x="28312" y="167526"/>
                  <a:pt x="0" y="195838"/>
                  <a:pt x="0" y="230678"/>
                </a:cubicBezTo>
                <a:cubicBezTo>
                  <a:pt x="0" y="265518"/>
                  <a:pt x="28312" y="293830"/>
                  <a:pt x="63152" y="293830"/>
                </a:cubicBezTo>
                <a:cubicBezTo>
                  <a:pt x="77088" y="293830"/>
                  <a:pt x="89924" y="289210"/>
                  <a:pt x="100412" y="281582"/>
                </a:cubicBezTo>
                <a:lnTo>
                  <a:pt x="227157" y="376640"/>
                </a:lnTo>
                <a:cubicBezTo>
                  <a:pt x="224737" y="383388"/>
                  <a:pt x="223270" y="390576"/>
                  <a:pt x="223270" y="398204"/>
                </a:cubicBezTo>
                <a:cubicBezTo>
                  <a:pt x="223270" y="433044"/>
                  <a:pt x="251582" y="461357"/>
                  <a:pt x="286422" y="461357"/>
                </a:cubicBezTo>
                <a:cubicBezTo>
                  <a:pt x="321262" y="461357"/>
                  <a:pt x="349575" y="433044"/>
                  <a:pt x="349575" y="398204"/>
                </a:cubicBezTo>
                <a:cubicBezTo>
                  <a:pt x="349575" y="363364"/>
                  <a:pt x="321262" y="335052"/>
                  <a:pt x="286422" y="335052"/>
                </a:cubicBezTo>
                <a:cubicBezTo>
                  <a:pt x="272487" y="335052"/>
                  <a:pt x="259651" y="339673"/>
                  <a:pt x="249162" y="347301"/>
                </a:cubicBezTo>
                <a:lnTo>
                  <a:pt x="122417" y="252242"/>
                </a:lnTo>
                <a:cubicBezTo>
                  <a:pt x="124838" y="245495"/>
                  <a:pt x="126304" y="238233"/>
                  <a:pt x="126304" y="230678"/>
                </a:cubicBezTo>
                <a:cubicBezTo>
                  <a:pt x="126304" y="223123"/>
                  <a:pt x="124911" y="215862"/>
                  <a:pt x="122417" y="209114"/>
                </a:cubicBezTo>
                <a:lnTo>
                  <a:pt x="249162" y="114055"/>
                </a:lnTo>
                <a:cubicBezTo>
                  <a:pt x="259651" y="121757"/>
                  <a:pt x="272487" y="126305"/>
                  <a:pt x="286422" y="126305"/>
                </a:cubicBezTo>
                <a:close/>
              </a:path>
            </a:pathLst>
          </a:custGeom>
          <a:solidFill>
            <a:schemeClr val="bg1"/>
          </a:solidFill>
          <a:ln w="73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87" name="Forme libre : forme 286">
            <a:extLst>
              <a:ext uri="{FF2B5EF4-FFF2-40B4-BE49-F238E27FC236}">
                <a16:creationId xmlns:a16="http://schemas.microsoft.com/office/drawing/2014/main" id="{F031E3BC-DBB1-6444-BF25-76535A9B2CF9}"/>
              </a:ext>
            </a:extLst>
          </p:cNvPr>
          <p:cNvSpPr/>
          <p:nvPr/>
        </p:nvSpPr>
        <p:spPr>
          <a:xfrm>
            <a:off x="6402290" y="4071238"/>
            <a:ext cx="469791" cy="469717"/>
          </a:xfrm>
          <a:custGeom>
            <a:avLst/>
            <a:gdLst>
              <a:gd name="connsiteX0" fmla="*/ 14670 w 469791"/>
              <a:gd name="connsiteY0" fmla="*/ 256863 h 469717"/>
              <a:gd name="connsiteX1" fmla="*/ 36747 w 469791"/>
              <a:gd name="connsiteY1" fmla="*/ 256863 h 469717"/>
              <a:gd name="connsiteX2" fmla="*/ 212855 w 469791"/>
              <a:gd name="connsiteY2" fmla="*/ 432971 h 469717"/>
              <a:gd name="connsiteX3" fmla="*/ 212855 w 469791"/>
              <a:gd name="connsiteY3" fmla="*/ 455048 h 469717"/>
              <a:gd name="connsiteX4" fmla="*/ 227524 w 469791"/>
              <a:gd name="connsiteY4" fmla="*/ 469718 h 469717"/>
              <a:gd name="connsiteX5" fmla="*/ 242194 w 469791"/>
              <a:gd name="connsiteY5" fmla="*/ 469718 h 469717"/>
              <a:gd name="connsiteX6" fmla="*/ 256863 w 469791"/>
              <a:gd name="connsiteY6" fmla="*/ 455048 h 469717"/>
              <a:gd name="connsiteX7" fmla="*/ 256863 w 469791"/>
              <a:gd name="connsiteY7" fmla="*/ 432971 h 469717"/>
              <a:gd name="connsiteX8" fmla="*/ 433044 w 469791"/>
              <a:gd name="connsiteY8" fmla="*/ 256863 h 469717"/>
              <a:gd name="connsiteX9" fmla="*/ 455122 w 469791"/>
              <a:gd name="connsiteY9" fmla="*/ 256863 h 469717"/>
              <a:gd name="connsiteX10" fmla="*/ 469791 w 469791"/>
              <a:gd name="connsiteY10" fmla="*/ 242194 h 469717"/>
              <a:gd name="connsiteX11" fmla="*/ 469791 w 469791"/>
              <a:gd name="connsiteY11" fmla="*/ 227524 h 469717"/>
              <a:gd name="connsiteX12" fmla="*/ 455122 w 469791"/>
              <a:gd name="connsiteY12" fmla="*/ 212855 h 469717"/>
              <a:gd name="connsiteX13" fmla="*/ 433044 w 469791"/>
              <a:gd name="connsiteY13" fmla="*/ 212855 h 469717"/>
              <a:gd name="connsiteX14" fmla="*/ 256863 w 469791"/>
              <a:gd name="connsiteY14" fmla="*/ 36747 h 469717"/>
              <a:gd name="connsiteX15" fmla="*/ 256863 w 469791"/>
              <a:gd name="connsiteY15" fmla="*/ 14670 h 469717"/>
              <a:gd name="connsiteX16" fmla="*/ 242194 w 469791"/>
              <a:gd name="connsiteY16" fmla="*/ 0 h 469717"/>
              <a:gd name="connsiteX17" fmla="*/ 227524 w 469791"/>
              <a:gd name="connsiteY17" fmla="*/ 0 h 469717"/>
              <a:gd name="connsiteX18" fmla="*/ 212855 w 469791"/>
              <a:gd name="connsiteY18" fmla="*/ 14670 h 469717"/>
              <a:gd name="connsiteX19" fmla="*/ 212855 w 469791"/>
              <a:gd name="connsiteY19" fmla="*/ 36747 h 469717"/>
              <a:gd name="connsiteX20" fmla="*/ 36747 w 469791"/>
              <a:gd name="connsiteY20" fmla="*/ 212855 h 469717"/>
              <a:gd name="connsiteX21" fmla="*/ 14670 w 469791"/>
              <a:gd name="connsiteY21" fmla="*/ 212855 h 469717"/>
              <a:gd name="connsiteX22" fmla="*/ 0 w 469791"/>
              <a:gd name="connsiteY22" fmla="*/ 227524 h 469717"/>
              <a:gd name="connsiteX23" fmla="*/ 0 w 469791"/>
              <a:gd name="connsiteY23" fmla="*/ 242194 h 469717"/>
              <a:gd name="connsiteX24" fmla="*/ 14670 w 469791"/>
              <a:gd name="connsiteY24" fmla="*/ 256863 h 469717"/>
              <a:gd name="connsiteX25" fmla="*/ 100266 w 469791"/>
              <a:gd name="connsiteY25" fmla="*/ 212855 h 469717"/>
              <a:gd name="connsiteX26" fmla="*/ 81196 w 469791"/>
              <a:gd name="connsiteY26" fmla="*/ 212855 h 469717"/>
              <a:gd name="connsiteX27" fmla="*/ 212855 w 469791"/>
              <a:gd name="connsiteY27" fmla="*/ 81196 h 469717"/>
              <a:gd name="connsiteX28" fmla="*/ 212855 w 469791"/>
              <a:gd name="connsiteY28" fmla="*/ 100266 h 469717"/>
              <a:gd name="connsiteX29" fmla="*/ 227524 w 469791"/>
              <a:gd name="connsiteY29" fmla="*/ 114936 h 469717"/>
              <a:gd name="connsiteX30" fmla="*/ 242194 w 469791"/>
              <a:gd name="connsiteY30" fmla="*/ 114936 h 469717"/>
              <a:gd name="connsiteX31" fmla="*/ 256863 w 469791"/>
              <a:gd name="connsiteY31" fmla="*/ 100266 h 469717"/>
              <a:gd name="connsiteX32" fmla="*/ 256863 w 469791"/>
              <a:gd name="connsiteY32" fmla="*/ 81196 h 469717"/>
              <a:gd name="connsiteX33" fmla="*/ 388522 w 469791"/>
              <a:gd name="connsiteY33" fmla="*/ 212855 h 469717"/>
              <a:gd name="connsiteX34" fmla="*/ 369452 w 469791"/>
              <a:gd name="connsiteY34" fmla="*/ 212855 h 469717"/>
              <a:gd name="connsiteX35" fmla="*/ 354782 w 469791"/>
              <a:gd name="connsiteY35" fmla="*/ 227524 h 469717"/>
              <a:gd name="connsiteX36" fmla="*/ 354782 w 469791"/>
              <a:gd name="connsiteY36" fmla="*/ 242194 h 469717"/>
              <a:gd name="connsiteX37" fmla="*/ 369452 w 469791"/>
              <a:gd name="connsiteY37" fmla="*/ 256863 h 469717"/>
              <a:gd name="connsiteX38" fmla="*/ 388522 w 469791"/>
              <a:gd name="connsiteY38" fmla="*/ 256863 h 469717"/>
              <a:gd name="connsiteX39" fmla="*/ 256863 w 469791"/>
              <a:gd name="connsiteY39" fmla="*/ 388522 h 469717"/>
              <a:gd name="connsiteX40" fmla="*/ 256863 w 469791"/>
              <a:gd name="connsiteY40" fmla="*/ 369452 h 469717"/>
              <a:gd name="connsiteX41" fmla="*/ 242194 w 469791"/>
              <a:gd name="connsiteY41" fmla="*/ 354782 h 469717"/>
              <a:gd name="connsiteX42" fmla="*/ 227524 w 469791"/>
              <a:gd name="connsiteY42" fmla="*/ 354782 h 469717"/>
              <a:gd name="connsiteX43" fmla="*/ 212855 w 469791"/>
              <a:gd name="connsiteY43" fmla="*/ 369452 h 469717"/>
              <a:gd name="connsiteX44" fmla="*/ 212855 w 469791"/>
              <a:gd name="connsiteY44" fmla="*/ 388522 h 469717"/>
              <a:gd name="connsiteX45" fmla="*/ 81196 w 469791"/>
              <a:gd name="connsiteY45" fmla="*/ 256863 h 469717"/>
              <a:gd name="connsiteX46" fmla="*/ 100266 w 469791"/>
              <a:gd name="connsiteY46" fmla="*/ 256863 h 469717"/>
              <a:gd name="connsiteX47" fmla="*/ 114936 w 469791"/>
              <a:gd name="connsiteY47" fmla="*/ 242194 h 469717"/>
              <a:gd name="connsiteX48" fmla="*/ 114936 w 469791"/>
              <a:gd name="connsiteY48" fmla="*/ 227524 h 469717"/>
              <a:gd name="connsiteX49" fmla="*/ 100266 w 469791"/>
              <a:gd name="connsiteY49" fmla="*/ 212855 h 469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69791" h="469717">
                <a:moveTo>
                  <a:pt x="14670" y="256863"/>
                </a:moveTo>
                <a:lnTo>
                  <a:pt x="36747" y="256863"/>
                </a:lnTo>
                <a:cubicBezTo>
                  <a:pt x="46943" y="349281"/>
                  <a:pt x="120510" y="422776"/>
                  <a:pt x="212855" y="432971"/>
                </a:cubicBezTo>
                <a:lnTo>
                  <a:pt x="212855" y="455048"/>
                </a:lnTo>
                <a:cubicBezTo>
                  <a:pt x="212855" y="463117"/>
                  <a:pt x="219456" y="469718"/>
                  <a:pt x="227524" y="469718"/>
                </a:cubicBezTo>
                <a:lnTo>
                  <a:pt x="242194" y="469718"/>
                </a:lnTo>
                <a:cubicBezTo>
                  <a:pt x="250262" y="469718"/>
                  <a:pt x="256863" y="463117"/>
                  <a:pt x="256863" y="455048"/>
                </a:cubicBezTo>
                <a:lnTo>
                  <a:pt x="256863" y="432971"/>
                </a:lnTo>
                <a:cubicBezTo>
                  <a:pt x="349281" y="422776"/>
                  <a:pt x="422849" y="349208"/>
                  <a:pt x="433044" y="256863"/>
                </a:cubicBezTo>
                <a:lnTo>
                  <a:pt x="455122" y="256863"/>
                </a:lnTo>
                <a:cubicBezTo>
                  <a:pt x="463190" y="256863"/>
                  <a:pt x="469791" y="250262"/>
                  <a:pt x="469791" y="242194"/>
                </a:cubicBezTo>
                <a:lnTo>
                  <a:pt x="469791" y="227524"/>
                </a:lnTo>
                <a:cubicBezTo>
                  <a:pt x="469791" y="219456"/>
                  <a:pt x="463190" y="212855"/>
                  <a:pt x="455122" y="212855"/>
                </a:cubicBezTo>
                <a:lnTo>
                  <a:pt x="433044" y="212855"/>
                </a:lnTo>
                <a:cubicBezTo>
                  <a:pt x="422849" y="120437"/>
                  <a:pt x="349281" y="46942"/>
                  <a:pt x="256863" y="36747"/>
                </a:cubicBezTo>
                <a:lnTo>
                  <a:pt x="256863" y="14670"/>
                </a:lnTo>
                <a:cubicBezTo>
                  <a:pt x="256863" y="6601"/>
                  <a:pt x="250262" y="0"/>
                  <a:pt x="242194" y="0"/>
                </a:cubicBezTo>
                <a:lnTo>
                  <a:pt x="227524" y="0"/>
                </a:lnTo>
                <a:cubicBezTo>
                  <a:pt x="219456" y="0"/>
                  <a:pt x="212855" y="6601"/>
                  <a:pt x="212855" y="14670"/>
                </a:cubicBezTo>
                <a:lnTo>
                  <a:pt x="212855" y="36747"/>
                </a:lnTo>
                <a:cubicBezTo>
                  <a:pt x="120437" y="46942"/>
                  <a:pt x="46943" y="120510"/>
                  <a:pt x="36747" y="212855"/>
                </a:cubicBezTo>
                <a:lnTo>
                  <a:pt x="14670" y="212855"/>
                </a:lnTo>
                <a:cubicBezTo>
                  <a:pt x="6601" y="212855"/>
                  <a:pt x="0" y="219456"/>
                  <a:pt x="0" y="227524"/>
                </a:cubicBezTo>
                <a:lnTo>
                  <a:pt x="0" y="242194"/>
                </a:lnTo>
                <a:cubicBezTo>
                  <a:pt x="0" y="250262"/>
                  <a:pt x="6601" y="256863"/>
                  <a:pt x="14670" y="256863"/>
                </a:cubicBezTo>
                <a:close/>
                <a:moveTo>
                  <a:pt x="100266" y="212855"/>
                </a:moveTo>
                <a:lnTo>
                  <a:pt x="81196" y="212855"/>
                </a:lnTo>
                <a:cubicBezTo>
                  <a:pt x="90878" y="144788"/>
                  <a:pt x="144788" y="90951"/>
                  <a:pt x="212855" y="81196"/>
                </a:cubicBezTo>
                <a:lnTo>
                  <a:pt x="212855" y="100266"/>
                </a:lnTo>
                <a:cubicBezTo>
                  <a:pt x="212855" y="108335"/>
                  <a:pt x="219456" y="114936"/>
                  <a:pt x="227524" y="114936"/>
                </a:cubicBezTo>
                <a:lnTo>
                  <a:pt x="242194" y="114936"/>
                </a:lnTo>
                <a:cubicBezTo>
                  <a:pt x="250262" y="114936"/>
                  <a:pt x="256863" y="108335"/>
                  <a:pt x="256863" y="100266"/>
                </a:cubicBezTo>
                <a:lnTo>
                  <a:pt x="256863" y="81196"/>
                </a:lnTo>
                <a:cubicBezTo>
                  <a:pt x="324930" y="90878"/>
                  <a:pt x="378767" y="144788"/>
                  <a:pt x="388522" y="212855"/>
                </a:cubicBezTo>
                <a:lnTo>
                  <a:pt x="369452" y="212855"/>
                </a:lnTo>
                <a:cubicBezTo>
                  <a:pt x="361384" y="212855"/>
                  <a:pt x="354782" y="219456"/>
                  <a:pt x="354782" y="227524"/>
                </a:cubicBezTo>
                <a:lnTo>
                  <a:pt x="354782" y="242194"/>
                </a:lnTo>
                <a:cubicBezTo>
                  <a:pt x="354782" y="250262"/>
                  <a:pt x="361384" y="256863"/>
                  <a:pt x="369452" y="256863"/>
                </a:cubicBezTo>
                <a:lnTo>
                  <a:pt x="388522" y="256863"/>
                </a:lnTo>
                <a:cubicBezTo>
                  <a:pt x="378841" y="324930"/>
                  <a:pt x="324930" y="378767"/>
                  <a:pt x="256863" y="388522"/>
                </a:cubicBezTo>
                <a:lnTo>
                  <a:pt x="256863" y="369452"/>
                </a:lnTo>
                <a:cubicBezTo>
                  <a:pt x="256863" y="361384"/>
                  <a:pt x="250262" y="354782"/>
                  <a:pt x="242194" y="354782"/>
                </a:cubicBezTo>
                <a:lnTo>
                  <a:pt x="227524" y="354782"/>
                </a:lnTo>
                <a:cubicBezTo>
                  <a:pt x="219456" y="354782"/>
                  <a:pt x="212855" y="361384"/>
                  <a:pt x="212855" y="369452"/>
                </a:cubicBezTo>
                <a:lnTo>
                  <a:pt x="212855" y="388522"/>
                </a:lnTo>
                <a:cubicBezTo>
                  <a:pt x="144788" y="378840"/>
                  <a:pt x="90951" y="324930"/>
                  <a:pt x="81196" y="256863"/>
                </a:cubicBezTo>
                <a:lnTo>
                  <a:pt x="100266" y="256863"/>
                </a:lnTo>
                <a:cubicBezTo>
                  <a:pt x="108335" y="256863"/>
                  <a:pt x="114936" y="250262"/>
                  <a:pt x="114936" y="242194"/>
                </a:cubicBezTo>
                <a:lnTo>
                  <a:pt x="114936" y="227524"/>
                </a:lnTo>
                <a:cubicBezTo>
                  <a:pt x="114936" y="219456"/>
                  <a:pt x="108335" y="212855"/>
                  <a:pt x="100266" y="212855"/>
                </a:cubicBezTo>
                <a:close/>
              </a:path>
            </a:pathLst>
          </a:custGeom>
          <a:solidFill>
            <a:schemeClr val="bg1"/>
          </a:solidFill>
          <a:ln w="73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288" name="Graphique 249">
            <a:extLst>
              <a:ext uri="{FF2B5EF4-FFF2-40B4-BE49-F238E27FC236}">
                <a16:creationId xmlns:a16="http://schemas.microsoft.com/office/drawing/2014/main" id="{4FDA2E4C-923B-7E87-1D73-148EF1B36701}"/>
              </a:ext>
            </a:extLst>
          </p:cNvPr>
          <p:cNvGrpSpPr/>
          <p:nvPr/>
        </p:nvGrpSpPr>
        <p:grpSpPr>
          <a:xfrm>
            <a:off x="2114871" y="4123720"/>
            <a:ext cx="385661" cy="364757"/>
            <a:chOff x="1690156" y="4085314"/>
            <a:chExt cx="385661" cy="364757"/>
          </a:xfrm>
          <a:solidFill>
            <a:schemeClr val="bg1"/>
          </a:solidFill>
        </p:grpSpPr>
        <p:sp>
          <p:nvSpPr>
            <p:cNvPr id="289" name="Forme libre : forme 288">
              <a:extLst>
                <a:ext uri="{FF2B5EF4-FFF2-40B4-BE49-F238E27FC236}">
                  <a16:creationId xmlns:a16="http://schemas.microsoft.com/office/drawing/2014/main" id="{085BF00A-917D-C31E-CDE2-CEB7C3697274}"/>
                </a:ext>
              </a:extLst>
            </p:cNvPr>
            <p:cNvSpPr/>
            <p:nvPr/>
          </p:nvSpPr>
          <p:spPr>
            <a:xfrm>
              <a:off x="1690229" y="4341444"/>
              <a:ext cx="385294" cy="108627"/>
            </a:xfrm>
            <a:custGeom>
              <a:avLst/>
              <a:gdLst>
                <a:gd name="connsiteX0" fmla="*/ 0 w 385294"/>
                <a:gd name="connsiteY0" fmla="*/ 0 h 108627"/>
                <a:gd name="connsiteX1" fmla="*/ 0 w 385294"/>
                <a:gd name="connsiteY1" fmla="*/ 34180 h 108627"/>
                <a:gd name="connsiteX2" fmla="*/ 192684 w 385294"/>
                <a:gd name="connsiteY2" fmla="*/ 108628 h 108627"/>
                <a:gd name="connsiteX3" fmla="*/ 385295 w 385294"/>
                <a:gd name="connsiteY3" fmla="*/ 34180 h 108627"/>
                <a:gd name="connsiteX4" fmla="*/ 385295 w 385294"/>
                <a:gd name="connsiteY4" fmla="*/ 0 h 108627"/>
                <a:gd name="connsiteX5" fmla="*/ 192684 w 385294"/>
                <a:gd name="connsiteY5" fmla="*/ 53323 h 108627"/>
                <a:gd name="connsiteX6" fmla="*/ 0 w 385294"/>
                <a:gd name="connsiteY6" fmla="*/ 0 h 10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294" h="108627">
                  <a:moveTo>
                    <a:pt x="0" y="0"/>
                  </a:moveTo>
                  <a:lnTo>
                    <a:pt x="0" y="34180"/>
                  </a:lnTo>
                  <a:cubicBezTo>
                    <a:pt x="0" y="78042"/>
                    <a:pt x="101513" y="108628"/>
                    <a:pt x="192684" y="108628"/>
                  </a:cubicBezTo>
                  <a:cubicBezTo>
                    <a:pt x="283855" y="108628"/>
                    <a:pt x="385295" y="78042"/>
                    <a:pt x="385295" y="34180"/>
                  </a:cubicBezTo>
                  <a:lnTo>
                    <a:pt x="385295" y="0"/>
                  </a:lnTo>
                  <a:cubicBezTo>
                    <a:pt x="350601" y="31833"/>
                    <a:pt x="278207" y="53323"/>
                    <a:pt x="192684" y="53323"/>
                  </a:cubicBezTo>
                  <a:cubicBezTo>
                    <a:pt x="107161" y="53323"/>
                    <a:pt x="34693" y="31906"/>
                    <a:pt x="0" y="0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90" name="Forme libre : forme 289">
              <a:extLst>
                <a:ext uri="{FF2B5EF4-FFF2-40B4-BE49-F238E27FC236}">
                  <a16:creationId xmlns:a16="http://schemas.microsoft.com/office/drawing/2014/main" id="{9AF052DF-0674-7E41-F63D-D3325672B1C5}"/>
                </a:ext>
              </a:extLst>
            </p:cNvPr>
            <p:cNvSpPr/>
            <p:nvPr/>
          </p:nvSpPr>
          <p:spPr>
            <a:xfrm>
              <a:off x="1690522" y="4272570"/>
              <a:ext cx="385294" cy="100119"/>
            </a:xfrm>
            <a:custGeom>
              <a:avLst/>
              <a:gdLst>
                <a:gd name="connsiteX0" fmla="*/ 377813 w 385294"/>
                <a:gd name="connsiteY0" fmla="*/ 6088 h 100119"/>
                <a:gd name="connsiteX1" fmla="*/ 372753 w 385294"/>
                <a:gd name="connsiteY1" fmla="*/ 9755 h 100119"/>
                <a:gd name="connsiteX2" fmla="*/ 369672 w 385294"/>
                <a:gd name="connsiteY2" fmla="*/ 11809 h 100119"/>
                <a:gd name="connsiteX3" fmla="*/ 351115 w 385294"/>
                <a:gd name="connsiteY3" fmla="*/ 22224 h 100119"/>
                <a:gd name="connsiteX4" fmla="*/ 347081 w 385294"/>
                <a:gd name="connsiteY4" fmla="*/ 24131 h 100119"/>
                <a:gd name="connsiteX5" fmla="*/ 336739 w 385294"/>
                <a:gd name="connsiteY5" fmla="*/ 28532 h 100119"/>
                <a:gd name="connsiteX6" fmla="*/ 331384 w 385294"/>
                <a:gd name="connsiteY6" fmla="*/ 30586 h 100119"/>
                <a:gd name="connsiteX7" fmla="*/ 329844 w 385294"/>
                <a:gd name="connsiteY7" fmla="*/ 31173 h 100119"/>
                <a:gd name="connsiteX8" fmla="*/ 326544 w 385294"/>
                <a:gd name="connsiteY8" fmla="*/ 32346 h 100119"/>
                <a:gd name="connsiteX9" fmla="*/ 321409 w 385294"/>
                <a:gd name="connsiteY9" fmla="*/ 34106 h 100119"/>
                <a:gd name="connsiteX10" fmla="*/ 317522 w 385294"/>
                <a:gd name="connsiteY10" fmla="*/ 35354 h 100119"/>
                <a:gd name="connsiteX11" fmla="*/ 310994 w 385294"/>
                <a:gd name="connsiteY11" fmla="*/ 37334 h 100119"/>
                <a:gd name="connsiteX12" fmla="*/ 310847 w 385294"/>
                <a:gd name="connsiteY12" fmla="*/ 37334 h 100119"/>
                <a:gd name="connsiteX13" fmla="*/ 309013 w 385294"/>
                <a:gd name="connsiteY13" fmla="*/ 37921 h 100119"/>
                <a:gd name="connsiteX14" fmla="*/ 302045 w 385294"/>
                <a:gd name="connsiteY14" fmla="*/ 39828 h 100119"/>
                <a:gd name="connsiteX15" fmla="*/ 298745 w 385294"/>
                <a:gd name="connsiteY15" fmla="*/ 40561 h 100119"/>
                <a:gd name="connsiteX16" fmla="*/ 284882 w 385294"/>
                <a:gd name="connsiteY16" fmla="*/ 43788 h 100119"/>
                <a:gd name="connsiteX17" fmla="*/ 282975 w 385294"/>
                <a:gd name="connsiteY17" fmla="*/ 44228 h 100119"/>
                <a:gd name="connsiteX18" fmla="*/ 277841 w 385294"/>
                <a:gd name="connsiteY18" fmla="*/ 45182 h 100119"/>
                <a:gd name="connsiteX19" fmla="*/ 275860 w 385294"/>
                <a:gd name="connsiteY19" fmla="*/ 45549 h 100119"/>
                <a:gd name="connsiteX20" fmla="*/ 273660 w 385294"/>
                <a:gd name="connsiteY20" fmla="*/ 45989 h 100119"/>
                <a:gd name="connsiteX21" fmla="*/ 269259 w 385294"/>
                <a:gd name="connsiteY21" fmla="*/ 46796 h 100119"/>
                <a:gd name="connsiteX22" fmla="*/ 267205 w 385294"/>
                <a:gd name="connsiteY22" fmla="*/ 47162 h 100119"/>
                <a:gd name="connsiteX23" fmla="*/ 266765 w 385294"/>
                <a:gd name="connsiteY23" fmla="*/ 47162 h 100119"/>
                <a:gd name="connsiteX24" fmla="*/ 266032 w 385294"/>
                <a:gd name="connsiteY24" fmla="*/ 47309 h 100119"/>
                <a:gd name="connsiteX25" fmla="*/ 263391 w 385294"/>
                <a:gd name="connsiteY25" fmla="*/ 47676 h 100119"/>
                <a:gd name="connsiteX26" fmla="*/ 260164 w 385294"/>
                <a:gd name="connsiteY26" fmla="*/ 48189 h 100119"/>
                <a:gd name="connsiteX27" fmla="*/ 258477 w 385294"/>
                <a:gd name="connsiteY27" fmla="*/ 48409 h 100119"/>
                <a:gd name="connsiteX28" fmla="*/ 253929 w 385294"/>
                <a:gd name="connsiteY28" fmla="*/ 48996 h 100119"/>
                <a:gd name="connsiteX29" fmla="*/ 251436 w 385294"/>
                <a:gd name="connsiteY29" fmla="*/ 49363 h 100119"/>
                <a:gd name="connsiteX30" fmla="*/ 250042 w 385294"/>
                <a:gd name="connsiteY30" fmla="*/ 49510 h 100119"/>
                <a:gd name="connsiteX31" fmla="*/ 248062 w 385294"/>
                <a:gd name="connsiteY31" fmla="*/ 49729 h 100119"/>
                <a:gd name="connsiteX32" fmla="*/ 243587 w 385294"/>
                <a:gd name="connsiteY32" fmla="*/ 50243 h 100119"/>
                <a:gd name="connsiteX33" fmla="*/ 241460 w 385294"/>
                <a:gd name="connsiteY33" fmla="*/ 50463 h 100119"/>
                <a:gd name="connsiteX34" fmla="*/ 239627 w 385294"/>
                <a:gd name="connsiteY34" fmla="*/ 50610 h 100119"/>
                <a:gd name="connsiteX35" fmla="*/ 233979 w 385294"/>
                <a:gd name="connsiteY35" fmla="*/ 51123 h 100119"/>
                <a:gd name="connsiteX36" fmla="*/ 233612 w 385294"/>
                <a:gd name="connsiteY36" fmla="*/ 51123 h 100119"/>
                <a:gd name="connsiteX37" fmla="*/ 232805 w 385294"/>
                <a:gd name="connsiteY37" fmla="*/ 51123 h 100119"/>
                <a:gd name="connsiteX38" fmla="*/ 213221 w 385294"/>
                <a:gd name="connsiteY38" fmla="*/ 52370 h 100119"/>
                <a:gd name="connsiteX39" fmla="*/ 212415 w 385294"/>
                <a:gd name="connsiteY39" fmla="*/ 52370 h 100119"/>
                <a:gd name="connsiteX40" fmla="*/ 209261 w 385294"/>
                <a:gd name="connsiteY40" fmla="*/ 52443 h 100119"/>
                <a:gd name="connsiteX41" fmla="*/ 207720 w 385294"/>
                <a:gd name="connsiteY41" fmla="*/ 52443 h 100119"/>
                <a:gd name="connsiteX42" fmla="*/ 203320 w 385294"/>
                <a:gd name="connsiteY42" fmla="*/ 52590 h 100119"/>
                <a:gd name="connsiteX43" fmla="*/ 192537 w 385294"/>
                <a:gd name="connsiteY43" fmla="*/ 52664 h 100119"/>
                <a:gd name="connsiteX44" fmla="*/ 181902 w 385294"/>
                <a:gd name="connsiteY44" fmla="*/ 52590 h 100119"/>
                <a:gd name="connsiteX45" fmla="*/ 177281 w 385294"/>
                <a:gd name="connsiteY45" fmla="*/ 52443 h 100119"/>
                <a:gd name="connsiteX46" fmla="*/ 175961 w 385294"/>
                <a:gd name="connsiteY46" fmla="*/ 52443 h 100119"/>
                <a:gd name="connsiteX47" fmla="*/ 172660 w 385294"/>
                <a:gd name="connsiteY47" fmla="*/ 52370 h 100119"/>
                <a:gd name="connsiteX48" fmla="*/ 171780 w 385294"/>
                <a:gd name="connsiteY48" fmla="*/ 52370 h 100119"/>
                <a:gd name="connsiteX49" fmla="*/ 153150 w 385294"/>
                <a:gd name="connsiteY49" fmla="*/ 51196 h 100119"/>
                <a:gd name="connsiteX50" fmla="*/ 151830 w 385294"/>
                <a:gd name="connsiteY50" fmla="*/ 51123 h 100119"/>
                <a:gd name="connsiteX51" fmla="*/ 151169 w 385294"/>
                <a:gd name="connsiteY51" fmla="*/ 51123 h 100119"/>
                <a:gd name="connsiteX52" fmla="*/ 142588 w 385294"/>
                <a:gd name="connsiteY52" fmla="*/ 50316 h 100119"/>
                <a:gd name="connsiteX53" fmla="*/ 141341 w 385294"/>
                <a:gd name="connsiteY53" fmla="*/ 50170 h 100119"/>
                <a:gd name="connsiteX54" fmla="*/ 137087 w 385294"/>
                <a:gd name="connsiteY54" fmla="*/ 49729 h 100119"/>
                <a:gd name="connsiteX55" fmla="*/ 135033 w 385294"/>
                <a:gd name="connsiteY55" fmla="*/ 49510 h 100119"/>
                <a:gd name="connsiteX56" fmla="*/ 133493 w 385294"/>
                <a:gd name="connsiteY56" fmla="*/ 49363 h 100119"/>
                <a:gd name="connsiteX57" fmla="*/ 131586 w 385294"/>
                <a:gd name="connsiteY57" fmla="*/ 49070 h 100119"/>
                <a:gd name="connsiteX58" fmla="*/ 126745 w 385294"/>
                <a:gd name="connsiteY58" fmla="*/ 48409 h 100119"/>
                <a:gd name="connsiteX59" fmla="*/ 125058 w 385294"/>
                <a:gd name="connsiteY59" fmla="*/ 48189 h 100119"/>
                <a:gd name="connsiteX60" fmla="*/ 122564 w 385294"/>
                <a:gd name="connsiteY60" fmla="*/ 47823 h 100119"/>
                <a:gd name="connsiteX61" fmla="*/ 119263 w 385294"/>
                <a:gd name="connsiteY61" fmla="*/ 47309 h 100119"/>
                <a:gd name="connsiteX62" fmla="*/ 116476 w 385294"/>
                <a:gd name="connsiteY62" fmla="*/ 46869 h 100119"/>
                <a:gd name="connsiteX63" fmla="*/ 111782 w 385294"/>
                <a:gd name="connsiteY63" fmla="*/ 46062 h 100119"/>
                <a:gd name="connsiteX64" fmla="*/ 102173 w 385294"/>
                <a:gd name="connsiteY64" fmla="*/ 44228 h 100119"/>
                <a:gd name="connsiteX65" fmla="*/ 99459 w 385294"/>
                <a:gd name="connsiteY65" fmla="*/ 43642 h 100119"/>
                <a:gd name="connsiteX66" fmla="*/ 95572 w 385294"/>
                <a:gd name="connsiteY66" fmla="*/ 42762 h 100119"/>
                <a:gd name="connsiteX67" fmla="*/ 89337 w 385294"/>
                <a:gd name="connsiteY67" fmla="*/ 41368 h 100119"/>
                <a:gd name="connsiteX68" fmla="*/ 83910 w 385294"/>
                <a:gd name="connsiteY68" fmla="*/ 39901 h 100119"/>
                <a:gd name="connsiteX69" fmla="*/ 79656 w 385294"/>
                <a:gd name="connsiteY69" fmla="*/ 38801 h 100119"/>
                <a:gd name="connsiteX70" fmla="*/ 74521 w 385294"/>
                <a:gd name="connsiteY70" fmla="*/ 37481 h 100119"/>
                <a:gd name="connsiteX71" fmla="*/ 71147 w 385294"/>
                <a:gd name="connsiteY71" fmla="*/ 36454 h 100119"/>
                <a:gd name="connsiteX72" fmla="*/ 53690 w 385294"/>
                <a:gd name="connsiteY72" fmla="*/ 30586 h 100119"/>
                <a:gd name="connsiteX73" fmla="*/ 44449 w 385294"/>
                <a:gd name="connsiteY73" fmla="*/ 26992 h 100119"/>
                <a:gd name="connsiteX74" fmla="*/ 34033 w 385294"/>
                <a:gd name="connsiteY74" fmla="*/ 22298 h 100119"/>
                <a:gd name="connsiteX75" fmla="*/ 27212 w 385294"/>
                <a:gd name="connsiteY75" fmla="*/ 18777 h 100119"/>
                <a:gd name="connsiteX76" fmla="*/ 21051 w 385294"/>
                <a:gd name="connsiteY76" fmla="*/ 15329 h 100119"/>
                <a:gd name="connsiteX77" fmla="*/ 18924 w 385294"/>
                <a:gd name="connsiteY77" fmla="*/ 14009 h 100119"/>
                <a:gd name="connsiteX78" fmla="*/ 15036 w 385294"/>
                <a:gd name="connsiteY78" fmla="*/ 11589 h 100119"/>
                <a:gd name="connsiteX79" fmla="*/ 10782 w 385294"/>
                <a:gd name="connsiteY79" fmla="*/ 8728 h 100119"/>
                <a:gd name="connsiteX80" fmla="*/ 6675 w 385294"/>
                <a:gd name="connsiteY80" fmla="*/ 5648 h 100119"/>
                <a:gd name="connsiteX81" fmla="*/ 0 w 385294"/>
                <a:gd name="connsiteY81" fmla="*/ 0 h 100119"/>
                <a:gd name="connsiteX82" fmla="*/ 0 w 385294"/>
                <a:gd name="connsiteY82" fmla="*/ 25598 h 100119"/>
                <a:gd name="connsiteX83" fmla="*/ 192684 w 385294"/>
                <a:gd name="connsiteY83" fmla="*/ 100119 h 100119"/>
                <a:gd name="connsiteX84" fmla="*/ 385295 w 385294"/>
                <a:gd name="connsiteY84" fmla="*/ 25598 h 100119"/>
                <a:gd name="connsiteX85" fmla="*/ 385295 w 385294"/>
                <a:gd name="connsiteY85" fmla="*/ 0 h 100119"/>
                <a:gd name="connsiteX86" fmla="*/ 378107 w 385294"/>
                <a:gd name="connsiteY86" fmla="*/ 6015 h 10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385294" h="100119">
                  <a:moveTo>
                    <a:pt x="377813" y="6088"/>
                  </a:moveTo>
                  <a:cubicBezTo>
                    <a:pt x="376200" y="7335"/>
                    <a:pt x="374513" y="8582"/>
                    <a:pt x="372753" y="9755"/>
                  </a:cubicBezTo>
                  <a:cubicBezTo>
                    <a:pt x="371799" y="10415"/>
                    <a:pt x="370772" y="11149"/>
                    <a:pt x="369672" y="11809"/>
                  </a:cubicBezTo>
                  <a:cubicBezTo>
                    <a:pt x="364318" y="15329"/>
                    <a:pt x="358010" y="18924"/>
                    <a:pt x="351115" y="22224"/>
                  </a:cubicBezTo>
                  <a:lnTo>
                    <a:pt x="347081" y="24131"/>
                  </a:lnTo>
                  <a:cubicBezTo>
                    <a:pt x="343780" y="25672"/>
                    <a:pt x="340333" y="27139"/>
                    <a:pt x="336739" y="28532"/>
                  </a:cubicBezTo>
                  <a:cubicBezTo>
                    <a:pt x="335052" y="29192"/>
                    <a:pt x="333218" y="29926"/>
                    <a:pt x="331384" y="30586"/>
                  </a:cubicBezTo>
                  <a:lnTo>
                    <a:pt x="329844" y="31173"/>
                  </a:lnTo>
                  <a:cubicBezTo>
                    <a:pt x="328744" y="31613"/>
                    <a:pt x="327644" y="31979"/>
                    <a:pt x="326544" y="32346"/>
                  </a:cubicBezTo>
                  <a:cubicBezTo>
                    <a:pt x="324857" y="32933"/>
                    <a:pt x="323170" y="33520"/>
                    <a:pt x="321409" y="34106"/>
                  </a:cubicBezTo>
                  <a:cubicBezTo>
                    <a:pt x="320382" y="34473"/>
                    <a:pt x="318989" y="34914"/>
                    <a:pt x="317522" y="35354"/>
                  </a:cubicBezTo>
                  <a:cubicBezTo>
                    <a:pt x="315395" y="36013"/>
                    <a:pt x="313268" y="36674"/>
                    <a:pt x="310994" y="37334"/>
                  </a:cubicBezTo>
                  <a:lnTo>
                    <a:pt x="310847" y="37334"/>
                  </a:lnTo>
                  <a:cubicBezTo>
                    <a:pt x="310847" y="37334"/>
                    <a:pt x="309013" y="37921"/>
                    <a:pt x="309013" y="37921"/>
                  </a:cubicBezTo>
                  <a:cubicBezTo>
                    <a:pt x="306886" y="38507"/>
                    <a:pt x="304539" y="39167"/>
                    <a:pt x="302045" y="39828"/>
                  </a:cubicBezTo>
                  <a:cubicBezTo>
                    <a:pt x="300945" y="40121"/>
                    <a:pt x="299772" y="40341"/>
                    <a:pt x="298745" y="40561"/>
                  </a:cubicBezTo>
                  <a:cubicBezTo>
                    <a:pt x="294197" y="41661"/>
                    <a:pt x="289650" y="42762"/>
                    <a:pt x="284882" y="43788"/>
                  </a:cubicBezTo>
                  <a:cubicBezTo>
                    <a:pt x="284222" y="43935"/>
                    <a:pt x="283635" y="44082"/>
                    <a:pt x="282975" y="44228"/>
                  </a:cubicBezTo>
                  <a:cubicBezTo>
                    <a:pt x="281288" y="44595"/>
                    <a:pt x="279601" y="44889"/>
                    <a:pt x="277841" y="45182"/>
                  </a:cubicBezTo>
                  <a:cubicBezTo>
                    <a:pt x="277181" y="45329"/>
                    <a:pt x="276520" y="45402"/>
                    <a:pt x="275860" y="45549"/>
                  </a:cubicBezTo>
                  <a:cubicBezTo>
                    <a:pt x="275127" y="45695"/>
                    <a:pt x="274393" y="45842"/>
                    <a:pt x="273660" y="45989"/>
                  </a:cubicBezTo>
                  <a:cubicBezTo>
                    <a:pt x="271973" y="46282"/>
                    <a:pt x="270579" y="46502"/>
                    <a:pt x="269259" y="46796"/>
                  </a:cubicBezTo>
                  <a:cubicBezTo>
                    <a:pt x="268526" y="46942"/>
                    <a:pt x="267865" y="47016"/>
                    <a:pt x="267205" y="47162"/>
                  </a:cubicBezTo>
                  <a:cubicBezTo>
                    <a:pt x="267059" y="47162"/>
                    <a:pt x="266912" y="47162"/>
                    <a:pt x="266765" y="47162"/>
                  </a:cubicBezTo>
                  <a:cubicBezTo>
                    <a:pt x="266472" y="47162"/>
                    <a:pt x="266252" y="47236"/>
                    <a:pt x="266032" y="47309"/>
                  </a:cubicBezTo>
                  <a:cubicBezTo>
                    <a:pt x="265152" y="47456"/>
                    <a:pt x="264271" y="47603"/>
                    <a:pt x="263391" y="47676"/>
                  </a:cubicBezTo>
                  <a:cubicBezTo>
                    <a:pt x="262511" y="47823"/>
                    <a:pt x="261411" y="47969"/>
                    <a:pt x="260164" y="48189"/>
                  </a:cubicBezTo>
                  <a:cubicBezTo>
                    <a:pt x="259577" y="48263"/>
                    <a:pt x="259064" y="48336"/>
                    <a:pt x="258477" y="48409"/>
                  </a:cubicBezTo>
                  <a:cubicBezTo>
                    <a:pt x="256937" y="48629"/>
                    <a:pt x="255470" y="48849"/>
                    <a:pt x="253929" y="48996"/>
                  </a:cubicBezTo>
                  <a:cubicBezTo>
                    <a:pt x="253269" y="49143"/>
                    <a:pt x="252389" y="49216"/>
                    <a:pt x="251436" y="49363"/>
                  </a:cubicBezTo>
                  <a:lnTo>
                    <a:pt x="250042" y="49510"/>
                  </a:lnTo>
                  <a:cubicBezTo>
                    <a:pt x="249382" y="49583"/>
                    <a:pt x="248722" y="49656"/>
                    <a:pt x="248062" y="49729"/>
                  </a:cubicBezTo>
                  <a:cubicBezTo>
                    <a:pt x="246595" y="49876"/>
                    <a:pt x="245054" y="50023"/>
                    <a:pt x="243587" y="50243"/>
                  </a:cubicBezTo>
                  <a:cubicBezTo>
                    <a:pt x="243001" y="50316"/>
                    <a:pt x="242267" y="50390"/>
                    <a:pt x="241460" y="50463"/>
                  </a:cubicBezTo>
                  <a:cubicBezTo>
                    <a:pt x="241094" y="50463"/>
                    <a:pt x="240360" y="50610"/>
                    <a:pt x="239627" y="50610"/>
                  </a:cubicBezTo>
                  <a:cubicBezTo>
                    <a:pt x="237720" y="50756"/>
                    <a:pt x="235886" y="50977"/>
                    <a:pt x="233979" y="51123"/>
                  </a:cubicBezTo>
                  <a:cubicBezTo>
                    <a:pt x="233832" y="51123"/>
                    <a:pt x="233759" y="51123"/>
                    <a:pt x="233612" y="51123"/>
                  </a:cubicBezTo>
                  <a:cubicBezTo>
                    <a:pt x="233319" y="51123"/>
                    <a:pt x="233099" y="51123"/>
                    <a:pt x="232805" y="51123"/>
                  </a:cubicBezTo>
                  <a:cubicBezTo>
                    <a:pt x="226351" y="51637"/>
                    <a:pt x="219896" y="52077"/>
                    <a:pt x="213221" y="52370"/>
                  </a:cubicBezTo>
                  <a:cubicBezTo>
                    <a:pt x="212928" y="52370"/>
                    <a:pt x="212635" y="52370"/>
                    <a:pt x="212415" y="52370"/>
                  </a:cubicBezTo>
                  <a:cubicBezTo>
                    <a:pt x="211388" y="52370"/>
                    <a:pt x="210288" y="52370"/>
                    <a:pt x="209261" y="52443"/>
                  </a:cubicBezTo>
                  <a:cubicBezTo>
                    <a:pt x="208747" y="52443"/>
                    <a:pt x="208234" y="52443"/>
                    <a:pt x="207720" y="52443"/>
                  </a:cubicBezTo>
                  <a:cubicBezTo>
                    <a:pt x="206547" y="52443"/>
                    <a:pt x="204933" y="52590"/>
                    <a:pt x="203320" y="52590"/>
                  </a:cubicBezTo>
                  <a:cubicBezTo>
                    <a:pt x="199652" y="52590"/>
                    <a:pt x="196131" y="52664"/>
                    <a:pt x="192537" y="52664"/>
                  </a:cubicBezTo>
                  <a:cubicBezTo>
                    <a:pt x="188943" y="52664"/>
                    <a:pt x="185423" y="52664"/>
                    <a:pt x="181902" y="52590"/>
                  </a:cubicBezTo>
                  <a:cubicBezTo>
                    <a:pt x="180288" y="52590"/>
                    <a:pt x="178821" y="52517"/>
                    <a:pt x="177281" y="52443"/>
                  </a:cubicBezTo>
                  <a:cubicBezTo>
                    <a:pt x="176841" y="52443"/>
                    <a:pt x="176401" y="52443"/>
                    <a:pt x="175961" y="52443"/>
                  </a:cubicBezTo>
                  <a:cubicBezTo>
                    <a:pt x="175154" y="52443"/>
                    <a:pt x="173907" y="52443"/>
                    <a:pt x="172660" y="52370"/>
                  </a:cubicBezTo>
                  <a:cubicBezTo>
                    <a:pt x="172367" y="52370"/>
                    <a:pt x="172073" y="52370"/>
                    <a:pt x="171780" y="52370"/>
                  </a:cubicBezTo>
                  <a:cubicBezTo>
                    <a:pt x="165472" y="52077"/>
                    <a:pt x="159311" y="51710"/>
                    <a:pt x="153150" y="51196"/>
                  </a:cubicBezTo>
                  <a:cubicBezTo>
                    <a:pt x="152710" y="51196"/>
                    <a:pt x="152270" y="51196"/>
                    <a:pt x="151830" y="51123"/>
                  </a:cubicBezTo>
                  <a:cubicBezTo>
                    <a:pt x="151609" y="51123"/>
                    <a:pt x="151389" y="51123"/>
                    <a:pt x="151169" y="51123"/>
                  </a:cubicBezTo>
                  <a:cubicBezTo>
                    <a:pt x="148309" y="50903"/>
                    <a:pt x="145448" y="50610"/>
                    <a:pt x="142588" y="50316"/>
                  </a:cubicBezTo>
                  <a:cubicBezTo>
                    <a:pt x="142294" y="50316"/>
                    <a:pt x="141854" y="50316"/>
                    <a:pt x="141341" y="50170"/>
                  </a:cubicBezTo>
                  <a:cubicBezTo>
                    <a:pt x="139874" y="50023"/>
                    <a:pt x="138480" y="49876"/>
                    <a:pt x="137087" y="49729"/>
                  </a:cubicBezTo>
                  <a:cubicBezTo>
                    <a:pt x="136353" y="49656"/>
                    <a:pt x="135693" y="49583"/>
                    <a:pt x="135033" y="49510"/>
                  </a:cubicBezTo>
                  <a:lnTo>
                    <a:pt x="133493" y="49363"/>
                  </a:lnTo>
                  <a:cubicBezTo>
                    <a:pt x="132906" y="49363"/>
                    <a:pt x="132172" y="49216"/>
                    <a:pt x="131586" y="49070"/>
                  </a:cubicBezTo>
                  <a:cubicBezTo>
                    <a:pt x="129972" y="48849"/>
                    <a:pt x="128358" y="48629"/>
                    <a:pt x="126745" y="48409"/>
                  </a:cubicBezTo>
                  <a:cubicBezTo>
                    <a:pt x="126158" y="48336"/>
                    <a:pt x="125644" y="48263"/>
                    <a:pt x="125058" y="48189"/>
                  </a:cubicBezTo>
                  <a:cubicBezTo>
                    <a:pt x="124178" y="48043"/>
                    <a:pt x="123371" y="47896"/>
                    <a:pt x="122564" y="47823"/>
                  </a:cubicBezTo>
                  <a:cubicBezTo>
                    <a:pt x="121464" y="47676"/>
                    <a:pt x="120363" y="47529"/>
                    <a:pt x="119263" y="47309"/>
                  </a:cubicBezTo>
                  <a:cubicBezTo>
                    <a:pt x="118383" y="47162"/>
                    <a:pt x="117503" y="47016"/>
                    <a:pt x="116476" y="46869"/>
                  </a:cubicBezTo>
                  <a:cubicBezTo>
                    <a:pt x="114496" y="46502"/>
                    <a:pt x="113102" y="46282"/>
                    <a:pt x="111782" y="46062"/>
                  </a:cubicBezTo>
                  <a:cubicBezTo>
                    <a:pt x="108261" y="45402"/>
                    <a:pt x="105180" y="44889"/>
                    <a:pt x="102173" y="44228"/>
                  </a:cubicBezTo>
                  <a:cubicBezTo>
                    <a:pt x="101220" y="44009"/>
                    <a:pt x="100413" y="43862"/>
                    <a:pt x="99459" y="43642"/>
                  </a:cubicBezTo>
                  <a:cubicBezTo>
                    <a:pt x="98139" y="43348"/>
                    <a:pt x="96892" y="43055"/>
                    <a:pt x="95572" y="42762"/>
                  </a:cubicBezTo>
                  <a:cubicBezTo>
                    <a:pt x="93518" y="42322"/>
                    <a:pt x="91318" y="41808"/>
                    <a:pt x="89337" y="41368"/>
                  </a:cubicBezTo>
                  <a:lnTo>
                    <a:pt x="83910" y="39901"/>
                  </a:lnTo>
                  <a:cubicBezTo>
                    <a:pt x="82516" y="39534"/>
                    <a:pt x="81049" y="39167"/>
                    <a:pt x="79656" y="38801"/>
                  </a:cubicBezTo>
                  <a:lnTo>
                    <a:pt x="74521" y="37481"/>
                  </a:lnTo>
                  <a:cubicBezTo>
                    <a:pt x="73054" y="37040"/>
                    <a:pt x="72027" y="36747"/>
                    <a:pt x="71147" y="36454"/>
                  </a:cubicBezTo>
                  <a:cubicBezTo>
                    <a:pt x="64032" y="34253"/>
                    <a:pt x="58531" y="32420"/>
                    <a:pt x="53690" y="30586"/>
                  </a:cubicBezTo>
                  <a:cubicBezTo>
                    <a:pt x="50536" y="29412"/>
                    <a:pt x="47456" y="28239"/>
                    <a:pt x="44449" y="26992"/>
                  </a:cubicBezTo>
                  <a:lnTo>
                    <a:pt x="34033" y="22298"/>
                  </a:lnTo>
                  <a:cubicBezTo>
                    <a:pt x="31613" y="21124"/>
                    <a:pt x="29412" y="19950"/>
                    <a:pt x="27212" y="18777"/>
                  </a:cubicBezTo>
                  <a:cubicBezTo>
                    <a:pt x="25085" y="17603"/>
                    <a:pt x="23105" y="16503"/>
                    <a:pt x="21051" y="15329"/>
                  </a:cubicBezTo>
                  <a:cubicBezTo>
                    <a:pt x="20317" y="14889"/>
                    <a:pt x="19584" y="14523"/>
                    <a:pt x="18924" y="14009"/>
                  </a:cubicBezTo>
                  <a:cubicBezTo>
                    <a:pt x="17677" y="13276"/>
                    <a:pt x="16357" y="12469"/>
                    <a:pt x="15036" y="11589"/>
                  </a:cubicBezTo>
                  <a:cubicBezTo>
                    <a:pt x="13643" y="10708"/>
                    <a:pt x="12176" y="9682"/>
                    <a:pt x="10782" y="8728"/>
                  </a:cubicBezTo>
                  <a:cubicBezTo>
                    <a:pt x="9535" y="7922"/>
                    <a:pt x="8068" y="6821"/>
                    <a:pt x="6675" y="5648"/>
                  </a:cubicBezTo>
                  <a:cubicBezTo>
                    <a:pt x="4401" y="3961"/>
                    <a:pt x="2127" y="1981"/>
                    <a:pt x="0" y="0"/>
                  </a:cubicBezTo>
                  <a:lnTo>
                    <a:pt x="0" y="25598"/>
                  </a:lnTo>
                  <a:cubicBezTo>
                    <a:pt x="0" y="69533"/>
                    <a:pt x="101513" y="100119"/>
                    <a:pt x="192684" y="100119"/>
                  </a:cubicBezTo>
                  <a:cubicBezTo>
                    <a:pt x="283855" y="100119"/>
                    <a:pt x="385295" y="69533"/>
                    <a:pt x="385295" y="25598"/>
                  </a:cubicBezTo>
                  <a:lnTo>
                    <a:pt x="385295" y="0"/>
                  </a:lnTo>
                  <a:cubicBezTo>
                    <a:pt x="383021" y="2053"/>
                    <a:pt x="380674" y="4107"/>
                    <a:pt x="378107" y="6015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91" name="Forme libre : forme 290">
              <a:extLst>
                <a:ext uri="{FF2B5EF4-FFF2-40B4-BE49-F238E27FC236}">
                  <a16:creationId xmlns:a16="http://schemas.microsoft.com/office/drawing/2014/main" id="{8FD321C0-42D4-B4E7-4DAB-4F24D7F23C96}"/>
                </a:ext>
              </a:extLst>
            </p:cNvPr>
            <p:cNvSpPr/>
            <p:nvPr/>
          </p:nvSpPr>
          <p:spPr>
            <a:xfrm>
              <a:off x="1690156" y="4202963"/>
              <a:ext cx="385368" cy="100559"/>
            </a:xfrm>
            <a:custGeom>
              <a:avLst/>
              <a:gdLst>
                <a:gd name="connsiteX0" fmla="*/ 73 w 385368"/>
                <a:gd name="connsiteY0" fmla="*/ 0 h 100559"/>
                <a:gd name="connsiteX1" fmla="*/ 73 w 385368"/>
                <a:gd name="connsiteY1" fmla="*/ 26038 h 100559"/>
                <a:gd name="connsiteX2" fmla="*/ 220 w 385368"/>
                <a:gd name="connsiteY2" fmla="*/ 28019 h 100559"/>
                <a:gd name="connsiteX3" fmla="*/ 3007 w 385368"/>
                <a:gd name="connsiteY3" fmla="*/ 38287 h 100559"/>
                <a:gd name="connsiteX4" fmla="*/ 3521 w 385368"/>
                <a:gd name="connsiteY4" fmla="*/ 39314 h 100559"/>
                <a:gd name="connsiteX5" fmla="*/ 4254 w 385368"/>
                <a:gd name="connsiteY5" fmla="*/ 40561 h 100559"/>
                <a:gd name="connsiteX6" fmla="*/ 7775 w 385368"/>
                <a:gd name="connsiteY6" fmla="*/ 45842 h 100559"/>
                <a:gd name="connsiteX7" fmla="*/ 8655 w 385368"/>
                <a:gd name="connsiteY7" fmla="*/ 47016 h 100559"/>
                <a:gd name="connsiteX8" fmla="*/ 9829 w 385368"/>
                <a:gd name="connsiteY8" fmla="*/ 48336 h 100559"/>
                <a:gd name="connsiteX9" fmla="*/ 11736 w 385368"/>
                <a:gd name="connsiteY9" fmla="*/ 50390 h 100559"/>
                <a:gd name="connsiteX10" fmla="*/ 14523 w 385368"/>
                <a:gd name="connsiteY10" fmla="*/ 53177 h 100559"/>
                <a:gd name="connsiteX11" fmla="*/ 20317 w 385368"/>
                <a:gd name="connsiteY11" fmla="*/ 58091 h 100559"/>
                <a:gd name="connsiteX12" fmla="*/ 23398 w 385368"/>
                <a:gd name="connsiteY12" fmla="*/ 60365 h 100559"/>
                <a:gd name="connsiteX13" fmla="*/ 27139 w 385368"/>
                <a:gd name="connsiteY13" fmla="*/ 62932 h 100559"/>
                <a:gd name="connsiteX14" fmla="*/ 30586 w 385368"/>
                <a:gd name="connsiteY14" fmla="*/ 65133 h 100559"/>
                <a:gd name="connsiteX15" fmla="*/ 32126 w 385368"/>
                <a:gd name="connsiteY15" fmla="*/ 66013 h 100559"/>
                <a:gd name="connsiteX16" fmla="*/ 37701 w 385368"/>
                <a:gd name="connsiteY16" fmla="*/ 69167 h 100559"/>
                <a:gd name="connsiteX17" fmla="*/ 43568 w 385368"/>
                <a:gd name="connsiteY17" fmla="*/ 72174 h 100559"/>
                <a:gd name="connsiteX18" fmla="*/ 49070 w 385368"/>
                <a:gd name="connsiteY18" fmla="*/ 74668 h 100559"/>
                <a:gd name="connsiteX19" fmla="*/ 192684 w 385368"/>
                <a:gd name="connsiteY19" fmla="*/ 100559 h 100559"/>
                <a:gd name="connsiteX20" fmla="*/ 341360 w 385368"/>
                <a:gd name="connsiteY20" fmla="*/ 72394 h 100559"/>
                <a:gd name="connsiteX21" fmla="*/ 342020 w 385368"/>
                <a:gd name="connsiteY21" fmla="*/ 72100 h 100559"/>
                <a:gd name="connsiteX22" fmla="*/ 358156 w 385368"/>
                <a:gd name="connsiteY22" fmla="*/ 63005 h 100559"/>
                <a:gd name="connsiteX23" fmla="*/ 360577 w 385368"/>
                <a:gd name="connsiteY23" fmla="*/ 61392 h 100559"/>
                <a:gd name="connsiteX24" fmla="*/ 364758 w 385368"/>
                <a:gd name="connsiteY24" fmla="*/ 58384 h 100559"/>
                <a:gd name="connsiteX25" fmla="*/ 380527 w 385368"/>
                <a:gd name="connsiteY25" fmla="*/ 41735 h 100559"/>
                <a:gd name="connsiteX26" fmla="*/ 380967 w 385368"/>
                <a:gd name="connsiteY26" fmla="*/ 41074 h 100559"/>
                <a:gd name="connsiteX27" fmla="*/ 381408 w 385368"/>
                <a:gd name="connsiteY27" fmla="*/ 40268 h 100559"/>
                <a:gd name="connsiteX28" fmla="*/ 385222 w 385368"/>
                <a:gd name="connsiteY28" fmla="*/ 28239 h 100559"/>
                <a:gd name="connsiteX29" fmla="*/ 385368 w 385368"/>
                <a:gd name="connsiteY29" fmla="*/ 26112 h 100559"/>
                <a:gd name="connsiteX30" fmla="*/ 385368 w 385368"/>
                <a:gd name="connsiteY30" fmla="*/ 26112 h 100559"/>
                <a:gd name="connsiteX31" fmla="*/ 385368 w 385368"/>
                <a:gd name="connsiteY31" fmla="*/ 73 h 100559"/>
                <a:gd name="connsiteX32" fmla="*/ 192684 w 385368"/>
                <a:gd name="connsiteY32" fmla="*/ 53323 h 100559"/>
                <a:gd name="connsiteX33" fmla="*/ 0 w 385368"/>
                <a:gd name="connsiteY33" fmla="*/ 73 h 10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85368" h="100559">
                  <a:moveTo>
                    <a:pt x="73" y="0"/>
                  </a:moveTo>
                  <a:lnTo>
                    <a:pt x="73" y="26038"/>
                  </a:lnTo>
                  <a:cubicBezTo>
                    <a:pt x="73" y="26698"/>
                    <a:pt x="147" y="27359"/>
                    <a:pt x="220" y="28019"/>
                  </a:cubicBezTo>
                  <a:cubicBezTo>
                    <a:pt x="513" y="31539"/>
                    <a:pt x="1394" y="34914"/>
                    <a:pt x="3007" y="38287"/>
                  </a:cubicBezTo>
                  <a:lnTo>
                    <a:pt x="3521" y="39314"/>
                  </a:lnTo>
                  <a:cubicBezTo>
                    <a:pt x="3814" y="39901"/>
                    <a:pt x="4034" y="40268"/>
                    <a:pt x="4254" y="40561"/>
                  </a:cubicBezTo>
                  <a:cubicBezTo>
                    <a:pt x="5574" y="42761"/>
                    <a:pt x="6675" y="44375"/>
                    <a:pt x="7775" y="45842"/>
                  </a:cubicBezTo>
                  <a:cubicBezTo>
                    <a:pt x="8068" y="46282"/>
                    <a:pt x="8362" y="46649"/>
                    <a:pt x="8655" y="47016"/>
                  </a:cubicBezTo>
                  <a:lnTo>
                    <a:pt x="9829" y="48336"/>
                  </a:lnTo>
                  <a:cubicBezTo>
                    <a:pt x="10415" y="48996"/>
                    <a:pt x="11076" y="49729"/>
                    <a:pt x="11736" y="50390"/>
                  </a:cubicBezTo>
                  <a:cubicBezTo>
                    <a:pt x="12616" y="51343"/>
                    <a:pt x="13569" y="52297"/>
                    <a:pt x="14523" y="53177"/>
                  </a:cubicBezTo>
                  <a:cubicBezTo>
                    <a:pt x="16357" y="54937"/>
                    <a:pt x="18264" y="56551"/>
                    <a:pt x="20317" y="58091"/>
                  </a:cubicBezTo>
                  <a:cubicBezTo>
                    <a:pt x="21491" y="59045"/>
                    <a:pt x="22444" y="59705"/>
                    <a:pt x="23398" y="60365"/>
                  </a:cubicBezTo>
                  <a:cubicBezTo>
                    <a:pt x="24865" y="61392"/>
                    <a:pt x="26038" y="62199"/>
                    <a:pt x="27139" y="62932"/>
                  </a:cubicBezTo>
                  <a:cubicBezTo>
                    <a:pt x="28312" y="63739"/>
                    <a:pt x="29486" y="64399"/>
                    <a:pt x="30586" y="65133"/>
                  </a:cubicBezTo>
                  <a:lnTo>
                    <a:pt x="32126" y="66013"/>
                  </a:lnTo>
                  <a:cubicBezTo>
                    <a:pt x="33960" y="67039"/>
                    <a:pt x="35794" y="68140"/>
                    <a:pt x="37701" y="69167"/>
                  </a:cubicBezTo>
                  <a:cubicBezTo>
                    <a:pt x="39608" y="70194"/>
                    <a:pt x="41515" y="71220"/>
                    <a:pt x="43568" y="72174"/>
                  </a:cubicBezTo>
                  <a:lnTo>
                    <a:pt x="49070" y="74668"/>
                  </a:lnTo>
                  <a:cubicBezTo>
                    <a:pt x="86990" y="90951"/>
                    <a:pt x="141488" y="100559"/>
                    <a:pt x="192684" y="100559"/>
                  </a:cubicBezTo>
                  <a:cubicBezTo>
                    <a:pt x="243881" y="100559"/>
                    <a:pt x="303292" y="89997"/>
                    <a:pt x="341360" y="72394"/>
                  </a:cubicBezTo>
                  <a:lnTo>
                    <a:pt x="342020" y="72100"/>
                  </a:lnTo>
                  <a:cubicBezTo>
                    <a:pt x="347888" y="69240"/>
                    <a:pt x="353315" y="66159"/>
                    <a:pt x="358156" y="63005"/>
                  </a:cubicBezTo>
                  <a:cubicBezTo>
                    <a:pt x="359183" y="62345"/>
                    <a:pt x="359843" y="61905"/>
                    <a:pt x="360577" y="61392"/>
                  </a:cubicBezTo>
                  <a:cubicBezTo>
                    <a:pt x="362117" y="60365"/>
                    <a:pt x="363437" y="59411"/>
                    <a:pt x="364758" y="58384"/>
                  </a:cubicBezTo>
                  <a:cubicBezTo>
                    <a:pt x="371799" y="52957"/>
                    <a:pt x="377080" y="47382"/>
                    <a:pt x="380527" y="41735"/>
                  </a:cubicBezTo>
                  <a:lnTo>
                    <a:pt x="380967" y="41074"/>
                  </a:lnTo>
                  <a:cubicBezTo>
                    <a:pt x="380967" y="41074"/>
                    <a:pt x="381261" y="40561"/>
                    <a:pt x="381408" y="40268"/>
                  </a:cubicBezTo>
                  <a:cubicBezTo>
                    <a:pt x="383681" y="36087"/>
                    <a:pt x="384928" y="32126"/>
                    <a:pt x="385222" y="28239"/>
                  </a:cubicBezTo>
                  <a:cubicBezTo>
                    <a:pt x="385222" y="27505"/>
                    <a:pt x="385368" y="26845"/>
                    <a:pt x="385368" y="26112"/>
                  </a:cubicBezTo>
                  <a:lnTo>
                    <a:pt x="385368" y="26112"/>
                  </a:lnTo>
                  <a:lnTo>
                    <a:pt x="385368" y="73"/>
                  </a:lnTo>
                  <a:cubicBezTo>
                    <a:pt x="350675" y="31906"/>
                    <a:pt x="278281" y="53323"/>
                    <a:pt x="192684" y="53323"/>
                  </a:cubicBezTo>
                  <a:cubicBezTo>
                    <a:pt x="107087" y="53323"/>
                    <a:pt x="34693" y="31906"/>
                    <a:pt x="0" y="73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92" name="Forme libre : forme 291">
              <a:extLst>
                <a:ext uri="{FF2B5EF4-FFF2-40B4-BE49-F238E27FC236}">
                  <a16:creationId xmlns:a16="http://schemas.microsoft.com/office/drawing/2014/main" id="{F0540D7C-C66E-9B69-C73C-B16F689FA234}"/>
                </a:ext>
              </a:extLst>
            </p:cNvPr>
            <p:cNvSpPr/>
            <p:nvPr/>
          </p:nvSpPr>
          <p:spPr>
            <a:xfrm>
              <a:off x="1690156" y="4085314"/>
              <a:ext cx="385368" cy="148895"/>
            </a:xfrm>
            <a:custGeom>
              <a:avLst/>
              <a:gdLst>
                <a:gd name="connsiteX0" fmla="*/ 192684 w 385368"/>
                <a:gd name="connsiteY0" fmla="*/ 148896 h 148895"/>
                <a:gd name="connsiteX1" fmla="*/ 385368 w 385368"/>
                <a:gd name="connsiteY1" fmla="*/ 74448 h 148895"/>
                <a:gd name="connsiteX2" fmla="*/ 192684 w 385368"/>
                <a:gd name="connsiteY2" fmla="*/ 0 h 148895"/>
                <a:gd name="connsiteX3" fmla="*/ 0 w 385368"/>
                <a:gd name="connsiteY3" fmla="*/ 74448 h 148895"/>
                <a:gd name="connsiteX4" fmla="*/ 192684 w 385368"/>
                <a:gd name="connsiteY4" fmla="*/ 148896 h 148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368" h="148895">
                  <a:moveTo>
                    <a:pt x="192684" y="148896"/>
                  </a:moveTo>
                  <a:cubicBezTo>
                    <a:pt x="283782" y="148896"/>
                    <a:pt x="385368" y="118310"/>
                    <a:pt x="385368" y="74448"/>
                  </a:cubicBezTo>
                  <a:cubicBezTo>
                    <a:pt x="385368" y="30586"/>
                    <a:pt x="283855" y="0"/>
                    <a:pt x="192684" y="0"/>
                  </a:cubicBezTo>
                  <a:cubicBezTo>
                    <a:pt x="101513" y="0"/>
                    <a:pt x="0" y="30586"/>
                    <a:pt x="0" y="74448"/>
                  </a:cubicBezTo>
                  <a:cubicBezTo>
                    <a:pt x="0" y="118310"/>
                    <a:pt x="101513" y="148896"/>
                    <a:pt x="192684" y="148896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293" name="Graphique 249">
            <a:extLst>
              <a:ext uri="{FF2B5EF4-FFF2-40B4-BE49-F238E27FC236}">
                <a16:creationId xmlns:a16="http://schemas.microsoft.com/office/drawing/2014/main" id="{68534154-A364-DBF3-77C4-C9726435DB41}"/>
              </a:ext>
            </a:extLst>
          </p:cNvPr>
          <p:cNvGrpSpPr/>
          <p:nvPr/>
        </p:nvGrpSpPr>
        <p:grpSpPr>
          <a:xfrm>
            <a:off x="4235751" y="4069436"/>
            <a:ext cx="473385" cy="473325"/>
            <a:chOff x="4054662" y="4030950"/>
            <a:chExt cx="473385" cy="473325"/>
          </a:xfrm>
          <a:solidFill>
            <a:schemeClr val="bg1"/>
          </a:solidFill>
        </p:grpSpPr>
        <p:sp>
          <p:nvSpPr>
            <p:cNvPr id="294" name="Forme libre : forme 293">
              <a:extLst>
                <a:ext uri="{FF2B5EF4-FFF2-40B4-BE49-F238E27FC236}">
                  <a16:creationId xmlns:a16="http://schemas.microsoft.com/office/drawing/2014/main" id="{3AA934B4-6BB2-B047-544E-2A64823F71A5}"/>
                </a:ext>
              </a:extLst>
            </p:cNvPr>
            <p:cNvSpPr/>
            <p:nvPr/>
          </p:nvSpPr>
          <p:spPr>
            <a:xfrm>
              <a:off x="4054662" y="4195005"/>
              <a:ext cx="337838" cy="309269"/>
            </a:xfrm>
            <a:custGeom>
              <a:avLst/>
              <a:gdLst>
                <a:gd name="connsiteX0" fmla="*/ 96672 w 337838"/>
                <a:gd name="connsiteY0" fmla="*/ 136610 h 309269"/>
                <a:gd name="connsiteX1" fmla="*/ 96672 w 337838"/>
                <a:gd name="connsiteY1" fmla="*/ 115852 h 309269"/>
                <a:gd name="connsiteX2" fmla="*/ 86330 w 337838"/>
                <a:gd name="connsiteY2" fmla="*/ 105511 h 309269"/>
                <a:gd name="connsiteX3" fmla="*/ 65573 w 337838"/>
                <a:gd name="connsiteY3" fmla="*/ 105511 h 309269"/>
                <a:gd name="connsiteX4" fmla="*/ 26185 w 337838"/>
                <a:gd name="connsiteY4" fmla="*/ 144898 h 309269"/>
                <a:gd name="connsiteX5" fmla="*/ 26185 w 337838"/>
                <a:gd name="connsiteY5" fmla="*/ 271276 h 309269"/>
                <a:gd name="connsiteX6" fmla="*/ 38067 w 337838"/>
                <a:gd name="connsiteY6" fmla="*/ 283158 h 309269"/>
                <a:gd name="connsiteX7" fmla="*/ 101220 w 337838"/>
                <a:gd name="connsiteY7" fmla="*/ 309270 h 309269"/>
                <a:gd name="connsiteX8" fmla="*/ 164372 w 337838"/>
                <a:gd name="connsiteY8" fmla="*/ 283158 h 309269"/>
                <a:gd name="connsiteX9" fmla="*/ 311654 w 337838"/>
                <a:gd name="connsiteY9" fmla="*/ 135877 h 309269"/>
                <a:gd name="connsiteX10" fmla="*/ 311654 w 337838"/>
                <a:gd name="connsiteY10" fmla="*/ 9498 h 309269"/>
                <a:gd name="connsiteX11" fmla="*/ 306446 w 337838"/>
                <a:gd name="connsiteY11" fmla="*/ 4291 h 309269"/>
                <a:gd name="connsiteX12" fmla="*/ 285689 w 337838"/>
                <a:gd name="connsiteY12" fmla="*/ 4291 h 309269"/>
                <a:gd name="connsiteX13" fmla="*/ 275347 w 337838"/>
                <a:gd name="connsiteY13" fmla="*/ 14633 h 309269"/>
                <a:gd name="connsiteX14" fmla="*/ 275347 w 337838"/>
                <a:gd name="connsiteY14" fmla="*/ 35390 h 309269"/>
                <a:gd name="connsiteX15" fmla="*/ 280555 w 337838"/>
                <a:gd name="connsiteY15" fmla="*/ 40598 h 309269"/>
                <a:gd name="connsiteX16" fmla="*/ 280555 w 337838"/>
                <a:gd name="connsiteY16" fmla="*/ 104704 h 309269"/>
                <a:gd name="connsiteX17" fmla="*/ 133272 w 337838"/>
                <a:gd name="connsiteY17" fmla="*/ 251986 h 309269"/>
                <a:gd name="connsiteX18" fmla="*/ 69167 w 337838"/>
                <a:gd name="connsiteY18" fmla="*/ 251986 h 309269"/>
                <a:gd name="connsiteX19" fmla="*/ 57284 w 337838"/>
                <a:gd name="connsiteY19" fmla="*/ 240103 h 309269"/>
                <a:gd name="connsiteX20" fmla="*/ 57284 w 337838"/>
                <a:gd name="connsiteY20" fmla="*/ 175998 h 309269"/>
                <a:gd name="connsiteX21" fmla="*/ 96672 w 337838"/>
                <a:gd name="connsiteY21" fmla="*/ 136610 h 30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7838" h="309269">
                  <a:moveTo>
                    <a:pt x="96672" y="136610"/>
                  </a:moveTo>
                  <a:cubicBezTo>
                    <a:pt x="102393" y="130889"/>
                    <a:pt x="102393" y="121574"/>
                    <a:pt x="96672" y="115852"/>
                  </a:cubicBezTo>
                  <a:lnTo>
                    <a:pt x="86330" y="105511"/>
                  </a:lnTo>
                  <a:cubicBezTo>
                    <a:pt x="80609" y="99789"/>
                    <a:pt x="71294" y="99789"/>
                    <a:pt x="65573" y="105511"/>
                  </a:cubicBezTo>
                  <a:lnTo>
                    <a:pt x="26185" y="144898"/>
                  </a:lnTo>
                  <a:cubicBezTo>
                    <a:pt x="-8728" y="179812"/>
                    <a:pt x="-8728" y="236362"/>
                    <a:pt x="26185" y="271276"/>
                  </a:cubicBezTo>
                  <a:lnTo>
                    <a:pt x="38067" y="283158"/>
                  </a:lnTo>
                  <a:cubicBezTo>
                    <a:pt x="55524" y="300542"/>
                    <a:pt x="78409" y="309270"/>
                    <a:pt x="101220" y="309270"/>
                  </a:cubicBezTo>
                  <a:cubicBezTo>
                    <a:pt x="124031" y="309270"/>
                    <a:pt x="146989" y="300542"/>
                    <a:pt x="164372" y="283158"/>
                  </a:cubicBezTo>
                  <a:lnTo>
                    <a:pt x="311654" y="135877"/>
                  </a:lnTo>
                  <a:cubicBezTo>
                    <a:pt x="346567" y="100963"/>
                    <a:pt x="346567" y="44412"/>
                    <a:pt x="311654" y="9498"/>
                  </a:cubicBezTo>
                  <a:lnTo>
                    <a:pt x="306446" y="4291"/>
                  </a:lnTo>
                  <a:cubicBezTo>
                    <a:pt x="300725" y="-1430"/>
                    <a:pt x="291410" y="-1430"/>
                    <a:pt x="285689" y="4291"/>
                  </a:cubicBezTo>
                  <a:lnTo>
                    <a:pt x="275347" y="14633"/>
                  </a:lnTo>
                  <a:cubicBezTo>
                    <a:pt x="269626" y="20354"/>
                    <a:pt x="269626" y="29669"/>
                    <a:pt x="275347" y="35390"/>
                  </a:cubicBezTo>
                  <a:lnTo>
                    <a:pt x="280555" y="40598"/>
                  </a:lnTo>
                  <a:cubicBezTo>
                    <a:pt x="298231" y="58275"/>
                    <a:pt x="298231" y="87027"/>
                    <a:pt x="280555" y="104704"/>
                  </a:cubicBezTo>
                  <a:lnTo>
                    <a:pt x="133272" y="251986"/>
                  </a:lnTo>
                  <a:cubicBezTo>
                    <a:pt x="115596" y="269663"/>
                    <a:pt x="86844" y="269663"/>
                    <a:pt x="69167" y="251986"/>
                  </a:cubicBezTo>
                  <a:lnTo>
                    <a:pt x="57284" y="240103"/>
                  </a:lnTo>
                  <a:cubicBezTo>
                    <a:pt x="39534" y="222427"/>
                    <a:pt x="39534" y="193675"/>
                    <a:pt x="57284" y="175998"/>
                  </a:cubicBezTo>
                  <a:lnTo>
                    <a:pt x="96672" y="136610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95" name="Forme libre : forme 294">
              <a:extLst>
                <a:ext uri="{FF2B5EF4-FFF2-40B4-BE49-F238E27FC236}">
                  <a16:creationId xmlns:a16="http://schemas.microsoft.com/office/drawing/2014/main" id="{39C6E88C-4E77-00D2-92C8-4622DCDA123C}"/>
                </a:ext>
              </a:extLst>
            </p:cNvPr>
            <p:cNvSpPr/>
            <p:nvPr/>
          </p:nvSpPr>
          <p:spPr>
            <a:xfrm>
              <a:off x="4190135" y="4030950"/>
              <a:ext cx="337912" cy="309356"/>
            </a:xfrm>
            <a:custGeom>
              <a:avLst/>
              <a:gdLst>
                <a:gd name="connsiteX0" fmla="*/ 241240 w 337912"/>
                <a:gd name="connsiteY0" fmla="*/ 172747 h 309356"/>
                <a:gd name="connsiteX1" fmla="*/ 241240 w 337912"/>
                <a:gd name="connsiteY1" fmla="*/ 193504 h 309356"/>
                <a:gd name="connsiteX2" fmla="*/ 251582 w 337912"/>
                <a:gd name="connsiteY2" fmla="*/ 203846 h 309356"/>
                <a:gd name="connsiteX3" fmla="*/ 272340 w 337912"/>
                <a:gd name="connsiteY3" fmla="*/ 203846 h 309356"/>
                <a:gd name="connsiteX4" fmla="*/ 311727 w 337912"/>
                <a:gd name="connsiteY4" fmla="*/ 164459 h 309356"/>
                <a:gd name="connsiteX5" fmla="*/ 311727 w 337912"/>
                <a:gd name="connsiteY5" fmla="*/ 38081 h 309356"/>
                <a:gd name="connsiteX6" fmla="*/ 301899 w 337912"/>
                <a:gd name="connsiteY6" fmla="*/ 28252 h 309356"/>
                <a:gd name="connsiteX7" fmla="*/ 240580 w 337912"/>
                <a:gd name="connsiteY7" fmla="*/ 87 h 309356"/>
                <a:gd name="connsiteX8" fmla="*/ 173467 w 337912"/>
                <a:gd name="connsiteY8" fmla="*/ 26199 h 309356"/>
                <a:gd name="connsiteX9" fmla="*/ 26185 w 337912"/>
                <a:gd name="connsiteY9" fmla="*/ 173480 h 309356"/>
                <a:gd name="connsiteX10" fmla="*/ 26185 w 337912"/>
                <a:gd name="connsiteY10" fmla="*/ 299858 h 309356"/>
                <a:gd name="connsiteX11" fmla="*/ 31393 w 337912"/>
                <a:gd name="connsiteY11" fmla="*/ 305066 h 309356"/>
                <a:gd name="connsiteX12" fmla="*/ 52150 w 337912"/>
                <a:gd name="connsiteY12" fmla="*/ 305066 h 309356"/>
                <a:gd name="connsiteX13" fmla="*/ 62492 w 337912"/>
                <a:gd name="connsiteY13" fmla="*/ 294724 h 309356"/>
                <a:gd name="connsiteX14" fmla="*/ 62492 w 337912"/>
                <a:gd name="connsiteY14" fmla="*/ 273967 h 309356"/>
                <a:gd name="connsiteX15" fmla="*/ 57284 w 337912"/>
                <a:gd name="connsiteY15" fmla="*/ 268759 h 309356"/>
                <a:gd name="connsiteX16" fmla="*/ 57284 w 337912"/>
                <a:gd name="connsiteY16" fmla="*/ 204653 h 309356"/>
                <a:gd name="connsiteX17" fmla="*/ 203393 w 337912"/>
                <a:gd name="connsiteY17" fmla="*/ 58545 h 309356"/>
                <a:gd name="connsiteX18" fmla="*/ 232512 w 337912"/>
                <a:gd name="connsiteY18" fmla="*/ 44242 h 309356"/>
                <a:gd name="connsiteX19" fmla="*/ 268745 w 337912"/>
                <a:gd name="connsiteY19" fmla="*/ 57371 h 309356"/>
                <a:gd name="connsiteX20" fmla="*/ 280628 w 337912"/>
                <a:gd name="connsiteY20" fmla="*/ 69254 h 309356"/>
                <a:gd name="connsiteX21" fmla="*/ 280628 w 337912"/>
                <a:gd name="connsiteY21" fmla="*/ 133359 h 309356"/>
                <a:gd name="connsiteX22" fmla="*/ 241240 w 337912"/>
                <a:gd name="connsiteY22" fmla="*/ 172747 h 30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7912" h="309356">
                  <a:moveTo>
                    <a:pt x="241240" y="172747"/>
                  </a:moveTo>
                  <a:cubicBezTo>
                    <a:pt x="235519" y="178468"/>
                    <a:pt x="235519" y="187783"/>
                    <a:pt x="241240" y="193504"/>
                  </a:cubicBezTo>
                  <a:lnTo>
                    <a:pt x="251582" y="203846"/>
                  </a:lnTo>
                  <a:cubicBezTo>
                    <a:pt x="257303" y="209568"/>
                    <a:pt x="266619" y="209568"/>
                    <a:pt x="272340" y="203846"/>
                  </a:cubicBezTo>
                  <a:lnTo>
                    <a:pt x="311727" y="164459"/>
                  </a:lnTo>
                  <a:cubicBezTo>
                    <a:pt x="346641" y="129545"/>
                    <a:pt x="346641" y="72994"/>
                    <a:pt x="311727" y="38081"/>
                  </a:cubicBezTo>
                  <a:lnTo>
                    <a:pt x="301899" y="28252"/>
                  </a:lnTo>
                  <a:cubicBezTo>
                    <a:pt x="285469" y="11822"/>
                    <a:pt x="263758" y="1040"/>
                    <a:pt x="240580" y="87"/>
                  </a:cubicBezTo>
                  <a:cubicBezTo>
                    <a:pt x="215275" y="-1014"/>
                    <a:pt x="191290" y="8375"/>
                    <a:pt x="173467" y="26199"/>
                  </a:cubicBezTo>
                  <a:lnTo>
                    <a:pt x="26185" y="173480"/>
                  </a:lnTo>
                  <a:cubicBezTo>
                    <a:pt x="-8728" y="208394"/>
                    <a:pt x="-8728" y="264945"/>
                    <a:pt x="26185" y="299858"/>
                  </a:cubicBezTo>
                  <a:lnTo>
                    <a:pt x="31393" y="305066"/>
                  </a:lnTo>
                  <a:cubicBezTo>
                    <a:pt x="37114" y="310787"/>
                    <a:pt x="46429" y="310787"/>
                    <a:pt x="52150" y="305066"/>
                  </a:cubicBezTo>
                  <a:lnTo>
                    <a:pt x="62492" y="294724"/>
                  </a:lnTo>
                  <a:cubicBezTo>
                    <a:pt x="68213" y="289003"/>
                    <a:pt x="68213" y="279688"/>
                    <a:pt x="62492" y="273967"/>
                  </a:cubicBezTo>
                  <a:lnTo>
                    <a:pt x="57284" y="268759"/>
                  </a:lnTo>
                  <a:cubicBezTo>
                    <a:pt x="39608" y="251082"/>
                    <a:pt x="39608" y="222330"/>
                    <a:pt x="57284" y="204653"/>
                  </a:cubicBezTo>
                  <a:lnTo>
                    <a:pt x="203393" y="58545"/>
                  </a:lnTo>
                  <a:cubicBezTo>
                    <a:pt x="211241" y="50696"/>
                    <a:pt x="221436" y="45195"/>
                    <a:pt x="232512" y="44242"/>
                  </a:cubicBezTo>
                  <a:cubicBezTo>
                    <a:pt x="246155" y="42995"/>
                    <a:pt x="259210" y="47763"/>
                    <a:pt x="268745" y="57371"/>
                  </a:cubicBezTo>
                  <a:lnTo>
                    <a:pt x="280628" y="69254"/>
                  </a:lnTo>
                  <a:cubicBezTo>
                    <a:pt x="298305" y="86930"/>
                    <a:pt x="298305" y="115683"/>
                    <a:pt x="280628" y="133359"/>
                  </a:cubicBezTo>
                  <a:lnTo>
                    <a:pt x="241240" y="172747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296" name="Graphique 249">
            <a:extLst>
              <a:ext uri="{FF2B5EF4-FFF2-40B4-BE49-F238E27FC236}">
                <a16:creationId xmlns:a16="http://schemas.microsoft.com/office/drawing/2014/main" id="{250EC472-5975-64F8-6B55-4A02B4B266B6}"/>
              </a:ext>
            </a:extLst>
          </p:cNvPr>
          <p:cNvGrpSpPr/>
          <p:nvPr/>
        </p:nvGrpSpPr>
        <p:grpSpPr>
          <a:xfrm>
            <a:off x="3154927" y="4135456"/>
            <a:ext cx="470290" cy="341286"/>
            <a:chOff x="2851888" y="4097050"/>
            <a:chExt cx="470290" cy="341286"/>
          </a:xfrm>
          <a:solidFill>
            <a:schemeClr val="bg1"/>
          </a:solidFill>
        </p:grpSpPr>
        <p:sp>
          <p:nvSpPr>
            <p:cNvPr id="297" name="Forme libre : forme 296">
              <a:extLst>
                <a:ext uri="{FF2B5EF4-FFF2-40B4-BE49-F238E27FC236}">
                  <a16:creationId xmlns:a16="http://schemas.microsoft.com/office/drawing/2014/main" id="{82221A62-B241-3D3C-71B2-B09DFBA8D8A3}"/>
                </a:ext>
              </a:extLst>
            </p:cNvPr>
            <p:cNvSpPr/>
            <p:nvPr/>
          </p:nvSpPr>
          <p:spPr>
            <a:xfrm>
              <a:off x="2851888" y="4188440"/>
              <a:ext cx="144553" cy="249895"/>
            </a:xfrm>
            <a:custGeom>
              <a:avLst/>
              <a:gdLst>
                <a:gd name="connsiteX0" fmla="*/ 8162 w 144553"/>
                <a:gd name="connsiteY0" fmla="*/ 34473 h 249895"/>
                <a:gd name="connsiteX1" fmla="*/ 20 w 144553"/>
                <a:gd name="connsiteY1" fmla="*/ 141928 h 249895"/>
                <a:gd name="connsiteX2" fmla="*/ 1927 w 144553"/>
                <a:gd name="connsiteY2" fmla="*/ 147502 h 249895"/>
                <a:gd name="connsiteX3" fmla="*/ 7281 w 144553"/>
                <a:gd name="connsiteY3" fmla="*/ 149849 h 249895"/>
                <a:gd name="connsiteX4" fmla="*/ 26205 w 144553"/>
                <a:gd name="connsiteY4" fmla="*/ 149849 h 249895"/>
                <a:gd name="connsiteX5" fmla="*/ 32000 w 144553"/>
                <a:gd name="connsiteY5" fmla="*/ 224517 h 249895"/>
                <a:gd name="connsiteX6" fmla="*/ 62806 w 144553"/>
                <a:gd name="connsiteY6" fmla="*/ 249895 h 249895"/>
                <a:gd name="connsiteX7" fmla="*/ 81729 w 144553"/>
                <a:gd name="connsiteY7" fmla="*/ 249895 h 249895"/>
                <a:gd name="connsiteX8" fmla="*/ 112535 w 144553"/>
                <a:gd name="connsiteY8" fmla="*/ 224517 h 249895"/>
                <a:gd name="connsiteX9" fmla="*/ 118330 w 144553"/>
                <a:gd name="connsiteY9" fmla="*/ 149849 h 249895"/>
                <a:gd name="connsiteX10" fmla="*/ 137253 w 144553"/>
                <a:gd name="connsiteY10" fmla="*/ 149849 h 249895"/>
                <a:gd name="connsiteX11" fmla="*/ 142608 w 144553"/>
                <a:gd name="connsiteY11" fmla="*/ 147502 h 249895"/>
                <a:gd name="connsiteX12" fmla="*/ 144515 w 144553"/>
                <a:gd name="connsiteY12" fmla="*/ 141928 h 249895"/>
                <a:gd name="connsiteX13" fmla="*/ 136373 w 144553"/>
                <a:gd name="connsiteY13" fmla="*/ 34473 h 249895"/>
                <a:gd name="connsiteX14" fmla="*/ 96692 w 144553"/>
                <a:gd name="connsiteY14" fmla="*/ 0 h 249895"/>
                <a:gd name="connsiteX15" fmla="*/ 47696 w 144553"/>
                <a:gd name="connsiteY15" fmla="*/ 0 h 249895"/>
                <a:gd name="connsiteX16" fmla="*/ 8015 w 144553"/>
                <a:gd name="connsiteY16" fmla="*/ 34473 h 24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4553" h="249895">
                  <a:moveTo>
                    <a:pt x="8162" y="34473"/>
                  </a:moveTo>
                  <a:lnTo>
                    <a:pt x="20" y="141928"/>
                  </a:lnTo>
                  <a:cubicBezTo>
                    <a:pt x="-127" y="143981"/>
                    <a:pt x="533" y="145962"/>
                    <a:pt x="1927" y="147502"/>
                  </a:cubicBezTo>
                  <a:cubicBezTo>
                    <a:pt x="3321" y="148969"/>
                    <a:pt x="5228" y="149849"/>
                    <a:pt x="7281" y="149849"/>
                  </a:cubicBezTo>
                  <a:lnTo>
                    <a:pt x="26205" y="149849"/>
                  </a:lnTo>
                  <a:lnTo>
                    <a:pt x="32000" y="224517"/>
                  </a:lnTo>
                  <a:cubicBezTo>
                    <a:pt x="33100" y="238747"/>
                    <a:pt x="46669" y="249895"/>
                    <a:pt x="62806" y="249895"/>
                  </a:cubicBezTo>
                  <a:lnTo>
                    <a:pt x="81729" y="249895"/>
                  </a:lnTo>
                  <a:cubicBezTo>
                    <a:pt x="97939" y="249895"/>
                    <a:pt x="111435" y="238747"/>
                    <a:pt x="112535" y="224517"/>
                  </a:cubicBezTo>
                  <a:lnTo>
                    <a:pt x="118330" y="149849"/>
                  </a:lnTo>
                  <a:lnTo>
                    <a:pt x="137253" y="149849"/>
                  </a:lnTo>
                  <a:cubicBezTo>
                    <a:pt x="139307" y="149849"/>
                    <a:pt x="141214" y="148969"/>
                    <a:pt x="142608" y="147502"/>
                  </a:cubicBezTo>
                  <a:cubicBezTo>
                    <a:pt x="144001" y="146035"/>
                    <a:pt x="144735" y="143981"/>
                    <a:pt x="144515" y="141928"/>
                  </a:cubicBezTo>
                  <a:lnTo>
                    <a:pt x="136373" y="34473"/>
                  </a:lnTo>
                  <a:cubicBezTo>
                    <a:pt x="134906" y="15183"/>
                    <a:pt x="117523" y="0"/>
                    <a:pt x="96692" y="0"/>
                  </a:cubicBezTo>
                  <a:lnTo>
                    <a:pt x="47696" y="0"/>
                  </a:lnTo>
                  <a:cubicBezTo>
                    <a:pt x="26939" y="0"/>
                    <a:pt x="9482" y="15110"/>
                    <a:pt x="8015" y="34473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98" name="Forme libre : forme 297">
              <a:extLst>
                <a:ext uri="{FF2B5EF4-FFF2-40B4-BE49-F238E27FC236}">
                  <a16:creationId xmlns:a16="http://schemas.microsoft.com/office/drawing/2014/main" id="{E838B651-8402-4A53-AD0A-5585F23077B0}"/>
                </a:ext>
              </a:extLst>
            </p:cNvPr>
            <p:cNvSpPr/>
            <p:nvPr/>
          </p:nvSpPr>
          <p:spPr>
            <a:xfrm>
              <a:off x="2884328" y="4097050"/>
              <a:ext cx="79802" cy="79802"/>
            </a:xfrm>
            <a:custGeom>
              <a:avLst/>
              <a:gdLst>
                <a:gd name="connsiteX0" fmla="*/ 79802 w 79802"/>
                <a:gd name="connsiteY0" fmla="*/ 39901 h 79802"/>
                <a:gd name="connsiteX1" fmla="*/ 39901 w 79802"/>
                <a:gd name="connsiteY1" fmla="*/ 0 h 79802"/>
                <a:gd name="connsiteX2" fmla="*/ 0 w 79802"/>
                <a:gd name="connsiteY2" fmla="*/ 39901 h 79802"/>
                <a:gd name="connsiteX3" fmla="*/ 39901 w 79802"/>
                <a:gd name="connsiteY3" fmla="*/ 79802 h 79802"/>
                <a:gd name="connsiteX4" fmla="*/ 79802 w 79802"/>
                <a:gd name="connsiteY4" fmla="*/ 39901 h 7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02" h="79802">
                  <a:moveTo>
                    <a:pt x="79802" y="39901"/>
                  </a:moveTo>
                  <a:cubicBezTo>
                    <a:pt x="79802" y="17897"/>
                    <a:pt x="61905" y="0"/>
                    <a:pt x="39901" y="0"/>
                  </a:cubicBezTo>
                  <a:cubicBezTo>
                    <a:pt x="17897" y="0"/>
                    <a:pt x="0" y="17897"/>
                    <a:pt x="0" y="39901"/>
                  </a:cubicBezTo>
                  <a:cubicBezTo>
                    <a:pt x="0" y="61905"/>
                    <a:pt x="17897" y="79802"/>
                    <a:pt x="39901" y="79802"/>
                  </a:cubicBezTo>
                  <a:cubicBezTo>
                    <a:pt x="61905" y="79802"/>
                    <a:pt x="79802" y="61905"/>
                    <a:pt x="79802" y="39901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99" name="Forme libre : forme 298">
              <a:extLst>
                <a:ext uri="{FF2B5EF4-FFF2-40B4-BE49-F238E27FC236}">
                  <a16:creationId xmlns:a16="http://schemas.microsoft.com/office/drawing/2014/main" id="{7CD60946-C33A-27D5-3169-449BE3F962DE}"/>
                </a:ext>
              </a:extLst>
            </p:cNvPr>
            <p:cNvSpPr/>
            <p:nvPr/>
          </p:nvSpPr>
          <p:spPr>
            <a:xfrm>
              <a:off x="3014793" y="4188440"/>
              <a:ext cx="144479" cy="249895"/>
            </a:xfrm>
            <a:custGeom>
              <a:avLst/>
              <a:gdLst>
                <a:gd name="connsiteX0" fmla="*/ 8162 w 144479"/>
                <a:gd name="connsiteY0" fmla="*/ 34473 h 249895"/>
                <a:gd name="connsiteX1" fmla="*/ 20 w 144479"/>
                <a:gd name="connsiteY1" fmla="*/ 141928 h 249895"/>
                <a:gd name="connsiteX2" fmla="*/ 1927 w 144479"/>
                <a:gd name="connsiteY2" fmla="*/ 147502 h 249895"/>
                <a:gd name="connsiteX3" fmla="*/ 7282 w 144479"/>
                <a:gd name="connsiteY3" fmla="*/ 149849 h 249895"/>
                <a:gd name="connsiteX4" fmla="*/ 26205 w 144479"/>
                <a:gd name="connsiteY4" fmla="*/ 149849 h 249895"/>
                <a:gd name="connsiteX5" fmla="*/ 32000 w 144479"/>
                <a:gd name="connsiteY5" fmla="*/ 224517 h 249895"/>
                <a:gd name="connsiteX6" fmla="*/ 62806 w 144479"/>
                <a:gd name="connsiteY6" fmla="*/ 249895 h 249895"/>
                <a:gd name="connsiteX7" fmla="*/ 81729 w 144479"/>
                <a:gd name="connsiteY7" fmla="*/ 249895 h 249895"/>
                <a:gd name="connsiteX8" fmla="*/ 112535 w 144479"/>
                <a:gd name="connsiteY8" fmla="*/ 224517 h 249895"/>
                <a:gd name="connsiteX9" fmla="*/ 118330 w 144479"/>
                <a:gd name="connsiteY9" fmla="*/ 149849 h 249895"/>
                <a:gd name="connsiteX10" fmla="*/ 137180 w 144479"/>
                <a:gd name="connsiteY10" fmla="*/ 149849 h 249895"/>
                <a:gd name="connsiteX11" fmla="*/ 142535 w 144479"/>
                <a:gd name="connsiteY11" fmla="*/ 147502 h 249895"/>
                <a:gd name="connsiteX12" fmla="*/ 144441 w 144479"/>
                <a:gd name="connsiteY12" fmla="*/ 141928 h 249895"/>
                <a:gd name="connsiteX13" fmla="*/ 136300 w 144479"/>
                <a:gd name="connsiteY13" fmla="*/ 34473 h 249895"/>
                <a:gd name="connsiteX14" fmla="*/ 96619 w 144479"/>
                <a:gd name="connsiteY14" fmla="*/ 0 h 249895"/>
                <a:gd name="connsiteX15" fmla="*/ 47623 w 144479"/>
                <a:gd name="connsiteY15" fmla="*/ 0 h 249895"/>
                <a:gd name="connsiteX16" fmla="*/ 7942 w 144479"/>
                <a:gd name="connsiteY16" fmla="*/ 34473 h 24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4479" h="249895">
                  <a:moveTo>
                    <a:pt x="8162" y="34473"/>
                  </a:moveTo>
                  <a:lnTo>
                    <a:pt x="20" y="141928"/>
                  </a:lnTo>
                  <a:cubicBezTo>
                    <a:pt x="-127" y="143981"/>
                    <a:pt x="534" y="145962"/>
                    <a:pt x="1927" y="147502"/>
                  </a:cubicBezTo>
                  <a:cubicBezTo>
                    <a:pt x="3321" y="148969"/>
                    <a:pt x="5301" y="149849"/>
                    <a:pt x="7282" y="149849"/>
                  </a:cubicBezTo>
                  <a:lnTo>
                    <a:pt x="26205" y="149849"/>
                  </a:lnTo>
                  <a:lnTo>
                    <a:pt x="32000" y="224517"/>
                  </a:lnTo>
                  <a:cubicBezTo>
                    <a:pt x="33100" y="238747"/>
                    <a:pt x="46669" y="249895"/>
                    <a:pt x="62806" y="249895"/>
                  </a:cubicBezTo>
                  <a:lnTo>
                    <a:pt x="81729" y="249895"/>
                  </a:lnTo>
                  <a:cubicBezTo>
                    <a:pt x="97939" y="249895"/>
                    <a:pt x="111435" y="238747"/>
                    <a:pt x="112535" y="224517"/>
                  </a:cubicBezTo>
                  <a:lnTo>
                    <a:pt x="118330" y="149849"/>
                  </a:lnTo>
                  <a:lnTo>
                    <a:pt x="137180" y="149849"/>
                  </a:lnTo>
                  <a:cubicBezTo>
                    <a:pt x="139234" y="149849"/>
                    <a:pt x="141141" y="148969"/>
                    <a:pt x="142535" y="147502"/>
                  </a:cubicBezTo>
                  <a:cubicBezTo>
                    <a:pt x="143928" y="146035"/>
                    <a:pt x="144662" y="143981"/>
                    <a:pt x="144441" y="141928"/>
                  </a:cubicBezTo>
                  <a:lnTo>
                    <a:pt x="136300" y="34473"/>
                  </a:lnTo>
                  <a:cubicBezTo>
                    <a:pt x="134833" y="15183"/>
                    <a:pt x="117450" y="0"/>
                    <a:pt x="96619" y="0"/>
                  </a:cubicBezTo>
                  <a:lnTo>
                    <a:pt x="47623" y="0"/>
                  </a:lnTo>
                  <a:cubicBezTo>
                    <a:pt x="26865" y="0"/>
                    <a:pt x="9409" y="15110"/>
                    <a:pt x="7942" y="34473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00" name="Forme libre : forme 299">
              <a:extLst>
                <a:ext uri="{FF2B5EF4-FFF2-40B4-BE49-F238E27FC236}">
                  <a16:creationId xmlns:a16="http://schemas.microsoft.com/office/drawing/2014/main" id="{B2BAC6CF-CCEE-506D-BE8B-81967AC0AE9B}"/>
                </a:ext>
              </a:extLst>
            </p:cNvPr>
            <p:cNvSpPr/>
            <p:nvPr/>
          </p:nvSpPr>
          <p:spPr>
            <a:xfrm>
              <a:off x="3047233" y="4097050"/>
              <a:ext cx="79802" cy="79802"/>
            </a:xfrm>
            <a:custGeom>
              <a:avLst/>
              <a:gdLst>
                <a:gd name="connsiteX0" fmla="*/ 79802 w 79802"/>
                <a:gd name="connsiteY0" fmla="*/ 39901 h 79802"/>
                <a:gd name="connsiteX1" fmla="*/ 39901 w 79802"/>
                <a:gd name="connsiteY1" fmla="*/ 0 h 79802"/>
                <a:gd name="connsiteX2" fmla="*/ 0 w 79802"/>
                <a:gd name="connsiteY2" fmla="*/ 39901 h 79802"/>
                <a:gd name="connsiteX3" fmla="*/ 39901 w 79802"/>
                <a:gd name="connsiteY3" fmla="*/ 79802 h 79802"/>
                <a:gd name="connsiteX4" fmla="*/ 79802 w 79802"/>
                <a:gd name="connsiteY4" fmla="*/ 39901 h 7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02" h="79802">
                  <a:moveTo>
                    <a:pt x="79802" y="39901"/>
                  </a:moveTo>
                  <a:cubicBezTo>
                    <a:pt x="79802" y="17897"/>
                    <a:pt x="61905" y="0"/>
                    <a:pt x="39901" y="0"/>
                  </a:cubicBezTo>
                  <a:cubicBezTo>
                    <a:pt x="17897" y="0"/>
                    <a:pt x="0" y="17897"/>
                    <a:pt x="0" y="39901"/>
                  </a:cubicBezTo>
                  <a:cubicBezTo>
                    <a:pt x="0" y="61905"/>
                    <a:pt x="17897" y="79802"/>
                    <a:pt x="39901" y="79802"/>
                  </a:cubicBezTo>
                  <a:cubicBezTo>
                    <a:pt x="61905" y="79802"/>
                    <a:pt x="79802" y="61905"/>
                    <a:pt x="79802" y="39901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01" name="Forme libre : forme 300">
              <a:extLst>
                <a:ext uri="{FF2B5EF4-FFF2-40B4-BE49-F238E27FC236}">
                  <a16:creationId xmlns:a16="http://schemas.microsoft.com/office/drawing/2014/main" id="{AFA2868A-2BA3-F02A-C2F1-A49A91F0CB65}"/>
                </a:ext>
              </a:extLst>
            </p:cNvPr>
            <p:cNvSpPr/>
            <p:nvPr/>
          </p:nvSpPr>
          <p:spPr>
            <a:xfrm>
              <a:off x="3177625" y="4188440"/>
              <a:ext cx="144553" cy="249895"/>
            </a:xfrm>
            <a:custGeom>
              <a:avLst/>
              <a:gdLst>
                <a:gd name="connsiteX0" fmla="*/ 8162 w 144553"/>
                <a:gd name="connsiteY0" fmla="*/ 34473 h 249895"/>
                <a:gd name="connsiteX1" fmla="*/ 20 w 144553"/>
                <a:gd name="connsiteY1" fmla="*/ 141928 h 249895"/>
                <a:gd name="connsiteX2" fmla="*/ 1927 w 144553"/>
                <a:gd name="connsiteY2" fmla="*/ 147502 h 249895"/>
                <a:gd name="connsiteX3" fmla="*/ 7281 w 144553"/>
                <a:gd name="connsiteY3" fmla="*/ 149849 h 249895"/>
                <a:gd name="connsiteX4" fmla="*/ 26205 w 144553"/>
                <a:gd name="connsiteY4" fmla="*/ 149849 h 249895"/>
                <a:gd name="connsiteX5" fmla="*/ 32000 w 144553"/>
                <a:gd name="connsiteY5" fmla="*/ 224517 h 249895"/>
                <a:gd name="connsiteX6" fmla="*/ 62806 w 144553"/>
                <a:gd name="connsiteY6" fmla="*/ 249895 h 249895"/>
                <a:gd name="connsiteX7" fmla="*/ 81729 w 144553"/>
                <a:gd name="connsiteY7" fmla="*/ 249895 h 249895"/>
                <a:gd name="connsiteX8" fmla="*/ 112535 w 144553"/>
                <a:gd name="connsiteY8" fmla="*/ 224517 h 249895"/>
                <a:gd name="connsiteX9" fmla="*/ 118330 w 144553"/>
                <a:gd name="connsiteY9" fmla="*/ 149849 h 249895"/>
                <a:gd name="connsiteX10" fmla="*/ 137253 w 144553"/>
                <a:gd name="connsiteY10" fmla="*/ 149849 h 249895"/>
                <a:gd name="connsiteX11" fmla="*/ 142608 w 144553"/>
                <a:gd name="connsiteY11" fmla="*/ 147502 h 249895"/>
                <a:gd name="connsiteX12" fmla="*/ 144515 w 144553"/>
                <a:gd name="connsiteY12" fmla="*/ 141928 h 249895"/>
                <a:gd name="connsiteX13" fmla="*/ 136373 w 144553"/>
                <a:gd name="connsiteY13" fmla="*/ 34473 h 249895"/>
                <a:gd name="connsiteX14" fmla="*/ 96692 w 144553"/>
                <a:gd name="connsiteY14" fmla="*/ 0 h 249895"/>
                <a:gd name="connsiteX15" fmla="*/ 47696 w 144553"/>
                <a:gd name="connsiteY15" fmla="*/ 0 h 249895"/>
                <a:gd name="connsiteX16" fmla="*/ 8015 w 144553"/>
                <a:gd name="connsiteY16" fmla="*/ 34473 h 24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4553" h="249895">
                  <a:moveTo>
                    <a:pt x="8162" y="34473"/>
                  </a:moveTo>
                  <a:lnTo>
                    <a:pt x="20" y="141928"/>
                  </a:lnTo>
                  <a:cubicBezTo>
                    <a:pt x="-127" y="143981"/>
                    <a:pt x="534" y="145962"/>
                    <a:pt x="1927" y="147502"/>
                  </a:cubicBezTo>
                  <a:cubicBezTo>
                    <a:pt x="3321" y="148969"/>
                    <a:pt x="5301" y="149849"/>
                    <a:pt x="7281" y="149849"/>
                  </a:cubicBezTo>
                  <a:lnTo>
                    <a:pt x="26205" y="149849"/>
                  </a:lnTo>
                  <a:lnTo>
                    <a:pt x="32000" y="224517"/>
                  </a:lnTo>
                  <a:cubicBezTo>
                    <a:pt x="33100" y="238747"/>
                    <a:pt x="46669" y="249895"/>
                    <a:pt x="62806" y="249895"/>
                  </a:cubicBezTo>
                  <a:lnTo>
                    <a:pt x="81729" y="249895"/>
                  </a:lnTo>
                  <a:cubicBezTo>
                    <a:pt x="97939" y="249895"/>
                    <a:pt x="111435" y="238747"/>
                    <a:pt x="112535" y="224517"/>
                  </a:cubicBezTo>
                  <a:lnTo>
                    <a:pt x="118330" y="149849"/>
                  </a:lnTo>
                  <a:lnTo>
                    <a:pt x="137253" y="149849"/>
                  </a:lnTo>
                  <a:cubicBezTo>
                    <a:pt x="139307" y="149849"/>
                    <a:pt x="141214" y="148969"/>
                    <a:pt x="142608" y="147502"/>
                  </a:cubicBezTo>
                  <a:cubicBezTo>
                    <a:pt x="144001" y="146035"/>
                    <a:pt x="144735" y="143981"/>
                    <a:pt x="144515" y="141928"/>
                  </a:cubicBezTo>
                  <a:lnTo>
                    <a:pt x="136373" y="34473"/>
                  </a:lnTo>
                  <a:cubicBezTo>
                    <a:pt x="134906" y="15183"/>
                    <a:pt x="117450" y="0"/>
                    <a:pt x="96692" y="0"/>
                  </a:cubicBezTo>
                  <a:lnTo>
                    <a:pt x="47696" y="0"/>
                  </a:lnTo>
                  <a:cubicBezTo>
                    <a:pt x="26939" y="0"/>
                    <a:pt x="9482" y="15110"/>
                    <a:pt x="8015" y="34473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02" name="Forme libre : forme 301">
              <a:extLst>
                <a:ext uri="{FF2B5EF4-FFF2-40B4-BE49-F238E27FC236}">
                  <a16:creationId xmlns:a16="http://schemas.microsoft.com/office/drawing/2014/main" id="{D9AAC348-F2E4-9B43-76C1-BDE96CF6D305}"/>
                </a:ext>
              </a:extLst>
            </p:cNvPr>
            <p:cNvSpPr/>
            <p:nvPr/>
          </p:nvSpPr>
          <p:spPr>
            <a:xfrm>
              <a:off x="3210065" y="4097050"/>
              <a:ext cx="79802" cy="79802"/>
            </a:xfrm>
            <a:custGeom>
              <a:avLst/>
              <a:gdLst>
                <a:gd name="connsiteX0" fmla="*/ 79802 w 79802"/>
                <a:gd name="connsiteY0" fmla="*/ 39901 h 79802"/>
                <a:gd name="connsiteX1" fmla="*/ 39901 w 79802"/>
                <a:gd name="connsiteY1" fmla="*/ 0 h 79802"/>
                <a:gd name="connsiteX2" fmla="*/ 0 w 79802"/>
                <a:gd name="connsiteY2" fmla="*/ 39901 h 79802"/>
                <a:gd name="connsiteX3" fmla="*/ 39901 w 79802"/>
                <a:gd name="connsiteY3" fmla="*/ 79802 h 79802"/>
                <a:gd name="connsiteX4" fmla="*/ 79802 w 79802"/>
                <a:gd name="connsiteY4" fmla="*/ 39901 h 7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02" h="79802">
                  <a:moveTo>
                    <a:pt x="79802" y="39901"/>
                  </a:moveTo>
                  <a:cubicBezTo>
                    <a:pt x="79802" y="17897"/>
                    <a:pt x="61905" y="0"/>
                    <a:pt x="39901" y="0"/>
                  </a:cubicBezTo>
                  <a:cubicBezTo>
                    <a:pt x="17897" y="0"/>
                    <a:pt x="0" y="17897"/>
                    <a:pt x="0" y="39901"/>
                  </a:cubicBezTo>
                  <a:cubicBezTo>
                    <a:pt x="0" y="61905"/>
                    <a:pt x="17897" y="79802"/>
                    <a:pt x="39901" y="79802"/>
                  </a:cubicBezTo>
                  <a:cubicBezTo>
                    <a:pt x="61905" y="79802"/>
                    <a:pt x="79802" y="61905"/>
                    <a:pt x="79802" y="39901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303" name="Forme libre : forme 302">
            <a:extLst>
              <a:ext uri="{FF2B5EF4-FFF2-40B4-BE49-F238E27FC236}">
                <a16:creationId xmlns:a16="http://schemas.microsoft.com/office/drawing/2014/main" id="{FDEB4B92-60D7-3AE0-D2B3-546AA43F1BBD}"/>
              </a:ext>
            </a:extLst>
          </p:cNvPr>
          <p:cNvSpPr/>
          <p:nvPr/>
        </p:nvSpPr>
        <p:spPr>
          <a:xfrm>
            <a:off x="1004298" y="5174352"/>
            <a:ext cx="442065" cy="442066"/>
          </a:xfrm>
          <a:custGeom>
            <a:avLst/>
            <a:gdLst>
              <a:gd name="connsiteX0" fmla="*/ 40635 w 442065"/>
              <a:gd name="connsiteY0" fmla="*/ 344660 h 442066"/>
              <a:gd name="connsiteX1" fmla="*/ 46869 w 442065"/>
              <a:gd name="connsiteY1" fmla="*/ 359550 h 442066"/>
              <a:gd name="connsiteX2" fmla="*/ 82443 w 442065"/>
              <a:gd name="connsiteY2" fmla="*/ 395123 h 442066"/>
              <a:gd name="connsiteX3" fmla="*/ 112222 w 442065"/>
              <a:gd name="connsiteY3" fmla="*/ 395123 h 442066"/>
              <a:gd name="connsiteX4" fmla="*/ 148089 w 442065"/>
              <a:gd name="connsiteY4" fmla="*/ 359256 h 442066"/>
              <a:gd name="connsiteX5" fmla="*/ 174714 w 442065"/>
              <a:gd name="connsiteY5" fmla="*/ 370259 h 442066"/>
              <a:gd name="connsiteX6" fmla="*/ 174714 w 442065"/>
              <a:gd name="connsiteY6" fmla="*/ 421015 h 442066"/>
              <a:gd name="connsiteX7" fmla="*/ 195765 w 442065"/>
              <a:gd name="connsiteY7" fmla="*/ 442066 h 442066"/>
              <a:gd name="connsiteX8" fmla="*/ 246155 w 442065"/>
              <a:gd name="connsiteY8" fmla="*/ 442066 h 442066"/>
              <a:gd name="connsiteX9" fmla="*/ 267205 w 442065"/>
              <a:gd name="connsiteY9" fmla="*/ 421015 h 442066"/>
              <a:gd name="connsiteX10" fmla="*/ 267205 w 442065"/>
              <a:gd name="connsiteY10" fmla="*/ 370259 h 442066"/>
              <a:gd name="connsiteX11" fmla="*/ 293830 w 442065"/>
              <a:gd name="connsiteY11" fmla="*/ 359256 h 442066"/>
              <a:gd name="connsiteX12" fmla="*/ 329697 w 442065"/>
              <a:gd name="connsiteY12" fmla="*/ 395123 h 442066"/>
              <a:gd name="connsiteX13" fmla="*/ 359477 w 442065"/>
              <a:gd name="connsiteY13" fmla="*/ 395123 h 442066"/>
              <a:gd name="connsiteX14" fmla="*/ 395124 w 442065"/>
              <a:gd name="connsiteY14" fmla="*/ 359550 h 442066"/>
              <a:gd name="connsiteX15" fmla="*/ 395124 w 442065"/>
              <a:gd name="connsiteY15" fmla="*/ 329771 h 442066"/>
              <a:gd name="connsiteX16" fmla="*/ 359257 w 442065"/>
              <a:gd name="connsiteY16" fmla="*/ 293904 h 442066"/>
              <a:gd name="connsiteX17" fmla="*/ 370185 w 442065"/>
              <a:gd name="connsiteY17" fmla="*/ 267279 h 442066"/>
              <a:gd name="connsiteX18" fmla="*/ 420942 w 442065"/>
              <a:gd name="connsiteY18" fmla="*/ 267279 h 442066"/>
              <a:gd name="connsiteX19" fmla="*/ 442066 w 442065"/>
              <a:gd name="connsiteY19" fmla="*/ 246228 h 442066"/>
              <a:gd name="connsiteX20" fmla="*/ 442066 w 442065"/>
              <a:gd name="connsiteY20" fmla="*/ 195838 h 442066"/>
              <a:gd name="connsiteX21" fmla="*/ 420942 w 442065"/>
              <a:gd name="connsiteY21" fmla="*/ 174787 h 442066"/>
              <a:gd name="connsiteX22" fmla="*/ 370185 w 442065"/>
              <a:gd name="connsiteY22" fmla="*/ 174787 h 442066"/>
              <a:gd name="connsiteX23" fmla="*/ 359257 w 442065"/>
              <a:gd name="connsiteY23" fmla="*/ 148236 h 442066"/>
              <a:gd name="connsiteX24" fmla="*/ 395124 w 442065"/>
              <a:gd name="connsiteY24" fmla="*/ 112369 h 442066"/>
              <a:gd name="connsiteX25" fmla="*/ 395124 w 442065"/>
              <a:gd name="connsiteY25" fmla="*/ 82589 h 442066"/>
              <a:gd name="connsiteX26" fmla="*/ 359477 w 442065"/>
              <a:gd name="connsiteY26" fmla="*/ 46942 h 442066"/>
              <a:gd name="connsiteX27" fmla="*/ 329697 w 442065"/>
              <a:gd name="connsiteY27" fmla="*/ 46942 h 442066"/>
              <a:gd name="connsiteX28" fmla="*/ 293830 w 442065"/>
              <a:gd name="connsiteY28" fmla="*/ 82809 h 442066"/>
              <a:gd name="connsiteX29" fmla="*/ 267279 w 442065"/>
              <a:gd name="connsiteY29" fmla="*/ 71881 h 442066"/>
              <a:gd name="connsiteX30" fmla="*/ 267279 w 442065"/>
              <a:gd name="connsiteY30" fmla="*/ 21124 h 442066"/>
              <a:gd name="connsiteX31" fmla="*/ 246228 w 442065"/>
              <a:gd name="connsiteY31" fmla="*/ 0 h 442066"/>
              <a:gd name="connsiteX32" fmla="*/ 195838 w 442065"/>
              <a:gd name="connsiteY32" fmla="*/ 0 h 442066"/>
              <a:gd name="connsiteX33" fmla="*/ 174787 w 442065"/>
              <a:gd name="connsiteY33" fmla="*/ 21124 h 442066"/>
              <a:gd name="connsiteX34" fmla="*/ 174787 w 442065"/>
              <a:gd name="connsiteY34" fmla="*/ 71881 h 442066"/>
              <a:gd name="connsiteX35" fmla="*/ 148162 w 442065"/>
              <a:gd name="connsiteY35" fmla="*/ 82809 h 442066"/>
              <a:gd name="connsiteX36" fmla="*/ 112295 w 442065"/>
              <a:gd name="connsiteY36" fmla="*/ 46942 h 442066"/>
              <a:gd name="connsiteX37" fmla="*/ 82443 w 442065"/>
              <a:gd name="connsiteY37" fmla="*/ 46942 h 442066"/>
              <a:gd name="connsiteX38" fmla="*/ 46942 w 442065"/>
              <a:gd name="connsiteY38" fmla="*/ 82516 h 442066"/>
              <a:gd name="connsiteX39" fmla="*/ 40708 w 442065"/>
              <a:gd name="connsiteY39" fmla="*/ 97332 h 442066"/>
              <a:gd name="connsiteX40" fmla="*/ 46942 w 442065"/>
              <a:gd name="connsiteY40" fmla="*/ 112295 h 442066"/>
              <a:gd name="connsiteX41" fmla="*/ 82809 w 442065"/>
              <a:gd name="connsiteY41" fmla="*/ 148162 h 442066"/>
              <a:gd name="connsiteX42" fmla="*/ 71807 w 442065"/>
              <a:gd name="connsiteY42" fmla="*/ 174714 h 442066"/>
              <a:gd name="connsiteX43" fmla="*/ 21051 w 442065"/>
              <a:gd name="connsiteY43" fmla="*/ 174714 h 442066"/>
              <a:gd name="connsiteX44" fmla="*/ 0 w 442065"/>
              <a:gd name="connsiteY44" fmla="*/ 195765 h 442066"/>
              <a:gd name="connsiteX45" fmla="*/ 0 w 442065"/>
              <a:gd name="connsiteY45" fmla="*/ 246155 h 442066"/>
              <a:gd name="connsiteX46" fmla="*/ 21051 w 442065"/>
              <a:gd name="connsiteY46" fmla="*/ 267205 h 442066"/>
              <a:gd name="connsiteX47" fmla="*/ 71807 w 442065"/>
              <a:gd name="connsiteY47" fmla="*/ 267205 h 442066"/>
              <a:gd name="connsiteX48" fmla="*/ 82809 w 442065"/>
              <a:gd name="connsiteY48" fmla="*/ 293830 h 442066"/>
              <a:gd name="connsiteX49" fmla="*/ 47016 w 442065"/>
              <a:gd name="connsiteY49" fmla="*/ 329624 h 442066"/>
              <a:gd name="connsiteX50" fmla="*/ 40781 w 442065"/>
              <a:gd name="connsiteY50" fmla="*/ 344587 h 442066"/>
              <a:gd name="connsiteX51" fmla="*/ 220923 w 442065"/>
              <a:gd name="connsiteY51" fmla="*/ 156451 h 442066"/>
              <a:gd name="connsiteX52" fmla="*/ 285542 w 442065"/>
              <a:gd name="connsiteY52" fmla="*/ 221070 h 442066"/>
              <a:gd name="connsiteX53" fmla="*/ 220923 w 442065"/>
              <a:gd name="connsiteY53" fmla="*/ 285616 h 442066"/>
              <a:gd name="connsiteX54" fmla="*/ 156377 w 442065"/>
              <a:gd name="connsiteY54" fmla="*/ 221070 h 442066"/>
              <a:gd name="connsiteX55" fmla="*/ 220923 w 442065"/>
              <a:gd name="connsiteY55" fmla="*/ 156451 h 44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42065" h="442066">
                <a:moveTo>
                  <a:pt x="40635" y="344660"/>
                </a:moveTo>
                <a:cubicBezTo>
                  <a:pt x="40635" y="350308"/>
                  <a:pt x="42835" y="355589"/>
                  <a:pt x="46869" y="359550"/>
                </a:cubicBezTo>
                <a:lnTo>
                  <a:pt x="82443" y="395123"/>
                </a:lnTo>
                <a:cubicBezTo>
                  <a:pt x="90438" y="403045"/>
                  <a:pt x="104300" y="403045"/>
                  <a:pt x="112222" y="395123"/>
                </a:cubicBezTo>
                <a:lnTo>
                  <a:pt x="148089" y="359256"/>
                </a:lnTo>
                <a:cubicBezTo>
                  <a:pt x="156524" y="363730"/>
                  <a:pt x="165472" y="367398"/>
                  <a:pt x="174714" y="370259"/>
                </a:cubicBezTo>
                <a:lnTo>
                  <a:pt x="174714" y="421015"/>
                </a:lnTo>
                <a:cubicBezTo>
                  <a:pt x="174714" y="432604"/>
                  <a:pt x="184176" y="442066"/>
                  <a:pt x="195765" y="442066"/>
                </a:cubicBezTo>
                <a:lnTo>
                  <a:pt x="246155" y="442066"/>
                </a:lnTo>
                <a:cubicBezTo>
                  <a:pt x="257743" y="442066"/>
                  <a:pt x="267205" y="432604"/>
                  <a:pt x="267205" y="421015"/>
                </a:cubicBezTo>
                <a:lnTo>
                  <a:pt x="267205" y="370259"/>
                </a:lnTo>
                <a:cubicBezTo>
                  <a:pt x="276447" y="367398"/>
                  <a:pt x="285322" y="363730"/>
                  <a:pt x="293830" y="359256"/>
                </a:cubicBezTo>
                <a:lnTo>
                  <a:pt x="329697" y="395123"/>
                </a:lnTo>
                <a:cubicBezTo>
                  <a:pt x="337912" y="403265"/>
                  <a:pt x="351335" y="403265"/>
                  <a:pt x="359477" y="395123"/>
                </a:cubicBezTo>
                <a:lnTo>
                  <a:pt x="395124" y="359550"/>
                </a:lnTo>
                <a:cubicBezTo>
                  <a:pt x="403338" y="351335"/>
                  <a:pt x="403338" y="337986"/>
                  <a:pt x="395124" y="329771"/>
                </a:cubicBezTo>
                <a:lnTo>
                  <a:pt x="359257" y="293904"/>
                </a:lnTo>
                <a:cubicBezTo>
                  <a:pt x="363657" y="285542"/>
                  <a:pt x="367325" y="276594"/>
                  <a:pt x="370185" y="267279"/>
                </a:cubicBezTo>
                <a:lnTo>
                  <a:pt x="420942" y="267279"/>
                </a:lnTo>
                <a:cubicBezTo>
                  <a:pt x="432604" y="267279"/>
                  <a:pt x="442066" y="257817"/>
                  <a:pt x="442066" y="246228"/>
                </a:cubicBezTo>
                <a:lnTo>
                  <a:pt x="442066" y="195838"/>
                </a:lnTo>
                <a:cubicBezTo>
                  <a:pt x="442066" y="184249"/>
                  <a:pt x="432604" y="174787"/>
                  <a:pt x="420942" y="174787"/>
                </a:cubicBezTo>
                <a:lnTo>
                  <a:pt x="370185" y="174787"/>
                </a:lnTo>
                <a:cubicBezTo>
                  <a:pt x="367325" y="165472"/>
                  <a:pt x="363657" y="156597"/>
                  <a:pt x="359257" y="148236"/>
                </a:cubicBezTo>
                <a:lnTo>
                  <a:pt x="395124" y="112369"/>
                </a:lnTo>
                <a:cubicBezTo>
                  <a:pt x="403265" y="104154"/>
                  <a:pt x="403265" y="90731"/>
                  <a:pt x="395124" y="82589"/>
                </a:cubicBezTo>
                <a:lnTo>
                  <a:pt x="359477" y="46942"/>
                </a:lnTo>
                <a:cubicBezTo>
                  <a:pt x="351335" y="38801"/>
                  <a:pt x="337986" y="38801"/>
                  <a:pt x="329697" y="46942"/>
                </a:cubicBezTo>
                <a:lnTo>
                  <a:pt x="293830" y="82809"/>
                </a:lnTo>
                <a:cubicBezTo>
                  <a:pt x="285469" y="78409"/>
                  <a:pt x="276520" y="74741"/>
                  <a:pt x="267279" y="71881"/>
                </a:cubicBezTo>
                <a:lnTo>
                  <a:pt x="267279" y="21124"/>
                </a:lnTo>
                <a:cubicBezTo>
                  <a:pt x="267279" y="9462"/>
                  <a:pt x="257817" y="0"/>
                  <a:pt x="246228" y="0"/>
                </a:cubicBezTo>
                <a:lnTo>
                  <a:pt x="195838" y="0"/>
                </a:lnTo>
                <a:cubicBezTo>
                  <a:pt x="184249" y="0"/>
                  <a:pt x="174787" y="9462"/>
                  <a:pt x="174787" y="21124"/>
                </a:cubicBezTo>
                <a:lnTo>
                  <a:pt x="174787" y="71881"/>
                </a:lnTo>
                <a:cubicBezTo>
                  <a:pt x="165399" y="74741"/>
                  <a:pt x="156524" y="78409"/>
                  <a:pt x="148162" y="82809"/>
                </a:cubicBezTo>
                <a:lnTo>
                  <a:pt x="112295" y="46942"/>
                </a:lnTo>
                <a:cubicBezTo>
                  <a:pt x="104080" y="38727"/>
                  <a:pt x="90731" y="38727"/>
                  <a:pt x="82443" y="46942"/>
                </a:cubicBezTo>
                <a:lnTo>
                  <a:pt x="46942" y="82516"/>
                </a:lnTo>
                <a:cubicBezTo>
                  <a:pt x="42908" y="86477"/>
                  <a:pt x="40708" y="91758"/>
                  <a:pt x="40708" y="97332"/>
                </a:cubicBezTo>
                <a:cubicBezTo>
                  <a:pt x="40708" y="102980"/>
                  <a:pt x="42908" y="108335"/>
                  <a:pt x="46942" y="112295"/>
                </a:cubicBezTo>
                <a:lnTo>
                  <a:pt x="82809" y="148162"/>
                </a:lnTo>
                <a:cubicBezTo>
                  <a:pt x="78335" y="156597"/>
                  <a:pt x="74668" y="165546"/>
                  <a:pt x="71807" y="174714"/>
                </a:cubicBezTo>
                <a:lnTo>
                  <a:pt x="21051" y="174714"/>
                </a:lnTo>
                <a:cubicBezTo>
                  <a:pt x="9462" y="174714"/>
                  <a:pt x="0" y="184176"/>
                  <a:pt x="0" y="195765"/>
                </a:cubicBezTo>
                <a:lnTo>
                  <a:pt x="0" y="246155"/>
                </a:lnTo>
                <a:cubicBezTo>
                  <a:pt x="0" y="257744"/>
                  <a:pt x="9462" y="267205"/>
                  <a:pt x="21051" y="267205"/>
                </a:cubicBezTo>
                <a:lnTo>
                  <a:pt x="71807" y="267205"/>
                </a:lnTo>
                <a:cubicBezTo>
                  <a:pt x="74668" y="276521"/>
                  <a:pt x="78335" y="285395"/>
                  <a:pt x="82809" y="293830"/>
                </a:cubicBezTo>
                <a:lnTo>
                  <a:pt x="47016" y="329624"/>
                </a:lnTo>
                <a:cubicBezTo>
                  <a:pt x="42982" y="333585"/>
                  <a:pt x="40781" y="338939"/>
                  <a:pt x="40781" y="344587"/>
                </a:cubicBezTo>
                <a:close/>
                <a:moveTo>
                  <a:pt x="220923" y="156451"/>
                </a:moveTo>
                <a:cubicBezTo>
                  <a:pt x="256570" y="156451"/>
                  <a:pt x="285542" y="185422"/>
                  <a:pt x="285542" y="221070"/>
                </a:cubicBezTo>
                <a:cubicBezTo>
                  <a:pt x="285542" y="256717"/>
                  <a:pt x="256570" y="285616"/>
                  <a:pt x="220923" y="285616"/>
                </a:cubicBezTo>
                <a:cubicBezTo>
                  <a:pt x="185276" y="285616"/>
                  <a:pt x="156377" y="256643"/>
                  <a:pt x="156377" y="221070"/>
                </a:cubicBezTo>
                <a:cubicBezTo>
                  <a:pt x="156377" y="185496"/>
                  <a:pt x="185349" y="156451"/>
                  <a:pt x="220923" y="156451"/>
                </a:cubicBezTo>
                <a:close/>
              </a:path>
            </a:pathLst>
          </a:custGeom>
          <a:solidFill>
            <a:schemeClr val="bg1"/>
          </a:solidFill>
          <a:ln w="73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304" name="Graphique 249">
            <a:extLst>
              <a:ext uri="{FF2B5EF4-FFF2-40B4-BE49-F238E27FC236}">
                <a16:creationId xmlns:a16="http://schemas.microsoft.com/office/drawing/2014/main" id="{FB666BE9-804D-D41D-4358-69C1E7F9C60E}"/>
              </a:ext>
            </a:extLst>
          </p:cNvPr>
          <p:cNvGrpSpPr/>
          <p:nvPr/>
        </p:nvGrpSpPr>
        <p:grpSpPr>
          <a:xfrm>
            <a:off x="6401593" y="5235925"/>
            <a:ext cx="471184" cy="318915"/>
            <a:chOff x="5259983" y="6464343"/>
            <a:chExt cx="471184" cy="318915"/>
          </a:xfrm>
          <a:solidFill>
            <a:schemeClr val="bg1"/>
          </a:solidFill>
        </p:grpSpPr>
        <p:sp>
          <p:nvSpPr>
            <p:cNvPr id="305" name="Forme libre : forme 304">
              <a:extLst>
                <a:ext uri="{FF2B5EF4-FFF2-40B4-BE49-F238E27FC236}">
                  <a16:creationId xmlns:a16="http://schemas.microsoft.com/office/drawing/2014/main" id="{A94032F5-AEC8-7ABA-BE5C-DE2757AC918F}"/>
                </a:ext>
              </a:extLst>
            </p:cNvPr>
            <p:cNvSpPr/>
            <p:nvPr/>
          </p:nvSpPr>
          <p:spPr>
            <a:xfrm>
              <a:off x="5259983" y="6480553"/>
              <a:ext cx="148895" cy="286422"/>
            </a:xfrm>
            <a:custGeom>
              <a:avLst/>
              <a:gdLst>
                <a:gd name="connsiteX0" fmla="*/ 4548 w 148895"/>
                <a:gd name="connsiteY0" fmla="*/ 282682 h 286422"/>
                <a:gd name="connsiteX1" fmla="*/ 148896 w 148895"/>
                <a:gd name="connsiteY1" fmla="*/ 138260 h 286422"/>
                <a:gd name="connsiteX2" fmla="*/ 807 w 148895"/>
                <a:gd name="connsiteY2" fmla="*/ 0 h 286422"/>
                <a:gd name="connsiteX3" fmla="*/ 0 w 148895"/>
                <a:gd name="connsiteY3" fmla="*/ 5574 h 286422"/>
                <a:gd name="connsiteX4" fmla="*/ 0 w 148895"/>
                <a:gd name="connsiteY4" fmla="*/ 280922 h 286422"/>
                <a:gd name="connsiteX5" fmla="*/ 807 w 148895"/>
                <a:gd name="connsiteY5" fmla="*/ 286423 h 286422"/>
                <a:gd name="connsiteX6" fmla="*/ 3814 w 148895"/>
                <a:gd name="connsiteY6" fmla="*/ 283415 h 286422"/>
                <a:gd name="connsiteX7" fmla="*/ 4621 w 148895"/>
                <a:gd name="connsiteY7" fmla="*/ 282682 h 286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895" h="286422">
                  <a:moveTo>
                    <a:pt x="4548" y="282682"/>
                  </a:moveTo>
                  <a:lnTo>
                    <a:pt x="148896" y="138260"/>
                  </a:lnTo>
                  <a:lnTo>
                    <a:pt x="807" y="0"/>
                  </a:lnTo>
                  <a:cubicBezTo>
                    <a:pt x="293" y="1761"/>
                    <a:pt x="0" y="3594"/>
                    <a:pt x="0" y="5574"/>
                  </a:cubicBezTo>
                  <a:lnTo>
                    <a:pt x="0" y="280922"/>
                  </a:lnTo>
                  <a:cubicBezTo>
                    <a:pt x="0" y="282828"/>
                    <a:pt x="293" y="284662"/>
                    <a:pt x="807" y="286423"/>
                  </a:cubicBezTo>
                  <a:lnTo>
                    <a:pt x="3814" y="283415"/>
                  </a:lnTo>
                  <a:cubicBezTo>
                    <a:pt x="3814" y="283415"/>
                    <a:pt x="4327" y="282902"/>
                    <a:pt x="4621" y="282682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06" name="Forme libre : forme 305">
              <a:extLst>
                <a:ext uri="{FF2B5EF4-FFF2-40B4-BE49-F238E27FC236}">
                  <a16:creationId xmlns:a16="http://schemas.microsoft.com/office/drawing/2014/main" id="{E6AD9859-63AE-87F3-89CF-868A3477863A}"/>
                </a:ext>
              </a:extLst>
            </p:cNvPr>
            <p:cNvSpPr/>
            <p:nvPr/>
          </p:nvSpPr>
          <p:spPr>
            <a:xfrm>
              <a:off x="5276193" y="6464343"/>
              <a:ext cx="438398" cy="183029"/>
            </a:xfrm>
            <a:custGeom>
              <a:avLst/>
              <a:gdLst>
                <a:gd name="connsiteX0" fmla="*/ 156304 w 438398"/>
                <a:gd name="connsiteY0" fmla="*/ 146402 h 183029"/>
                <a:gd name="connsiteX1" fmla="*/ 156304 w 438398"/>
                <a:gd name="connsiteY1" fmla="*/ 146402 h 183029"/>
                <a:gd name="connsiteX2" fmla="*/ 178308 w 438398"/>
                <a:gd name="connsiteY2" fmla="*/ 166939 h 183029"/>
                <a:gd name="connsiteX3" fmla="*/ 260384 w 438398"/>
                <a:gd name="connsiteY3" fmla="*/ 166939 h 183029"/>
                <a:gd name="connsiteX4" fmla="*/ 282315 w 438398"/>
                <a:gd name="connsiteY4" fmla="*/ 146475 h 183029"/>
                <a:gd name="connsiteX5" fmla="*/ 282315 w 438398"/>
                <a:gd name="connsiteY5" fmla="*/ 146402 h 183029"/>
                <a:gd name="connsiteX6" fmla="*/ 282388 w 438398"/>
                <a:gd name="connsiteY6" fmla="*/ 146402 h 183029"/>
                <a:gd name="connsiteX7" fmla="*/ 438399 w 438398"/>
                <a:gd name="connsiteY7" fmla="*/ 807 h 183029"/>
                <a:gd name="connsiteX8" fmla="*/ 432971 w 438398"/>
                <a:gd name="connsiteY8" fmla="*/ 0 h 183029"/>
                <a:gd name="connsiteX9" fmla="*/ 5428 w 438398"/>
                <a:gd name="connsiteY9" fmla="*/ 0 h 183029"/>
                <a:gd name="connsiteX10" fmla="*/ 0 w 438398"/>
                <a:gd name="connsiteY10" fmla="*/ 807 h 183029"/>
                <a:gd name="connsiteX11" fmla="*/ 156010 w 438398"/>
                <a:gd name="connsiteY11" fmla="*/ 146475 h 183029"/>
                <a:gd name="connsiteX12" fmla="*/ 156010 w 438398"/>
                <a:gd name="connsiteY12" fmla="*/ 146475 h 183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8398" h="183029">
                  <a:moveTo>
                    <a:pt x="156304" y="146402"/>
                  </a:moveTo>
                  <a:cubicBezTo>
                    <a:pt x="156304" y="146402"/>
                    <a:pt x="156304" y="146402"/>
                    <a:pt x="156304" y="146402"/>
                  </a:cubicBezTo>
                  <a:lnTo>
                    <a:pt x="178308" y="166939"/>
                  </a:lnTo>
                  <a:cubicBezTo>
                    <a:pt x="201339" y="188430"/>
                    <a:pt x="237426" y="188357"/>
                    <a:pt x="260384" y="166939"/>
                  </a:cubicBezTo>
                  <a:lnTo>
                    <a:pt x="282315" y="146475"/>
                  </a:lnTo>
                  <a:cubicBezTo>
                    <a:pt x="282315" y="146475"/>
                    <a:pt x="282315" y="146475"/>
                    <a:pt x="282315" y="146402"/>
                  </a:cubicBezTo>
                  <a:cubicBezTo>
                    <a:pt x="282315" y="146402"/>
                    <a:pt x="282315" y="146402"/>
                    <a:pt x="282388" y="146402"/>
                  </a:cubicBezTo>
                  <a:lnTo>
                    <a:pt x="438399" y="807"/>
                  </a:lnTo>
                  <a:cubicBezTo>
                    <a:pt x="436638" y="367"/>
                    <a:pt x="434878" y="0"/>
                    <a:pt x="432971" y="0"/>
                  </a:cubicBezTo>
                  <a:lnTo>
                    <a:pt x="5428" y="0"/>
                  </a:lnTo>
                  <a:cubicBezTo>
                    <a:pt x="3521" y="0"/>
                    <a:pt x="1760" y="293"/>
                    <a:pt x="0" y="807"/>
                  </a:cubicBezTo>
                  <a:lnTo>
                    <a:pt x="156010" y="146475"/>
                  </a:lnTo>
                  <a:cubicBezTo>
                    <a:pt x="156010" y="146475"/>
                    <a:pt x="156010" y="146475"/>
                    <a:pt x="156010" y="146475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07" name="Forme libre : forme 306">
              <a:extLst>
                <a:ext uri="{FF2B5EF4-FFF2-40B4-BE49-F238E27FC236}">
                  <a16:creationId xmlns:a16="http://schemas.microsoft.com/office/drawing/2014/main" id="{547B69E6-D74F-A97C-0251-C2850AE74DA1}"/>
                </a:ext>
              </a:extLst>
            </p:cNvPr>
            <p:cNvSpPr/>
            <p:nvPr/>
          </p:nvSpPr>
          <p:spPr>
            <a:xfrm>
              <a:off x="5582273" y="6480480"/>
              <a:ext cx="148895" cy="286422"/>
            </a:xfrm>
            <a:custGeom>
              <a:avLst/>
              <a:gdLst>
                <a:gd name="connsiteX0" fmla="*/ 148089 w 148895"/>
                <a:gd name="connsiteY0" fmla="*/ 286422 h 286422"/>
                <a:gd name="connsiteX1" fmla="*/ 148896 w 148895"/>
                <a:gd name="connsiteY1" fmla="*/ 280921 h 286422"/>
                <a:gd name="connsiteX2" fmla="*/ 148896 w 148895"/>
                <a:gd name="connsiteY2" fmla="*/ 5574 h 286422"/>
                <a:gd name="connsiteX3" fmla="*/ 148089 w 148895"/>
                <a:gd name="connsiteY3" fmla="*/ 0 h 286422"/>
                <a:gd name="connsiteX4" fmla="*/ 0 w 148895"/>
                <a:gd name="connsiteY4" fmla="*/ 138260 h 286422"/>
                <a:gd name="connsiteX5" fmla="*/ 148162 w 148895"/>
                <a:gd name="connsiteY5" fmla="*/ 286422 h 286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895" h="286422">
                  <a:moveTo>
                    <a:pt x="148089" y="286422"/>
                  </a:moveTo>
                  <a:cubicBezTo>
                    <a:pt x="148602" y="284662"/>
                    <a:pt x="148896" y="282828"/>
                    <a:pt x="148896" y="280921"/>
                  </a:cubicBezTo>
                  <a:lnTo>
                    <a:pt x="148896" y="5574"/>
                  </a:lnTo>
                  <a:cubicBezTo>
                    <a:pt x="148896" y="3667"/>
                    <a:pt x="148529" y="1834"/>
                    <a:pt x="148089" y="0"/>
                  </a:cubicBezTo>
                  <a:lnTo>
                    <a:pt x="0" y="138260"/>
                  </a:lnTo>
                  <a:lnTo>
                    <a:pt x="148162" y="286422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08" name="Forme libre : forme 307">
              <a:extLst>
                <a:ext uri="{FF2B5EF4-FFF2-40B4-BE49-F238E27FC236}">
                  <a16:creationId xmlns:a16="http://schemas.microsoft.com/office/drawing/2014/main" id="{B368CCF5-1B91-CE15-4F2F-73FDE8813422}"/>
                </a:ext>
              </a:extLst>
            </p:cNvPr>
            <p:cNvSpPr/>
            <p:nvPr/>
          </p:nvSpPr>
          <p:spPr>
            <a:xfrm>
              <a:off x="5276340" y="6633776"/>
              <a:ext cx="438545" cy="149482"/>
            </a:xfrm>
            <a:custGeom>
              <a:avLst/>
              <a:gdLst>
                <a:gd name="connsiteX0" fmla="*/ 275274 w 438545"/>
                <a:gd name="connsiteY0" fmla="*/ 13570 h 149482"/>
                <a:gd name="connsiteX1" fmla="*/ 219236 w 438545"/>
                <a:gd name="connsiteY1" fmla="*/ 35574 h 149482"/>
                <a:gd name="connsiteX2" fmla="*/ 163125 w 438545"/>
                <a:gd name="connsiteY2" fmla="*/ 13570 h 149482"/>
                <a:gd name="connsiteX3" fmla="*/ 148602 w 438545"/>
                <a:gd name="connsiteY3" fmla="*/ 0 h 149482"/>
                <a:gd name="connsiteX4" fmla="*/ 0 w 438545"/>
                <a:gd name="connsiteY4" fmla="*/ 148676 h 149482"/>
                <a:gd name="connsiteX5" fmla="*/ 5501 w 438545"/>
                <a:gd name="connsiteY5" fmla="*/ 149482 h 149482"/>
                <a:gd name="connsiteX6" fmla="*/ 433044 w 438545"/>
                <a:gd name="connsiteY6" fmla="*/ 149482 h 149482"/>
                <a:gd name="connsiteX7" fmla="*/ 438545 w 438545"/>
                <a:gd name="connsiteY7" fmla="*/ 148676 h 149482"/>
                <a:gd name="connsiteX8" fmla="*/ 289870 w 438545"/>
                <a:gd name="connsiteY8" fmla="*/ 0 h 149482"/>
                <a:gd name="connsiteX9" fmla="*/ 275347 w 438545"/>
                <a:gd name="connsiteY9" fmla="*/ 13570 h 14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8545" h="149482">
                  <a:moveTo>
                    <a:pt x="275274" y="13570"/>
                  </a:moveTo>
                  <a:cubicBezTo>
                    <a:pt x="259577" y="28239"/>
                    <a:pt x="239407" y="35574"/>
                    <a:pt x="219236" y="35574"/>
                  </a:cubicBezTo>
                  <a:cubicBezTo>
                    <a:pt x="199065" y="35574"/>
                    <a:pt x="178895" y="28239"/>
                    <a:pt x="163125" y="13570"/>
                  </a:cubicBezTo>
                  <a:lnTo>
                    <a:pt x="148602" y="0"/>
                  </a:lnTo>
                  <a:lnTo>
                    <a:pt x="0" y="148676"/>
                  </a:lnTo>
                  <a:cubicBezTo>
                    <a:pt x="1760" y="149189"/>
                    <a:pt x="3594" y="149482"/>
                    <a:pt x="5501" y="149482"/>
                  </a:cubicBezTo>
                  <a:lnTo>
                    <a:pt x="433044" y="149482"/>
                  </a:lnTo>
                  <a:cubicBezTo>
                    <a:pt x="434951" y="149482"/>
                    <a:pt x="436785" y="149189"/>
                    <a:pt x="438545" y="148676"/>
                  </a:cubicBezTo>
                  <a:lnTo>
                    <a:pt x="289870" y="0"/>
                  </a:lnTo>
                  <a:lnTo>
                    <a:pt x="275347" y="13570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12" name="Graphique 249">
            <a:extLst>
              <a:ext uri="{FF2B5EF4-FFF2-40B4-BE49-F238E27FC236}">
                <a16:creationId xmlns:a16="http://schemas.microsoft.com/office/drawing/2014/main" id="{6311104F-FB2A-BE8B-3B37-04B7DA3B58DE}"/>
              </a:ext>
            </a:extLst>
          </p:cNvPr>
          <p:cNvGrpSpPr/>
          <p:nvPr/>
        </p:nvGrpSpPr>
        <p:grpSpPr>
          <a:xfrm>
            <a:off x="7483927" y="5139666"/>
            <a:ext cx="471258" cy="511434"/>
            <a:chOff x="6464204" y="6277985"/>
            <a:chExt cx="471258" cy="511434"/>
          </a:xfrm>
          <a:solidFill>
            <a:schemeClr val="bg1"/>
          </a:solidFill>
        </p:grpSpPr>
        <p:sp>
          <p:nvSpPr>
            <p:cNvPr id="313" name="Forme libre : forme 312">
              <a:extLst>
                <a:ext uri="{FF2B5EF4-FFF2-40B4-BE49-F238E27FC236}">
                  <a16:creationId xmlns:a16="http://schemas.microsoft.com/office/drawing/2014/main" id="{5838530D-F15F-3511-975A-CFD94E843386}"/>
                </a:ext>
              </a:extLst>
            </p:cNvPr>
            <p:cNvSpPr/>
            <p:nvPr/>
          </p:nvSpPr>
          <p:spPr>
            <a:xfrm>
              <a:off x="6498091" y="6482607"/>
              <a:ext cx="403485" cy="131218"/>
            </a:xfrm>
            <a:custGeom>
              <a:avLst/>
              <a:gdLst>
                <a:gd name="connsiteX0" fmla="*/ 145668 w 403485"/>
                <a:gd name="connsiteY0" fmla="*/ 117576 h 131218"/>
                <a:gd name="connsiteX1" fmla="*/ 257817 w 403485"/>
                <a:gd name="connsiteY1" fmla="*/ 117576 h 131218"/>
                <a:gd name="connsiteX2" fmla="*/ 272340 w 403485"/>
                <a:gd name="connsiteY2" fmla="*/ 131146 h 131218"/>
                <a:gd name="connsiteX3" fmla="*/ 403485 w 403485"/>
                <a:gd name="connsiteY3" fmla="*/ 0 h 131218"/>
                <a:gd name="connsiteX4" fmla="*/ 0 w 403485"/>
                <a:gd name="connsiteY4" fmla="*/ 0 h 131218"/>
                <a:gd name="connsiteX5" fmla="*/ 131219 w 403485"/>
                <a:gd name="connsiteY5" fmla="*/ 131219 h 131218"/>
                <a:gd name="connsiteX6" fmla="*/ 145668 w 403485"/>
                <a:gd name="connsiteY6" fmla="*/ 117576 h 13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3485" h="131218">
                  <a:moveTo>
                    <a:pt x="145668" y="117576"/>
                  </a:moveTo>
                  <a:cubicBezTo>
                    <a:pt x="177061" y="88237"/>
                    <a:pt x="226351" y="88237"/>
                    <a:pt x="257817" y="117576"/>
                  </a:cubicBezTo>
                  <a:lnTo>
                    <a:pt x="272340" y="131146"/>
                  </a:lnTo>
                  <a:lnTo>
                    <a:pt x="403485" y="0"/>
                  </a:lnTo>
                  <a:lnTo>
                    <a:pt x="0" y="0"/>
                  </a:lnTo>
                  <a:lnTo>
                    <a:pt x="131219" y="131219"/>
                  </a:lnTo>
                  <a:lnTo>
                    <a:pt x="145668" y="117576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14" name="Forme libre : forme 313">
              <a:extLst>
                <a:ext uri="{FF2B5EF4-FFF2-40B4-BE49-F238E27FC236}">
                  <a16:creationId xmlns:a16="http://schemas.microsoft.com/office/drawing/2014/main" id="{BA18C0B5-FF11-FD7B-2618-912D868E46AC}"/>
                </a:ext>
              </a:extLst>
            </p:cNvPr>
            <p:cNvSpPr/>
            <p:nvPr/>
          </p:nvSpPr>
          <p:spPr>
            <a:xfrm>
              <a:off x="6786493" y="6482607"/>
              <a:ext cx="148968" cy="286348"/>
            </a:xfrm>
            <a:custGeom>
              <a:avLst/>
              <a:gdLst>
                <a:gd name="connsiteX0" fmla="*/ 0 w 148968"/>
                <a:gd name="connsiteY0" fmla="*/ 146255 h 286348"/>
                <a:gd name="connsiteX1" fmla="*/ 147428 w 148968"/>
                <a:gd name="connsiteY1" fmla="*/ 286349 h 286348"/>
                <a:gd name="connsiteX2" fmla="*/ 148969 w 148968"/>
                <a:gd name="connsiteY2" fmla="*/ 278868 h 286348"/>
                <a:gd name="connsiteX3" fmla="*/ 148969 w 148968"/>
                <a:gd name="connsiteY3" fmla="*/ 0 h 286348"/>
                <a:gd name="connsiteX4" fmla="*/ 146255 w 148968"/>
                <a:gd name="connsiteY4" fmla="*/ 0 h 286348"/>
                <a:gd name="connsiteX5" fmla="*/ 0 w 148968"/>
                <a:gd name="connsiteY5" fmla="*/ 146255 h 28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968" h="286348">
                  <a:moveTo>
                    <a:pt x="0" y="146255"/>
                  </a:moveTo>
                  <a:lnTo>
                    <a:pt x="147428" y="286349"/>
                  </a:lnTo>
                  <a:cubicBezTo>
                    <a:pt x="148309" y="284002"/>
                    <a:pt x="148969" y="281508"/>
                    <a:pt x="148969" y="278868"/>
                  </a:cubicBezTo>
                  <a:lnTo>
                    <a:pt x="148969" y="0"/>
                  </a:lnTo>
                  <a:lnTo>
                    <a:pt x="146255" y="0"/>
                  </a:lnTo>
                  <a:lnTo>
                    <a:pt x="0" y="146255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15" name="Forme libre : forme 314">
              <a:extLst>
                <a:ext uri="{FF2B5EF4-FFF2-40B4-BE49-F238E27FC236}">
                  <a16:creationId xmlns:a16="http://schemas.microsoft.com/office/drawing/2014/main" id="{7C62A0A3-BECC-A64E-CFA1-8F43765F8AD1}"/>
                </a:ext>
              </a:extLst>
            </p:cNvPr>
            <p:cNvSpPr/>
            <p:nvPr/>
          </p:nvSpPr>
          <p:spPr>
            <a:xfrm>
              <a:off x="6464204" y="6482607"/>
              <a:ext cx="149188" cy="286055"/>
            </a:xfrm>
            <a:custGeom>
              <a:avLst/>
              <a:gdLst>
                <a:gd name="connsiteX0" fmla="*/ 2787 w 149188"/>
                <a:gd name="connsiteY0" fmla="*/ 0 h 286055"/>
                <a:gd name="connsiteX1" fmla="*/ 0 w 149188"/>
                <a:gd name="connsiteY1" fmla="*/ 0 h 286055"/>
                <a:gd name="connsiteX2" fmla="*/ 0 w 149188"/>
                <a:gd name="connsiteY2" fmla="*/ 278868 h 286055"/>
                <a:gd name="connsiteX3" fmla="*/ 1467 w 149188"/>
                <a:gd name="connsiteY3" fmla="*/ 286056 h 286055"/>
                <a:gd name="connsiteX4" fmla="*/ 149189 w 149188"/>
                <a:gd name="connsiteY4" fmla="*/ 146402 h 286055"/>
                <a:gd name="connsiteX5" fmla="*/ 2861 w 149188"/>
                <a:gd name="connsiteY5" fmla="*/ 73 h 28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188" h="286055">
                  <a:moveTo>
                    <a:pt x="2787" y="0"/>
                  </a:moveTo>
                  <a:lnTo>
                    <a:pt x="0" y="0"/>
                  </a:lnTo>
                  <a:lnTo>
                    <a:pt x="0" y="278868"/>
                  </a:lnTo>
                  <a:cubicBezTo>
                    <a:pt x="0" y="281435"/>
                    <a:pt x="587" y="283782"/>
                    <a:pt x="1467" y="286056"/>
                  </a:cubicBezTo>
                  <a:lnTo>
                    <a:pt x="149189" y="146402"/>
                  </a:lnTo>
                  <a:lnTo>
                    <a:pt x="2861" y="73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16" name="Forme libre : forme 315">
              <a:extLst>
                <a:ext uri="{FF2B5EF4-FFF2-40B4-BE49-F238E27FC236}">
                  <a16:creationId xmlns:a16="http://schemas.microsoft.com/office/drawing/2014/main" id="{D5D84960-E2E4-CD2E-4B88-A218C675B026}"/>
                </a:ext>
              </a:extLst>
            </p:cNvPr>
            <p:cNvSpPr/>
            <p:nvPr/>
          </p:nvSpPr>
          <p:spPr>
            <a:xfrm>
              <a:off x="6475720" y="6600155"/>
              <a:ext cx="447126" cy="189264"/>
            </a:xfrm>
            <a:custGeom>
              <a:avLst/>
              <a:gdLst>
                <a:gd name="connsiteX0" fmla="*/ 265225 w 447126"/>
                <a:gd name="connsiteY0" fmla="*/ 16091 h 189264"/>
                <a:gd name="connsiteX1" fmla="*/ 183149 w 447126"/>
                <a:gd name="connsiteY1" fmla="*/ 16091 h 189264"/>
                <a:gd name="connsiteX2" fmla="*/ 160851 w 447126"/>
                <a:gd name="connsiteY2" fmla="*/ 36921 h 189264"/>
                <a:gd name="connsiteX3" fmla="*/ 0 w 447126"/>
                <a:gd name="connsiteY3" fmla="*/ 189265 h 189264"/>
                <a:gd name="connsiteX4" fmla="*/ 447127 w 447126"/>
                <a:gd name="connsiteY4" fmla="*/ 188678 h 189264"/>
                <a:gd name="connsiteX5" fmla="*/ 287449 w 447126"/>
                <a:gd name="connsiteY5" fmla="*/ 36848 h 189264"/>
                <a:gd name="connsiteX6" fmla="*/ 265225 w 447126"/>
                <a:gd name="connsiteY6" fmla="*/ 16091 h 18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126" h="189264">
                  <a:moveTo>
                    <a:pt x="265225" y="16091"/>
                  </a:moveTo>
                  <a:cubicBezTo>
                    <a:pt x="242193" y="-5400"/>
                    <a:pt x="206107" y="-5327"/>
                    <a:pt x="183149" y="16091"/>
                  </a:cubicBezTo>
                  <a:lnTo>
                    <a:pt x="160851" y="36921"/>
                  </a:lnTo>
                  <a:lnTo>
                    <a:pt x="0" y="189265"/>
                  </a:lnTo>
                  <a:lnTo>
                    <a:pt x="447127" y="188678"/>
                  </a:lnTo>
                  <a:lnTo>
                    <a:pt x="287449" y="36848"/>
                  </a:lnTo>
                  <a:lnTo>
                    <a:pt x="265225" y="16091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17" name="Forme libre : forme 316">
              <a:extLst>
                <a:ext uri="{FF2B5EF4-FFF2-40B4-BE49-F238E27FC236}">
                  <a16:creationId xmlns:a16="http://schemas.microsoft.com/office/drawing/2014/main" id="{993ACBF4-E9A1-550E-120E-93919CD42471}"/>
                </a:ext>
              </a:extLst>
            </p:cNvPr>
            <p:cNvSpPr/>
            <p:nvPr/>
          </p:nvSpPr>
          <p:spPr>
            <a:xfrm>
              <a:off x="6474472" y="6277985"/>
              <a:ext cx="450794" cy="182617"/>
            </a:xfrm>
            <a:custGeom>
              <a:avLst/>
              <a:gdLst>
                <a:gd name="connsiteX0" fmla="*/ 449108 w 450794"/>
                <a:gd name="connsiteY0" fmla="*/ 182617 h 182617"/>
                <a:gd name="connsiteX1" fmla="*/ 450794 w 450794"/>
                <a:gd name="connsiteY1" fmla="*/ 180930 h 182617"/>
                <a:gd name="connsiteX2" fmla="*/ 279968 w 450794"/>
                <a:gd name="connsiteY2" fmla="*/ 21399 h 182617"/>
                <a:gd name="connsiteX3" fmla="*/ 170900 w 450794"/>
                <a:gd name="connsiteY3" fmla="*/ 21399 h 182617"/>
                <a:gd name="connsiteX4" fmla="*/ 0 w 450794"/>
                <a:gd name="connsiteY4" fmla="*/ 180930 h 182617"/>
                <a:gd name="connsiteX5" fmla="*/ 1687 w 450794"/>
                <a:gd name="connsiteY5" fmla="*/ 182617 h 182617"/>
                <a:gd name="connsiteX6" fmla="*/ 449181 w 450794"/>
                <a:gd name="connsiteY6" fmla="*/ 182617 h 182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0794" h="182617">
                  <a:moveTo>
                    <a:pt x="449108" y="182617"/>
                  </a:moveTo>
                  <a:lnTo>
                    <a:pt x="450794" y="180930"/>
                  </a:lnTo>
                  <a:lnTo>
                    <a:pt x="279968" y="21399"/>
                  </a:lnTo>
                  <a:cubicBezTo>
                    <a:pt x="249382" y="-7133"/>
                    <a:pt x="201413" y="-7133"/>
                    <a:pt x="170900" y="21399"/>
                  </a:cubicBezTo>
                  <a:lnTo>
                    <a:pt x="0" y="180930"/>
                  </a:lnTo>
                  <a:lnTo>
                    <a:pt x="1687" y="182617"/>
                  </a:lnTo>
                  <a:lnTo>
                    <a:pt x="449181" y="182617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18" name="Graphique 249">
            <a:extLst>
              <a:ext uri="{FF2B5EF4-FFF2-40B4-BE49-F238E27FC236}">
                <a16:creationId xmlns:a16="http://schemas.microsoft.com/office/drawing/2014/main" id="{CC8EE5CC-BD2E-AE4E-F9E4-F2B3CF086618}"/>
              </a:ext>
            </a:extLst>
          </p:cNvPr>
          <p:cNvGrpSpPr/>
          <p:nvPr/>
        </p:nvGrpSpPr>
        <p:grpSpPr>
          <a:xfrm>
            <a:off x="2078197" y="5219607"/>
            <a:ext cx="459009" cy="351554"/>
            <a:chOff x="1653335" y="2911972"/>
            <a:chExt cx="459009" cy="351554"/>
          </a:xfrm>
          <a:solidFill>
            <a:schemeClr val="bg1"/>
          </a:solidFill>
        </p:grpSpPr>
        <p:sp>
          <p:nvSpPr>
            <p:cNvPr id="319" name="Forme libre : forme 318">
              <a:extLst>
                <a:ext uri="{FF2B5EF4-FFF2-40B4-BE49-F238E27FC236}">
                  <a16:creationId xmlns:a16="http://schemas.microsoft.com/office/drawing/2014/main" id="{1A93FAB5-0579-AE4D-D764-6A15E4CBD3CD}"/>
                </a:ext>
              </a:extLst>
            </p:cNvPr>
            <p:cNvSpPr/>
            <p:nvPr/>
          </p:nvSpPr>
          <p:spPr>
            <a:xfrm>
              <a:off x="1653335" y="2911972"/>
              <a:ext cx="459009" cy="166572"/>
            </a:xfrm>
            <a:custGeom>
              <a:avLst/>
              <a:gdLst>
                <a:gd name="connsiteX0" fmla="*/ 437005 w 459009"/>
                <a:gd name="connsiteY0" fmla="*/ 59191 h 166572"/>
                <a:gd name="connsiteX1" fmla="*/ 296031 w 459009"/>
                <a:gd name="connsiteY1" fmla="*/ 59191 h 166572"/>
                <a:gd name="connsiteX2" fmla="*/ 296031 w 459009"/>
                <a:gd name="connsiteY2" fmla="*/ 25672 h 166572"/>
                <a:gd name="connsiteX3" fmla="*/ 270359 w 459009"/>
                <a:gd name="connsiteY3" fmla="*/ 0 h 166572"/>
                <a:gd name="connsiteX4" fmla="*/ 188650 w 459009"/>
                <a:gd name="connsiteY4" fmla="*/ 0 h 166572"/>
                <a:gd name="connsiteX5" fmla="*/ 162978 w 459009"/>
                <a:gd name="connsiteY5" fmla="*/ 25672 h 166572"/>
                <a:gd name="connsiteX6" fmla="*/ 162978 w 459009"/>
                <a:gd name="connsiteY6" fmla="*/ 59191 h 166572"/>
                <a:gd name="connsiteX7" fmla="*/ 22004 w 459009"/>
                <a:gd name="connsiteY7" fmla="*/ 59191 h 166572"/>
                <a:gd name="connsiteX8" fmla="*/ 0 w 459009"/>
                <a:gd name="connsiteY8" fmla="*/ 81196 h 166572"/>
                <a:gd name="connsiteX9" fmla="*/ 0 w 459009"/>
                <a:gd name="connsiteY9" fmla="*/ 166572 h 166572"/>
                <a:gd name="connsiteX10" fmla="*/ 459009 w 459009"/>
                <a:gd name="connsiteY10" fmla="*/ 166572 h 166572"/>
                <a:gd name="connsiteX11" fmla="*/ 459009 w 459009"/>
                <a:gd name="connsiteY11" fmla="*/ 81196 h 166572"/>
                <a:gd name="connsiteX12" fmla="*/ 437005 w 459009"/>
                <a:gd name="connsiteY12" fmla="*/ 59191 h 166572"/>
                <a:gd name="connsiteX13" fmla="*/ 184983 w 459009"/>
                <a:gd name="connsiteY13" fmla="*/ 25672 h 166572"/>
                <a:gd name="connsiteX14" fmla="*/ 188650 w 459009"/>
                <a:gd name="connsiteY14" fmla="*/ 22004 h 166572"/>
                <a:gd name="connsiteX15" fmla="*/ 270359 w 459009"/>
                <a:gd name="connsiteY15" fmla="*/ 22004 h 166572"/>
                <a:gd name="connsiteX16" fmla="*/ 274027 w 459009"/>
                <a:gd name="connsiteY16" fmla="*/ 25672 h 166572"/>
                <a:gd name="connsiteX17" fmla="*/ 274027 w 459009"/>
                <a:gd name="connsiteY17" fmla="*/ 59191 h 166572"/>
                <a:gd name="connsiteX18" fmla="*/ 184983 w 459009"/>
                <a:gd name="connsiteY18" fmla="*/ 59191 h 166572"/>
                <a:gd name="connsiteX19" fmla="*/ 184983 w 459009"/>
                <a:gd name="connsiteY19" fmla="*/ 25672 h 16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9009" h="166572">
                  <a:moveTo>
                    <a:pt x="437005" y="59191"/>
                  </a:moveTo>
                  <a:lnTo>
                    <a:pt x="296031" y="59191"/>
                  </a:lnTo>
                  <a:lnTo>
                    <a:pt x="296031" y="25672"/>
                  </a:lnTo>
                  <a:cubicBezTo>
                    <a:pt x="296031" y="11515"/>
                    <a:pt x="284515" y="0"/>
                    <a:pt x="270359" y="0"/>
                  </a:cubicBezTo>
                  <a:lnTo>
                    <a:pt x="188650" y="0"/>
                  </a:lnTo>
                  <a:cubicBezTo>
                    <a:pt x="174494" y="0"/>
                    <a:pt x="162978" y="11515"/>
                    <a:pt x="162978" y="25672"/>
                  </a:cubicBezTo>
                  <a:lnTo>
                    <a:pt x="162978" y="59191"/>
                  </a:lnTo>
                  <a:lnTo>
                    <a:pt x="22004" y="59191"/>
                  </a:lnTo>
                  <a:cubicBezTo>
                    <a:pt x="9902" y="59191"/>
                    <a:pt x="0" y="69093"/>
                    <a:pt x="0" y="81196"/>
                  </a:cubicBezTo>
                  <a:lnTo>
                    <a:pt x="0" y="166572"/>
                  </a:lnTo>
                  <a:lnTo>
                    <a:pt x="459009" y="166572"/>
                  </a:lnTo>
                  <a:lnTo>
                    <a:pt x="459009" y="81196"/>
                  </a:lnTo>
                  <a:cubicBezTo>
                    <a:pt x="459009" y="69093"/>
                    <a:pt x="449107" y="59191"/>
                    <a:pt x="437005" y="59191"/>
                  </a:cubicBezTo>
                  <a:close/>
                  <a:moveTo>
                    <a:pt x="184983" y="25672"/>
                  </a:moveTo>
                  <a:cubicBezTo>
                    <a:pt x="184983" y="23618"/>
                    <a:pt x="186596" y="22004"/>
                    <a:pt x="188650" y="22004"/>
                  </a:cubicBezTo>
                  <a:lnTo>
                    <a:pt x="270359" y="22004"/>
                  </a:lnTo>
                  <a:cubicBezTo>
                    <a:pt x="272413" y="22004"/>
                    <a:pt x="274027" y="23618"/>
                    <a:pt x="274027" y="25672"/>
                  </a:cubicBezTo>
                  <a:lnTo>
                    <a:pt x="274027" y="59191"/>
                  </a:lnTo>
                  <a:lnTo>
                    <a:pt x="184983" y="59191"/>
                  </a:lnTo>
                  <a:lnTo>
                    <a:pt x="184983" y="25672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20" name="Forme libre : forme 319">
              <a:extLst>
                <a:ext uri="{FF2B5EF4-FFF2-40B4-BE49-F238E27FC236}">
                  <a16:creationId xmlns:a16="http://schemas.microsoft.com/office/drawing/2014/main" id="{70F9C2E9-EE13-C16E-5DF5-3E42F66C8054}"/>
                </a:ext>
              </a:extLst>
            </p:cNvPr>
            <p:cNvSpPr/>
            <p:nvPr/>
          </p:nvSpPr>
          <p:spPr>
            <a:xfrm>
              <a:off x="1653335" y="3100549"/>
              <a:ext cx="459009" cy="162978"/>
            </a:xfrm>
            <a:custGeom>
              <a:avLst/>
              <a:gdLst>
                <a:gd name="connsiteX0" fmla="*/ 295077 w 459009"/>
                <a:gd name="connsiteY0" fmla="*/ 0 h 162978"/>
                <a:gd name="connsiteX1" fmla="*/ 229505 w 459009"/>
                <a:gd name="connsiteY1" fmla="*/ 55524 h 162978"/>
                <a:gd name="connsiteX2" fmla="*/ 163932 w 459009"/>
                <a:gd name="connsiteY2" fmla="*/ 0 h 162978"/>
                <a:gd name="connsiteX3" fmla="*/ 0 w 459009"/>
                <a:gd name="connsiteY3" fmla="*/ 0 h 162978"/>
                <a:gd name="connsiteX4" fmla="*/ 0 w 459009"/>
                <a:gd name="connsiteY4" fmla="*/ 140974 h 162978"/>
                <a:gd name="connsiteX5" fmla="*/ 22004 w 459009"/>
                <a:gd name="connsiteY5" fmla="*/ 162978 h 162978"/>
                <a:gd name="connsiteX6" fmla="*/ 437005 w 459009"/>
                <a:gd name="connsiteY6" fmla="*/ 162978 h 162978"/>
                <a:gd name="connsiteX7" fmla="*/ 459009 w 459009"/>
                <a:gd name="connsiteY7" fmla="*/ 140974 h 162978"/>
                <a:gd name="connsiteX8" fmla="*/ 459009 w 459009"/>
                <a:gd name="connsiteY8" fmla="*/ 0 h 162978"/>
                <a:gd name="connsiteX9" fmla="*/ 295077 w 459009"/>
                <a:gd name="connsiteY9" fmla="*/ 0 h 162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9009" h="162978">
                  <a:moveTo>
                    <a:pt x="295077" y="0"/>
                  </a:moveTo>
                  <a:cubicBezTo>
                    <a:pt x="289796" y="31466"/>
                    <a:pt x="262438" y="55524"/>
                    <a:pt x="229505" y="55524"/>
                  </a:cubicBezTo>
                  <a:cubicBezTo>
                    <a:pt x="196572" y="55524"/>
                    <a:pt x="169213" y="31466"/>
                    <a:pt x="163932" y="0"/>
                  </a:cubicBezTo>
                  <a:lnTo>
                    <a:pt x="0" y="0"/>
                  </a:lnTo>
                  <a:lnTo>
                    <a:pt x="0" y="140974"/>
                  </a:lnTo>
                  <a:cubicBezTo>
                    <a:pt x="0" y="153076"/>
                    <a:pt x="9902" y="162978"/>
                    <a:pt x="22004" y="162978"/>
                  </a:cubicBezTo>
                  <a:lnTo>
                    <a:pt x="437005" y="162978"/>
                  </a:lnTo>
                  <a:cubicBezTo>
                    <a:pt x="449107" y="162978"/>
                    <a:pt x="459009" y="153076"/>
                    <a:pt x="459009" y="140974"/>
                  </a:cubicBezTo>
                  <a:lnTo>
                    <a:pt x="459009" y="0"/>
                  </a:lnTo>
                  <a:lnTo>
                    <a:pt x="295077" y="0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21" name="Forme libre : forme 320">
              <a:extLst>
                <a:ext uri="{FF2B5EF4-FFF2-40B4-BE49-F238E27FC236}">
                  <a16:creationId xmlns:a16="http://schemas.microsoft.com/office/drawing/2014/main" id="{7437F428-7720-F398-7149-45427A1BB36D}"/>
                </a:ext>
              </a:extLst>
            </p:cNvPr>
            <p:cNvSpPr/>
            <p:nvPr/>
          </p:nvSpPr>
          <p:spPr>
            <a:xfrm>
              <a:off x="1839712" y="3100549"/>
              <a:ext cx="86330" cy="33519"/>
            </a:xfrm>
            <a:custGeom>
              <a:avLst/>
              <a:gdLst>
                <a:gd name="connsiteX0" fmla="*/ 86330 w 86330"/>
                <a:gd name="connsiteY0" fmla="*/ 0 h 33519"/>
                <a:gd name="connsiteX1" fmla="*/ 0 w 86330"/>
                <a:gd name="connsiteY1" fmla="*/ 0 h 33519"/>
                <a:gd name="connsiteX2" fmla="*/ 43128 w 86330"/>
                <a:gd name="connsiteY2" fmla="*/ 33520 h 33519"/>
                <a:gd name="connsiteX3" fmla="*/ 86257 w 86330"/>
                <a:gd name="connsiteY3" fmla="*/ 0 h 33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330" h="33519">
                  <a:moveTo>
                    <a:pt x="86330" y="0"/>
                  </a:moveTo>
                  <a:lnTo>
                    <a:pt x="0" y="0"/>
                  </a:lnTo>
                  <a:cubicBezTo>
                    <a:pt x="4914" y="19290"/>
                    <a:pt x="22371" y="33520"/>
                    <a:pt x="43128" y="33520"/>
                  </a:cubicBezTo>
                  <a:cubicBezTo>
                    <a:pt x="63886" y="33520"/>
                    <a:pt x="81343" y="19217"/>
                    <a:pt x="86257" y="0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322" name="Forme libre : forme 321">
            <a:extLst>
              <a:ext uri="{FF2B5EF4-FFF2-40B4-BE49-F238E27FC236}">
                <a16:creationId xmlns:a16="http://schemas.microsoft.com/office/drawing/2014/main" id="{5C0C704E-9EA4-4CF8-DBB1-1C9E7B4BBCC2}"/>
              </a:ext>
            </a:extLst>
          </p:cNvPr>
          <p:cNvSpPr/>
          <p:nvPr/>
        </p:nvSpPr>
        <p:spPr>
          <a:xfrm>
            <a:off x="5336019" y="4087302"/>
            <a:ext cx="437591" cy="437591"/>
          </a:xfrm>
          <a:custGeom>
            <a:avLst/>
            <a:gdLst>
              <a:gd name="connsiteX0" fmla="*/ 218796 w 437591"/>
              <a:gd name="connsiteY0" fmla="*/ 437592 h 437591"/>
              <a:gd name="connsiteX1" fmla="*/ 437592 w 437591"/>
              <a:gd name="connsiteY1" fmla="*/ 218796 h 437591"/>
              <a:gd name="connsiteX2" fmla="*/ 218796 w 437591"/>
              <a:gd name="connsiteY2" fmla="*/ 0 h 437591"/>
              <a:gd name="connsiteX3" fmla="*/ 0 w 437591"/>
              <a:gd name="connsiteY3" fmla="*/ 218796 h 437591"/>
              <a:gd name="connsiteX4" fmla="*/ 218796 w 437591"/>
              <a:gd name="connsiteY4" fmla="*/ 437592 h 437591"/>
              <a:gd name="connsiteX5" fmla="*/ 225470 w 437591"/>
              <a:gd name="connsiteY5" fmla="*/ 284955 h 437591"/>
              <a:gd name="connsiteX6" fmla="*/ 189090 w 437591"/>
              <a:gd name="connsiteY6" fmla="*/ 358156 h 437591"/>
              <a:gd name="connsiteX7" fmla="*/ 175961 w 437591"/>
              <a:gd name="connsiteY7" fmla="*/ 374439 h 437591"/>
              <a:gd name="connsiteX8" fmla="*/ 167672 w 437591"/>
              <a:gd name="connsiteY8" fmla="*/ 378180 h 437591"/>
              <a:gd name="connsiteX9" fmla="*/ 160411 w 437591"/>
              <a:gd name="connsiteY9" fmla="*/ 375466 h 437591"/>
              <a:gd name="connsiteX10" fmla="*/ 159458 w 437591"/>
              <a:gd name="connsiteY10" fmla="*/ 359917 h 437591"/>
              <a:gd name="connsiteX11" fmla="*/ 171340 w 437591"/>
              <a:gd name="connsiteY11" fmla="*/ 345100 h 437591"/>
              <a:gd name="connsiteX12" fmla="*/ 204346 w 437591"/>
              <a:gd name="connsiteY12" fmla="*/ 278794 h 437591"/>
              <a:gd name="connsiteX13" fmla="*/ 212928 w 437591"/>
              <a:gd name="connsiteY13" fmla="*/ 218869 h 437591"/>
              <a:gd name="connsiteX14" fmla="*/ 223930 w 437591"/>
              <a:gd name="connsiteY14" fmla="*/ 207867 h 437591"/>
              <a:gd name="connsiteX15" fmla="*/ 234932 w 437591"/>
              <a:gd name="connsiteY15" fmla="*/ 218869 h 437591"/>
              <a:gd name="connsiteX16" fmla="*/ 225470 w 437591"/>
              <a:gd name="connsiteY16" fmla="*/ 284955 h 437591"/>
              <a:gd name="connsiteX17" fmla="*/ 259870 w 437591"/>
              <a:gd name="connsiteY17" fmla="*/ 358669 h 437591"/>
              <a:gd name="connsiteX18" fmla="*/ 250189 w 437591"/>
              <a:gd name="connsiteY18" fmla="*/ 364464 h 437591"/>
              <a:gd name="connsiteX19" fmla="*/ 244981 w 437591"/>
              <a:gd name="connsiteY19" fmla="*/ 363144 h 437591"/>
              <a:gd name="connsiteX20" fmla="*/ 240507 w 437591"/>
              <a:gd name="connsiteY20" fmla="*/ 348254 h 437591"/>
              <a:gd name="connsiteX21" fmla="*/ 272926 w 437591"/>
              <a:gd name="connsiteY21" fmla="*/ 218869 h 437591"/>
              <a:gd name="connsiteX22" fmla="*/ 272926 w 437591"/>
              <a:gd name="connsiteY22" fmla="*/ 218723 h 437591"/>
              <a:gd name="connsiteX23" fmla="*/ 218796 w 437591"/>
              <a:gd name="connsiteY23" fmla="*/ 164738 h 437591"/>
              <a:gd name="connsiteX24" fmla="*/ 164665 w 437591"/>
              <a:gd name="connsiteY24" fmla="*/ 218796 h 437591"/>
              <a:gd name="connsiteX25" fmla="*/ 164665 w 437591"/>
              <a:gd name="connsiteY25" fmla="*/ 218869 h 437591"/>
              <a:gd name="connsiteX26" fmla="*/ 128358 w 437591"/>
              <a:gd name="connsiteY26" fmla="*/ 322143 h 437591"/>
              <a:gd name="connsiteX27" fmla="*/ 119776 w 437591"/>
              <a:gd name="connsiteY27" fmla="*/ 326250 h 437591"/>
              <a:gd name="connsiteX28" fmla="*/ 112882 w 437591"/>
              <a:gd name="connsiteY28" fmla="*/ 323829 h 437591"/>
              <a:gd name="connsiteX29" fmla="*/ 111195 w 437591"/>
              <a:gd name="connsiteY29" fmla="*/ 308353 h 437591"/>
              <a:gd name="connsiteX30" fmla="*/ 142661 w 437591"/>
              <a:gd name="connsiteY30" fmla="*/ 218942 h 437591"/>
              <a:gd name="connsiteX31" fmla="*/ 142661 w 437591"/>
              <a:gd name="connsiteY31" fmla="*/ 218869 h 437591"/>
              <a:gd name="connsiteX32" fmla="*/ 218796 w 437591"/>
              <a:gd name="connsiteY32" fmla="*/ 142734 h 437591"/>
              <a:gd name="connsiteX33" fmla="*/ 294930 w 437591"/>
              <a:gd name="connsiteY33" fmla="*/ 218869 h 437591"/>
              <a:gd name="connsiteX34" fmla="*/ 294930 w 437591"/>
              <a:gd name="connsiteY34" fmla="*/ 219163 h 437591"/>
              <a:gd name="connsiteX35" fmla="*/ 259870 w 437591"/>
              <a:gd name="connsiteY35" fmla="*/ 358669 h 437591"/>
              <a:gd name="connsiteX36" fmla="*/ 218796 w 437591"/>
              <a:gd name="connsiteY36" fmla="*/ 69607 h 437591"/>
              <a:gd name="connsiteX37" fmla="*/ 368058 w 437591"/>
              <a:gd name="connsiteY37" fmla="*/ 218869 h 437591"/>
              <a:gd name="connsiteX38" fmla="*/ 350895 w 437591"/>
              <a:gd name="connsiteY38" fmla="*/ 330284 h 437591"/>
              <a:gd name="connsiteX39" fmla="*/ 340406 w 437591"/>
              <a:gd name="connsiteY39" fmla="*/ 337985 h 437591"/>
              <a:gd name="connsiteX40" fmla="*/ 337105 w 437591"/>
              <a:gd name="connsiteY40" fmla="*/ 337472 h 437591"/>
              <a:gd name="connsiteX41" fmla="*/ 329917 w 437591"/>
              <a:gd name="connsiteY41" fmla="*/ 323683 h 437591"/>
              <a:gd name="connsiteX42" fmla="*/ 346054 w 437591"/>
              <a:gd name="connsiteY42" fmla="*/ 218869 h 437591"/>
              <a:gd name="connsiteX43" fmla="*/ 218796 w 437591"/>
              <a:gd name="connsiteY43" fmla="*/ 91611 h 437591"/>
              <a:gd name="connsiteX44" fmla="*/ 91538 w 437591"/>
              <a:gd name="connsiteY44" fmla="*/ 218869 h 437591"/>
              <a:gd name="connsiteX45" fmla="*/ 80536 w 437591"/>
              <a:gd name="connsiteY45" fmla="*/ 229871 h 437591"/>
              <a:gd name="connsiteX46" fmla="*/ 69533 w 437591"/>
              <a:gd name="connsiteY46" fmla="*/ 218869 h 437591"/>
              <a:gd name="connsiteX47" fmla="*/ 218796 w 437591"/>
              <a:gd name="connsiteY47" fmla="*/ 69607 h 43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37591" h="437591">
                <a:moveTo>
                  <a:pt x="218796" y="437592"/>
                </a:moveTo>
                <a:cubicBezTo>
                  <a:pt x="339452" y="437592"/>
                  <a:pt x="437592" y="339452"/>
                  <a:pt x="437592" y="218796"/>
                </a:cubicBezTo>
                <a:cubicBezTo>
                  <a:pt x="437592" y="98139"/>
                  <a:pt x="339452" y="0"/>
                  <a:pt x="218796" y="0"/>
                </a:cubicBezTo>
                <a:cubicBezTo>
                  <a:pt x="98139" y="0"/>
                  <a:pt x="0" y="98139"/>
                  <a:pt x="0" y="218796"/>
                </a:cubicBezTo>
                <a:cubicBezTo>
                  <a:pt x="0" y="339452"/>
                  <a:pt x="98139" y="437592"/>
                  <a:pt x="218796" y="437592"/>
                </a:cubicBezTo>
                <a:close/>
                <a:moveTo>
                  <a:pt x="225470" y="284955"/>
                </a:moveTo>
                <a:cubicBezTo>
                  <a:pt x="217769" y="311214"/>
                  <a:pt x="205520" y="335858"/>
                  <a:pt x="189090" y="358156"/>
                </a:cubicBezTo>
                <a:cubicBezTo>
                  <a:pt x="184982" y="363730"/>
                  <a:pt x="180582" y="369232"/>
                  <a:pt x="175961" y="374439"/>
                </a:cubicBezTo>
                <a:cubicBezTo>
                  <a:pt x="173760" y="376933"/>
                  <a:pt x="170753" y="378180"/>
                  <a:pt x="167672" y="378180"/>
                </a:cubicBezTo>
                <a:cubicBezTo>
                  <a:pt x="165106" y="378180"/>
                  <a:pt x="162538" y="377300"/>
                  <a:pt x="160411" y="375466"/>
                </a:cubicBezTo>
                <a:cubicBezTo>
                  <a:pt x="155864" y="371432"/>
                  <a:pt x="155424" y="364538"/>
                  <a:pt x="159458" y="359917"/>
                </a:cubicBezTo>
                <a:cubicBezTo>
                  <a:pt x="163638" y="355222"/>
                  <a:pt x="167599" y="350235"/>
                  <a:pt x="171340" y="345100"/>
                </a:cubicBezTo>
                <a:cubicBezTo>
                  <a:pt x="186303" y="324856"/>
                  <a:pt x="197378" y="302559"/>
                  <a:pt x="204346" y="278794"/>
                </a:cubicBezTo>
                <a:cubicBezTo>
                  <a:pt x="210068" y="259357"/>
                  <a:pt x="212928" y="239186"/>
                  <a:pt x="212928" y="218869"/>
                </a:cubicBezTo>
                <a:cubicBezTo>
                  <a:pt x="212928" y="212781"/>
                  <a:pt x="217842" y="207867"/>
                  <a:pt x="223930" y="207867"/>
                </a:cubicBezTo>
                <a:cubicBezTo>
                  <a:pt x="230018" y="207867"/>
                  <a:pt x="234932" y="212781"/>
                  <a:pt x="234932" y="218869"/>
                </a:cubicBezTo>
                <a:cubicBezTo>
                  <a:pt x="234932" y="241240"/>
                  <a:pt x="231778" y="263464"/>
                  <a:pt x="225470" y="284955"/>
                </a:cubicBezTo>
                <a:close/>
                <a:moveTo>
                  <a:pt x="259870" y="358669"/>
                </a:moveTo>
                <a:cubicBezTo>
                  <a:pt x="257890" y="362337"/>
                  <a:pt x="254076" y="364464"/>
                  <a:pt x="250189" y="364464"/>
                </a:cubicBezTo>
                <a:cubicBezTo>
                  <a:pt x="248428" y="364464"/>
                  <a:pt x="246668" y="364024"/>
                  <a:pt x="244981" y="363144"/>
                </a:cubicBezTo>
                <a:cubicBezTo>
                  <a:pt x="239626" y="360283"/>
                  <a:pt x="237646" y="353608"/>
                  <a:pt x="240507" y="348254"/>
                </a:cubicBezTo>
                <a:cubicBezTo>
                  <a:pt x="261704" y="308720"/>
                  <a:pt x="272926" y="263978"/>
                  <a:pt x="272926" y="218869"/>
                </a:cubicBezTo>
                <a:cubicBezTo>
                  <a:pt x="272926" y="218869"/>
                  <a:pt x="272926" y="218796"/>
                  <a:pt x="272926" y="218723"/>
                </a:cubicBezTo>
                <a:cubicBezTo>
                  <a:pt x="272926" y="188943"/>
                  <a:pt x="248575" y="164738"/>
                  <a:pt x="218796" y="164738"/>
                </a:cubicBezTo>
                <a:cubicBezTo>
                  <a:pt x="189016" y="164738"/>
                  <a:pt x="164738" y="188943"/>
                  <a:pt x="164665" y="218796"/>
                </a:cubicBezTo>
                <a:cubicBezTo>
                  <a:pt x="164665" y="218796"/>
                  <a:pt x="164665" y="218796"/>
                  <a:pt x="164665" y="218869"/>
                </a:cubicBezTo>
                <a:cubicBezTo>
                  <a:pt x="164665" y="256277"/>
                  <a:pt x="151756" y="292950"/>
                  <a:pt x="128358" y="322143"/>
                </a:cubicBezTo>
                <a:cubicBezTo>
                  <a:pt x="126158" y="324856"/>
                  <a:pt x="123004" y="326250"/>
                  <a:pt x="119776" y="326250"/>
                </a:cubicBezTo>
                <a:cubicBezTo>
                  <a:pt x="117356" y="326250"/>
                  <a:pt x="114936" y="325443"/>
                  <a:pt x="112882" y="323829"/>
                </a:cubicBezTo>
                <a:cubicBezTo>
                  <a:pt x="108114" y="320016"/>
                  <a:pt x="107381" y="313121"/>
                  <a:pt x="111195" y="308353"/>
                </a:cubicBezTo>
                <a:cubicBezTo>
                  <a:pt x="131512" y="283048"/>
                  <a:pt x="142661" y="251289"/>
                  <a:pt x="142661" y="218942"/>
                </a:cubicBezTo>
                <a:cubicBezTo>
                  <a:pt x="142661" y="218942"/>
                  <a:pt x="142661" y="218942"/>
                  <a:pt x="142661" y="218869"/>
                </a:cubicBezTo>
                <a:cubicBezTo>
                  <a:pt x="142661" y="176914"/>
                  <a:pt x="176841" y="142734"/>
                  <a:pt x="218796" y="142734"/>
                </a:cubicBezTo>
                <a:cubicBezTo>
                  <a:pt x="260751" y="142734"/>
                  <a:pt x="294930" y="176914"/>
                  <a:pt x="294930" y="218869"/>
                </a:cubicBezTo>
                <a:cubicBezTo>
                  <a:pt x="294930" y="218942"/>
                  <a:pt x="294930" y="219089"/>
                  <a:pt x="294930" y="219163"/>
                </a:cubicBezTo>
                <a:cubicBezTo>
                  <a:pt x="294930" y="267792"/>
                  <a:pt x="282755" y="316055"/>
                  <a:pt x="259870" y="358669"/>
                </a:cubicBezTo>
                <a:close/>
                <a:moveTo>
                  <a:pt x="218796" y="69607"/>
                </a:moveTo>
                <a:cubicBezTo>
                  <a:pt x="301092" y="69607"/>
                  <a:pt x="368058" y="136573"/>
                  <a:pt x="368058" y="218869"/>
                </a:cubicBezTo>
                <a:cubicBezTo>
                  <a:pt x="368058" y="256936"/>
                  <a:pt x="362264" y="294417"/>
                  <a:pt x="350895" y="330284"/>
                </a:cubicBezTo>
                <a:cubicBezTo>
                  <a:pt x="349428" y="334978"/>
                  <a:pt x="345100" y="337985"/>
                  <a:pt x="340406" y="337985"/>
                </a:cubicBezTo>
                <a:cubicBezTo>
                  <a:pt x="339306" y="337985"/>
                  <a:pt x="338206" y="337839"/>
                  <a:pt x="337105" y="337472"/>
                </a:cubicBezTo>
                <a:cubicBezTo>
                  <a:pt x="331311" y="335639"/>
                  <a:pt x="328084" y="329477"/>
                  <a:pt x="329917" y="323683"/>
                </a:cubicBezTo>
                <a:cubicBezTo>
                  <a:pt x="340626" y="289943"/>
                  <a:pt x="346054" y="254663"/>
                  <a:pt x="346054" y="218869"/>
                </a:cubicBezTo>
                <a:cubicBezTo>
                  <a:pt x="346054" y="148675"/>
                  <a:pt x="288989" y="91611"/>
                  <a:pt x="218796" y="91611"/>
                </a:cubicBezTo>
                <a:cubicBezTo>
                  <a:pt x="148602" y="91611"/>
                  <a:pt x="91538" y="148675"/>
                  <a:pt x="91538" y="218869"/>
                </a:cubicBezTo>
                <a:cubicBezTo>
                  <a:pt x="91538" y="224957"/>
                  <a:pt x="86623" y="229871"/>
                  <a:pt x="80536" y="229871"/>
                </a:cubicBezTo>
                <a:cubicBezTo>
                  <a:pt x="74448" y="229871"/>
                  <a:pt x="69533" y="224957"/>
                  <a:pt x="69533" y="218869"/>
                </a:cubicBezTo>
                <a:cubicBezTo>
                  <a:pt x="69533" y="136573"/>
                  <a:pt x="136500" y="69607"/>
                  <a:pt x="218796" y="69607"/>
                </a:cubicBezTo>
                <a:close/>
              </a:path>
            </a:pathLst>
          </a:custGeom>
          <a:solidFill>
            <a:schemeClr val="bg1"/>
          </a:solidFill>
          <a:ln w="73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323" name="Graphique 249">
            <a:extLst>
              <a:ext uri="{FF2B5EF4-FFF2-40B4-BE49-F238E27FC236}">
                <a16:creationId xmlns:a16="http://schemas.microsoft.com/office/drawing/2014/main" id="{63EA0FB0-E183-27EE-EB39-36E5597E10DD}"/>
              </a:ext>
            </a:extLst>
          </p:cNvPr>
          <p:cNvGrpSpPr/>
          <p:nvPr/>
        </p:nvGrpSpPr>
        <p:grpSpPr>
          <a:xfrm>
            <a:off x="8560321" y="4121260"/>
            <a:ext cx="483213" cy="369672"/>
            <a:chOff x="10037185" y="4072625"/>
            <a:chExt cx="483213" cy="369672"/>
          </a:xfrm>
          <a:solidFill>
            <a:schemeClr val="bg1"/>
          </a:solidFill>
        </p:grpSpPr>
        <p:sp>
          <p:nvSpPr>
            <p:cNvPr id="324" name="Forme libre : forme 323">
              <a:extLst>
                <a:ext uri="{FF2B5EF4-FFF2-40B4-BE49-F238E27FC236}">
                  <a16:creationId xmlns:a16="http://schemas.microsoft.com/office/drawing/2014/main" id="{4CD16D87-A10E-A228-267C-E85BB5944F16}"/>
                </a:ext>
              </a:extLst>
            </p:cNvPr>
            <p:cNvSpPr/>
            <p:nvPr/>
          </p:nvSpPr>
          <p:spPr>
            <a:xfrm>
              <a:off x="10119628" y="4154994"/>
              <a:ext cx="34767" cy="34766"/>
            </a:xfrm>
            <a:custGeom>
              <a:avLst/>
              <a:gdLst>
                <a:gd name="connsiteX0" fmla="*/ 17383 w 34767"/>
                <a:gd name="connsiteY0" fmla="*/ 0 h 34766"/>
                <a:gd name="connsiteX1" fmla="*/ 0 w 34767"/>
                <a:gd name="connsiteY1" fmla="*/ 17383 h 34766"/>
                <a:gd name="connsiteX2" fmla="*/ 17383 w 34767"/>
                <a:gd name="connsiteY2" fmla="*/ 34767 h 34766"/>
                <a:gd name="connsiteX3" fmla="*/ 34768 w 34767"/>
                <a:gd name="connsiteY3" fmla="*/ 17383 h 34766"/>
                <a:gd name="connsiteX4" fmla="*/ 17383 w 34767"/>
                <a:gd name="connsiteY4" fmla="*/ 0 h 3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67" h="34766">
                  <a:moveTo>
                    <a:pt x="17383" y="0"/>
                  </a:moveTo>
                  <a:cubicBezTo>
                    <a:pt x="7775" y="0"/>
                    <a:pt x="0" y="7775"/>
                    <a:pt x="0" y="17383"/>
                  </a:cubicBezTo>
                  <a:cubicBezTo>
                    <a:pt x="0" y="26992"/>
                    <a:pt x="7775" y="34767"/>
                    <a:pt x="17383" y="34767"/>
                  </a:cubicBezTo>
                  <a:cubicBezTo>
                    <a:pt x="26992" y="34767"/>
                    <a:pt x="34768" y="26992"/>
                    <a:pt x="34768" y="17383"/>
                  </a:cubicBezTo>
                  <a:cubicBezTo>
                    <a:pt x="34768" y="7775"/>
                    <a:pt x="26992" y="0"/>
                    <a:pt x="17383" y="0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25" name="Forme libre : forme 324">
              <a:extLst>
                <a:ext uri="{FF2B5EF4-FFF2-40B4-BE49-F238E27FC236}">
                  <a16:creationId xmlns:a16="http://schemas.microsoft.com/office/drawing/2014/main" id="{0FAD87CA-4274-B82A-A298-5E9BA7FF4BAB}"/>
                </a:ext>
              </a:extLst>
            </p:cNvPr>
            <p:cNvSpPr/>
            <p:nvPr/>
          </p:nvSpPr>
          <p:spPr>
            <a:xfrm>
              <a:off x="10060730" y="4218000"/>
              <a:ext cx="459521" cy="224297"/>
            </a:xfrm>
            <a:custGeom>
              <a:avLst/>
              <a:gdLst>
                <a:gd name="connsiteX0" fmla="*/ 333218 w 459521"/>
                <a:gd name="connsiteY0" fmla="*/ 0 h 224297"/>
                <a:gd name="connsiteX1" fmla="*/ 227231 w 459521"/>
                <a:gd name="connsiteY1" fmla="*/ 159018 h 224297"/>
                <a:gd name="connsiteX2" fmla="*/ 219163 w 459521"/>
                <a:gd name="connsiteY2" fmla="*/ 163858 h 224297"/>
                <a:gd name="connsiteX3" fmla="*/ 210287 w 459521"/>
                <a:gd name="connsiteY3" fmla="*/ 160704 h 224297"/>
                <a:gd name="connsiteX4" fmla="*/ 106281 w 459521"/>
                <a:gd name="connsiteY4" fmla="*/ 56698 h 224297"/>
                <a:gd name="connsiteX5" fmla="*/ 16283 w 459521"/>
                <a:gd name="connsiteY5" fmla="*/ 191657 h 224297"/>
                <a:gd name="connsiteX6" fmla="*/ 0 w 459521"/>
                <a:gd name="connsiteY6" fmla="*/ 216082 h 224297"/>
                <a:gd name="connsiteX7" fmla="*/ 27725 w 459521"/>
                <a:gd name="connsiteY7" fmla="*/ 224297 h 224297"/>
                <a:gd name="connsiteX8" fmla="*/ 408179 w 459521"/>
                <a:gd name="connsiteY8" fmla="*/ 224297 h 224297"/>
                <a:gd name="connsiteX9" fmla="*/ 459522 w 459521"/>
                <a:gd name="connsiteY9" fmla="*/ 172954 h 224297"/>
                <a:gd name="connsiteX10" fmla="*/ 459522 w 459521"/>
                <a:gd name="connsiteY10" fmla="*/ 126451 h 224297"/>
                <a:gd name="connsiteX11" fmla="*/ 430183 w 459521"/>
                <a:gd name="connsiteY11" fmla="*/ 97112 h 224297"/>
                <a:gd name="connsiteX12" fmla="*/ 333071 w 459521"/>
                <a:gd name="connsiteY12" fmla="*/ 0 h 22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9521" h="224297">
                  <a:moveTo>
                    <a:pt x="333218" y="0"/>
                  </a:moveTo>
                  <a:lnTo>
                    <a:pt x="227231" y="159018"/>
                  </a:lnTo>
                  <a:cubicBezTo>
                    <a:pt x="225397" y="161731"/>
                    <a:pt x="222463" y="163565"/>
                    <a:pt x="219163" y="163858"/>
                  </a:cubicBezTo>
                  <a:cubicBezTo>
                    <a:pt x="215861" y="164152"/>
                    <a:pt x="212635" y="163052"/>
                    <a:pt x="210287" y="160704"/>
                  </a:cubicBezTo>
                  <a:lnTo>
                    <a:pt x="106281" y="56698"/>
                  </a:lnTo>
                  <a:lnTo>
                    <a:pt x="16283" y="191657"/>
                  </a:lnTo>
                  <a:lnTo>
                    <a:pt x="0" y="216082"/>
                  </a:lnTo>
                  <a:cubicBezTo>
                    <a:pt x="7995" y="221290"/>
                    <a:pt x="17530" y="224297"/>
                    <a:pt x="27725" y="224297"/>
                  </a:cubicBezTo>
                  <a:lnTo>
                    <a:pt x="408179" y="224297"/>
                  </a:lnTo>
                  <a:cubicBezTo>
                    <a:pt x="436492" y="224297"/>
                    <a:pt x="459522" y="201266"/>
                    <a:pt x="459522" y="172954"/>
                  </a:cubicBezTo>
                  <a:lnTo>
                    <a:pt x="459522" y="126451"/>
                  </a:lnTo>
                  <a:lnTo>
                    <a:pt x="430183" y="97112"/>
                  </a:lnTo>
                  <a:lnTo>
                    <a:pt x="333071" y="0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26" name="Forme libre : forme 325">
              <a:extLst>
                <a:ext uri="{FF2B5EF4-FFF2-40B4-BE49-F238E27FC236}">
                  <a16:creationId xmlns:a16="http://schemas.microsoft.com/office/drawing/2014/main" id="{DDFCED8B-DA14-C24F-BB9C-8C29B89ABFD2}"/>
                </a:ext>
              </a:extLst>
            </p:cNvPr>
            <p:cNvSpPr/>
            <p:nvPr/>
          </p:nvSpPr>
          <p:spPr>
            <a:xfrm>
              <a:off x="10037185" y="4072625"/>
              <a:ext cx="483213" cy="345466"/>
            </a:xfrm>
            <a:custGeom>
              <a:avLst/>
              <a:gdLst>
                <a:gd name="connsiteX0" fmla="*/ 431797 w 483213"/>
                <a:gd name="connsiteY0" fmla="*/ 0 h 345466"/>
                <a:gd name="connsiteX1" fmla="*/ 51343 w 483213"/>
                <a:gd name="connsiteY1" fmla="*/ 0 h 345466"/>
                <a:gd name="connsiteX2" fmla="*/ 0 w 483213"/>
                <a:gd name="connsiteY2" fmla="*/ 51343 h 345466"/>
                <a:gd name="connsiteX3" fmla="*/ 0 w 483213"/>
                <a:gd name="connsiteY3" fmla="*/ 318329 h 345466"/>
                <a:gd name="connsiteX4" fmla="*/ 7849 w 483213"/>
                <a:gd name="connsiteY4" fmla="*/ 345467 h 345466"/>
                <a:gd name="connsiteX5" fmla="*/ 29339 w 483213"/>
                <a:gd name="connsiteY5" fmla="*/ 313194 h 345466"/>
                <a:gd name="connsiteX6" fmla="*/ 118970 w 483213"/>
                <a:gd name="connsiteY6" fmla="*/ 178748 h 345466"/>
                <a:gd name="connsiteX7" fmla="*/ 127039 w 483213"/>
                <a:gd name="connsiteY7" fmla="*/ 173907 h 345466"/>
                <a:gd name="connsiteX8" fmla="*/ 135913 w 483213"/>
                <a:gd name="connsiteY8" fmla="*/ 177061 h 345466"/>
                <a:gd name="connsiteX9" fmla="*/ 239921 w 483213"/>
                <a:gd name="connsiteY9" fmla="*/ 281068 h 345466"/>
                <a:gd name="connsiteX10" fmla="*/ 345908 w 483213"/>
                <a:gd name="connsiteY10" fmla="*/ 122051 h 345466"/>
                <a:gd name="connsiteX11" fmla="*/ 353976 w 483213"/>
                <a:gd name="connsiteY11" fmla="*/ 117209 h 345466"/>
                <a:gd name="connsiteX12" fmla="*/ 362851 w 483213"/>
                <a:gd name="connsiteY12" fmla="*/ 120363 h 345466"/>
                <a:gd name="connsiteX13" fmla="*/ 453875 w 483213"/>
                <a:gd name="connsiteY13" fmla="*/ 211388 h 345466"/>
                <a:gd name="connsiteX14" fmla="*/ 483214 w 483213"/>
                <a:gd name="connsiteY14" fmla="*/ 240727 h 345466"/>
                <a:gd name="connsiteX15" fmla="*/ 483214 w 483213"/>
                <a:gd name="connsiteY15" fmla="*/ 51417 h 345466"/>
                <a:gd name="connsiteX16" fmla="*/ 431871 w 483213"/>
                <a:gd name="connsiteY16" fmla="*/ 73 h 345466"/>
                <a:gd name="connsiteX17" fmla="*/ 99753 w 483213"/>
                <a:gd name="connsiteY17" fmla="*/ 139140 h 345466"/>
                <a:gd name="connsiteX18" fmla="*/ 60366 w 483213"/>
                <a:gd name="connsiteY18" fmla="*/ 99753 h 345466"/>
                <a:gd name="connsiteX19" fmla="*/ 99753 w 483213"/>
                <a:gd name="connsiteY19" fmla="*/ 60365 h 345466"/>
                <a:gd name="connsiteX20" fmla="*/ 139141 w 483213"/>
                <a:gd name="connsiteY20" fmla="*/ 99753 h 345466"/>
                <a:gd name="connsiteX21" fmla="*/ 99753 w 483213"/>
                <a:gd name="connsiteY21" fmla="*/ 139140 h 34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3213" h="345466">
                  <a:moveTo>
                    <a:pt x="431797" y="0"/>
                  </a:moveTo>
                  <a:lnTo>
                    <a:pt x="51343" y="0"/>
                  </a:lnTo>
                  <a:cubicBezTo>
                    <a:pt x="23031" y="0"/>
                    <a:pt x="0" y="23031"/>
                    <a:pt x="0" y="51343"/>
                  </a:cubicBezTo>
                  <a:lnTo>
                    <a:pt x="0" y="318329"/>
                  </a:lnTo>
                  <a:cubicBezTo>
                    <a:pt x="0" y="328304"/>
                    <a:pt x="2861" y="337546"/>
                    <a:pt x="7849" y="345467"/>
                  </a:cubicBezTo>
                  <a:lnTo>
                    <a:pt x="29339" y="313194"/>
                  </a:lnTo>
                  <a:lnTo>
                    <a:pt x="118970" y="178748"/>
                  </a:lnTo>
                  <a:cubicBezTo>
                    <a:pt x="120804" y="176034"/>
                    <a:pt x="123737" y="174201"/>
                    <a:pt x="127039" y="173907"/>
                  </a:cubicBezTo>
                  <a:cubicBezTo>
                    <a:pt x="130339" y="173614"/>
                    <a:pt x="133567" y="174714"/>
                    <a:pt x="135913" y="177061"/>
                  </a:cubicBezTo>
                  <a:lnTo>
                    <a:pt x="239921" y="281068"/>
                  </a:lnTo>
                  <a:lnTo>
                    <a:pt x="345908" y="122051"/>
                  </a:lnTo>
                  <a:cubicBezTo>
                    <a:pt x="347741" y="119337"/>
                    <a:pt x="350675" y="117503"/>
                    <a:pt x="353976" y="117209"/>
                  </a:cubicBezTo>
                  <a:cubicBezTo>
                    <a:pt x="357203" y="116843"/>
                    <a:pt x="360504" y="118016"/>
                    <a:pt x="362851" y="120363"/>
                  </a:cubicBezTo>
                  <a:lnTo>
                    <a:pt x="453875" y="211388"/>
                  </a:lnTo>
                  <a:lnTo>
                    <a:pt x="483214" y="240727"/>
                  </a:lnTo>
                  <a:lnTo>
                    <a:pt x="483214" y="51417"/>
                  </a:lnTo>
                  <a:cubicBezTo>
                    <a:pt x="483214" y="23105"/>
                    <a:pt x="460183" y="73"/>
                    <a:pt x="431871" y="73"/>
                  </a:cubicBezTo>
                  <a:close/>
                  <a:moveTo>
                    <a:pt x="99753" y="139140"/>
                  </a:moveTo>
                  <a:cubicBezTo>
                    <a:pt x="78042" y="139140"/>
                    <a:pt x="60366" y="121464"/>
                    <a:pt x="60366" y="99753"/>
                  </a:cubicBezTo>
                  <a:cubicBezTo>
                    <a:pt x="60366" y="78042"/>
                    <a:pt x="78042" y="60365"/>
                    <a:pt x="99753" y="60365"/>
                  </a:cubicBezTo>
                  <a:cubicBezTo>
                    <a:pt x="121464" y="60365"/>
                    <a:pt x="139141" y="78042"/>
                    <a:pt x="139141" y="99753"/>
                  </a:cubicBezTo>
                  <a:cubicBezTo>
                    <a:pt x="139141" y="121464"/>
                    <a:pt x="121464" y="139140"/>
                    <a:pt x="99753" y="139140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5" name="Graphique 2">
            <a:extLst>
              <a:ext uri="{FF2B5EF4-FFF2-40B4-BE49-F238E27FC236}">
                <a16:creationId xmlns:a16="http://schemas.microsoft.com/office/drawing/2014/main" id="{C5F78453-2A83-4EEE-B9BB-DA09356745B4}"/>
              </a:ext>
            </a:extLst>
          </p:cNvPr>
          <p:cNvSpPr/>
          <p:nvPr/>
        </p:nvSpPr>
        <p:spPr>
          <a:xfrm>
            <a:off x="9649414" y="4059674"/>
            <a:ext cx="469769" cy="492843"/>
          </a:xfrm>
          <a:custGeom>
            <a:avLst/>
            <a:gdLst>
              <a:gd name="connsiteX0" fmla="*/ 571575 w 1792583"/>
              <a:gd name="connsiteY0" fmla="*/ 843456 h 1880630"/>
              <a:gd name="connsiteX1" fmla="*/ 831131 w 1792583"/>
              <a:gd name="connsiteY1" fmla="*/ 1037766 h 1880630"/>
              <a:gd name="connsiteX2" fmla="*/ 774839 w 1792583"/>
              <a:gd name="connsiteY2" fmla="*/ 1094440 h 1880630"/>
              <a:gd name="connsiteX3" fmla="*/ 774839 w 1792583"/>
              <a:gd name="connsiteY3" fmla="*/ 1165687 h 1880630"/>
              <a:gd name="connsiteX4" fmla="*/ 845133 w 1792583"/>
              <a:gd name="connsiteY4" fmla="*/ 1165687 h 1880630"/>
              <a:gd name="connsiteX5" fmla="*/ 909046 w 1792583"/>
              <a:gd name="connsiteY5" fmla="*/ 1101774 h 1880630"/>
              <a:gd name="connsiteX6" fmla="*/ 912856 w 1792583"/>
              <a:gd name="connsiteY6" fmla="*/ 1098536 h 1880630"/>
              <a:gd name="connsiteX7" fmla="*/ 917999 w 1792583"/>
              <a:gd name="connsiteY7" fmla="*/ 1103013 h 1880630"/>
              <a:gd name="connsiteX8" fmla="*/ 989627 w 1792583"/>
              <a:gd name="connsiteY8" fmla="*/ 1092630 h 1880630"/>
              <a:gd name="connsiteX9" fmla="*/ 984484 w 1792583"/>
              <a:gd name="connsiteY9" fmla="*/ 1027098 h 1880630"/>
              <a:gd name="connsiteX10" fmla="*/ 1310525 w 1792583"/>
              <a:gd name="connsiteY10" fmla="*/ 700962 h 1880630"/>
              <a:gd name="connsiteX11" fmla="*/ 1310525 w 1792583"/>
              <a:gd name="connsiteY11" fmla="*/ 629715 h 1880630"/>
              <a:gd name="connsiteX12" fmla="*/ 1240230 w 1792583"/>
              <a:gd name="connsiteY12" fmla="*/ 629715 h 1880630"/>
              <a:gd name="connsiteX13" fmla="*/ 906569 w 1792583"/>
              <a:gd name="connsiteY13" fmla="*/ 963376 h 1880630"/>
              <a:gd name="connsiteX14" fmla="*/ 903998 w 1792583"/>
              <a:gd name="connsiteY14" fmla="*/ 965948 h 1880630"/>
              <a:gd name="connsiteX15" fmla="*/ 631678 w 1792583"/>
              <a:gd name="connsiteY15" fmla="*/ 762780 h 1880630"/>
              <a:gd name="connsiteX16" fmla="*/ 561383 w 1792583"/>
              <a:gd name="connsiteY16" fmla="*/ 772876 h 1880630"/>
              <a:gd name="connsiteX17" fmla="*/ 571575 w 1792583"/>
              <a:gd name="connsiteY17" fmla="*/ 843456 h 1880630"/>
              <a:gd name="connsiteX18" fmla="*/ 571575 w 1792583"/>
              <a:gd name="connsiteY18" fmla="*/ 843456 h 1880630"/>
              <a:gd name="connsiteX19" fmla="*/ 1503596 w 1792583"/>
              <a:gd name="connsiteY19" fmla="*/ 418356 h 1880630"/>
              <a:gd name="connsiteX20" fmla="*/ 1609705 w 1792583"/>
              <a:gd name="connsiteY20" fmla="*/ 548467 h 1880630"/>
              <a:gd name="connsiteX21" fmla="*/ 1737530 w 1792583"/>
              <a:gd name="connsiteY21" fmla="*/ 1191690 h 1880630"/>
              <a:gd name="connsiteX22" fmla="*/ 730071 w 1792583"/>
              <a:gd name="connsiteY22" fmla="*/ 1864155 h 1880630"/>
              <a:gd name="connsiteX23" fmla="*/ 57606 w 1792583"/>
              <a:gd name="connsiteY23" fmla="*/ 1191405 h 1880630"/>
              <a:gd name="connsiteX24" fmla="*/ 569099 w 1792583"/>
              <a:gd name="connsiteY24" fmla="*/ 232142 h 1880630"/>
              <a:gd name="connsiteX25" fmla="*/ 1503692 w 1792583"/>
              <a:gd name="connsiteY25" fmla="*/ 418260 h 1880630"/>
              <a:gd name="connsiteX26" fmla="*/ 1503692 w 1792583"/>
              <a:gd name="connsiteY26" fmla="*/ 418260 h 1880630"/>
              <a:gd name="connsiteX27" fmla="*/ 66560 w 1792583"/>
              <a:gd name="connsiteY27" fmla="*/ 547610 h 1880630"/>
              <a:gd name="connsiteX28" fmla="*/ 66560 w 1792583"/>
              <a:gd name="connsiteY28" fmla="*/ 547610 h 1880630"/>
              <a:gd name="connsiteX29" fmla="*/ 101040 w 1792583"/>
              <a:gd name="connsiteY29" fmla="*/ 492651 h 1880630"/>
              <a:gd name="connsiteX30" fmla="*/ 618914 w 1792583"/>
              <a:gd name="connsiteY30" fmla="*/ 107936 h 1880630"/>
              <a:gd name="connsiteX31" fmla="*/ 590816 w 1792583"/>
              <a:gd name="connsiteY31" fmla="*/ 72122 h 1880630"/>
              <a:gd name="connsiteX32" fmla="*/ 501281 w 1792583"/>
              <a:gd name="connsiteY32" fmla="*/ 15258 h 1880630"/>
              <a:gd name="connsiteX33" fmla="*/ 396410 w 1792583"/>
              <a:gd name="connsiteY33" fmla="*/ 1446 h 1880630"/>
              <a:gd name="connsiteX34" fmla="*/ 295445 w 1792583"/>
              <a:gd name="connsiteY34" fmla="*/ 35355 h 1880630"/>
              <a:gd name="connsiteX35" fmla="*/ 70465 w 1792583"/>
              <a:gd name="connsiteY35" fmla="*/ 211377 h 1880630"/>
              <a:gd name="connsiteX36" fmla="*/ 14172 w 1792583"/>
              <a:gd name="connsiteY36" fmla="*/ 300912 h 1880630"/>
              <a:gd name="connsiteX37" fmla="*/ 1409 w 1792583"/>
              <a:gd name="connsiteY37" fmla="*/ 406068 h 1880630"/>
              <a:gd name="connsiteX38" fmla="*/ 35889 w 1792583"/>
              <a:gd name="connsiteY38" fmla="*/ 506748 h 1880630"/>
              <a:gd name="connsiteX39" fmla="*/ 66560 w 1792583"/>
              <a:gd name="connsiteY39" fmla="*/ 547705 h 1880630"/>
              <a:gd name="connsiteX40" fmla="*/ 66560 w 1792583"/>
              <a:gd name="connsiteY40" fmla="*/ 547705 h 1880630"/>
              <a:gd name="connsiteX41" fmla="*/ 1726005 w 1792583"/>
              <a:gd name="connsiteY41" fmla="*/ 547134 h 1880630"/>
              <a:gd name="connsiteX42" fmla="*/ 1757914 w 1792583"/>
              <a:gd name="connsiteY42" fmla="*/ 506462 h 1880630"/>
              <a:gd name="connsiteX43" fmla="*/ 1791156 w 1792583"/>
              <a:gd name="connsiteY43" fmla="*/ 405687 h 1880630"/>
              <a:gd name="connsiteX44" fmla="*/ 1779631 w 1792583"/>
              <a:gd name="connsiteY44" fmla="*/ 300341 h 1880630"/>
              <a:gd name="connsiteX45" fmla="*/ 1722100 w 1792583"/>
              <a:gd name="connsiteY45" fmla="*/ 210806 h 1880630"/>
              <a:gd name="connsiteX46" fmla="*/ 1614658 w 1792583"/>
              <a:gd name="connsiteY46" fmla="*/ 116032 h 1880630"/>
              <a:gd name="connsiteX47" fmla="*/ 1498358 w 1792583"/>
              <a:gd name="connsiteY47" fmla="*/ 34689 h 1880630"/>
              <a:gd name="connsiteX48" fmla="*/ 1397393 w 1792583"/>
              <a:gd name="connsiteY48" fmla="*/ 1065 h 1880630"/>
              <a:gd name="connsiteX49" fmla="*/ 1292522 w 1792583"/>
              <a:gd name="connsiteY49" fmla="*/ 14686 h 1880630"/>
              <a:gd name="connsiteX50" fmla="*/ 1202987 w 1792583"/>
              <a:gd name="connsiteY50" fmla="*/ 71455 h 1880630"/>
              <a:gd name="connsiteX51" fmla="*/ 1173555 w 1792583"/>
              <a:gd name="connsiteY51" fmla="*/ 107364 h 1880630"/>
              <a:gd name="connsiteX52" fmla="*/ 1426730 w 1792583"/>
              <a:gd name="connsiteY52" fmla="*/ 227379 h 1880630"/>
              <a:gd name="connsiteX53" fmla="*/ 1725910 w 1792583"/>
              <a:gd name="connsiteY53" fmla="*/ 546848 h 1880630"/>
              <a:gd name="connsiteX54" fmla="*/ 1725910 w 1792583"/>
              <a:gd name="connsiteY54" fmla="*/ 546848 h 188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792583" h="1880630">
                <a:moveTo>
                  <a:pt x="571575" y="843456"/>
                </a:moveTo>
                <a:lnTo>
                  <a:pt x="831131" y="1037766"/>
                </a:lnTo>
                <a:lnTo>
                  <a:pt x="774839" y="1094440"/>
                </a:lnTo>
                <a:cubicBezTo>
                  <a:pt x="755693" y="1113966"/>
                  <a:pt x="755693" y="1145970"/>
                  <a:pt x="774839" y="1165687"/>
                </a:cubicBezTo>
                <a:cubicBezTo>
                  <a:pt x="793984" y="1185213"/>
                  <a:pt x="825988" y="1185213"/>
                  <a:pt x="845133" y="1165687"/>
                </a:cubicBezTo>
                <a:lnTo>
                  <a:pt x="909046" y="1101774"/>
                </a:lnTo>
                <a:cubicBezTo>
                  <a:pt x="910379" y="1100727"/>
                  <a:pt x="911618" y="1099584"/>
                  <a:pt x="912856" y="1098536"/>
                </a:cubicBezTo>
                <a:lnTo>
                  <a:pt x="917999" y="1103013"/>
                </a:lnTo>
                <a:cubicBezTo>
                  <a:pt x="941050" y="1119491"/>
                  <a:pt x="972959" y="1114919"/>
                  <a:pt x="989627" y="1092630"/>
                </a:cubicBezTo>
                <a:cubicBezTo>
                  <a:pt x="1003724" y="1072437"/>
                  <a:pt x="1001153" y="1044434"/>
                  <a:pt x="984484" y="1027098"/>
                </a:cubicBezTo>
                <a:lnTo>
                  <a:pt x="1310525" y="700962"/>
                </a:lnTo>
                <a:cubicBezTo>
                  <a:pt x="1331003" y="681246"/>
                  <a:pt x="1331003" y="649432"/>
                  <a:pt x="1310525" y="629715"/>
                </a:cubicBezTo>
                <a:cubicBezTo>
                  <a:pt x="1291379" y="609999"/>
                  <a:pt x="1259375" y="609999"/>
                  <a:pt x="1240230" y="629715"/>
                </a:cubicBezTo>
                <a:lnTo>
                  <a:pt x="906569" y="963376"/>
                </a:lnTo>
                <a:cubicBezTo>
                  <a:pt x="905236" y="964138"/>
                  <a:pt x="903998" y="965186"/>
                  <a:pt x="903998" y="965948"/>
                </a:cubicBezTo>
                <a:lnTo>
                  <a:pt x="631678" y="762780"/>
                </a:lnTo>
                <a:cubicBezTo>
                  <a:pt x="609961" y="746016"/>
                  <a:pt x="577957" y="750588"/>
                  <a:pt x="561383" y="772876"/>
                </a:cubicBezTo>
                <a:cubicBezTo>
                  <a:pt x="544715" y="795165"/>
                  <a:pt x="548620" y="826692"/>
                  <a:pt x="571575" y="843456"/>
                </a:cubicBezTo>
                <a:lnTo>
                  <a:pt x="571575" y="843456"/>
                </a:lnTo>
                <a:close/>
                <a:moveTo>
                  <a:pt x="1503596" y="418356"/>
                </a:moveTo>
                <a:cubicBezTo>
                  <a:pt x="1543220" y="458456"/>
                  <a:pt x="1579034" y="502080"/>
                  <a:pt x="1609705" y="548467"/>
                </a:cubicBezTo>
                <a:cubicBezTo>
                  <a:pt x="1736292" y="736491"/>
                  <a:pt x="1781060" y="969282"/>
                  <a:pt x="1737530" y="1191690"/>
                </a:cubicBezTo>
                <a:cubicBezTo>
                  <a:pt x="1645424" y="1654701"/>
                  <a:pt x="1194129" y="1955976"/>
                  <a:pt x="730071" y="1864155"/>
                </a:cubicBezTo>
                <a:cubicBezTo>
                  <a:pt x="391267" y="1797195"/>
                  <a:pt x="124091" y="1530114"/>
                  <a:pt x="57606" y="1191405"/>
                </a:cubicBezTo>
                <a:cubicBezTo>
                  <a:pt x="-22880" y="790021"/>
                  <a:pt x="191909" y="389304"/>
                  <a:pt x="569099" y="232142"/>
                </a:cubicBezTo>
                <a:cubicBezTo>
                  <a:pt x="889996" y="99840"/>
                  <a:pt x="1258232" y="174230"/>
                  <a:pt x="1503692" y="418260"/>
                </a:cubicBezTo>
                <a:lnTo>
                  <a:pt x="1503692" y="418260"/>
                </a:lnTo>
                <a:close/>
                <a:moveTo>
                  <a:pt x="66560" y="547610"/>
                </a:moveTo>
                <a:lnTo>
                  <a:pt x="66560" y="547610"/>
                </a:lnTo>
                <a:cubicBezTo>
                  <a:pt x="78085" y="528846"/>
                  <a:pt x="89610" y="510558"/>
                  <a:pt x="101040" y="492651"/>
                </a:cubicBezTo>
                <a:cubicBezTo>
                  <a:pt x="225151" y="308628"/>
                  <a:pt x="407936" y="172230"/>
                  <a:pt x="618914" y="107936"/>
                </a:cubicBezTo>
                <a:cubicBezTo>
                  <a:pt x="611199" y="94887"/>
                  <a:pt x="601007" y="82885"/>
                  <a:pt x="590816" y="72122"/>
                </a:cubicBezTo>
                <a:cubicBezTo>
                  <a:pt x="566527" y="47071"/>
                  <a:pt x="535856" y="28021"/>
                  <a:pt x="501281" y="15258"/>
                </a:cubicBezTo>
                <a:cubicBezTo>
                  <a:pt x="465467" y="2780"/>
                  <a:pt x="430986" y="-1887"/>
                  <a:pt x="396410" y="1446"/>
                </a:cubicBezTo>
                <a:cubicBezTo>
                  <a:pt x="360596" y="4875"/>
                  <a:pt x="327354" y="16115"/>
                  <a:pt x="295445" y="35355"/>
                </a:cubicBezTo>
                <a:cubicBezTo>
                  <a:pt x="213626" y="84409"/>
                  <a:pt x="138188" y="143750"/>
                  <a:pt x="70465" y="211377"/>
                </a:cubicBezTo>
                <a:cubicBezTo>
                  <a:pt x="44843" y="237857"/>
                  <a:pt x="25697" y="267861"/>
                  <a:pt x="14172" y="300912"/>
                </a:cubicBezTo>
                <a:cubicBezTo>
                  <a:pt x="1409" y="333678"/>
                  <a:pt x="-2401" y="369207"/>
                  <a:pt x="1409" y="406068"/>
                </a:cubicBezTo>
                <a:cubicBezTo>
                  <a:pt x="6552" y="443121"/>
                  <a:pt x="16744" y="477125"/>
                  <a:pt x="35889" y="506748"/>
                </a:cubicBezTo>
                <a:cubicBezTo>
                  <a:pt x="44843" y="521416"/>
                  <a:pt x="55034" y="535037"/>
                  <a:pt x="66560" y="547705"/>
                </a:cubicBezTo>
                <a:lnTo>
                  <a:pt x="66560" y="547705"/>
                </a:lnTo>
                <a:close/>
                <a:moveTo>
                  <a:pt x="1726005" y="547134"/>
                </a:moveTo>
                <a:cubicBezTo>
                  <a:pt x="1738769" y="534751"/>
                  <a:pt x="1749056" y="520940"/>
                  <a:pt x="1757914" y="506462"/>
                </a:cubicBezTo>
                <a:cubicBezTo>
                  <a:pt x="1775821" y="476649"/>
                  <a:pt x="1787346" y="442740"/>
                  <a:pt x="1791156" y="405687"/>
                </a:cubicBezTo>
                <a:cubicBezTo>
                  <a:pt x="1794966" y="368730"/>
                  <a:pt x="1791156" y="333297"/>
                  <a:pt x="1779631" y="300341"/>
                </a:cubicBezTo>
                <a:cubicBezTo>
                  <a:pt x="1768106" y="267384"/>
                  <a:pt x="1748960" y="237285"/>
                  <a:pt x="1722100" y="210806"/>
                </a:cubicBezTo>
                <a:cubicBezTo>
                  <a:pt x="1688858" y="177278"/>
                  <a:pt x="1653044" y="145560"/>
                  <a:pt x="1614658" y="116032"/>
                </a:cubicBezTo>
                <a:cubicBezTo>
                  <a:pt x="1577606" y="86790"/>
                  <a:pt x="1539220" y="59549"/>
                  <a:pt x="1498358" y="34689"/>
                </a:cubicBezTo>
                <a:cubicBezTo>
                  <a:pt x="1465115" y="15734"/>
                  <a:pt x="1431873" y="4399"/>
                  <a:pt x="1397393" y="1065"/>
                </a:cubicBezTo>
                <a:cubicBezTo>
                  <a:pt x="1362912" y="-2268"/>
                  <a:pt x="1327098" y="2208"/>
                  <a:pt x="1292522" y="14686"/>
                </a:cubicBezTo>
                <a:cubicBezTo>
                  <a:pt x="1256708" y="27354"/>
                  <a:pt x="1227371" y="46500"/>
                  <a:pt x="1202987" y="71455"/>
                </a:cubicBezTo>
                <a:cubicBezTo>
                  <a:pt x="1191462" y="82314"/>
                  <a:pt x="1182509" y="94315"/>
                  <a:pt x="1173555" y="107364"/>
                </a:cubicBezTo>
                <a:cubicBezTo>
                  <a:pt x="1264328" y="134796"/>
                  <a:pt x="1348720" y="174706"/>
                  <a:pt x="1426730" y="227379"/>
                </a:cubicBezTo>
                <a:cubicBezTo>
                  <a:pt x="1549507" y="309580"/>
                  <a:pt x="1651805" y="418737"/>
                  <a:pt x="1725910" y="546848"/>
                </a:cubicBezTo>
                <a:lnTo>
                  <a:pt x="1725910" y="546848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261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0077DD0-BDCA-3FA9-BC56-F4E1C34DC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pictogrammes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E28C296-8BB4-E947-170D-0A7C3C339D52}"/>
              </a:ext>
            </a:extLst>
          </p:cNvPr>
          <p:cNvGrpSpPr/>
          <p:nvPr/>
        </p:nvGrpSpPr>
        <p:grpSpPr>
          <a:xfrm>
            <a:off x="780898" y="1683095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9FF043B7-756B-AD08-EBD1-2ABD5D8B2EB2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6F9AE53-1289-78CD-C6C0-BC386C11BAFA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EB56A09A-22CE-565E-95BB-B9C8CA5EE1A0}"/>
              </a:ext>
            </a:extLst>
          </p:cNvPr>
          <p:cNvGrpSpPr/>
          <p:nvPr/>
        </p:nvGrpSpPr>
        <p:grpSpPr>
          <a:xfrm>
            <a:off x="1863269" y="1683094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D1C42857-7F53-53E8-661E-DACF9EFA80E1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AE4481-8D71-AC0C-AE11-5623150287DC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686B737-E37C-09A7-6877-06E3859D57DA}"/>
              </a:ext>
            </a:extLst>
          </p:cNvPr>
          <p:cNvGrpSpPr/>
          <p:nvPr/>
        </p:nvGrpSpPr>
        <p:grpSpPr>
          <a:xfrm>
            <a:off x="2945640" y="1683095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B787A0A1-4B33-DA60-0535-9B43172D5C53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789A78-461C-7518-793D-F1C7F0F0D417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72AEFFF-9F5E-7521-8EF8-E5A7FE916528}"/>
              </a:ext>
            </a:extLst>
          </p:cNvPr>
          <p:cNvGrpSpPr/>
          <p:nvPr/>
        </p:nvGrpSpPr>
        <p:grpSpPr>
          <a:xfrm>
            <a:off x="4028011" y="1683094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5806777B-89B7-9214-AE8F-8406FA434E30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D60420-2EF2-59A5-9B13-6E21E3DA19B0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D24BBD2-201D-8881-8FA1-4A8335F0BB7E}"/>
              </a:ext>
            </a:extLst>
          </p:cNvPr>
          <p:cNvGrpSpPr/>
          <p:nvPr/>
        </p:nvGrpSpPr>
        <p:grpSpPr>
          <a:xfrm>
            <a:off x="5110382" y="1683093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85D23E3D-03EA-CEB1-4B1B-97914BC8494C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500E339-CB76-9C6F-DAE4-A98D282B2F3B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791844C-FBEF-7AD7-3508-5653FA923799}"/>
              </a:ext>
            </a:extLst>
          </p:cNvPr>
          <p:cNvGrpSpPr/>
          <p:nvPr/>
        </p:nvGrpSpPr>
        <p:grpSpPr>
          <a:xfrm>
            <a:off x="6192753" y="1683092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45CF0B21-5200-EB91-340C-47B7FFAEBBBB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459CD2B-DC61-D9E1-0F77-8078257955E8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BBCDB531-FD3D-D238-4C1C-8E0AE53F2524}"/>
              </a:ext>
            </a:extLst>
          </p:cNvPr>
          <p:cNvGrpSpPr/>
          <p:nvPr/>
        </p:nvGrpSpPr>
        <p:grpSpPr>
          <a:xfrm>
            <a:off x="7275124" y="1683093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7E3422D-5758-67A5-617F-D19E61DAFC56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CC8B495-DE7D-4182-2512-875F7EF3EDBA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CF333A6-0068-D5B8-BBD2-84DF78CA22B0}"/>
              </a:ext>
            </a:extLst>
          </p:cNvPr>
          <p:cNvGrpSpPr/>
          <p:nvPr/>
        </p:nvGrpSpPr>
        <p:grpSpPr>
          <a:xfrm>
            <a:off x="8357495" y="1683092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85E6719E-9598-D0EA-69F7-341DA0894929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6BD918C-4C3D-5E5E-949C-97D5CAB9A94E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8760C539-D02D-256A-CDBF-C0313FAAC876}"/>
              </a:ext>
            </a:extLst>
          </p:cNvPr>
          <p:cNvGrpSpPr/>
          <p:nvPr/>
        </p:nvGrpSpPr>
        <p:grpSpPr>
          <a:xfrm>
            <a:off x="9439866" y="1683091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E2CD9327-89AA-2766-12BE-5BB34FA07AB1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2ADF70-0556-02E5-D0A1-316932FE20D3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AB82A73-A602-5B09-BAF4-E597BA74E0AB}"/>
              </a:ext>
            </a:extLst>
          </p:cNvPr>
          <p:cNvGrpSpPr/>
          <p:nvPr/>
        </p:nvGrpSpPr>
        <p:grpSpPr>
          <a:xfrm>
            <a:off x="10522237" y="1683090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E5E6E9BD-712D-3691-D9EC-0452D1811A18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77201B-3941-762E-0C24-60828D44F897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C84ADB0C-F1B0-6AB7-DAF5-E3EADC0F965C}"/>
              </a:ext>
            </a:extLst>
          </p:cNvPr>
          <p:cNvGrpSpPr/>
          <p:nvPr/>
        </p:nvGrpSpPr>
        <p:grpSpPr>
          <a:xfrm>
            <a:off x="780898" y="2772381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DA0B1F27-542B-32D0-4F88-9AA18D45E560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B22E531-3303-AA2C-7C24-6FA6E29AC191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EFE0B23-1AFE-9750-7D5A-FDF8AFBB93A9}"/>
              </a:ext>
            </a:extLst>
          </p:cNvPr>
          <p:cNvGrpSpPr/>
          <p:nvPr/>
        </p:nvGrpSpPr>
        <p:grpSpPr>
          <a:xfrm>
            <a:off x="1863269" y="2772380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03B54A94-1DBD-468C-7A10-59FADAA49233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F054A18-DDFE-C0A3-5D83-FE086EF25AF1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4696A6ED-1197-D421-3CEA-CB18A01CF0C9}"/>
              </a:ext>
            </a:extLst>
          </p:cNvPr>
          <p:cNvGrpSpPr/>
          <p:nvPr/>
        </p:nvGrpSpPr>
        <p:grpSpPr>
          <a:xfrm>
            <a:off x="2945640" y="2772381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44" name="Rectangle : coins arrondis 43">
              <a:extLst>
                <a:ext uri="{FF2B5EF4-FFF2-40B4-BE49-F238E27FC236}">
                  <a16:creationId xmlns:a16="http://schemas.microsoft.com/office/drawing/2014/main" id="{5E9A5443-BFDF-3FDA-A816-C5680BB9B6C5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134E183-58FA-AD6D-F70C-35094716A0B7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FAF9B00A-2546-D9D8-0F3B-C761078AB49C}"/>
              </a:ext>
            </a:extLst>
          </p:cNvPr>
          <p:cNvGrpSpPr/>
          <p:nvPr/>
        </p:nvGrpSpPr>
        <p:grpSpPr>
          <a:xfrm>
            <a:off x="4028011" y="2772380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273D19A4-FAF6-BF1F-1BBB-63EAD5432908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6C68D12-5669-9FE4-EDEE-BF2F48B4F890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8739BB5D-07CE-19A4-515D-0782FF957613}"/>
              </a:ext>
            </a:extLst>
          </p:cNvPr>
          <p:cNvGrpSpPr/>
          <p:nvPr/>
        </p:nvGrpSpPr>
        <p:grpSpPr>
          <a:xfrm>
            <a:off x="5110382" y="2772379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id="{2347AF81-F6B7-DA9F-1BE3-9D7EBC09EA03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33622F8-C2D9-C115-54B0-C747B9D9A899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30C0D445-8556-337D-4D7A-A34041929C5A}"/>
              </a:ext>
            </a:extLst>
          </p:cNvPr>
          <p:cNvGrpSpPr/>
          <p:nvPr/>
        </p:nvGrpSpPr>
        <p:grpSpPr>
          <a:xfrm>
            <a:off x="6192753" y="2772378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53" name="Rectangle : coins arrondis 52">
              <a:extLst>
                <a:ext uri="{FF2B5EF4-FFF2-40B4-BE49-F238E27FC236}">
                  <a16:creationId xmlns:a16="http://schemas.microsoft.com/office/drawing/2014/main" id="{8B700B9F-E040-80F0-19ED-3BD3593836BA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F7E7EFB-183F-CACD-09F4-D84E3828C7D3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6C9584A4-9BBB-BF7C-B952-5D89488C79EB}"/>
              </a:ext>
            </a:extLst>
          </p:cNvPr>
          <p:cNvGrpSpPr/>
          <p:nvPr/>
        </p:nvGrpSpPr>
        <p:grpSpPr>
          <a:xfrm>
            <a:off x="7275124" y="2772379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56" name="Rectangle : coins arrondis 55">
              <a:extLst>
                <a:ext uri="{FF2B5EF4-FFF2-40B4-BE49-F238E27FC236}">
                  <a16:creationId xmlns:a16="http://schemas.microsoft.com/office/drawing/2014/main" id="{5805C7BB-E94A-DB1B-9D1A-D1E716C2394B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03E079-879F-8044-5BA8-11A057326017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619CE163-61C7-8041-31A2-6C6E7E17CE05}"/>
              </a:ext>
            </a:extLst>
          </p:cNvPr>
          <p:cNvGrpSpPr/>
          <p:nvPr/>
        </p:nvGrpSpPr>
        <p:grpSpPr>
          <a:xfrm>
            <a:off x="8357495" y="2772378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59" name="Rectangle : coins arrondis 58">
              <a:extLst>
                <a:ext uri="{FF2B5EF4-FFF2-40B4-BE49-F238E27FC236}">
                  <a16:creationId xmlns:a16="http://schemas.microsoft.com/office/drawing/2014/main" id="{E76280B8-9002-79B6-88CB-A489A8940DD3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53E4C4B-E9C9-A41B-89CF-9C32FF69F792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2DDA7ECF-F884-055D-7CA5-48B1679E45CF}"/>
              </a:ext>
            </a:extLst>
          </p:cNvPr>
          <p:cNvGrpSpPr/>
          <p:nvPr/>
        </p:nvGrpSpPr>
        <p:grpSpPr>
          <a:xfrm>
            <a:off x="9439866" y="2772377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62" name="Rectangle : coins arrondis 61">
              <a:extLst>
                <a:ext uri="{FF2B5EF4-FFF2-40B4-BE49-F238E27FC236}">
                  <a16:creationId xmlns:a16="http://schemas.microsoft.com/office/drawing/2014/main" id="{F720AFA4-B1C1-1BFB-B9A8-41BE85172314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7CB2214-BCB6-91AA-3570-B7A9C9681545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9E77C213-493E-5A5F-FBF3-F0A4DD228C6E}"/>
              </a:ext>
            </a:extLst>
          </p:cNvPr>
          <p:cNvGrpSpPr/>
          <p:nvPr/>
        </p:nvGrpSpPr>
        <p:grpSpPr>
          <a:xfrm>
            <a:off x="10522237" y="2772376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65" name="Rectangle : coins arrondis 64">
              <a:extLst>
                <a:ext uri="{FF2B5EF4-FFF2-40B4-BE49-F238E27FC236}">
                  <a16:creationId xmlns:a16="http://schemas.microsoft.com/office/drawing/2014/main" id="{1B14F676-A641-3069-B499-3690BED7DE31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4DB1DAE-C4EA-C86B-E2F8-E4949376FDBC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3DF654E2-1CE0-F9FD-6998-6005A91D25D5}"/>
              </a:ext>
            </a:extLst>
          </p:cNvPr>
          <p:cNvGrpSpPr/>
          <p:nvPr/>
        </p:nvGrpSpPr>
        <p:grpSpPr>
          <a:xfrm>
            <a:off x="780898" y="3861667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68" name="Rectangle : coins arrondis 67">
              <a:extLst>
                <a:ext uri="{FF2B5EF4-FFF2-40B4-BE49-F238E27FC236}">
                  <a16:creationId xmlns:a16="http://schemas.microsoft.com/office/drawing/2014/main" id="{437FB7F4-E0C9-3E55-0B7D-29221FAEDFCB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B14E262-2797-0D6B-BBFD-3D824F0CA6E0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67CB580E-79F5-ADD6-5DAB-80886331C185}"/>
              </a:ext>
            </a:extLst>
          </p:cNvPr>
          <p:cNvGrpSpPr/>
          <p:nvPr/>
        </p:nvGrpSpPr>
        <p:grpSpPr>
          <a:xfrm>
            <a:off x="1863269" y="3861666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71" name="Rectangle : coins arrondis 70">
              <a:extLst>
                <a:ext uri="{FF2B5EF4-FFF2-40B4-BE49-F238E27FC236}">
                  <a16:creationId xmlns:a16="http://schemas.microsoft.com/office/drawing/2014/main" id="{E07466D2-29C5-09C1-B0DB-E19897A43D47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2072850-28F7-09D6-AD70-82F79D9F5D0A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3B7D293F-5183-411C-47C8-510487FD9731}"/>
              </a:ext>
            </a:extLst>
          </p:cNvPr>
          <p:cNvGrpSpPr/>
          <p:nvPr/>
        </p:nvGrpSpPr>
        <p:grpSpPr>
          <a:xfrm>
            <a:off x="2945640" y="3861667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74" name="Rectangle : coins arrondis 73">
              <a:extLst>
                <a:ext uri="{FF2B5EF4-FFF2-40B4-BE49-F238E27FC236}">
                  <a16:creationId xmlns:a16="http://schemas.microsoft.com/office/drawing/2014/main" id="{AA9CD8B6-9588-D583-F55C-A767CD72F844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D4F3175-2B8F-5561-B870-885DC2124974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B5A85704-B758-A9DF-370A-57EF9E1E509D}"/>
              </a:ext>
            </a:extLst>
          </p:cNvPr>
          <p:cNvGrpSpPr/>
          <p:nvPr/>
        </p:nvGrpSpPr>
        <p:grpSpPr>
          <a:xfrm>
            <a:off x="4028011" y="3861666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77" name="Rectangle : coins arrondis 76">
              <a:extLst>
                <a:ext uri="{FF2B5EF4-FFF2-40B4-BE49-F238E27FC236}">
                  <a16:creationId xmlns:a16="http://schemas.microsoft.com/office/drawing/2014/main" id="{5B6672F0-E5CD-DF17-3EE2-71ACD7148C23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5A1134-C380-3C2B-D7F1-FDA8F0152E32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E36E3014-6C3D-D523-700F-F20560F76B47}"/>
              </a:ext>
            </a:extLst>
          </p:cNvPr>
          <p:cNvGrpSpPr/>
          <p:nvPr/>
        </p:nvGrpSpPr>
        <p:grpSpPr>
          <a:xfrm>
            <a:off x="5110382" y="3861665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80" name="Rectangle : coins arrondis 79">
              <a:extLst>
                <a:ext uri="{FF2B5EF4-FFF2-40B4-BE49-F238E27FC236}">
                  <a16:creationId xmlns:a16="http://schemas.microsoft.com/office/drawing/2014/main" id="{B25A474E-DF1C-A29F-EF4C-AC662F6600F9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0D232EE-0C55-F7E0-AA5B-656ED8ED9C20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1AA6723D-ADDF-A4AF-069D-8F08550E9B5B}"/>
              </a:ext>
            </a:extLst>
          </p:cNvPr>
          <p:cNvGrpSpPr/>
          <p:nvPr/>
        </p:nvGrpSpPr>
        <p:grpSpPr>
          <a:xfrm>
            <a:off x="6192753" y="3861664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83" name="Rectangle : coins arrondis 82">
              <a:extLst>
                <a:ext uri="{FF2B5EF4-FFF2-40B4-BE49-F238E27FC236}">
                  <a16:creationId xmlns:a16="http://schemas.microsoft.com/office/drawing/2014/main" id="{4C9BC984-45E9-2B7E-1EFA-69D850F4F8F0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8098EC7-1EAB-342A-AC49-CFEAA15F40DE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DC716EA5-BF8E-6E54-E502-472D1917E27B}"/>
              </a:ext>
            </a:extLst>
          </p:cNvPr>
          <p:cNvGrpSpPr/>
          <p:nvPr/>
        </p:nvGrpSpPr>
        <p:grpSpPr>
          <a:xfrm>
            <a:off x="7275124" y="3861665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86" name="Rectangle : coins arrondis 85">
              <a:extLst>
                <a:ext uri="{FF2B5EF4-FFF2-40B4-BE49-F238E27FC236}">
                  <a16:creationId xmlns:a16="http://schemas.microsoft.com/office/drawing/2014/main" id="{C8D325C9-509E-A5AC-465E-3C61C95331DE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D32CCFA-24E2-C6D8-DBEE-F41C648C13ED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C92D9E79-A408-AA30-62F0-852BC877FF79}"/>
              </a:ext>
            </a:extLst>
          </p:cNvPr>
          <p:cNvGrpSpPr/>
          <p:nvPr/>
        </p:nvGrpSpPr>
        <p:grpSpPr>
          <a:xfrm>
            <a:off x="8357495" y="3861664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89" name="Rectangle : coins arrondis 88">
              <a:extLst>
                <a:ext uri="{FF2B5EF4-FFF2-40B4-BE49-F238E27FC236}">
                  <a16:creationId xmlns:a16="http://schemas.microsoft.com/office/drawing/2014/main" id="{FE22DF08-0248-B7CC-6D4F-FA415621C899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36F780E7-F3E8-C88B-452F-7CCEB3F41F56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B0323090-A795-8A4F-9623-4A08285DA1D3}"/>
              </a:ext>
            </a:extLst>
          </p:cNvPr>
          <p:cNvGrpSpPr/>
          <p:nvPr/>
        </p:nvGrpSpPr>
        <p:grpSpPr>
          <a:xfrm>
            <a:off x="9439866" y="3861663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92" name="Rectangle : coins arrondis 91">
              <a:extLst>
                <a:ext uri="{FF2B5EF4-FFF2-40B4-BE49-F238E27FC236}">
                  <a16:creationId xmlns:a16="http://schemas.microsoft.com/office/drawing/2014/main" id="{CFCBF2BF-0AEB-0BD0-7EF7-DE7201C37286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AF6EAEC-F525-7EA7-75CD-4D1CD51527BD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E5BA74E4-8C38-FC1E-29D3-7B9B6349EC03}"/>
              </a:ext>
            </a:extLst>
          </p:cNvPr>
          <p:cNvGrpSpPr/>
          <p:nvPr/>
        </p:nvGrpSpPr>
        <p:grpSpPr>
          <a:xfrm>
            <a:off x="10522237" y="3861662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95" name="Rectangle : coins arrondis 94">
              <a:extLst>
                <a:ext uri="{FF2B5EF4-FFF2-40B4-BE49-F238E27FC236}">
                  <a16:creationId xmlns:a16="http://schemas.microsoft.com/office/drawing/2014/main" id="{D4D9FAB9-FE56-6899-0F08-621B8F7A2C90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5B6A58A-A3C8-C56A-4E31-6CC77CFACF31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C88C95A5-F93C-C02F-457C-C5F64A3D7475}"/>
              </a:ext>
            </a:extLst>
          </p:cNvPr>
          <p:cNvGrpSpPr/>
          <p:nvPr/>
        </p:nvGrpSpPr>
        <p:grpSpPr>
          <a:xfrm>
            <a:off x="780898" y="4950953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98" name="Rectangle : coins arrondis 97">
              <a:extLst>
                <a:ext uri="{FF2B5EF4-FFF2-40B4-BE49-F238E27FC236}">
                  <a16:creationId xmlns:a16="http://schemas.microsoft.com/office/drawing/2014/main" id="{64A679A8-8054-EEA3-5734-43B25C51ABE6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E134742-447F-C0E1-817B-A5E85116BB05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C20F0E07-8FC4-80CD-6496-678A485DE941}"/>
              </a:ext>
            </a:extLst>
          </p:cNvPr>
          <p:cNvGrpSpPr/>
          <p:nvPr/>
        </p:nvGrpSpPr>
        <p:grpSpPr>
          <a:xfrm>
            <a:off x="1863269" y="4950952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101" name="Rectangle : coins arrondis 100">
              <a:extLst>
                <a:ext uri="{FF2B5EF4-FFF2-40B4-BE49-F238E27FC236}">
                  <a16:creationId xmlns:a16="http://schemas.microsoft.com/office/drawing/2014/main" id="{47DBE302-6C6D-657E-09D1-9DBD80FFC68D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34217B5-5E8A-E0BC-D37F-0A2FC40B290E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328ECF06-0617-6710-CC79-0963FF79BBBB}"/>
              </a:ext>
            </a:extLst>
          </p:cNvPr>
          <p:cNvGrpSpPr/>
          <p:nvPr/>
        </p:nvGrpSpPr>
        <p:grpSpPr>
          <a:xfrm>
            <a:off x="2945640" y="4950953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104" name="Rectangle : coins arrondis 103">
              <a:extLst>
                <a:ext uri="{FF2B5EF4-FFF2-40B4-BE49-F238E27FC236}">
                  <a16:creationId xmlns:a16="http://schemas.microsoft.com/office/drawing/2014/main" id="{C2C12A0C-6A47-EB39-C506-FC4B4CF8E96A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CA99CFA-337E-3D6E-0528-D876E2A714AF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A06CE361-0584-CBF4-5D39-F57EB9B648DF}"/>
              </a:ext>
            </a:extLst>
          </p:cNvPr>
          <p:cNvGrpSpPr/>
          <p:nvPr/>
        </p:nvGrpSpPr>
        <p:grpSpPr>
          <a:xfrm>
            <a:off x="4028011" y="4950952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107" name="Rectangle : coins arrondis 106">
              <a:extLst>
                <a:ext uri="{FF2B5EF4-FFF2-40B4-BE49-F238E27FC236}">
                  <a16:creationId xmlns:a16="http://schemas.microsoft.com/office/drawing/2014/main" id="{73A8C650-07B9-9743-3C39-DD44F7F5379F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6CB34AE-32ED-5043-A57D-13E956123567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2E3AF72A-98CD-0013-7EEC-F34F4D76C2D0}"/>
              </a:ext>
            </a:extLst>
          </p:cNvPr>
          <p:cNvGrpSpPr/>
          <p:nvPr/>
        </p:nvGrpSpPr>
        <p:grpSpPr>
          <a:xfrm>
            <a:off x="5110382" y="4950951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110" name="Rectangle : coins arrondis 109">
              <a:extLst>
                <a:ext uri="{FF2B5EF4-FFF2-40B4-BE49-F238E27FC236}">
                  <a16:creationId xmlns:a16="http://schemas.microsoft.com/office/drawing/2014/main" id="{F49434CF-80BE-A56F-2EAD-8302890CB9E7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5362456-BBF2-5C24-DB14-5392CFCF7EBE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3303917F-555B-9371-5B7E-34F3C282CB34}"/>
              </a:ext>
            </a:extLst>
          </p:cNvPr>
          <p:cNvGrpSpPr/>
          <p:nvPr/>
        </p:nvGrpSpPr>
        <p:grpSpPr>
          <a:xfrm>
            <a:off x="6192753" y="4950950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113" name="Rectangle : coins arrondis 112">
              <a:extLst>
                <a:ext uri="{FF2B5EF4-FFF2-40B4-BE49-F238E27FC236}">
                  <a16:creationId xmlns:a16="http://schemas.microsoft.com/office/drawing/2014/main" id="{BAACD122-F58F-90CA-E756-FAD4BD2ABA12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9468C58-0A09-4C68-2AA0-63FEB7A6620F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B83D5A6B-ED36-5450-8347-091198A42695}"/>
              </a:ext>
            </a:extLst>
          </p:cNvPr>
          <p:cNvGrpSpPr/>
          <p:nvPr/>
        </p:nvGrpSpPr>
        <p:grpSpPr>
          <a:xfrm>
            <a:off x="7275124" y="4950951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116" name="Rectangle : coins arrondis 115">
              <a:extLst>
                <a:ext uri="{FF2B5EF4-FFF2-40B4-BE49-F238E27FC236}">
                  <a16:creationId xmlns:a16="http://schemas.microsoft.com/office/drawing/2014/main" id="{83592174-CCEC-E7E6-7342-357F9EF711B6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460FF170-1B52-576A-108E-56A678B67972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63C4305B-B7D9-BFCD-FF90-3C078B240B41}"/>
              </a:ext>
            </a:extLst>
          </p:cNvPr>
          <p:cNvGrpSpPr/>
          <p:nvPr/>
        </p:nvGrpSpPr>
        <p:grpSpPr>
          <a:xfrm>
            <a:off x="8357495" y="4950950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119" name="Rectangle : coins arrondis 118">
              <a:extLst>
                <a:ext uri="{FF2B5EF4-FFF2-40B4-BE49-F238E27FC236}">
                  <a16:creationId xmlns:a16="http://schemas.microsoft.com/office/drawing/2014/main" id="{B1559B3F-9AF3-A3D7-FBE0-912526EBF990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3AF20BB-44BB-782B-5745-C156C362643A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21" name="Groupe 120">
            <a:extLst>
              <a:ext uri="{FF2B5EF4-FFF2-40B4-BE49-F238E27FC236}">
                <a16:creationId xmlns:a16="http://schemas.microsoft.com/office/drawing/2014/main" id="{B5368A54-4004-11AF-BBCB-06E618C12D09}"/>
              </a:ext>
            </a:extLst>
          </p:cNvPr>
          <p:cNvGrpSpPr/>
          <p:nvPr/>
        </p:nvGrpSpPr>
        <p:grpSpPr>
          <a:xfrm>
            <a:off x="9439866" y="4950949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122" name="Rectangle : coins arrondis 121">
              <a:extLst>
                <a:ext uri="{FF2B5EF4-FFF2-40B4-BE49-F238E27FC236}">
                  <a16:creationId xmlns:a16="http://schemas.microsoft.com/office/drawing/2014/main" id="{102D066A-FB7B-4D35-31A8-4D82E9C47064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ABA74C59-E217-07EF-399B-EB176F59ED1B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24" name="Groupe 123">
            <a:extLst>
              <a:ext uri="{FF2B5EF4-FFF2-40B4-BE49-F238E27FC236}">
                <a16:creationId xmlns:a16="http://schemas.microsoft.com/office/drawing/2014/main" id="{4DC8F8A7-18BA-4E5D-AAD0-6F2281CDEE7E}"/>
              </a:ext>
            </a:extLst>
          </p:cNvPr>
          <p:cNvGrpSpPr/>
          <p:nvPr/>
        </p:nvGrpSpPr>
        <p:grpSpPr>
          <a:xfrm>
            <a:off x="10522237" y="4950948"/>
            <a:ext cx="888865" cy="888865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125" name="Rectangle : coins arrondis 124">
              <a:extLst>
                <a:ext uri="{FF2B5EF4-FFF2-40B4-BE49-F238E27FC236}">
                  <a16:creationId xmlns:a16="http://schemas.microsoft.com/office/drawing/2014/main" id="{EBCE61BA-57FB-7BD2-64D1-70A4A5672F6F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DFC8E43F-C5F3-E7BB-907F-32FBAB862BA1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256" name="Graphique 249">
            <a:extLst>
              <a:ext uri="{FF2B5EF4-FFF2-40B4-BE49-F238E27FC236}">
                <a16:creationId xmlns:a16="http://schemas.microsoft.com/office/drawing/2014/main" id="{DECB63E8-DB67-F8E1-9403-12520A747795}"/>
              </a:ext>
            </a:extLst>
          </p:cNvPr>
          <p:cNvGrpSpPr/>
          <p:nvPr/>
        </p:nvGrpSpPr>
        <p:grpSpPr>
          <a:xfrm>
            <a:off x="989739" y="1932454"/>
            <a:ext cx="471184" cy="390135"/>
            <a:chOff x="7668498" y="6434197"/>
            <a:chExt cx="471184" cy="390135"/>
          </a:xfrm>
          <a:solidFill>
            <a:schemeClr val="bg1"/>
          </a:solidFill>
        </p:grpSpPr>
        <p:sp>
          <p:nvSpPr>
            <p:cNvPr id="257" name="Forme libre : forme 256">
              <a:extLst>
                <a:ext uri="{FF2B5EF4-FFF2-40B4-BE49-F238E27FC236}">
                  <a16:creationId xmlns:a16="http://schemas.microsoft.com/office/drawing/2014/main" id="{7E291C6C-ED7F-AA76-3FA1-ACA23372BDFC}"/>
                </a:ext>
              </a:extLst>
            </p:cNvPr>
            <p:cNvSpPr/>
            <p:nvPr/>
          </p:nvSpPr>
          <p:spPr>
            <a:xfrm>
              <a:off x="7668498" y="6434197"/>
              <a:ext cx="471184" cy="247694"/>
            </a:xfrm>
            <a:custGeom>
              <a:avLst/>
              <a:gdLst>
                <a:gd name="connsiteX0" fmla="*/ 471185 w 471184"/>
                <a:gd name="connsiteY0" fmla="*/ 22004 h 247694"/>
                <a:gd name="connsiteX1" fmla="*/ 449181 w 471184"/>
                <a:gd name="connsiteY1" fmla="*/ 0 h 247694"/>
                <a:gd name="connsiteX2" fmla="*/ 22004 w 471184"/>
                <a:gd name="connsiteY2" fmla="*/ 0 h 247694"/>
                <a:gd name="connsiteX3" fmla="*/ 0 w 471184"/>
                <a:gd name="connsiteY3" fmla="*/ 22004 h 247694"/>
                <a:gd name="connsiteX4" fmla="*/ 0 w 471184"/>
                <a:gd name="connsiteY4" fmla="*/ 247695 h 247694"/>
                <a:gd name="connsiteX5" fmla="*/ 471185 w 471184"/>
                <a:gd name="connsiteY5" fmla="*/ 247695 h 247694"/>
                <a:gd name="connsiteX6" fmla="*/ 471185 w 471184"/>
                <a:gd name="connsiteY6" fmla="*/ 22004 h 247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1184" h="247694">
                  <a:moveTo>
                    <a:pt x="471185" y="22004"/>
                  </a:moveTo>
                  <a:cubicBezTo>
                    <a:pt x="471185" y="9902"/>
                    <a:pt x="461283" y="0"/>
                    <a:pt x="449181" y="0"/>
                  </a:cubicBezTo>
                  <a:lnTo>
                    <a:pt x="22004" y="0"/>
                  </a:lnTo>
                  <a:cubicBezTo>
                    <a:pt x="9902" y="0"/>
                    <a:pt x="0" y="9902"/>
                    <a:pt x="0" y="22004"/>
                  </a:cubicBezTo>
                  <a:lnTo>
                    <a:pt x="0" y="247695"/>
                  </a:lnTo>
                  <a:lnTo>
                    <a:pt x="471185" y="247695"/>
                  </a:lnTo>
                  <a:lnTo>
                    <a:pt x="471185" y="22004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58" name="Forme libre : forme 257">
              <a:extLst>
                <a:ext uri="{FF2B5EF4-FFF2-40B4-BE49-F238E27FC236}">
                  <a16:creationId xmlns:a16="http://schemas.microsoft.com/office/drawing/2014/main" id="{32D1F891-D451-CAE2-0CE9-6BFF324CCB43}"/>
                </a:ext>
              </a:extLst>
            </p:cNvPr>
            <p:cNvSpPr/>
            <p:nvPr/>
          </p:nvSpPr>
          <p:spPr>
            <a:xfrm>
              <a:off x="7668498" y="6703970"/>
              <a:ext cx="471184" cy="120363"/>
            </a:xfrm>
            <a:custGeom>
              <a:avLst/>
              <a:gdLst>
                <a:gd name="connsiteX0" fmla="*/ 0 w 471184"/>
                <a:gd name="connsiteY0" fmla="*/ 30293 h 120363"/>
                <a:gd name="connsiteX1" fmla="*/ 22004 w 471184"/>
                <a:gd name="connsiteY1" fmla="*/ 52297 h 120363"/>
                <a:gd name="connsiteX2" fmla="*/ 217256 w 471184"/>
                <a:gd name="connsiteY2" fmla="*/ 52297 h 120363"/>
                <a:gd name="connsiteX3" fmla="*/ 217256 w 471184"/>
                <a:gd name="connsiteY3" fmla="*/ 83689 h 120363"/>
                <a:gd name="connsiteX4" fmla="*/ 174860 w 471184"/>
                <a:gd name="connsiteY4" fmla="*/ 83689 h 120363"/>
                <a:gd name="connsiteX5" fmla="*/ 160191 w 471184"/>
                <a:gd name="connsiteY5" fmla="*/ 98359 h 120363"/>
                <a:gd name="connsiteX6" fmla="*/ 160191 w 471184"/>
                <a:gd name="connsiteY6" fmla="*/ 105694 h 120363"/>
                <a:gd name="connsiteX7" fmla="*/ 174860 w 471184"/>
                <a:gd name="connsiteY7" fmla="*/ 120363 h 120363"/>
                <a:gd name="connsiteX8" fmla="*/ 296324 w 471184"/>
                <a:gd name="connsiteY8" fmla="*/ 120363 h 120363"/>
                <a:gd name="connsiteX9" fmla="*/ 310994 w 471184"/>
                <a:gd name="connsiteY9" fmla="*/ 105694 h 120363"/>
                <a:gd name="connsiteX10" fmla="*/ 310994 w 471184"/>
                <a:gd name="connsiteY10" fmla="*/ 98359 h 120363"/>
                <a:gd name="connsiteX11" fmla="*/ 296324 w 471184"/>
                <a:gd name="connsiteY11" fmla="*/ 83689 h 120363"/>
                <a:gd name="connsiteX12" fmla="*/ 253929 w 471184"/>
                <a:gd name="connsiteY12" fmla="*/ 83689 h 120363"/>
                <a:gd name="connsiteX13" fmla="*/ 253929 w 471184"/>
                <a:gd name="connsiteY13" fmla="*/ 52297 h 120363"/>
                <a:gd name="connsiteX14" fmla="*/ 449181 w 471184"/>
                <a:gd name="connsiteY14" fmla="*/ 52297 h 120363"/>
                <a:gd name="connsiteX15" fmla="*/ 471185 w 471184"/>
                <a:gd name="connsiteY15" fmla="*/ 30293 h 120363"/>
                <a:gd name="connsiteX16" fmla="*/ 471185 w 471184"/>
                <a:gd name="connsiteY16" fmla="*/ 0 h 120363"/>
                <a:gd name="connsiteX17" fmla="*/ 0 w 471184"/>
                <a:gd name="connsiteY17" fmla="*/ 0 h 120363"/>
                <a:gd name="connsiteX18" fmla="*/ 0 w 471184"/>
                <a:gd name="connsiteY18" fmla="*/ 30293 h 12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71184" h="120363">
                  <a:moveTo>
                    <a:pt x="0" y="30293"/>
                  </a:moveTo>
                  <a:cubicBezTo>
                    <a:pt x="0" y="42395"/>
                    <a:pt x="9902" y="52297"/>
                    <a:pt x="22004" y="52297"/>
                  </a:cubicBezTo>
                  <a:lnTo>
                    <a:pt x="217256" y="52297"/>
                  </a:lnTo>
                  <a:lnTo>
                    <a:pt x="217256" y="83689"/>
                  </a:lnTo>
                  <a:lnTo>
                    <a:pt x="174860" y="83689"/>
                  </a:lnTo>
                  <a:cubicBezTo>
                    <a:pt x="166792" y="83689"/>
                    <a:pt x="160191" y="90291"/>
                    <a:pt x="160191" y="98359"/>
                  </a:cubicBezTo>
                  <a:lnTo>
                    <a:pt x="160191" y="105694"/>
                  </a:lnTo>
                  <a:cubicBezTo>
                    <a:pt x="160191" y="113762"/>
                    <a:pt x="166792" y="120363"/>
                    <a:pt x="174860" y="120363"/>
                  </a:cubicBezTo>
                  <a:lnTo>
                    <a:pt x="296324" y="120363"/>
                  </a:lnTo>
                  <a:cubicBezTo>
                    <a:pt x="304393" y="120363"/>
                    <a:pt x="310994" y="113762"/>
                    <a:pt x="310994" y="105694"/>
                  </a:cubicBezTo>
                  <a:lnTo>
                    <a:pt x="310994" y="98359"/>
                  </a:lnTo>
                  <a:cubicBezTo>
                    <a:pt x="310994" y="90291"/>
                    <a:pt x="304393" y="83689"/>
                    <a:pt x="296324" y="83689"/>
                  </a:cubicBezTo>
                  <a:lnTo>
                    <a:pt x="253929" y="83689"/>
                  </a:lnTo>
                  <a:lnTo>
                    <a:pt x="253929" y="52297"/>
                  </a:lnTo>
                  <a:lnTo>
                    <a:pt x="449181" y="52297"/>
                  </a:lnTo>
                  <a:cubicBezTo>
                    <a:pt x="461283" y="52297"/>
                    <a:pt x="471185" y="42395"/>
                    <a:pt x="471185" y="30293"/>
                  </a:cubicBezTo>
                  <a:lnTo>
                    <a:pt x="471185" y="0"/>
                  </a:lnTo>
                  <a:lnTo>
                    <a:pt x="0" y="0"/>
                  </a:lnTo>
                  <a:lnTo>
                    <a:pt x="0" y="30293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09" name="Graphique 249">
            <a:extLst>
              <a:ext uri="{FF2B5EF4-FFF2-40B4-BE49-F238E27FC236}">
                <a16:creationId xmlns:a16="http://schemas.microsoft.com/office/drawing/2014/main" id="{368EE680-37A5-DA68-9B49-96406C46D7DE}"/>
              </a:ext>
            </a:extLst>
          </p:cNvPr>
          <p:cNvGrpSpPr/>
          <p:nvPr/>
        </p:nvGrpSpPr>
        <p:grpSpPr>
          <a:xfrm>
            <a:off x="2049555" y="1953949"/>
            <a:ext cx="516293" cy="347154"/>
            <a:chOff x="8850201" y="6455688"/>
            <a:chExt cx="516293" cy="347154"/>
          </a:xfrm>
          <a:solidFill>
            <a:schemeClr val="bg1"/>
          </a:solidFill>
        </p:grpSpPr>
        <p:sp>
          <p:nvSpPr>
            <p:cNvPr id="310" name="Forme libre : forme 309">
              <a:extLst>
                <a:ext uri="{FF2B5EF4-FFF2-40B4-BE49-F238E27FC236}">
                  <a16:creationId xmlns:a16="http://schemas.microsoft.com/office/drawing/2014/main" id="{B2A67B66-FB89-8B7B-64C9-E1C9759F5418}"/>
                </a:ext>
              </a:extLst>
            </p:cNvPr>
            <p:cNvSpPr/>
            <p:nvPr/>
          </p:nvSpPr>
          <p:spPr>
            <a:xfrm>
              <a:off x="8850201" y="6766168"/>
              <a:ext cx="516293" cy="36673"/>
            </a:xfrm>
            <a:custGeom>
              <a:avLst/>
              <a:gdLst>
                <a:gd name="connsiteX0" fmla="*/ 501624 w 516293"/>
                <a:gd name="connsiteY0" fmla="*/ 0 h 36673"/>
                <a:gd name="connsiteX1" fmla="*/ 516294 w 516293"/>
                <a:gd name="connsiteY1" fmla="*/ 14669 h 36673"/>
                <a:gd name="connsiteX2" fmla="*/ 516294 w 516293"/>
                <a:gd name="connsiteY2" fmla="*/ 22004 h 36673"/>
                <a:gd name="connsiteX3" fmla="*/ 501624 w 516293"/>
                <a:gd name="connsiteY3" fmla="*/ 36674 h 36673"/>
                <a:gd name="connsiteX4" fmla="*/ 14670 w 516293"/>
                <a:gd name="connsiteY4" fmla="*/ 36674 h 36673"/>
                <a:gd name="connsiteX5" fmla="*/ 0 w 516293"/>
                <a:gd name="connsiteY5" fmla="*/ 22004 h 36673"/>
                <a:gd name="connsiteX6" fmla="*/ 0 w 516293"/>
                <a:gd name="connsiteY6" fmla="*/ 14669 h 36673"/>
                <a:gd name="connsiteX7" fmla="*/ 14670 w 516293"/>
                <a:gd name="connsiteY7" fmla="*/ 0 h 36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293" h="36673">
                  <a:moveTo>
                    <a:pt x="501624" y="0"/>
                  </a:moveTo>
                  <a:cubicBezTo>
                    <a:pt x="509726" y="0"/>
                    <a:pt x="516294" y="6568"/>
                    <a:pt x="516294" y="14669"/>
                  </a:cubicBezTo>
                  <a:lnTo>
                    <a:pt x="516294" y="22004"/>
                  </a:lnTo>
                  <a:cubicBezTo>
                    <a:pt x="516294" y="30106"/>
                    <a:pt x="509726" y="36674"/>
                    <a:pt x="501624" y="36674"/>
                  </a:cubicBezTo>
                  <a:lnTo>
                    <a:pt x="14670" y="36674"/>
                  </a:lnTo>
                  <a:cubicBezTo>
                    <a:pt x="6567" y="36674"/>
                    <a:pt x="0" y="30106"/>
                    <a:pt x="0" y="22004"/>
                  </a:cubicBezTo>
                  <a:lnTo>
                    <a:pt x="0" y="14669"/>
                  </a:lnTo>
                  <a:cubicBezTo>
                    <a:pt x="0" y="6568"/>
                    <a:pt x="6567" y="0"/>
                    <a:pt x="14670" y="0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11" name="Forme libre : forme 310">
              <a:extLst>
                <a:ext uri="{FF2B5EF4-FFF2-40B4-BE49-F238E27FC236}">
                  <a16:creationId xmlns:a16="http://schemas.microsoft.com/office/drawing/2014/main" id="{20DD0C6F-F473-3B9E-6757-D59534B6346C}"/>
                </a:ext>
              </a:extLst>
            </p:cNvPr>
            <p:cNvSpPr/>
            <p:nvPr/>
          </p:nvSpPr>
          <p:spPr>
            <a:xfrm>
              <a:off x="8906899" y="6455688"/>
              <a:ext cx="402824" cy="277620"/>
            </a:xfrm>
            <a:custGeom>
              <a:avLst/>
              <a:gdLst>
                <a:gd name="connsiteX0" fmla="*/ 380821 w 402824"/>
                <a:gd name="connsiteY0" fmla="*/ 0 h 277620"/>
                <a:gd name="connsiteX1" fmla="*/ 402825 w 402824"/>
                <a:gd name="connsiteY1" fmla="*/ 22004 h 277620"/>
                <a:gd name="connsiteX2" fmla="*/ 402825 w 402824"/>
                <a:gd name="connsiteY2" fmla="*/ 255616 h 277620"/>
                <a:gd name="connsiteX3" fmla="*/ 380821 w 402824"/>
                <a:gd name="connsiteY3" fmla="*/ 277621 h 277620"/>
                <a:gd name="connsiteX4" fmla="*/ 22004 w 402824"/>
                <a:gd name="connsiteY4" fmla="*/ 277621 h 277620"/>
                <a:gd name="connsiteX5" fmla="*/ 0 w 402824"/>
                <a:gd name="connsiteY5" fmla="*/ 255616 h 277620"/>
                <a:gd name="connsiteX6" fmla="*/ 0 w 402824"/>
                <a:gd name="connsiteY6" fmla="*/ 22004 h 277620"/>
                <a:gd name="connsiteX7" fmla="*/ 22004 w 402824"/>
                <a:gd name="connsiteY7" fmla="*/ 0 h 27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824" h="277620">
                  <a:moveTo>
                    <a:pt x="380821" y="0"/>
                  </a:moveTo>
                  <a:cubicBezTo>
                    <a:pt x="392974" y="0"/>
                    <a:pt x="402825" y="9852"/>
                    <a:pt x="402825" y="22004"/>
                  </a:cubicBezTo>
                  <a:lnTo>
                    <a:pt x="402825" y="255616"/>
                  </a:lnTo>
                  <a:cubicBezTo>
                    <a:pt x="402825" y="267769"/>
                    <a:pt x="392974" y="277621"/>
                    <a:pt x="380821" y="277621"/>
                  </a:cubicBezTo>
                  <a:lnTo>
                    <a:pt x="22004" y="277621"/>
                  </a:lnTo>
                  <a:cubicBezTo>
                    <a:pt x="9851" y="277621"/>
                    <a:pt x="0" y="267769"/>
                    <a:pt x="0" y="255616"/>
                  </a:cubicBezTo>
                  <a:lnTo>
                    <a:pt x="0" y="22004"/>
                  </a:lnTo>
                  <a:cubicBezTo>
                    <a:pt x="0" y="9852"/>
                    <a:pt x="9851" y="0"/>
                    <a:pt x="22004" y="0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225" name="Forme libre : forme 224">
            <a:extLst>
              <a:ext uri="{FF2B5EF4-FFF2-40B4-BE49-F238E27FC236}">
                <a16:creationId xmlns:a16="http://schemas.microsoft.com/office/drawing/2014/main" id="{DA6D898F-AD52-917A-1D04-37F2941DA122}"/>
              </a:ext>
            </a:extLst>
          </p:cNvPr>
          <p:cNvSpPr/>
          <p:nvPr/>
        </p:nvSpPr>
        <p:spPr>
          <a:xfrm>
            <a:off x="3138197" y="1872755"/>
            <a:ext cx="503751" cy="503751"/>
          </a:xfrm>
          <a:custGeom>
            <a:avLst/>
            <a:gdLst>
              <a:gd name="connsiteX0" fmla="*/ 251876 w 503751"/>
              <a:gd name="connsiteY0" fmla="*/ 0 h 503751"/>
              <a:gd name="connsiteX1" fmla="*/ 0 w 503751"/>
              <a:gd name="connsiteY1" fmla="*/ 251876 h 503751"/>
              <a:gd name="connsiteX2" fmla="*/ 251876 w 503751"/>
              <a:gd name="connsiteY2" fmla="*/ 503751 h 503751"/>
              <a:gd name="connsiteX3" fmla="*/ 503751 w 503751"/>
              <a:gd name="connsiteY3" fmla="*/ 251876 h 503751"/>
              <a:gd name="connsiteX4" fmla="*/ 251876 w 503751"/>
              <a:gd name="connsiteY4" fmla="*/ 0 h 503751"/>
              <a:gd name="connsiteX5" fmla="*/ 292364 w 503751"/>
              <a:gd name="connsiteY5" fmla="*/ 292364 h 503751"/>
              <a:gd name="connsiteX6" fmla="*/ 119483 w 503751"/>
              <a:gd name="connsiteY6" fmla="*/ 384195 h 503751"/>
              <a:gd name="connsiteX7" fmla="*/ 211314 w 503751"/>
              <a:gd name="connsiteY7" fmla="*/ 211314 h 503751"/>
              <a:gd name="connsiteX8" fmla="*/ 384195 w 503751"/>
              <a:gd name="connsiteY8" fmla="*/ 119483 h 503751"/>
              <a:gd name="connsiteX9" fmla="*/ 292364 w 503751"/>
              <a:gd name="connsiteY9" fmla="*/ 292364 h 50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751" h="503751">
                <a:moveTo>
                  <a:pt x="251876" y="0"/>
                </a:moveTo>
                <a:cubicBezTo>
                  <a:pt x="112735" y="0"/>
                  <a:pt x="0" y="112735"/>
                  <a:pt x="0" y="251876"/>
                </a:cubicBezTo>
                <a:cubicBezTo>
                  <a:pt x="0" y="391016"/>
                  <a:pt x="112735" y="503751"/>
                  <a:pt x="251876" y="503751"/>
                </a:cubicBezTo>
                <a:cubicBezTo>
                  <a:pt x="391016" y="503751"/>
                  <a:pt x="503751" y="391016"/>
                  <a:pt x="503751" y="251876"/>
                </a:cubicBezTo>
                <a:cubicBezTo>
                  <a:pt x="503751" y="112735"/>
                  <a:pt x="390943" y="0"/>
                  <a:pt x="251876" y="0"/>
                </a:cubicBezTo>
                <a:close/>
                <a:moveTo>
                  <a:pt x="292364" y="292364"/>
                </a:moveTo>
                <a:lnTo>
                  <a:pt x="119483" y="384195"/>
                </a:lnTo>
                <a:lnTo>
                  <a:pt x="211314" y="211314"/>
                </a:lnTo>
                <a:lnTo>
                  <a:pt x="384195" y="119483"/>
                </a:lnTo>
                <a:lnTo>
                  <a:pt x="292364" y="292364"/>
                </a:lnTo>
                <a:close/>
              </a:path>
            </a:pathLst>
          </a:custGeom>
          <a:solidFill>
            <a:schemeClr val="bg1"/>
          </a:solidFill>
          <a:ln w="73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26" name="Forme libre : forme 225">
            <a:extLst>
              <a:ext uri="{FF2B5EF4-FFF2-40B4-BE49-F238E27FC236}">
                <a16:creationId xmlns:a16="http://schemas.microsoft.com/office/drawing/2014/main" id="{559F8E29-7943-4018-7DD9-EEB019F221C1}"/>
              </a:ext>
            </a:extLst>
          </p:cNvPr>
          <p:cNvSpPr/>
          <p:nvPr/>
        </p:nvSpPr>
        <p:spPr>
          <a:xfrm>
            <a:off x="9634257" y="1877482"/>
            <a:ext cx="500083" cy="500083"/>
          </a:xfrm>
          <a:custGeom>
            <a:avLst/>
            <a:gdLst>
              <a:gd name="connsiteX0" fmla="*/ 250042 w 500083"/>
              <a:gd name="connsiteY0" fmla="*/ 0 h 500083"/>
              <a:gd name="connsiteX1" fmla="*/ 0 w 500083"/>
              <a:gd name="connsiteY1" fmla="*/ 250042 h 500083"/>
              <a:gd name="connsiteX2" fmla="*/ 250042 w 500083"/>
              <a:gd name="connsiteY2" fmla="*/ 500084 h 500083"/>
              <a:gd name="connsiteX3" fmla="*/ 500083 w 500083"/>
              <a:gd name="connsiteY3" fmla="*/ 250042 h 500083"/>
              <a:gd name="connsiteX4" fmla="*/ 250042 w 500083"/>
              <a:gd name="connsiteY4" fmla="*/ 0 h 500083"/>
              <a:gd name="connsiteX5" fmla="*/ 323902 w 500083"/>
              <a:gd name="connsiteY5" fmla="*/ 298011 h 500083"/>
              <a:gd name="connsiteX6" fmla="*/ 323902 w 500083"/>
              <a:gd name="connsiteY6" fmla="*/ 323903 h 500083"/>
              <a:gd name="connsiteX7" fmla="*/ 310993 w 500083"/>
              <a:gd name="connsiteY7" fmla="*/ 329257 h 500083"/>
              <a:gd name="connsiteX8" fmla="*/ 298011 w 500083"/>
              <a:gd name="connsiteY8" fmla="*/ 323903 h 500083"/>
              <a:gd name="connsiteX9" fmla="*/ 250042 w 500083"/>
              <a:gd name="connsiteY9" fmla="*/ 275934 h 500083"/>
              <a:gd name="connsiteX10" fmla="*/ 202072 w 500083"/>
              <a:gd name="connsiteY10" fmla="*/ 323903 h 500083"/>
              <a:gd name="connsiteX11" fmla="*/ 189163 w 500083"/>
              <a:gd name="connsiteY11" fmla="*/ 329257 h 500083"/>
              <a:gd name="connsiteX12" fmla="*/ 176181 w 500083"/>
              <a:gd name="connsiteY12" fmla="*/ 323903 h 500083"/>
              <a:gd name="connsiteX13" fmla="*/ 176181 w 500083"/>
              <a:gd name="connsiteY13" fmla="*/ 298011 h 500083"/>
              <a:gd name="connsiteX14" fmla="*/ 224150 w 500083"/>
              <a:gd name="connsiteY14" fmla="*/ 250042 h 500083"/>
              <a:gd name="connsiteX15" fmla="*/ 176181 w 500083"/>
              <a:gd name="connsiteY15" fmla="*/ 202073 h 500083"/>
              <a:gd name="connsiteX16" fmla="*/ 176181 w 500083"/>
              <a:gd name="connsiteY16" fmla="*/ 176181 h 500083"/>
              <a:gd name="connsiteX17" fmla="*/ 202072 w 500083"/>
              <a:gd name="connsiteY17" fmla="*/ 176181 h 500083"/>
              <a:gd name="connsiteX18" fmla="*/ 250042 w 500083"/>
              <a:gd name="connsiteY18" fmla="*/ 224150 h 500083"/>
              <a:gd name="connsiteX19" fmla="*/ 298011 w 500083"/>
              <a:gd name="connsiteY19" fmla="*/ 176181 h 500083"/>
              <a:gd name="connsiteX20" fmla="*/ 323902 w 500083"/>
              <a:gd name="connsiteY20" fmla="*/ 176181 h 500083"/>
              <a:gd name="connsiteX21" fmla="*/ 323902 w 500083"/>
              <a:gd name="connsiteY21" fmla="*/ 202073 h 500083"/>
              <a:gd name="connsiteX22" fmla="*/ 275934 w 500083"/>
              <a:gd name="connsiteY22" fmla="*/ 250042 h 500083"/>
              <a:gd name="connsiteX23" fmla="*/ 323902 w 500083"/>
              <a:gd name="connsiteY23" fmla="*/ 298011 h 50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0083" h="500083">
                <a:moveTo>
                  <a:pt x="250042" y="0"/>
                </a:moveTo>
                <a:cubicBezTo>
                  <a:pt x="111929" y="0"/>
                  <a:pt x="0" y="111929"/>
                  <a:pt x="0" y="250042"/>
                </a:cubicBezTo>
                <a:cubicBezTo>
                  <a:pt x="0" y="388156"/>
                  <a:pt x="111929" y="500084"/>
                  <a:pt x="250042" y="500084"/>
                </a:cubicBezTo>
                <a:cubicBezTo>
                  <a:pt x="388155" y="500084"/>
                  <a:pt x="500083" y="388156"/>
                  <a:pt x="500083" y="250042"/>
                </a:cubicBezTo>
                <a:cubicBezTo>
                  <a:pt x="500083" y="111929"/>
                  <a:pt x="388155" y="0"/>
                  <a:pt x="250042" y="0"/>
                </a:cubicBezTo>
                <a:close/>
                <a:moveTo>
                  <a:pt x="323902" y="298011"/>
                </a:moveTo>
                <a:cubicBezTo>
                  <a:pt x="331091" y="305126"/>
                  <a:pt x="331091" y="316715"/>
                  <a:pt x="323902" y="323903"/>
                </a:cubicBezTo>
                <a:cubicBezTo>
                  <a:pt x="320308" y="327497"/>
                  <a:pt x="315614" y="329257"/>
                  <a:pt x="310993" y="329257"/>
                </a:cubicBezTo>
                <a:cubicBezTo>
                  <a:pt x="306373" y="329257"/>
                  <a:pt x="301605" y="327497"/>
                  <a:pt x="298011" y="323903"/>
                </a:cubicBezTo>
                <a:lnTo>
                  <a:pt x="250042" y="275934"/>
                </a:lnTo>
                <a:lnTo>
                  <a:pt x="202072" y="323903"/>
                </a:lnTo>
                <a:cubicBezTo>
                  <a:pt x="198552" y="327497"/>
                  <a:pt x="193857" y="329257"/>
                  <a:pt x="189163" y="329257"/>
                </a:cubicBezTo>
                <a:cubicBezTo>
                  <a:pt x="184468" y="329257"/>
                  <a:pt x="179775" y="327497"/>
                  <a:pt x="176181" y="323903"/>
                </a:cubicBezTo>
                <a:cubicBezTo>
                  <a:pt x="168992" y="316715"/>
                  <a:pt x="168992" y="305126"/>
                  <a:pt x="176181" y="298011"/>
                </a:cubicBezTo>
                <a:lnTo>
                  <a:pt x="224150" y="250042"/>
                </a:lnTo>
                <a:lnTo>
                  <a:pt x="176181" y="202073"/>
                </a:lnTo>
                <a:cubicBezTo>
                  <a:pt x="168992" y="194958"/>
                  <a:pt x="168992" y="183296"/>
                  <a:pt x="176181" y="176181"/>
                </a:cubicBezTo>
                <a:cubicBezTo>
                  <a:pt x="183369" y="168993"/>
                  <a:pt x="194958" y="168993"/>
                  <a:pt x="202072" y="176181"/>
                </a:cubicBezTo>
                <a:lnTo>
                  <a:pt x="250042" y="224150"/>
                </a:lnTo>
                <a:lnTo>
                  <a:pt x="298011" y="176181"/>
                </a:lnTo>
                <a:cubicBezTo>
                  <a:pt x="305126" y="168993"/>
                  <a:pt x="316788" y="168993"/>
                  <a:pt x="323902" y="176181"/>
                </a:cubicBezTo>
                <a:cubicBezTo>
                  <a:pt x="331091" y="183296"/>
                  <a:pt x="331091" y="194958"/>
                  <a:pt x="323902" y="202073"/>
                </a:cubicBezTo>
                <a:lnTo>
                  <a:pt x="275934" y="250042"/>
                </a:lnTo>
                <a:lnTo>
                  <a:pt x="323902" y="298011"/>
                </a:lnTo>
                <a:close/>
              </a:path>
            </a:pathLst>
          </a:custGeom>
          <a:solidFill>
            <a:schemeClr val="bg1"/>
          </a:solidFill>
          <a:ln w="73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27" name="Forme libre : forme 226">
            <a:extLst>
              <a:ext uri="{FF2B5EF4-FFF2-40B4-BE49-F238E27FC236}">
                <a16:creationId xmlns:a16="http://schemas.microsoft.com/office/drawing/2014/main" id="{689C60B2-964F-D192-2957-486FF5C622FD}"/>
              </a:ext>
            </a:extLst>
          </p:cNvPr>
          <p:cNvSpPr/>
          <p:nvPr/>
        </p:nvSpPr>
        <p:spPr>
          <a:xfrm>
            <a:off x="7469515" y="1877484"/>
            <a:ext cx="500083" cy="500083"/>
          </a:xfrm>
          <a:custGeom>
            <a:avLst/>
            <a:gdLst>
              <a:gd name="connsiteX0" fmla="*/ 250042 w 500083"/>
              <a:gd name="connsiteY0" fmla="*/ 0 h 500083"/>
              <a:gd name="connsiteX1" fmla="*/ 0 w 500083"/>
              <a:gd name="connsiteY1" fmla="*/ 250042 h 500083"/>
              <a:gd name="connsiteX2" fmla="*/ 250042 w 500083"/>
              <a:gd name="connsiteY2" fmla="*/ 500084 h 500083"/>
              <a:gd name="connsiteX3" fmla="*/ 500084 w 500083"/>
              <a:gd name="connsiteY3" fmla="*/ 250042 h 500083"/>
              <a:gd name="connsiteX4" fmla="*/ 250042 w 500083"/>
              <a:gd name="connsiteY4" fmla="*/ 0 h 500083"/>
              <a:gd name="connsiteX5" fmla="*/ 375613 w 500083"/>
              <a:gd name="connsiteY5" fmla="*/ 211681 h 500083"/>
              <a:gd name="connsiteX6" fmla="*/ 212562 w 500083"/>
              <a:gd name="connsiteY6" fmla="*/ 335565 h 500083"/>
              <a:gd name="connsiteX7" fmla="*/ 201413 w 500083"/>
              <a:gd name="connsiteY7" fmla="*/ 339306 h 500083"/>
              <a:gd name="connsiteX8" fmla="*/ 198479 w 500083"/>
              <a:gd name="connsiteY8" fmla="*/ 339086 h 500083"/>
              <a:gd name="connsiteX9" fmla="*/ 186303 w 500083"/>
              <a:gd name="connsiteY9" fmla="*/ 331311 h 500083"/>
              <a:gd name="connsiteX10" fmla="*/ 132979 w 500083"/>
              <a:gd name="connsiteY10" fmla="*/ 253489 h 500083"/>
              <a:gd name="connsiteX11" fmla="*/ 137747 w 500083"/>
              <a:gd name="connsiteY11" fmla="*/ 228038 h 500083"/>
              <a:gd name="connsiteX12" fmla="*/ 163272 w 500083"/>
              <a:gd name="connsiteY12" fmla="*/ 232805 h 500083"/>
              <a:gd name="connsiteX13" fmla="*/ 205667 w 500083"/>
              <a:gd name="connsiteY13" fmla="*/ 294711 h 500083"/>
              <a:gd name="connsiteX14" fmla="*/ 353462 w 500083"/>
              <a:gd name="connsiteY14" fmla="*/ 182489 h 500083"/>
              <a:gd name="connsiteX15" fmla="*/ 379134 w 500083"/>
              <a:gd name="connsiteY15" fmla="*/ 185936 h 500083"/>
              <a:gd name="connsiteX16" fmla="*/ 375613 w 500083"/>
              <a:gd name="connsiteY16" fmla="*/ 211681 h 50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00083" h="500083">
                <a:moveTo>
                  <a:pt x="250042" y="0"/>
                </a:moveTo>
                <a:cubicBezTo>
                  <a:pt x="111929" y="0"/>
                  <a:pt x="0" y="111929"/>
                  <a:pt x="0" y="250042"/>
                </a:cubicBezTo>
                <a:cubicBezTo>
                  <a:pt x="0" y="388156"/>
                  <a:pt x="111929" y="500084"/>
                  <a:pt x="250042" y="500084"/>
                </a:cubicBezTo>
                <a:cubicBezTo>
                  <a:pt x="388156" y="500084"/>
                  <a:pt x="500084" y="388156"/>
                  <a:pt x="500084" y="250042"/>
                </a:cubicBezTo>
                <a:cubicBezTo>
                  <a:pt x="500084" y="111929"/>
                  <a:pt x="388156" y="0"/>
                  <a:pt x="250042" y="0"/>
                </a:cubicBezTo>
                <a:close/>
                <a:moveTo>
                  <a:pt x="375613" y="211681"/>
                </a:moveTo>
                <a:lnTo>
                  <a:pt x="212562" y="335565"/>
                </a:lnTo>
                <a:cubicBezTo>
                  <a:pt x="209334" y="337986"/>
                  <a:pt x="205447" y="339306"/>
                  <a:pt x="201413" y="339306"/>
                </a:cubicBezTo>
                <a:cubicBezTo>
                  <a:pt x="200459" y="339306"/>
                  <a:pt x="199506" y="339306"/>
                  <a:pt x="198479" y="339086"/>
                </a:cubicBezTo>
                <a:cubicBezTo>
                  <a:pt x="193564" y="338279"/>
                  <a:pt x="189164" y="335492"/>
                  <a:pt x="186303" y="331311"/>
                </a:cubicBezTo>
                <a:lnTo>
                  <a:pt x="132979" y="253489"/>
                </a:lnTo>
                <a:cubicBezTo>
                  <a:pt x="127258" y="245128"/>
                  <a:pt x="129385" y="233759"/>
                  <a:pt x="137747" y="228038"/>
                </a:cubicBezTo>
                <a:cubicBezTo>
                  <a:pt x="146109" y="222317"/>
                  <a:pt x="157551" y="224444"/>
                  <a:pt x="163272" y="232805"/>
                </a:cubicBezTo>
                <a:lnTo>
                  <a:pt x="205667" y="294711"/>
                </a:lnTo>
                <a:lnTo>
                  <a:pt x="353462" y="182489"/>
                </a:lnTo>
                <a:cubicBezTo>
                  <a:pt x="361531" y="176328"/>
                  <a:pt x="372973" y="177868"/>
                  <a:pt x="379134" y="185936"/>
                </a:cubicBezTo>
                <a:cubicBezTo>
                  <a:pt x="385295" y="194004"/>
                  <a:pt x="383681" y="205520"/>
                  <a:pt x="375613" y="211681"/>
                </a:cubicBezTo>
                <a:close/>
              </a:path>
            </a:pathLst>
          </a:custGeom>
          <a:solidFill>
            <a:schemeClr val="bg1"/>
          </a:solidFill>
          <a:ln w="73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28" name="Forme libre : forme 227">
            <a:extLst>
              <a:ext uri="{FF2B5EF4-FFF2-40B4-BE49-F238E27FC236}">
                <a16:creationId xmlns:a16="http://schemas.microsoft.com/office/drawing/2014/main" id="{2C0F97DF-BC62-EE1C-B7A7-B2E2D37C5A91}"/>
              </a:ext>
            </a:extLst>
          </p:cNvPr>
          <p:cNvSpPr/>
          <p:nvPr/>
        </p:nvSpPr>
        <p:spPr>
          <a:xfrm>
            <a:off x="8551849" y="1877483"/>
            <a:ext cx="500157" cy="500083"/>
          </a:xfrm>
          <a:custGeom>
            <a:avLst/>
            <a:gdLst>
              <a:gd name="connsiteX0" fmla="*/ 250042 w 500157"/>
              <a:gd name="connsiteY0" fmla="*/ 0 h 500083"/>
              <a:gd name="connsiteX1" fmla="*/ 0 w 500157"/>
              <a:gd name="connsiteY1" fmla="*/ 250042 h 500083"/>
              <a:gd name="connsiteX2" fmla="*/ 250042 w 500157"/>
              <a:gd name="connsiteY2" fmla="*/ 500084 h 500083"/>
              <a:gd name="connsiteX3" fmla="*/ 500158 w 500157"/>
              <a:gd name="connsiteY3" fmla="*/ 250042 h 500083"/>
              <a:gd name="connsiteX4" fmla="*/ 250042 w 500157"/>
              <a:gd name="connsiteY4" fmla="*/ 0 h 500083"/>
              <a:gd name="connsiteX5" fmla="*/ 336225 w 500157"/>
              <a:gd name="connsiteY5" fmla="*/ 268379 h 500083"/>
              <a:gd name="connsiteX6" fmla="*/ 268379 w 500157"/>
              <a:gd name="connsiteY6" fmla="*/ 268379 h 500083"/>
              <a:gd name="connsiteX7" fmla="*/ 268379 w 500157"/>
              <a:gd name="connsiteY7" fmla="*/ 336152 h 500083"/>
              <a:gd name="connsiteX8" fmla="*/ 250042 w 500157"/>
              <a:gd name="connsiteY8" fmla="*/ 354489 h 500083"/>
              <a:gd name="connsiteX9" fmla="*/ 231705 w 500157"/>
              <a:gd name="connsiteY9" fmla="*/ 336152 h 500083"/>
              <a:gd name="connsiteX10" fmla="*/ 231705 w 500157"/>
              <a:gd name="connsiteY10" fmla="*/ 268379 h 500083"/>
              <a:gd name="connsiteX11" fmla="*/ 163932 w 500157"/>
              <a:gd name="connsiteY11" fmla="*/ 268379 h 500083"/>
              <a:gd name="connsiteX12" fmla="*/ 145595 w 500157"/>
              <a:gd name="connsiteY12" fmla="*/ 250042 h 500083"/>
              <a:gd name="connsiteX13" fmla="*/ 163932 w 500157"/>
              <a:gd name="connsiteY13" fmla="*/ 231705 h 500083"/>
              <a:gd name="connsiteX14" fmla="*/ 231705 w 500157"/>
              <a:gd name="connsiteY14" fmla="*/ 231705 h 500083"/>
              <a:gd name="connsiteX15" fmla="*/ 231705 w 500157"/>
              <a:gd name="connsiteY15" fmla="*/ 163932 h 500083"/>
              <a:gd name="connsiteX16" fmla="*/ 250042 w 500157"/>
              <a:gd name="connsiteY16" fmla="*/ 145595 h 500083"/>
              <a:gd name="connsiteX17" fmla="*/ 268379 w 500157"/>
              <a:gd name="connsiteY17" fmla="*/ 163932 h 500083"/>
              <a:gd name="connsiteX18" fmla="*/ 268379 w 500157"/>
              <a:gd name="connsiteY18" fmla="*/ 231705 h 500083"/>
              <a:gd name="connsiteX19" fmla="*/ 336225 w 500157"/>
              <a:gd name="connsiteY19" fmla="*/ 231705 h 500083"/>
              <a:gd name="connsiteX20" fmla="*/ 354562 w 500157"/>
              <a:gd name="connsiteY20" fmla="*/ 250042 h 500083"/>
              <a:gd name="connsiteX21" fmla="*/ 336225 w 500157"/>
              <a:gd name="connsiteY21" fmla="*/ 268379 h 50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00157" h="500083">
                <a:moveTo>
                  <a:pt x="250042" y="0"/>
                </a:moveTo>
                <a:cubicBezTo>
                  <a:pt x="112002" y="0"/>
                  <a:pt x="0" y="111929"/>
                  <a:pt x="0" y="250042"/>
                </a:cubicBezTo>
                <a:cubicBezTo>
                  <a:pt x="0" y="388156"/>
                  <a:pt x="112002" y="500084"/>
                  <a:pt x="250042" y="500084"/>
                </a:cubicBezTo>
                <a:cubicBezTo>
                  <a:pt x="388082" y="500084"/>
                  <a:pt x="500158" y="388156"/>
                  <a:pt x="500158" y="250042"/>
                </a:cubicBezTo>
                <a:cubicBezTo>
                  <a:pt x="500158" y="111929"/>
                  <a:pt x="388156" y="0"/>
                  <a:pt x="250042" y="0"/>
                </a:cubicBezTo>
                <a:close/>
                <a:moveTo>
                  <a:pt x="336225" y="268379"/>
                </a:moveTo>
                <a:lnTo>
                  <a:pt x="268379" y="268379"/>
                </a:lnTo>
                <a:lnTo>
                  <a:pt x="268379" y="336152"/>
                </a:lnTo>
                <a:cubicBezTo>
                  <a:pt x="268379" y="346274"/>
                  <a:pt x="260237" y="354489"/>
                  <a:pt x="250042" y="354489"/>
                </a:cubicBezTo>
                <a:cubicBezTo>
                  <a:pt x="239847" y="354489"/>
                  <a:pt x="231705" y="346274"/>
                  <a:pt x="231705" y="336152"/>
                </a:cubicBezTo>
                <a:lnTo>
                  <a:pt x="231705" y="268379"/>
                </a:lnTo>
                <a:lnTo>
                  <a:pt x="163932" y="268379"/>
                </a:lnTo>
                <a:cubicBezTo>
                  <a:pt x="153810" y="268379"/>
                  <a:pt x="145595" y="260164"/>
                  <a:pt x="145595" y="250042"/>
                </a:cubicBezTo>
                <a:cubicBezTo>
                  <a:pt x="145595" y="239920"/>
                  <a:pt x="153810" y="231705"/>
                  <a:pt x="163932" y="231705"/>
                </a:cubicBezTo>
                <a:lnTo>
                  <a:pt x="231705" y="231705"/>
                </a:lnTo>
                <a:lnTo>
                  <a:pt x="231705" y="163932"/>
                </a:lnTo>
                <a:cubicBezTo>
                  <a:pt x="231705" y="153737"/>
                  <a:pt x="239921" y="145595"/>
                  <a:pt x="250042" y="145595"/>
                </a:cubicBezTo>
                <a:cubicBezTo>
                  <a:pt x="260164" y="145595"/>
                  <a:pt x="268379" y="153737"/>
                  <a:pt x="268379" y="163932"/>
                </a:cubicBezTo>
                <a:lnTo>
                  <a:pt x="268379" y="231705"/>
                </a:lnTo>
                <a:lnTo>
                  <a:pt x="336225" y="231705"/>
                </a:lnTo>
                <a:cubicBezTo>
                  <a:pt x="346347" y="231705"/>
                  <a:pt x="354562" y="239920"/>
                  <a:pt x="354562" y="250042"/>
                </a:cubicBezTo>
                <a:cubicBezTo>
                  <a:pt x="354562" y="260164"/>
                  <a:pt x="346347" y="268379"/>
                  <a:pt x="336225" y="268379"/>
                </a:cubicBezTo>
                <a:close/>
              </a:path>
            </a:pathLst>
          </a:custGeom>
          <a:solidFill>
            <a:schemeClr val="bg1"/>
          </a:solidFill>
          <a:ln w="73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29" name="Forme libre : forme 228">
            <a:extLst>
              <a:ext uri="{FF2B5EF4-FFF2-40B4-BE49-F238E27FC236}">
                <a16:creationId xmlns:a16="http://schemas.microsoft.com/office/drawing/2014/main" id="{57789BB8-B9EC-B791-E66E-56129741F197}"/>
              </a:ext>
            </a:extLst>
          </p:cNvPr>
          <p:cNvSpPr/>
          <p:nvPr/>
        </p:nvSpPr>
        <p:spPr>
          <a:xfrm>
            <a:off x="10696833" y="1857677"/>
            <a:ext cx="539672" cy="539691"/>
          </a:xfrm>
          <a:custGeom>
            <a:avLst/>
            <a:gdLst>
              <a:gd name="connsiteX0" fmla="*/ 534337 w 539672"/>
              <a:gd name="connsiteY0" fmla="*/ 473605 h 539691"/>
              <a:gd name="connsiteX1" fmla="*/ 395270 w 539672"/>
              <a:gd name="connsiteY1" fmla="*/ 334612 h 539691"/>
              <a:gd name="connsiteX2" fmla="*/ 369378 w 539672"/>
              <a:gd name="connsiteY2" fmla="*/ 334612 h 539691"/>
              <a:gd name="connsiteX3" fmla="*/ 364977 w 539672"/>
              <a:gd name="connsiteY3" fmla="*/ 339086 h 539691"/>
              <a:gd name="connsiteX4" fmla="*/ 309600 w 539672"/>
              <a:gd name="connsiteY4" fmla="*/ 283708 h 539691"/>
              <a:gd name="connsiteX5" fmla="*/ 308940 w 539672"/>
              <a:gd name="connsiteY5" fmla="*/ 283122 h 539691"/>
              <a:gd name="connsiteX6" fmla="*/ 347594 w 539672"/>
              <a:gd name="connsiteY6" fmla="*/ 173760 h 539691"/>
              <a:gd name="connsiteX7" fmla="*/ 173833 w 539672"/>
              <a:gd name="connsiteY7" fmla="*/ 0 h 539691"/>
              <a:gd name="connsiteX8" fmla="*/ 0 w 539672"/>
              <a:gd name="connsiteY8" fmla="*/ 173760 h 539691"/>
              <a:gd name="connsiteX9" fmla="*/ 173833 w 539672"/>
              <a:gd name="connsiteY9" fmla="*/ 347594 h 539691"/>
              <a:gd name="connsiteX10" fmla="*/ 283122 w 539672"/>
              <a:gd name="connsiteY10" fmla="*/ 308940 h 539691"/>
              <a:gd name="connsiteX11" fmla="*/ 283122 w 539672"/>
              <a:gd name="connsiteY11" fmla="*/ 308940 h 539691"/>
              <a:gd name="connsiteX12" fmla="*/ 283708 w 539672"/>
              <a:gd name="connsiteY12" fmla="*/ 309600 h 539691"/>
              <a:gd name="connsiteX13" fmla="*/ 339086 w 539672"/>
              <a:gd name="connsiteY13" fmla="*/ 364978 h 539691"/>
              <a:gd name="connsiteX14" fmla="*/ 334612 w 539672"/>
              <a:gd name="connsiteY14" fmla="*/ 369378 h 539691"/>
              <a:gd name="connsiteX15" fmla="*/ 334612 w 539672"/>
              <a:gd name="connsiteY15" fmla="*/ 395270 h 539691"/>
              <a:gd name="connsiteX16" fmla="*/ 473605 w 539672"/>
              <a:gd name="connsiteY16" fmla="*/ 534337 h 539691"/>
              <a:gd name="connsiteX17" fmla="*/ 486588 w 539672"/>
              <a:gd name="connsiteY17" fmla="*/ 539692 h 539691"/>
              <a:gd name="connsiteX18" fmla="*/ 499570 w 539672"/>
              <a:gd name="connsiteY18" fmla="*/ 534337 h 539691"/>
              <a:gd name="connsiteX19" fmla="*/ 534337 w 539672"/>
              <a:gd name="connsiteY19" fmla="*/ 499570 h 539691"/>
              <a:gd name="connsiteX20" fmla="*/ 534337 w 539672"/>
              <a:gd name="connsiteY20" fmla="*/ 473605 h 539691"/>
              <a:gd name="connsiteX21" fmla="*/ 252315 w 539672"/>
              <a:gd name="connsiteY21" fmla="*/ 173760 h 539691"/>
              <a:gd name="connsiteX22" fmla="*/ 173833 w 539672"/>
              <a:gd name="connsiteY22" fmla="*/ 95278 h 539691"/>
              <a:gd name="connsiteX23" fmla="*/ 155497 w 539672"/>
              <a:gd name="connsiteY23" fmla="*/ 76942 h 539691"/>
              <a:gd name="connsiteX24" fmla="*/ 173833 w 539672"/>
              <a:gd name="connsiteY24" fmla="*/ 58605 h 539691"/>
              <a:gd name="connsiteX25" fmla="*/ 288989 w 539672"/>
              <a:gd name="connsiteY25" fmla="*/ 173760 h 539691"/>
              <a:gd name="connsiteX26" fmla="*/ 270652 w 539672"/>
              <a:gd name="connsiteY26" fmla="*/ 192097 h 539691"/>
              <a:gd name="connsiteX27" fmla="*/ 252315 w 539672"/>
              <a:gd name="connsiteY27" fmla="*/ 173760 h 53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9672" h="539691">
                <a:moveTo>
                  <a:pt x="534337" y="473605"/>
                </a:moveTo>
                <a:lnTo>
                  <a:pt x="395270" y="334612"/>
                </a:lnTo>
                <a:cubicBezTo>
                  <a:pt x="388155" y="327424"/>
                  <a:pt x="376493" y="327424"/>
                  <a:pt x="369378" y="334612"/>
                </a:cubicBezTo>
                <a:lnTo>
                  <a:pt x="364977" y="339086"/>
                </a:lnTo>
                <a:lnTo>
                  <a:pt x="309600" y="283708"/>
                </a:lnTo>
                <a:cubicBezTo>
                  <a:pt x="309600" y="283708"/>
                  <a:pt x="309160" y="283342"/>
                  <a:pt x="308940" y="283122"/>
                </a:cubicBezTo>
                <a:cubicBezTo>
                  <a:pt x="333145" y="253269"/>
                  <a:pt x="347594" y="215202"/>
                  <a:pt x="347594" y="173760"/>
                </a:cubicBezTo>
                <a:cubicBezTo>
                  <a:pt x="347594" y="77822"/>
                  <a:pt x="269772" y="0"/>
                  <a:pt x="173833" y="0"/>
                </a:cubicBezTo>
                <a:cubicBezTo>
                  <a:pt x="77895" y="0"/>
                  <a:pt x="0" y="77822"/>
                  <a:pt x="0" y="173760"/>
                </a:cubicBezTo>
                <a:cubicBezTo>
                  <a:pt x="0" y="269699"/>
                  <a:pt x="77822" y="347594"/>
                  <a:pt x="173833" y="347594"/>
                </a:cubicBezTo>
                <a:cubicBezTo>
                  <a:pt x="215275" y="347594"/>
                  <a:pt x="253269" y="333145"/>
                  <a:pt x="283122" y="308940"/>
                </a:cubicBezTo>
                <a:cubicBezTo>
                  <a:pt x="283122" y="308940"/>
                  <a:pt x="283122" y="308940"/>
                  <a:pt x="283122" y="308940"/>
                </a:cubicBezTo>
                <a:cubicBezTo>
                  <a:pt x="283341" y="309160"/>
                  <a:pt x="283488" y="309380"/>
                  <a:pt x="283708" y="309600"/>
                </a:cubicBezTo>
                <a:lnTo>
                  <a:pt x="339086" y="364978"/>
                </a:lnTo>
                <a:lnTo>
                  <a:pt x="334612" y="369378"/>
                </a:lnTo>
                <a:cubicBezTo>
                  <a:pt x="327423" y="376493"/>
                  <a:pt x="327423" y="388082"/>
                  <a:pt x="334612" y="395270"/>
                </a:cubicBezTo>
                <a:lnTo>
                  <a:pt x="473605" y="534337"/>
                </a:lnTo>
                <a:cubicBezTo>
                  <a:pt x="477199" y="537858"/>
                  <a:pt x="481893" y="539692"/>
                  <a:pt x="486588" y="539692"/>
                </a:cubicBezTo>
                <a:cubicBezTo>
                  <a:pt x="491282" y="539692"/>
                  <a:pt x="495976" y="537858"/>
                  <a:pt x="499570" y="534337"/>
                </a:cubicBezTo>
                <a:lnTo>
                  <a:pt x="534337" y="499570"/>
                </a:lnTo>
                <a:cubicBezTo>
                  <a:pt x="541452" y="492382"/>
                  <a:pt x="541452" y="480793"/>
                  <a:pt x="534337" y="473605"/>
                </a:cubicBezTo>
                <a:close/>
                <a:moveTo>
                  <a:pt x="252315" y="173760"/>
                </a:moveTo>
                <a:cubicBezTo>
                  <a:pt x="252315" y="130485"/>
                  <a:pt x="217109" y="95278"/>
                  <a:pt x="173833" y="95278"/>
                </a:cubicBezTo>
                <a:cubicBezTo>
                  <a:pt x="163638" y="95278"/>
                  <a:pt x="155497" y="87064"/>
                  <a:pt x="155497" y="76942"/>
                </a:cubicBezTo>
                <a:cubicBezTo>
                  <a:pt x="155497" y="66820"/>
                  <a:pt x="163638" y="58605"/>
                  <a:pt x="173833" y="58605"/>
                </a:cubicBezTo>
                <a:cubicBezTo>
                  <a:pt x="237353" y="58605"/>
                  <a:pt x="288989" y="110241"/>
                  <a:pt x="288989" y="173760"/>
                </a:cubicBezTo>
                <a:cubicBezTo>
                  <a:pt x="288989" y="183882"/>
                  <a:pt x="280774" y="192097"/>
                  <a:pt x="270652" y="192097"/>
                </a:cubicBezTo>
                <a:cubicBezTo>
                  <a:pt x="260530" y="192097"/>
                  <a:pt x="252315" y="183882"/>
                  <a:pt x="252315" y="173760"/>
                </a:cubicBezTo>
                <a:close/>
              </a:path>
            </a:pathLst>
          </a:custGeom>
          <a:solidFill>
            <a:schemeClr val="bg1"/>
          </a:solidFill>
          <a:ln w="73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30" name="Forme libre : forme 229">
            <a:extLst>
              <a:ext uri="{FF2B5EF4-FFF2-40B4-BE49-F238E27FC236}">
                <a16:creationId xmlns:a16="http://schemas.microsoft.com/office/drawing/2014/main" id="{D2E05ADB-544C-D820-AE27-D297B1867E18}"/>
              </a:ext>
            </a:extLst>
          </p:cNvPr>
          <p:cNvSpPr/>
          <p:nvPr/>
        </p:nvSpPr>
        <p:spPr>
          <a:xfrm>
            <a:off x="3069397" y="3038689"/>
            <a:ext cx="641351" cy="356249"/>
          </a:xfrm>
          <a:custGeom>
            <a:avLst/>
            <a:gdLst>
              <a:gd name="connsiteX0" fmla="*/ 534411 w 641351"/>
              <a:gd name="connsiteY0" fmla="*/ 142514 h 356249"/>
              <a:gd name="connsiteX1" fmla="*/ 496490 w 641351"/>
              <a:gd name="connsiteY1" fmla="*/ 149556 h 356249"/>
              <a:gd name="connsiteX2" fmla="*/ 320676 w 641351"/>
              <a:gd name="connsiteY2" fmla="*/ 0 h 356249"/>
              <a:gd name="connsiteX3" fmla="*/ 175301 w 641351"/>
              <a:gd name="connsiteY3" fmla="*/ 75181 h 356249"/>
              <a:gd name="connsiteX4" fmla="*/ 142514 w 641351"/>
              <a:gd name="connsiteY4" fmla="*/ 71221 h 356249"/>
              <a:gd name="connsiteX5" fmla="*/ 0 w 641351"/>
              <a:gd name="connsiteY5" fmla="*/ 213735 h 356249"/>
              <a:gd name="connsiteX6" fmla="*/ 142514 w 641351"/>
              <a:gd name="connsiteY6" fmla="*/ 356249 h 356249"/>
              <a:gd name="connsiteX7" fmla="*/ 534484 w 641351"/>
              <a:gd name="connsiteY7" fmla="*/ 356249 h 356249"/>
              <a:gd name="connsiteX8" fmla="*/ 641351 w 641351"/>
              <a:gd name="connsiteY8" fmla="*/ 249382 h 356249"/>
              <a:gd name="connsiteX9" fmla="*/ 534484 w 641351"/>
              <a:gd name="connsiteY9" fmla="*/ 142514 h 35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1351" h="356249">
                <a:moveTo>
                  <a:pt x="534411" y="142514"/>
                </a:moveTo>
                <a:cubicBezTo>
                  <a:pt x="521061" y="142514"/>
                  <a:pt x="508299" y="145082"/>
                  <a:pt x="496490" y="149556"/>
                </a:cubicBezTo>
                <a:cubicBezTo>
                  <a:pt x="482847" y="64766"/>
                  <a:pt x="409280" y="0"/>
                  <a:pt x="320676" y="0"/>
                </a:cubicBezTo>
                <a:cubicBezTo>
                  <a:pt x="260677" y="0"/>
                  <a:pt x="207574" y="29706"/>
                  <a:pt x="175301" y="75181"/>
                </a:cubicBezTo>
                <a:cubicBezTo>
                  <a:pt x="164739" y="72688"/>
                  <a:pt x="153810" y="71221"/>
                  <a:pt x="142514" y="71221"/>
                </a:cubicBezTo>
                <a:cubicBezTo>
                  <a:pt x="63812" y="71221"/>
                  <a:pt x="0" y="135033"/>
                  <a:pt x="0" y="213735"/>
                </a:cubicBezTo>
                <a:cubicBezTo>
                  <a:pt x="0" y="292437"/>
                  <a:pt x="63812" y="356249"/>
                  <a:pt x="142514" y="356249"/>
                </a:cubicBezTo>
                <a:lnTo>
                  <a:pt x="534484" y="356249"/>
                </a:lnTo>
                <a:cubicBezTo>
                  <a:pt x="593529" y="356249"/>
                  <a:pt x="641351" y="308427"/>
                  <a:pt x="641351" y="249382"/>
                </a:cubicBezTo>
                <a:cubicBezTo>
                  <a:pt x="641351" y="190337"/>
                  <a:pt x="593529" y="142514"/>
                  <a:pt x="534484" y="142514"/>
                </a:cubicBezTo>
                <a:close/>
              </a:path>
            </a:pathLst>
          </a:custGeom>
          <a:solidFill>
            <a:schemeClr val="bg1"/>
          </a:solidFill>
          <a:ln w="73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31" name="Forme libre : forme 230">
            <a:extLst>
              <a:ext uri="{FF2B5EF4-FFF2-40B4-BE49-F238E27FC236}">
                <a16:creationId xmlns:a16="http://schemas.microsoft.com/office/drawing/2014/main" id="{EC49B9AC-6650-F462-3793-374416BF6560}"/>
              </a:ext>
            </a:extLst>
          </p:cNvPr>
          <p:cNvSpPr/>
          <p:nvPr/>
        </p:nvSpPr>
        <p:spPr>
          <a:xfrm>
            <a:off x="4204273" y="1884260"/>
            <a:ext cx="536340" cy="486532"/>
          </a:xfrm>
          <a:custGeom>
            <a:avLst/>
            <a:gdLst>
              <a:gd name="connsiteX0" fmla="*/ 529800 w 536340"/>
              <a:gd name="connsiteY0" fmla="*/ 231503 h 486532"/>
              <a:gd name="connsiteX1" fmla="*/ 280565 w 536340"/>
              <a:gd name="connsiteY1" fmla="*/ 4786 h 486532"/>
              <a:gd name="connsiteX2" fmla="*/ 255921 w 536340"/>
              <a:gd name="connsiteY2" fmla="*/ 4786 h 486532"/>
              <a:gd name="connsiteX3" fmla="*/ 6612 w 536340"/>
              <a:gd name="connsiteY3" fmla="*/ 231503 h 486532"/>
              <a:gd name="connsiteX4" fmla="*/ 3385 w 536340"/>
              <a:gd name="connsiteY4" fmla="*/ 256662 h 486532"/>
              <a:gd name="connsiteX5" fmla="*/ 30450 w 536340"/>
              <a:gd name="connsiteY5" fmla="*/ 259375 h 486532"/>
              <a:gd name="connsiteX6" fmla="*/ 68077 w 536340"/>
              <a:gd name="connsiteY6" fmla="*/ 225122 h 486532"/>
              <a:gd name="connsiteX7" fmla="*/ 68077 w 536340"/>
              <a:gd name="connsiteY7" fmla="*/ 486533 h 486532"/>
              <a:gd name="connsiteX8" fmla="*/ 198563 w 536340"/>
              <a:gd name="connsiteY8" fmla="*/ 486533 h 486532"/>
              <a:gd name="connsiteX9" fmla="*/ 198563 w 536340"/>
              <a:gd name="connsiteY9" fmla="*/ 321574 h 486532"/>
              <a:gd name="connsiteX10" fmla="*/ 213232 w 536340"/>
              <a:gd name="connsiteY10" fmla="*/ 306905 h 486532"/>
              <a:gd name="connsiteX11" fmla="*/ 323107 w 536340"/>
              <a:gd name="connsiteY11" fmla="*/ 306905 h 486532"/>
              <a:gd name="connsiteX12" fmla="*/ 337776 w 536340"/>
              <a:gd name="connsiteY12" fmla="*/ 321574 h 486532"/>
              <a:gd name="connsiteX13" fmla="*/ 337776 w 536340"/>
              <a:gd name="connsiteY13" fmla="*/ 486533 h 486532"/>
              <a:gd name="connsiteX14" fmla="*/ 468335 w 536340"/>
              <a:gd name="connsiteY14" fmla="*/ 486533 h 486532"/>
              <a:gd name="connsiteX15" fmla="*/ 468335 w 536340"/>
              <a:gd name="connsiteY15" fmla="*/ 225195 h 486532"/>
              <a:gd name="connsiteX16" fmla="*/ 505889 w 536340"/>
              <a:gd name="connsiteY16" fmla="*/ 259375 h 486532"/>
              <a:gd name="connsiteX17" fmla="*/ 518212 w 536340"/>
              <a:gd name="connsiteY17" fmla="*/ 264143 h 486532"/>
              <a:gd name="connsiteX18" fmla="*/ 532368 w 536340"/>
              <a:gd name="connsiteY18" fmla="*/ 257468 h 486532"/>
              <a:gd name="connsiteX19" fmla="*/ 529727 w 536340"/>
              <a:gd name="connsiteY19" fmla="*/ 231503 h 48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36340" h="486532">
                <a:moveTo>
                  <a:pt x="529800" y="231503"/>
                </a:moveTo>
                <a:lnTo>
                  <a:pt x="280565" y="4786"/>
                </a:lnTo>
                <a:cubicBezTo>
                  <a:pt x="273597" y="-1595"/>
                  <a:pt x="262889" y="-1595"/>
                  <a:pt x="255921" y="4786"/>
                </a:cubicBezTo>
                <a:lnTo>
                  <a:pt x="6612" y="231503"/>
                </a:lnTo>
                <a:cubicBezTo>
                  <a:pt x="-503" y="237958"/>
                  <a:pt x="-2336" y="248960"/>
                  <a:pt x="3385" y="256662"/>
                </a:cubicBezTo>
                <a:cubicBezTo>
                  <a:pt x="9986" y="265537"/>
                  <a:pt x="22528" y="266564"/>
                  <a:pt x="30450" y="259375"/>
                </a:cubicBezTo>
                <a:lnTo>
                  <a:pt x="68077" y="225122"/>
                </a:lnTo>
                <a:lnTo>
                  <a:pt x="68077" y="486533"/>
                </a:lnTo>
                <a:lnTo>
                  <a:pt x="198563" y="486533"/>
                </a:lnTo>
                <a:lnTo>
                  <a:pt x="198563" y="321574"/>
                </a:lnTo>
                <a:cubicBezTo>
                  <a:pt x="198563" y="313506"/>
                  <a:pt x="205164" y="306905"/>
                  <a:pt x="213232" y="306905"/>
                </a:cubicBezTo>
                <a:lnTo>
                  <a:pt x="323107" y="306905"/>
                </a:lnTo>
                <a:cubicBezTo>
                  <a:pt x="331175" y="306905"/>
                  <a:pt x="337776" y="313506"/>
                  <a:pt x="337776" y="321574"/>
                </a:cubicBezTo>
                <a:lnTo>
                  <a:pt x="337776" y="486533"/>
                </a:lnTo>
                <a:lnTo>
                  <a:pt x="468335" y="486533"/>
                </a:lnTo>
                <a:lnTo>
                  <a:pt x="468335" y="225195"/>
                </a:lnTo>
                <a:lnTo>
                  <a:pt x="505889" y="259375"/>
                </a:lnTo>
                <a:cubicBezTo>
                  <a:pt x="509410" y="262603"/>
                  <a:pt x="513811" y="264143"/>
                  <a:pt x="518212" y="264143"/>
                </a:cubicBezTo>
                <a:cubicBezTo>
                  <a:pt x="523493" y="264143"/>
                  <a:pt x="528700" y="261869"/>
                  <a:pt x="532368" y="257468"/>
                </a:cubicBezTo>
                <a:cubicBezTo>
                  <a:pt x="538749" y="249767"/>
                  <a:pt x="537135" y="238251"/>
                  <a:pt x="529727" y="231503"/>
                </a:cubicBezTo>
                <a:close/>
              </a:path>
            </a:pathLst>
          </a:custGeom>
          <a:solidFill>
            <a:schemeClr val="bg1"/>
          </a:solidFill>
          <a:ln w="73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249" name="Graphique 2">
            <a:extLst>
              <a:ext uri="{FF2B5EF4-FFF2-40B4-BE49-F238E27FC236}">
                <a16:creationId xmlns:a16="http://schemas.microsoft.com/office/drawing/2014/main" id="{D51A4DD9-9E73-4DB7-62BF-78311BD23B9C}"/>
              </a:ext>
            </a:extLst>
          </p:cNvPr>
          <p:cNvGrpSpPr/>
          <p:nvPr/>
        </p:nvGrpSpPr>
        <p:grpSpPr>
          <a:xfrm>
            <a:off x="2066390" y="3018955"/>
            <a:ext cx="482623" cy="395714"/>
            <a:chOff x="2794988" y="2845153"/>
            <a:chExt cx="583973" cy="478813"/>
          </a:xfrm>
          <a:solidFill>
            <a:schemeClr val="bg1"/>
          </a:solidFill>
        </p:grpSpPr>
        <p:sp>
          <p:nvSpPr>
            <p:cNvPr id="250" name="Forme libre : forme 249">
              <a:extLst>
                <a:ext uri="{FF2B5EF4-FFF2-40B4-BE49-F238E27FC236}">
                  <a16:creationId xmlns:a16="http://schemas.microsoft.com/office/drawing/2014/main" id="{2F6DB49B-94C0-0460-20E6-BEE178AEAFFD}"/>
                </a:ext>
              </a:extLst>
            </p:cNvPr>
            <p:cNvSpPr/>
            <p:nvPr/>
          </p:nvSpPr>
          <p:spPr>
            <a:xfrm>
              <a:off x="2794988" y="3099302"/>
              <a:ext cx="583973" cy="224663"/>
            </a:xfrm>
            <a:custGeom>
              <a:avLst/>
              <a:gdLst>
                <a:gd name="connsiteX0" fmla="*/ 564339 w 583973"/>
                <a:gd name="connsiteY0" fmla="*/ 224664 h 224663"/>
                <a:gd name="connsiteX1" fmla="*/ 19660 w 583973"/>
                <a:gd name="connsiteY1" fmla="*/ 224664 h 224663"/>
                <a:gd name="connsiteX2" fmla="*/ 1029 w 583973"/>
                <a:gd name="connsiteY2" fmla="*/ 198845 h 224663"/>
                <a:gd name="connsiteX3" fmla="*/ 60661 w 583973"/>
                <a:gd name="connsiteY3" fmla="*/ 20097 h 224663"/>
                <a:gd name="connsiteX4" fmla="*/ 88533 w 583973"/>
                <a:gd name="connsiteY4" fmla="*/ 0 h 224663"/>
                <a:gd name="connsiteX5" fmla="*/ 174717 w 583973"/>
                <a:gd name="connsiteY5" fmla="*/ 0 h 224663"/>
                <a:gd name="connsiteX6" fmla="*/ 247697 w 583973"/>
                <a:gd name="connsiteY6" fmla="*/ 121757 h 224663"/>
                <a:gd name="connsiteX7" fmla="*/ 291999 w 583973"/>
                <a:gd name="connsiteY7" fmla="*/ 145668 h 224663"/>
                <a:gd name="connsiteX8" fmla="*/ 336228 w 583973"/>
                <a:gd name="connsiteY8" fmla="*/ 121757 h 224663"/>
                <a:gd name="connsiteX9" fmla="*/ 409282 w 583973"/>
                <a:gd name="connsiteY9" fmla="*/ 0 h 224663"/>
                <a:gd name="connsiteX10" fmla="*/ 495466 w 583973"/>
                <a:gd name="connsiteY10" fmla="*/ 0 h 224663"/>
                <a:gd name="connsiteX11" fmla="*/ 523338 w 583973"/>
                <a:gd name="connsiteY11" fmla="*/ 20097 h 224663"/>
                <a:gd name="connsiteX12" fmla="*/ 582969 w 583973"/>
                <a:gd name="connsiteY12" fmla="*/ 198845 h 224663"/>
                <a:gd name="connsiteX13" fmla="*/ 564339 w 583973"/>
                <a:gd name="connsiteY13" fmla="*/ 224664 h 224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3973" h="224663">
                  <a:moveTo>
                    <a:pt x="564339" y="224664"/>
                  </a:moveTo>
                  <a:lnTo>
                    <a:pt x="19660" y="224664"/>
                  </a:lnTo>
                  <a:cubicBezTo>
                    <a:pt x="6237" y="224664"/>
                    <a:pt x="-3225" y="211535"/>
                    <a:pt x="1029" y="198845"/>
                  </a:cubicBezTo>
                  <a:lnTo>
                    <a:pt x="60661" y="20097"/>
                  </a:lnTo>
                  <a:cubicBezTo>
                    <a:pt x="64622" y="8068"/>
                    <a:pt x="75844" y="0"/>
                    <a:pt x="88533" y="0"/>
                  </a:cubicBezTo>
                  <a:lnTo>
                    <a:pt x="174717" y="0"/>
                  </a:lnTo>
                  <a:cubicBezTo>
                    <a:pt x="196501" y="41442"/>
                    <a:pt x="223126" y="84570"/>
                    <a:pt x="247697" y="121757"/>
                  </a:cubicBezTo>
                  <a:cubicBezTo>
                    <a:pt x="257526" y="136720"/>
                    <a:pt x="274103" y="145668"/>
                    <a:pt x="291999" y="145668"/>
                  </a:cubicBezTo>
                  <a:cubicBezTo>
                    <a:pt x="309896" y="145668"/>
                    <a:pt x="326546" y="136720"/>
                    <a:pt x="336228" y="121757"/>
                  </a:cubicBezTo>
                  <a:cubicBezTo>
                    <a:pt x="360726" y="84570"/>
                    <a:pt x="387498" y="41515"/>
                    <a:pt x="409282" y="0"/>
                  </a:cubicBezTo>
                  <a:lnTo>
                    <a:pt x="495466" y="0"/>
                  </a:lnTo>
                  <a:cubicBezTo>
                    <a:pt x="508155" y="0"/>
                    <a:pt x="519377" y="8068"/>
                    <a:pt x="523338" y="20097"/>
                  </a:cubicBezTo>
                  <a:lnTo>
                    <a:pt x="582969" y="198845"/>
                  </a:lnTo>
                  <a:cubicBezTo>
                    <a:pt x="587150" y="211535"/>
                    <a:pt x="577762" y="224664"/>
                    <a:pt x="564339" y="224664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51" name="Forme libre : forme 250">
              <a:extLst>
                <a:ext uri="{FF2B5EF4-FFF2-40B4-BE49-F238E27FC236}">
                  <a16:creationId xmlns:a16="http://schemas.microsoft.com/office/drawing/2014/main" id="{B487C7A3-A77C-FC29-B62C-5888E6D1DBAA}"/>
                </a:ext>
              </a:extLst>
            </p:cNvPr>
            <p:cNvSpPr/>
            <p:nvPr/>
          </p:nvSpPr>
          <p:spPr>
            <a:xfrm>
              <a:off x="2961563" y="2845153"/>
              <a:ext cx="250775" cy="363162"/>
            </a:xfrm>
            <a:custGeom>
              <a:avLst/>
              <a:gdLst>
                <a:gd name="connsiteX0" fmla="*/ 125424 w 250775"/>
                <a:gd name="connsiteY0" fmla="*/ 0 h 363162"/>
                <a:gd name="connsiteX1" fmla="*/ 0 w 250775"/>
                <a:gd name="connsiteY1" fmla="*/ 125351 h 363162"/>
                <a:gd name="connsiteX2" fmla="*/ 111708 w 250775"/>
                <a:gd name="connsiteY2" fmla="*/ 355736 h 363162"/>
                <a:gd name="connsiteX3" fmla="*/ 139067 w 250775"/>
                <a:gd name="connsiteY3" fmla="*/ 355736 h 363162"/>
                <a:gd name="connsiteX4" fmla="*/ 250775 w 250775"/>
                <a:gd name="connsiteY4" fmla="*/ 125351 h 363162"/>
                <a:gd name="connsiteX5" fmla="*/ 125424 w 250775"/>
                <a:gd name="connsiteY5" fmla="*/ 0 h 363162"/>
                <a:gd name="connsiteX6" fmla="*/ 125424 w 250775"/>
                <a:gd name="connsiteY6" fmla="*/ 181829 h 363162"/>
                <a:gd name="connsiteX7" fmla="*/ 68947 w 250775"/>
                <a:gd name="connsiteY7" fmla="*/ 125351 h 363162"/>
                <a:gd name="connsiteX8" fmla="*/ 125424 w 250775"/>
                <a:gd name="connsiteY8" fmla="*/ 68947 h 363162"/>
                <a:gd name="connsiteX9" fmla="*/ 181829 w 250775"/>
                <a:gd name="connsiteY9" fmla="*/ 125351 h 363162"/>
                <a:gd name="connsiteX10" fmla="*/ 125424 w 250775"/>
                <a:gd name="connsiteY10" fmla="*/ 181829 h 36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775" h="363162">
                  <a:moveTo>
                    <a:pt x="125424" y="0"/>
                  </a:moveTo>
                  <a:cubicBezTo>
                    <a:pt x="56184" y="0"/>
                    <a:pt x="0" y="56111"/>
                    <a:pt x="0" y="125351"/>
                  </a:cubicBezTo>
                  <a:cubicBezTo>
                    <a:pt x="0" y="180435"/>
                    <a:pt x="79215" y="306373"/>
                    <a:pt x="111708" y="355736"/>
                  </a:cubicBezTo>
                  <a:cubicBezTo>
                    <a:pt x="118236" y="365638"/>
                    <a:pt x="132612" y="365638"/>
                    <a:pt x="139067" y="355736"/>
                  </a:cubicBezTo>
                  <a:cubicBezTo>
                    <a:pt x="171633" y="306373"/>
                    <a:pt x="250775" y="180435"/>
                    <a:pt x="250775" y="125351"/>
                  </a:cubicBezTo>
                  <a:cubicBezTo>
                    <a:pt x="250775" y="56111"/>
                    <a:pt x="194664" y="0"/>
                    <a:pt x="125424" y="0"/>
                  </a:cubicBezTo>
                  <a:close/>
                  <a:moveTo>
                    <a:pt x="125424" y="181829"/>
                  </a:moveTo>
                  <a:cubicBezTo>
                    <a:pt x="94252" y="181829"/>
                    <a:pt x="68947" y="156524"/>
                    <a:pt x="68947" y="125351"/>
                  </a:cubicBezTo>
                  <a:cubicBezTo>
                    <a:pt x="68947" y="94178"/>
                    <a:pt x="94252" y="68947"/>
                    <a:pt x="125424" y="68947"/>
                  </a:cubicBezTo>
                  <a:cubicBezTo>
                    <a:pt x="156597" y="68947"/>
                    <a:pt x="181829" y="94178"/>
                    <a:pt x="181829" y="125351"/>
                  </a:cubicBezTo>
                  <a:cubicBezTo>
                    <a:pt x="181829" y="156524"/>
                    <a:pt x="156597" y="181829"/>
                    <a:pt x="125424" y="181829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41" name="Groupe 340">
            <a:extLst>
              <a:ext uri="{FF2B5EF4-FFF2-40B4-BE49-F238E27FC236}">
                <a16:creationId xmlns:a16="http://schemas.microsoft.com/office/drawing/2014/main" id="{9EF5FC13-D0DF-8D4E-52B8-CDB2062FC1E0}"/>
              </a:ext>
            </a:extLst>
          </p:cNvPr>
          <p:cNvGrpSpPr/>
          <p:nvPr/>
        </p:nvGrpSpPr>
        <p:grpSpPr>
          <a:xfrm>
            <a:off x="5354392" y="1893694"/>
            <a:ext cx="400844" cy="467663"/>
            <a:chOff x="5295117" y="1676359"/>
            <a:chExt cx="400844" cy="467663"/>
          </a:xfrm>
          <a:solidFill>
            <a:schemeClr val="bg1"/>
          </a:solidFill>
        </p:grpSpPr>
        <p:sp>
          <p:nvSpPr>
            <p:cNvPr id="252" name="Forme libre : forme 251">
              <a:extLst>
                <a:ext uri="{FF2B5EF4-FFF2-40B4-BE49-F238E27FC236}">
                  <a16:creationId xmlns:a16="http://schemas.microsoft.com/office/drawing/2014/main" id="{2EBF76D7-EC6E-E786-FC37-F7E332EC4B52}"/>
                </a:ext>
              </a:extLst>
            </p:cNvPr>
            <p:cNvSpPr/>
            <p:nvPr/>
          </p:nvSpPr>
          <p:spPr>
            <a:xfrm>
              <a:off x="5295117" y="1676359"/>
              <a:ext cx="115302" cy="458495"/>
            </a:xfrm>
            <a:custGeom>
              <a:avLst/>
              <a:gdLst>
                <a:gd name="connsiteX0" fmla="*/ 115303 w 115302"/>
                <a:gd name="connsiteY0" fmla="*/ 57651 h 458495"/>
                <a:gd name="connsiteX1" fmla="*/ 115303 w 115302"/>
                <a:gd name="connsiteY1" fmla="*/ 458496 h 458495"/>
                <a:gd name="connsiteX2" fmla="*/ 0 w 115302"/>
                <a:gd name="connsiteY2" fmla="*/ 400845 h 458495"/>
                <a:gd name="connsiteX3" fmla="*/ 0 w 115302"/>
                <a:gd name="connsiteY3" fmla="*/ 0 h 458495"/>
                <a:gd name="connsiteX4" fmla="*/ 115303 w 115302"/>
                <a:gd name="connsiteY4" fmla="*/ 57651 h 45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02" h="458495">
                  <a:moveTo>
                    <a:pt x="115303" y="57651"/>
                  </a:moveTo>
                  <a:lnTo>
                    <a:pt x="115303" y="458496"/>
                  </a:lnTo>
                  <a:lnTo>
                    <a:pt x="0" y="400845"/>
                  </a:lnTo>
                  <a:lnTo>
                    <a:pt x="0" y="0"/>
                  </a:lnTo>
                  <a:lnTo>
                    <a:pt x="115303" y="57651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53" name="Forme libre : forme 252">
              <a:extLst>
                <a:ext uri="{FF2B5EF4-FFF2-40B4-BE49-F238E27FC236}">
                  <a16:creationId xmlns:a16="http://schemas.microsoft.com/office/drawing/2014/main" id="{81103EBE-75B5-813E-F339-9000F2D0B538}"/>
                </a:ext>
              </a:extLst>
            </p:cNvPr>
            <p:cNvSpPr/>
            <p:nvPr/>
          </p:nvSpPr>
          <p:spPr>
            <a:xfrm>
              <a:off x="5580659" y="1685527"/>
              <a:ext cx="115302" cy="458495"/>
            </a:xfrm>
            <a:custGeom>
              <a:avLst/>
              <a:gdLst>
                <a:gd name="connsiteX0" fmla="*/ 115303 w 115302"/>
                <a:gd name="connsiteY0" fmla="*/ 57651 h 458495"/>
                <a:gd name="connsiteX1" fmla="*/ 115303 w 115302"/>
                <a:gd name="connsiteY1" fmla="*/ 458496 h 458495"/>
                <a:gd name="connsiteX2" fmla="*/ 0 w 115302"/>
                <a:gd name="connsiteY2" fmla="*/ 400845 h 458495"/>
                <a:gd name="connsiteX3" fmla="*/ 0 w 115302"/>
                <a:gd name="connsiteY3" fmla="*/ 0 h 458495"/>
                <a:gd name="connsiteX4" fmla="*/ 115303 w 115302"/>
                <a:gd name="connsiteY4" fmla="*/ 57651 h 45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02" h="458495">
                  <a:moveTo>
                    <a:pt x="115303" y="57651"/>
                  </a:moveTo>
                  <a:lnTo>
                    <a:pt x="115303" y="458496"/>
                  </a:lnTo>
                  <a:lnTo>
                    <a:pt x="0" y="400845"/>
                  </a:lnTo>
                  <a:lnTo>
                    <a:pt x="0" y="0"/>
                  </a:lnTo>
                  <a:lnTo>
                    <a:pt x="115303" y="57651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54" name="Forme libre : forme 253">
              <a:extLst>
                <a:ext uri="{FF2B5EF4-FFF2-40B4-BE49-F238E27FC236}">
                  <a16:creationId xmlns:a16="http://schemas.microsoft.com/office/drawing/2014/main" id="{00C7C3BD-D465-6EC9-0A22-9B48FBD49DC2}"/>
                </a:ext>
              </a:extLst>
            </p:cNvPr>
            <p:cNvSpPr/>
            <p:nvPr/>
          </p:nvSpPr>
          <p:spPr>
            <a:xfrm>
              <a:off x="5447093" y="1685527"/>
              <a:ext cx="96891" cy="449327"/>
            </a:xfrm>
            <a:custGeom>
              <a:avLst/>
              <a:gdLst>
                <a:gd name="connsiteX0" fmla="*/ 96892 w 96891"/>
                <a:gd name="connsiteY0" fmla="*/ 0 h 449327"/>
                <a:gd name="connsiteX1" fmla="*/ 96892 w 96891"/>
                <a:gd name="connsiteY1" fmla="*/ 400845 h 449327"/>
                <a:gd name="connsiteX2" fmla="*/ 0 w 96891"/>
                <a:gd name="connsiteY2" fmla="*/ 449327 h 449327"/>
                <a:gd name="connsiteX3" fmla="*/ 0 w 96891"/>
                <a:gd name="connsiteY3" fmla="*/ 48483 h 449327"/>
                <a:gd name="connsiteX4" fmla="*/ 96892 w 96891"/>
                <a:gd name="connsiteY4" fmla="*/ 0 h 44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91" h="449327">
                  <a:moveTo>
                    <a:pt x="96892" y="0"/>
                  </a:moveTo>
                  <a:lnTo>
                    <a:pt x="96892" y="400845"/>
                  </a:lnTo>
                  <a:lnTo>
                    <a:pt x="0" y="449327"/>
                  </a:lnTo>
                  <a:lnTo>
                    <a:pt x="0" y="48483"/>
                  </a:lnTo>
                  <a:lnTo>
                    <a:pt x="96892" y="0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6" name="Graphique 2">
            <a:extLst>
              <a:ext uri="{FF2B5EF4-FFF2-40B4-BE49-F238E27FC236}">
                <a16:creationId xmlns:a16="http://schemas.microsoft.com/office/drawing/2014/main" id="{5F53D734-1F87-37BA-6F7E-F5B8C2E983EC}"/>
              </a:ext>
            </a:extLst>
          </p:cNvPr>
          <p:cNvGrpSpPr/>
          <p:nvPr/>
        </p:nvGrpSpPr>
        <p:grpSpPr>
          <a:xfrm>
            <a:off x="975518" y="3049429"/>
            <a:ext cx="502210" cy="334758"/>
            <a:chOff x="1631624" y="2917180"/>
            <a:chExt cx="502210" cy="334758"/>
          </a:xfrm>
          <a:solidFill>
            <a:schemeClr val="bg1"/>
          </a:solidFill>
        </p:grpSpPr>
        <p:sp>
          <p:nvSpPr>
            <p:cNvPr id="327" name="Forme libre : forme 326">
              <a:extLst>
                <a:ext uri="{FF2B5EF4-FFF2-40B4-BE49-F238E27FC236}">
                  <a16:creationId xmlns:a16="http://schemas.microsoft.com/office/drawing/2014/main" id="{39CADD59-E4D9-E6C3-5D58-E07619116127}"/>
                </a:ext>
              </a:extLst>
            </p:cNvPr>
            <p:cNvSpPr/>
            <p:nvPr/>
          </p:nvSpPr>
          <p:spPr>
            <a:xfrm>
              <a:off x="1658543" y="2917180"/>
              <a:ext cx="448373" cy="187127"/>
            </a:xfrm>
            <a:custGeom>
              <a:avLst/>
              <a:gdLst>
                <a:gd name="connsiteX0" fmla="*/ 183222 w 448373"/>
                <a:gd name="connsiteY0" fmla="*/ 171120 h 187127"/>
                <a:gd name="connsiteX1" fmla="*/ 0 w 448373"/>
                <a:gd name="connsiteY1" fmla="*/ 0 h 187127"/>
                <a:gd name="connsiteX2" fmla="*/ 448374 w 448373"/>
                <a:gd name="connsiteY2" fmla="*/ 0 h 187127"/>
                <a:gd name="connsiteX3" fmla="*/ 265005 w 448373"/>
                <a:gd name="connsiteY3" fmla="*/ 171120 h 187127"/>
                <a:gd name="connsiteX4" fmla="*/ 183222 w 448373"/>
                <a:gd name="connsiteY4" fmla="*/ 171120 h 18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373" h="187127">
                  <a:moveTo>
                    <a:pt x="183222" y="171120"/>
                  </a:moveTo>
                  <a:lnTo>
                    <a:pt x="0" y="0"/>
                  </a:lnTo>
                  <a:lnTo>
                    <a:pt x="448374" y="0"/>
                  </a:lnTo>
                  <a:lnTo>
                    <a:pt x="265005" y="171120"/>
                  </a:lnTo>
                  <a:cubicBezTo>
                    <a:pt x="242120" y="192464"/>
                    <a:pt x="206180" y="192464"/>
                    <a:pt x="183222" y="171120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28" name="Forme libre : forme 327">
              <a:extLst>
                <a:ext uri="{FF2B5EF4-FFF2-40B4-BE49-F238E27FC236}">
                  <a16:creationId xmlns:a16="http://schemas.microsoft.com/office/drawing/2014/main" id="{79AE1AA3-23A2-7A26-97E6-E9A32FBA5C83}"/>
                </a:ext>
              </a:extLst>
            </p:cNvPr>
            <p:cNvSpPr/>
            <p:nvPr/>
          </p:nvSpPr>
          <p:spPr>
            <a:xfrm>
              <a:off x="1631624" y="2942192"/>
              <a:ext cx="502210" cy="309746"/>
            </a:xfrm>
            <a:custGeom>
              <a:avLst/>
              <a:gdLst>
                <a:gd name="connsiteX0" fmla="*/ 502211 w 502210"/>
                <a:gd name="connsiteY0" fmla="*/ 0 h 309746"/>
                <a:gd name="connsiteX1" fmla="*/ 502211 w 502210"/>
                <a:gd name="connsiteY1" fmla="*/ 293757 h 309746"/>
                <a:gd name="connsiteX2" fmla="*/ 486221 w 502210"/>
                <a:gd name="connsiteY2" fmla="*/ 309747 h 309746"/>
                <a:gd name="connsiteX3" fmla="*/ 15916 w 502210"/>
                <a:gd name="connsiteY3" fmla="*/ 309747 h 309746"/>
                <a:gd name="connsiteX4" fmla="*/ 0 w 502210"/>
                <a:gd name="connsiteY4" fmla="*/ 293757 h 309746"/>
                <a:gd name="connsiteX5" fmla="*/ 0 w 502210"/>
                <a:gd name="connsiteY5" fmla="*/ 0 h 309746"/>
                <a:gd name="connsiteX6" fmla="*/ 185129 w 502210"/>
                <a:gd name="connsiteY6" fmla="*/ 172880 h 309746"/>
                <a:gd name="connsiteX7" fmla="*/ 251069 w 502210"/>
                <a:gd name="connsiteY7" fmla="*/ 198772 h 309746"/>
                <a:gd name="connsiteX8" fmla="*/ 317008 w 502210"/>
                <a:gd name="connsiteY8" fmla="*/ 172880 h 309746"/>
                <a:gd name="connsiteX9" fmla="*/ 502211 w 502210"/>
                <a:gd name="connsiteY9" fmla="*/ 0 h 30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2210" h="309746">
                  <a:moveTo>
                    <a:pt x="502211" y="0"/>
                  </a:moveTo>
                  <a:lnTo>
                    <a:pt x="502211" y="293757"/>
                  </a:lnTo>
                  <a:cubicBezTo>
                    <a:pt x="502211" y="302632"/>
                    <a:pt x="495023" y="309747"/>
                    <a:pt x="486221" y="309747"/>
                  </a:cubicBezTo>
                  <a:lnTo>
                    <a:pt x="15916" y="309747"/>
                  </a:lnTo>
                  <a:cubicBezTo>
                    <a:pt x="7115" y="309747"/>
                    <a:pt x="0" y="302632"/>
                    <a:pt x="0" y="293757"/>
                  </a:cubicBezTo>
                  <a:lnTo>
                    <a:pt x="0" y="0"/>
                  </a:lnTo>
                  <a:lnTo>
                    <a:pt x="185129" y="172880"/>
                  </a:lnTo>
                  <a:cubicBezTo>
                    <a:pt x="203613" y="190117"/>
                    <a:pt x="227378" y="198772"/>
                    <a:pt x="251069" y="198772"/>
                  </a:cubicBezTo>
                  <a:cubicBezTo>
                    <a:pt x="274760" y="198772"/>
                    <a:pt x="298525" y="190117"/>
                    <a:pt x="317008" y="172880"/>
                  </a:cubicBezTo>
                  <a:lnTo>
                    <a:pt x="502211" y="0"/>
                  </a:ln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334" name="Forme libre : forme 333">
            <a:extLst>
              <a:ext uri="{FF2B5EF4-FFF2-40B4-BE49-F238E27FC236}">
                <a16:creationId xmlns:a16="http://schemas.microsoft.com/office/drawing/2014/main" id="{D5399014-B53C-399E-0731-D88B2E23C7B2}"/>
              </a:ext>
            </a:extLst>
          </p:cNvPr>
          <p:cNvSpPr/>
          <p:nvPr/>
        </p:nvSpPr>
        <p:spPr>
          <a:xfrm>
            <a:off x="6387221" y="1920740"/>
            <a:ext cx="499929" cy="413569"/>
          </a:xfrm>
          <a:custGeom>
            <a:avLst/>
            <a:gdLst>
              <a:gd name="connsiteX0" fmla="*/ 474931 w 499929"/>
              <a:gd name="connsiteY0" fmla="*/ 39239 h 413569"/>
              <a:gd name="connsiteX1" fmla="*/ 350681 w 499929"/>
              <a:gd name="connsiteY1" fmla="*/ 1538 h 413569"/>
              <a:gd name="connsiteX2" fmla="*/ 322882 w 499929"/>
              <a:gd name="connsiteY2" fmla="*/ 4692 h 413569"/>
              <a:gd name="connsiteX3" fmla="*/ 8807 w 499929"/>
              <a:gd name="connsiteY3" fmla="*/ 186007 h 413569"/>
              <a:gd name="connsiteX4" fmla="*/ 2353 w 499929"/>
              <a:gd name="connsiteY4" fmla="*/ 210065 h 413569"/>
              <a:gd name="connsiteX5" fmla="*/ 114721 w 499929"/>
              <a:gd name="connsiteY5" fmla="*/ 404730 h 413569"/>
              <a:gd name="connsiteX6" fmla="*/ 138779 w 499929"/>
              <a:gd name="connsiteY6" fmla="*/ 411184 h 413569"/>
              <a:gd name="connsiteX7" fmla="*/ 452854 w 499929"/>
              <a:gd name="connsiteY7" fmla="*/ 229869 h 413569"/>
              <a:gd name="connsiteX8" fmla="*/ 469577 w 499929"/>
              <a:gd name="connsiteY8" fmla="*/ 207351 h 413569"/>
              <a:gd name="connsiteX9" fmla="*/ 498990 w 499929"/>
              <a:gd name="connsiteY9" fmla="*/ 80900 h 413569"/>
              <a:gd name="connsiteX10" fmla="*/ 474931 w 499929"/>
              <a:gd name="connsiteY10" fmla="*/ 39239 h 413569"/>
              <a:gd name="connsiteX11" fmla="*/ 408845 w 499929"/>
              <a:gd name="connsiteY11" fmla="*/ 126449 h 413569"/>
              <a:gd name="connsiteX12" fmla="*/ 393295 w 499929"/>
              <a:gd name="connsiteY12" fmla="*/ 132830 h 413569"/>
              <a:gd name="connsiteX13" fmla="*/ 388968 w 499929"/>
              <a:gd name="connsiteY13" fmla="*/ 132464 h 413569"/>
              <a:gd name="connsiteX14" fmla="*/ 384861 w 499929"/>
              <a:gd name="connsiteY14" fmla="*/ 131217 h 413569"/>
              <a:gd name="connsiteX15" fmla="*/ 381047 w 499929"/>
              <a:gd name="connsiteY15" fmla="*/ 129163 h 413569"/>
              <a:gd name="connsiteX16" fmla="*/ 377672 w 499929"/>
              <a:gd name="connsiteY16" fmla="*/ 126449 h 413569"/>
              <a:gd name="connsiteX17" fmla="*/ 374959 w 499929"/>
              <a:gd name="connsiteY17" fmla="*/ 123075 h 413569"/>
              <a:gd name="connsiteX18" fmla="*/ 372905 w 499929"/>
              <a:gd name="connsiteY18" fmla="*/ 119261 h 413569"/>
              <a:gd name="connsiteX19" fmla="*/ 371658 w 499929"/>
              <a:gd name="connsiteY19" fmla="*/ 115154 h 413569"/>
              <a:gd name="connsiteX20" fmla="*/ 371291 w 499929"/>
              <a:gd name="connsiteY20" fmla="*/ 110899 h 413569"/>
              <a:gd name="connsiteX21" fmla="*/ 377672 w 499929"/>
              <a:gd name="connsiteY21" fmla="*/ 95276 h 413569"/>
              <a:gd name="connsiteX22" fmla="*/ 397550 w 499929"/>
              <a:gd name="connsiteY22" fmla="*/ 89262 h 413569"/>
              <a:gd name="connsiteX23" fmla="*/ 401657 w 499929"/>
              <a:gd name="connsiteY23" fmla="*/ 90582 h 413569"/>
              <a:gd name="connsiteX24" fmla="*/ 405471 w 499929"/>
              <a:gd name="connsiteY24" fmla="*/ 92562 h 413569"/>
              <a:gd name="connsiteX25" fmla="*/ 408845 w 499929"/>
              <a:gd name="connsiteY25" fmla="*/ 95276 h 413569"/>
              <a:gd name="connsiteX26" fmla="*/ 411559 w 499929"/>
              <a:gd name="connsiteY26" fmla="*/ 98650 h 413569"/>
              <a:gd name="connsiteX27" fmla="*/ 413539 w 499929"/>
              <a:gd name="connsiteY27" fmla="*/ 102464 h 413569"/>
              <a:gd name="connsiteX28" fmla="*/ 414860 w 499929"/>
              <a:gd name="connsiteY28" fmla="*/ 106572 h 413569"/>
              <a:gd name="connsiteX29" fmla="*/ 415226 w 499929"/>
              <a:gd name="connsiteY29" fmla="*/ 110899 h 413569"/>
              <a:gd name="connsiteX30" fmla="*/ 408845 w 499929"/>
              <a:gd name="connsiteY30" fmla="*/ 126449 h 41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99929" h="413569">
                <a:moveTo>
                  <a:pt x="474931" y="39239"/>
                </a:moveTo>
                <a:lnTo>
                  <a:pt x="350681" y="1538"/>
                </a:lnTo>
                <a:cubicBezTo>
                  <a:pt x="341366" y="-1323"/>
                  <a:pt x="331317" y="-149"/>
                  <a:pt x="322882" y="4692"/>
                </a:cubicBezTo>
                <a:lnTo>
                  <a:pt x="8807" y="186007"/>
                </a:lnTo>
                <a:cubicBezTo>
                  <a:pt x="372" y="190921"/>
                  <a:pt x="-2488" y="201630"/>
                  <a:pt x="2353" y="210065"/>
                </a:cubicBezTo>
                <a:lnTo>
                  <a:pt x="114721" y="404730"/>
                </a:lnTo>
                <a:cubicBezTo>
                  <a:pt x="119636" y="413165"/>
                  <a:pt x="130344" y="416099"/>
                  <a:pt x="138779" y="411184"/>
                </a:cubicBezTo>
                <a:lnTo>
                  <a:pt x="452854" y="229869"/>
                </a:lnTo>
                <a:cubicBezTo>
                  <a:pt x="461289" y="225028"/>
                  <a:pt x="467377" y="216887"/>
                  <a:pt x="469577" y="207351"/>
                </a:cubicBezTo>
                <a:lnTo>
                  <a:pt x="498990" y="80900"/>
                </a:lnTo>
                <a:cubicBezTo>
                  <a:pt x="503243" y="62857"/>
                  <a:pt x="492681" y="44593"/>
                  <a:pt x="474931" y="39239"/>
                </a:cubicBezTo>
                <a:close/>
                <a:moveTo>
                  <a:pt x="408845" y="126449"/>
                </a:moveTo>
                <a:cubicBezTo>
                  <a:pt x="404738" y="130483"/>
                  <a:pt x="399090" y="132830"/>
                  <a:pt x="393295" y="132830"/>
                </a:cubicBezTo>
                <a:cubicBezTo>
                  <a:pt x="391828" y="132830"/>
                  <a:pt x="390362" y="132684"/>
                  <a:pt x="388968" y="132464"/>
                </a:cubicBezTo>
                <a:cubicBezTo>
                  <a:pt x="387575" y="132170"/>
                  <a:pt x="386181" y="131730"/>
                  <a:pt x="384861" y="131217"/>
                </a:cubicBezTo>
                <a:cubicBezTo>
                  <a:pt x="383541" y="130630"/>
                  <a:pt x="382220" y="129970"/>
                  <a:pt x="381047" y="129163"/>
                </a:cubicBezTo>
                <a:cubicBezTo>
                  <a:pt x="379873" y="128356"/>
                  <a:pt x="378699" y="127403"/>
                  <a:pt x="377672" y="126449"/>
                </a:cubicBezTo>
                <a:cubicBezTo>
                  <a:pt x="376719" y="125422"/>
                  <a:pt x="375765" y="124249"/>
                  <a:pt x="374959" y="123075"/>
                </a:cubicBezTo>
                <a:cubicBezTo>
                  <a:pt x="374152" y="121901"/>
                  <a:pt x="373492" y="120581"/>
                  <a:pt x="372905" y="119261"/>
                </a:cubicBezTo>
                <a:cubicBezTo>
                  <a:pt x="372392" y="117941"/>
                  <a:pt x="371951" y="116547"/>
                  <a:pt x="371658" y="115154"/>
                </a:cubicBezTo>
                <a:cubicBezTo>
                  <a:pt x="371365" y="113760"/>
                  <a:pt x="371291" y="112293"/>
                  <a:pt x="371291" y="110899"/>
                </a:cubicBezTo>
                <a:cubicBezTo>
                  <a:pt x="371291" y="105105"/>
                  <a:pt x="373565" y="99384"/>
                  <a:pt x="377672" y="95276"/>
                </a:cubicBezTo>
                <a:cubicBezTo>
                  <a:pt x="382807" y="90215"/>
                  <a:pt x="390435" y="87868"/>
                  <a:pt x="397550" y="89262"/>
                </a:cubicBezTo>
                <a:cubicBezTo>
                  <a:pt x="398943" y="89555"/>
                  <a:pt x="400337" y="89995"/>
                  <a:pt x="401657" y="90582"/>
                </a:cubicBezTo>
                <a:cubicBezTo>
                  <a:pt x="402977" y="91096"/>
                  <a:pt x="404298" y="91756"/>
                  <a:pt x="405471" y="92562"/>
                </a:cubicBezTo>
                <a:cubicBezTo>
                  <a:pt x="406645" y="93369"/>
                  <a:pt x="407819" y="94323"/>
                  <a:pt x="408845" y="95276"/>
                </a:cubicBezTo>
                <a:cubicBezTo>
                  <a:pt x="409799" y="96303"/>
                  <a:pt x="410752" y="97477"/>
                  <a:pt x="411559" y="98650"/>
                </a:cubicBezTo>
                <a:cubicBezTo>
                  <a:pt x="412366" y="99824"/>
                  <a:pt x="413026" y="101144"/>
                  <a:pt x="413539" y="102464"/>
                </a:cubicBezTo>
                <a:cubicBezTo>
                  <a:pt x="414126" y="103785"/>
                  <a:pt x="414566" y="105178"/>
                  <a:pt x="414860" y="106572"/>
                </a:cubicBezTo>
                <a:cubicBezTo>
                  <a:pt x="415080" y="107965"/>
                  <a:pt x="415226" y="109432"/>
                  <a:pt x="415226" y="110899"/>
                </a:cubicBezTo>
                <a:cubicBezTo>
                  <a:pt x="415226" y="116694"/>
                  <a:pt x="412880" y="122342"/>
                  <a:pt x="408845" y="126449"/>
                </a:cubicBezTo>
                <a:close/>
              </a:path>
            </a:pathLst>
          </a:custGeom>
          <a:solidFill>
            <a:schemeClr val="bg1"/>
          </a:solidFill>
          <a:ln w="73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35" name="Forme libre : forme 334">
            <a:extLst>
              <a:ext uri="{FF2B5EF4-FFF2-40B4-BE49-F238E27FC236}">
                <a16:creationId xmlns:a16="http://schemas.microsoft.com/office/drawing/2014/main" id="{3591D46C-D769-A5B6-81EB-87C1A85A3999}"/>
              </a:ext>
            </a:extLst>
          </p:cNvPr>
          <p:cNvSpPr/>
          <p:nvPr/>
        </p:nvSpPr>
        <p:spPr>
          <a:xfrm>
            <a:off x="6376018" y="2961964"/>
            <a:ext cx="522335" cy="509692"/>
          </a:xfrm>
          <a:custGeom>
            <a:avLst/>
            <a:gdLst>
              <a:gd name="connsiteX0" fmla="*/ 501088 w 522335"/>
              <a:gd name="connsiteY0" fmla="*/ 215275 h 509692"/>
              <a:gd name="connsiteX1" fmla="*/ 485465 w 522335"/>
              <a:gd name="connsiteY1" fmla="*/ 215275 h 509692"/>
              <a:gd name="connsiteX2" fmla="*/ 386005 w 522335"/>
              <a:gd name="connsiteY2" fmla="*/ 47382 h 509692"/>
              <a:gd name="connsiteX3" fmla="*/ 376910 w 522335"/>
              <a:gd name="connsiteY3" fmla="*/ 44815 h 509692"/>
              <a:gd name="connsiteX4" fmla="*/ 324980 w 522335"/>
              <a:gd name="connsiteY4" fmla="*/ 0 h 509692"/>
              <a:gd name="connsiteX5" fmla="*/ 200949 w 522335"/>
              <a:gd name="connsiteY5" fmla="*/ 0 h 509692"/>
              <a:gd name="connsiteX6" fmla="*/ 149313 w 522335"/>
              <a:gd name="connsiteY6" fmla="*/ 42835 h 509692"/>
              <a:gd name="connsiteX7" fmla="*/ 139924 w 522335"/>
              <a:gd name="connsiteY7" fmla="*/ 45255 h 509692"/>
              <a:gd name="connsiteX8" fmla="*/ 36797 w 522335"/>
              <a:gd name="connsiteY8" fmla="*/ 215348 h 509692"/>
              <a:gd name="connsiteX9" fmla="*/ 21101 w 522335"/>
              <a:gd name="connsiteY9" fmla="*/ 215348 h 509692"/>
              <a:gd name="connsiteX10" fmla="*/ 344 w 522335"/>
              <a:gd name="connsiteY10" fmla="*/ 240213 h 509692"/>
              <a:gd name="connsiteX11" fmla="*/ 45599 w 522335"/>
              <a:gd name="connsiteY11" fmla="*/ 492309 h 509692"/>
              <a:gd name="connsiteX12" fmla="*/ 66357 w 522335"/>
              <a:gd name="connsiteY12" fmla="*/ 509692 h 509692"/>
              <a:gd name="connsiteX13" fmla="*/ 455979 w 522335"/>
              <a:gd name="connsiteY13" fmla="*/ 509692 h 509692"/>
              <a:gd name="connsiteX14" fmla="*/ 476736 w 522335"/>
              <a:gd name="connsiteY14" fmla="*/ 492309 h 509692"/>
              <a:gd name="connsiteX15" fmla="*/ 521992 w 522335"/>
              <a:gd name="connsiteY15" fmla="*/ 240213 h 509692"/>
              <a:gd name="connsiteX16" fmla="*/ 501234 w 522335"/>
              <a:gd name="connsiteY16" fmla="*/ 215348 h 509692"/>
              <a:gd name="connsiteX17" fmla="*/ 155254 w 522335"/>
              <a:gd name="connsiteY17" fmla="*/ 78702 h 509692"/>
              <a:gd name="connsiteX18" fmla="*/ 200803 w 522335"/>
              <a:gd name="connsiteY18" fmla="*/ 105180 h 509692"/>
              <a:gd name="connsiteX19" fmla="*/ 324833 w 522335"/>
              <a:gd name="connsiteY19" fmla="*/ 105180 h 509692"/>
              <a:gd name="connsiteX20" fmla="*/ 369429 w 522335"/>
              <a:gd name="connsiteY20" fmla="*/ 80315 h 509692"/>
              <a:gd name="connsiteX21" fmla="*/ 448718 w 522335"/>
              <a:gd name="connsiteY21" fmla="*/ 215202 h 509692"/>
              <a:gd name="connsiteX22" fmla="*/ 73325 w 522335"/>
              <a:gd name="connsiteY22" fmla="*/ 215202 h 509692"/>
              <a:gd name="connsiteX23" fmla="*/ 155327 w 522335"/>
              <a:gd name="connsiteY23" fmla="*/ 78628 h 509692"/>
              <a:gd name="connsiteX24" fmla="*/ 180192 w 522335"/>
              <a:gd name="connsiteY24" fmla="*/ 414487 h 509692"/>
              <a:gd name="connsiteX25" fmla="*/ 161855 w 522335"/>
              <a:gd name="connsiteY25" fmla="*/ 432824 h 509692"/>
              <a:gd name="connsiteX26" fmla="*/ 143518 w 522335"/>
              <a:gd name="connsiteY26" fmla="*/ 414487 h 509692"/>
              <a:gd name="connsiteX27" fmla="*/ 143518 w 522335"/>
              <a:gd name="connsiteY27" fmla="*/ 302119 h 509692"/>
              <a:gd name="connsiteX28" fmla="*/ 161855 w 522335"/>
              <a:gd name="connsiteY28" fmla="*/ 283782 h 509692"/>
              <a:gd name="connsiteX29" fmla="*/ 180192 w 522335"/>
              <a:gd name="connsiteY29" fmla="*/ 302119 h 509692"/>
              <a:gd name="connsiteX30" fmla="*/ 180192 w 522335"/>
              <a:gd name="connsiteY30" fmla="*/ 414487 h 509692"/>
              <a:gd name="connsiteX31" fmla="*/ 281192 w 522335"/>
              <a:gd name="connsiteY31" fmla="*/ 414487 h 509692"/>
              <a:gd name="connsiteX32" fmla="*/ 262855 w 522335"/>
              <a:gd name="connsiteY32" fmla="*/ 432824 h 509692"/>
              <a:gd name="connsiteX33" fmla="*/ 244518 w 522335"/>
              <a:gd name="connsiteY33" fmla="*/ 414487 h 509692"/>
              <a:gd name="connsiteX34" fmla="*/ 244518 w 522335"/>
              <a:gd name="connsiteY34" fmla="*/ 302119 h 509692"/>
              <a:gd name="connsiteX35" fmla="*/ 262855 w 522335"/>
              <a:gd name="connsiteY35" fmla="*/ 283782 h 509692"/>
              <a:gd name="connsiteX36" fmla="*/ 281192 w 522335"/>
              <a:gd name="connsiteY36" fmla="*/ 302119 h 509692"/>
              <a:gd name="connsiteX37" fmla="*/ 281192 w 522335"/>
              <a:gd name="connsiteY37" fmla="*/ 414487 h 509692"/>
              <a:gd name="connsiteX38" fmla="*/ 382191 w 522335"/>
              <a:gd name="connsiteY38" fmla="*/ 414487 h 509692"/>
              <a:gd name="connsiteX39" fmla="*/ 363854 w 522335"/>
              <a:gd name="connsiteY39" fmla="*/ 432824 h 509692"/>
              <a:gd name="connsiteX40" fmla="*/ 345517 w 522335"/>
              <a:gd name="connsiteY40" fmla="*/ 414487 h 509692"/>
              <a:gd name="connsiteX41" fmla="*/ 345517 w 522335"/>
              <a:gd name="connsiteY41" fmla="*/ 302119 h 509692"/>
              <a:gd name="connsiteX42" fmla="*/ 363854 w 522335"/>
              <a:gd name="connsiteY42" fmla="*/ 283782 h 509692"/>
              <a:gd name="connsiteX43" fmla="*/ 382191 w 522335"/>
              <a:gd name="connsiteY43" fmla="*/ 302119 h 509692"/>
              <a:gd name="connsiteX44" fmla="*/ 382191 w 522335"/>
              <a:gd name="connsiteY44" fmla="*/ 414487 h 50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22335" h="509692">
                <a:moveTo>
                  <a:pt x="501088" y="215275"/>
                </a:moveTo>
                <a:lnTo>
                  <a:pt x="485465" y="215275"/>
                </a:lnTo>
                <a:cubicBezTo>
                  <a:pt x="485465" y="147795"/>
                  <a:pt x="448277" y="85010"/>
                  <a:pt x="386005" y="47382"/>
                </a:cubicBezTo>
                <a:cubicBezTo>
                  <a:pt x="383145" y="45695"/>
                  <a:pt x="379991" y="44889"/>
                  <a:pt x="376910" y="44815"/>
                </a:cubicBezTo>
                <a:cubicBezTo>
                  <a:pt x="373096" y="19510"/>
                  <a:pt x="351239" y="0"/>
                  <a:pt x="324980" y="0"/>
                </a:cubicBezTo>
                <a:lnTo>
                  <a:pt x="200949" y="0"/>
                </a:lnTo>
                <a:cubicBezTo>
                  <a:pt x="175351" y="0"/>
                  <a:pt x="153934" y="18557"/>
                  <a:pt x="149313" y="42835"/>
                </a:cubicBezTo>
                <a:cubicBezTo>
                  <a:pt x="146085" y="42835"/>
                  <a:pt x="142858" y="43495"/>
                  <a:pt x="139924" y="45255"/>
                </a:cubicBezTo>
                <a:cubicBezTo>
                  <a:pt x="75305" y="82589"/>
                  <a:pt x="36797" y="146182"/>
                  <a:pt x="36797" y="215348"/>
                </a:cubicBezTo>
                <a:lnTo>
                  <a:pt x="21101" y="215348"/>
                </a:lnTo>
                <a:cubicBezTo>
                  <a:pt x="7972" y="215348"/>
                  <a:pt x="-2003" y="227304"/>
                  <a:pt x="344" y="240213"/>
                </a:cubicBezTo>
                <a:lnTo>
                  <a:pt x="45599" y="492309"/>
                </a:lnTo>
                <a:cubicBezTo>
                  <a:pt x="47433" y="502358"/>
                  <a:pt x="56161" y="509692"/>
                  <a:pt x="66357" y="509692"/>
                </a:cubicBezTo>
                <a:lnTo>
                  <a:pt x="455979" y="509692"/>
                </a:lnTo>
                <a:cubicBezTo>
                  <a:pt x="466174" y="509692"/>
                  <a:pt x="474903" y="502358"/>
                  <a:pt x="476736" y="492309"/>
                </a:cubicBezTo>
                <a:lnTo>
                  <a:pt x="521992" y="240213"/>
                </a:lnTo>
                <a:cubicBezTo>
                  <a:pt x="524339" y="227304"/>
                  <a:pt x="514364" y="215348"/>
                  <a:pt x="501234" y="215348"/>
                </a:cubicBezTo>
                <a:close/>
                <a:moveTo>
                  <a:pt x="155254" y="78702"/>
                </a:moveTo>
                <a:cubicBezTo>
                  <a:pt x="164349" y="94472"/>
                  <a:pt x="181366" y="105180"/>
                  <a:pt x="200803" y="105180"/>
                </a:cubicBezTo>
                <a:lnTo>
                  <a:pt x="324833" y="105180"/>
                </a:lnTo>
                <a:cubicBezTo>
                  <a:pt x="343610" y="105180"/>
                  <a:pt x="360040" y="95205"/>
                  <a:pt x="369429" y="80315"/>
                </a:cubicBezTo>
                <a:cubicBezTo>
                  <a:pt x="419085" y="111415"/>
                  <a:pt x="448718" y="161585"/>
                  <a:pt x="448718" y="215202"/>
                </a:cubicBezTo>
                <a:lnTo>
                  <a:pt x="73325" y="215202"/>
                </a:lnTo>
                <a:cubicBezTo>
                  <a:pt x="73325" y="160338"/>
                  <a:pt x="103911" y="109581"/>
                  <a:pt x="155327" y="78628"/>
                </a:cubicBezTo>
                <a:close/>
                <a:moveTo>
                  <a:pt x="180192" y="414487"/>
                </a:moveTo>
                <a:cubicBezTo>
                  <a:pt x="180192" y="424609"/>
                  <a:pt x="171977" y="432824"/>
                  <a:pt x="161855" y="432824"/>
                </a:cubicBezTo>
                <a:cubicBezTo>
                  <a:pt x="151733" y="432824"/>
                  <a:pt x="143518" y="424609"/>
                  <a:pt x="143518" y="414487"/>
                </a:cubicBezTo>
                <a:lnTo>
                  <a:pt x="143518" y="302119"/>
                </a:lnTo>
                <a:cubicBezTo>
                  <a:pt x="143518" y="291997"/>
                  <a:pt x="151660" y="283782"/>
                  <a:pt x="161855" y="283782"/>
                </a:cubicBezTo>
                <a:cubicBezTo>
                  <a:pt x="172050" y="283782"/>
                  <a:pt x="180192" y="291997"/>
                  <a:pt x="180192" y="302119"/>
                </a:cubicBezTo>
                <a:lnTo>
                  <a:pt x="180192" y="414487"/>
                </a:lnTo>
                <a:close/>
                <a:moveTo>
                  <a:pt x="281192" y="414487"/>
                </a:moveTo>
                <a:cubicBezTo>
                  <a:pt x="281192" y="424609"/>
                  <a:pt x="272977" y="432824"/>
                  <a:pt x="262855" y="432824"/>
                </a:cubicBezTo>
                <a:cubicBezTo>
                  <a:pt x="252733" y="432824"/>
                  <a:pt x="244518" y="424609"/>
                  <a:pt x="244518" y="414487"/>
                </a:cubicBezTo>
                <a:lnTo>
                  <a:pt x="244518" y="302119"/>
                </a:lnTo>
                <a:cubicBezTo>
                  <a:pt x="244518" y="291997"/>
                  <a:pt x="252733" y="283782"/>
                  <a:pt x="262855" y="283782"/>
                </a:cubicBezTo>
                <a:cubicBezTo>
                  <a:pt x="272977" y="283782"/>
                  <a:pt x="281192" y="291997"/>
                  <a:pt x="281192" y="302119"/>
                </a:cubicBezTo>
                <a:lnTo>
                  <a:pt x="281192" y="414487"/>
                </a:lnTo>
                <a:close/>
                <a:moveTo>
                  <a:pt x="382191" y="414487"/>
                </a:moveTo>
                <a:cubicBezTo>
                  <a:pt x="382191" y="424609"/>
                  <a:pt x="374050" y="432824"/>
                  <a:pt x="363854" y="432824"/>
                </a:cubicBezTo>
                <a:cubicBezTo>
                  <a:pt x="353659" y="432824"/>
                  <a:pt x="345517" y="424609"/>
                  <a:pt x="345517" y="414487"/>
                </a:cubicBezTo>
                <a:lnTo>
                  <a:pt x="345517" y="302119"/>
                </a:lnTo>
                <a:cubicBezTo>
                  <a:pt x="345517" y="291997"/>
                  <a:pt x="353732" y="283782"/>
                  <a:pt x="363854" y="283782"/>
                </a:cubicBezTo>
                <a:cubicBezTo>
                  <a:pt x="373976" y="283782"/>
                  <a:pt x="382191" y="291997"/>
                  <a:pt x="382191" y="302119"/>
                </a:cubicBezTo>
                <a:lnTo>
                  <a:pt x="382191" y="414487"/>
                </a:lnTo>
                <a:close/>
              </a:path>
            </a:pathLst>
          </a:custGeom>
          <a:solidFill>
            <a:schemeClr val="bg1"/>
          </a:solidFill>
          <a:ln w="73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336" name="Graphique 2">
            <a:extLst>
              <a:ext uri="{FF2B5EF4-FFF2-40B4-BE49-F238E27FC236}">
                <a16:creationId xmlns:a16="http://schemas.microsoft.com/office/drawing/2014/main" id="{B294D133-47EA-DFA5-6151-602618B96EB8}"/>
              </a:ext>
            </a:extLst>
          </p:cNvPr>
          <p:cNvGrpSpPr/>
          <p:nvPr/>
        </p:nvGrpSpPr>
        <p:grpSpPr>
          <a:xfrm>
            <a:off x="4237768" y="2947077"/>
            <a:ext cx="469351" cy="539471"/>
            <a:chOff x="5261083" y="3978226"/>
            <a:chExt cx="469351" cy="539471"/>
          </a:xfrm>
          <a:solidFill>
            <a:schemeClr val="bg1"/>
          </a:solidFill>
        </p:grpSpPr>
        <p:sp>
          <p:nvSpPr>
            <p:cNvPr id="337" name="Forme libre : forme 336">
              <a:extLst>
                <a:ext uri="{FF2B5EF4-FFF2-40B4-BE49-F238E27FC236}">
                  <a16:creationId xmlns:a16="http://schemas.microsoft.com/office/drawing/2014/main" id="{534EF390-B654-241A-F3E9-2D7BE22B2A84}"/>
                </a:ext>
              </a:extLst>
            </p:cNvPr>
            <p:cNvSpPr/>
            <p:nvPr/>
          </p:nvSpPr>
          <p:spPr>
            <a:xfrm>
              <a:off x="5261083" y="4048420"/>
              <a:ext cx="469351" cy="469277"/>
            </a:xfrm>
            <a:custGeom>
              <a:avLst/>
              <a:gdLst>
                <a:gd name="connsiteX0" fmla="*/ 415514 w 469351"/>
                <a:gd name="connsiteY0" fmla="*/ 85303 h 469277"/>
                <a:gd name="connsiteX1" fmla="*/ 415514 w 469351"/>
                <a:gd name="connsiteY1" fmla="*/ 85303 h 469277"/>
                <a:gd name="connsiteX2" fmla="*/ 416321 w 469351"/>
                <a:gd name="connsiteY2" fmla="*/ 84643 h 469277"/>
                <a:gd name="connsiteX3" fmla="*/ 449988 w 469351"/>
                <a:gd name="connsiteY3" fmla="*/ 51123 h 469277"/>
                <a:gd name="connsiteX4" fmla="*/ 449988 w 469351"/>
                <a:gd name="connsiteY4" fmla="*/ 20024 h 469277"/>
                <a:gd name="connsiteX5" fmla="*/ 418888 w 469351"/>
                <a:gd name="connsiteY5" fmla="*/ 20024 h 469277"/>
                <a:gd name="connsiteX6" fmla="*/ 385222 w 469351"/>
                <a:gd name="connsiteY6" fmla="*/ 53544 h 469277"/>
                <a:gd name="connsiteX7" fmla="*/ 384635 w 469351"/>
                <a:gd name="connsiteY7" fmla="*/ 54277 h 469277"/>
                <a:gd name="connsiteX8" fmla="*/ 384635 w 469351"/>
                <a:gd name="connsiteY8" fmla="*/ 54277 h 469277"/>
                <a:gd name="connsiteX9" fmla="*/ 234492 w 469351"/>
                <a:gd name="connsiteY9" fmla="*/ 0 h 469277"/>
                <a:gd name="connsiteX10" fmla="*/ 84130 w 469351"/>
                <a:gd name="connsiteY10" fmla="*/ 54497 h 469277"/>
                <a:gd name="connsiteX11" fmla="*/ 84130 w 469351"/>
                <a:gd name="connsiteY11" fmla="*/ 54497 h 469277"/>
                <a:gd name="connsiteX12" fmla="*/ 83543 w 469351"/>
                <a:gd name="connsiteY12" fmla="*/ 53764 h 469277"/>
                <a:gd name="connsiteX13" fmla="*/ 50170 w 469351"/>
                <a:gd name="connsiteY13" fmla="*/ 20684 h 469277"/>
                <a:gd name="connsiteX14" fmla="*/ 19071 w 469351"/>
                <a:gd name="connsiteY14" fmla="*/ 20830 h 469277"/>
                <a:gd name="connsiteX15" fmla="*/ 19217 w 469351"/>
                <a:gd name="connsiteY15" fmla="*/ 51930 h 469277"/>
                <a:gd name="connsiteX16" fmla="*/ 52591 w 469351"/>
                <a:gd name="connsiteY16" fmla="*/ 85010 h 469277"/>
                <a:gd name="connsiteX17" fmla="*/ 53397 w 469351"/>
                <a:gd name="connsiteY17" fmla="*/ 85670 h 469277"/>
                <a:gd name="connsiteX18" fmla="*/ 53397 w 469351"/>
                <a:gd name="connsiteY18" fmla="*/ 85670 h 469277"/>
                <a:gd name="connsiteX19" fmla="*/ 0 w 469351"/>
                <a:gd name="connsiteY19" fmla="*/ 234639 h 469277"/>
                <a:gd name="connsiteX20" fmla="*/ 234639 w 469351"/>
                <a:gd name="connsiteY20" fmla="*/ 469278 h 469277"/>
                <a:gd name="connsiteX21" fmla="*/ 469351 w 469351"/>
                <a:gd name="connsiteY21" fmla="*/ 234639 h 469277"/>
                <a:gd name="connsiteX22" fmla="*/ 415734 w 469351"/>
                <a:gd name="connsiteY22" fmla="*/ 85377 h 469277"/>
                <a:gd name="connsiteX23" fmla="*/ 351775 w 469351"/>
                <a:gd name="connsiteY23" fmla="*/ 252902 h 469277"/>
                <a:gd name="connsiteX24" fmla="*/ 234492 w 469351"/>
                <a:gd name="connsiteY24" fmla="*/ 252902 h 469277"/>
                <a:gd name="connsiteX25" fmla="*/ 216156 w 469351"/>
                <a:gd name="connsiteY25" fmla="*/ 234565 h 469277"/>
                <a:gd name="connsiteX26" fmla="*/ 216156 w 469351"/>
                <a:gd name="connsiteY26" fmla="*/ 117209 h 469277"/>
                <a:gd name="connsiteX27" fmla="*/ 234492 w 469351"/>
                <a:gd name="connsiteY27" fmla="*/ 98872 h 469277"/>
                <a:gd name="connsiteX28" fmla="*/ 252829 w 469351"/>
                <a:gd name="connsiteY28" fmla="*/ 117209 h 469277"/>
                <a:gd name="connsiteX29" fmla="*/ 252829 w 469351"/>
                <a:gd name="connsiteY29" fmla="*/ 216229 h 469277"/>
                <a:gd name="connsiteX30" fmla="*/ 351775 w 469351"/>
                <a:gd name="connsiteY30" fmla="*/ 216229 h 469277"/>
                <a:gd name="connsiteX31" fmla="*/ 370112 w 469351"/>
                <a:gd name="connsiteY31" fmla="*/ 234565 h 469277"/>
                <a:gd name="connsiteX32" fmla="*/ 351775 w 469351"/>
                <a:gd name="connsiteY32" fmla="*/ 252902 h 46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69351" h="469277">
                  <a:moveTo>
                    <a:pt x="415514" y="85303"/>
                  </a:moveTo>
                  <a:cubicBezTo>
                    <a:pt x="415514" y="85303"/>
                    <a:pt x="415514" y="85303"/>
                    <a:pt x="415514" y="85303"/>
                  </a:cubicBezTo>
                  <a:cubicBezTo>
                    <a:pt x="415808" y="85083"/>
                    <a:pt x="416101" y="84863"/>
                    <a:pt x="416321" y="84643"/>
                  </a:cubicBezTo>
                  <a:lnTo>
                    <a:pt x="449988" y="51123"/>
                  </a:lnTo>
                  <a:cubicBezTo>
                    <a:pt x="458569" y="42542"/>
                    <a:pt x="458643" y="28605"/>
                    <a:pt x="449988" y="20024"/>
                  </a:cubicBezTo>
                  <a:cubicBezTo>
                    <a:pt x="441406" y="11442"/>
                    <a:pt x="427470" y="11369"/>
                    <a:pt x="418888" y="20024"/>
                  </a:cubicBezTo>
                  <a:lnTo>
                    <a:pt x="385222" y="53544"/>
                  </a:lnTo>
                  <a:cubicBezTo>
                    <a:pt x="385222" y="53544"/>
                    <a:pt x="384855" y="54057"/>
                    <a:pt x="384635" y="54277"/>
                  </a:cubicBezTo>
                  <a:cubicBezTo>
                    <a:pt x="384635" y="54277"/>
                    <a:pt x="384635" y="54277"/>
                    <a:pt x="384635" y="54277"/>
                  </a:cubicBezTo>
                  <a:cubicBezTo>
                    <a:pt x="343927" y="20390"/>
                    <a:pt x="291630" y="0"/>
                    <a:pt x="234492" y="0"/>
                  </a:cubicBezTo>
                  <a:cubicBezTo>
                    <a:pt x="177354" y="0"/>
                    <a:pt x="124838" y="20464"/>
                    <a:pt x="84130" y="54497"/>
                  </a:cubicBezTo>
                  <a:cubicBezTo>
                    <a:pt x="84130" y="54497"/>
                    <a:pt x="84130" y="54497"/>
                    <a:pt x="84130" y="54497"/>
                  </a:cubicBezTo>
                  <a:cubicBezTo>
                    <a:pt x="83910" y="54277"/>
                    <a:pt x="83763" y="53984"/>
                    <a:pt x="83543" y="53764"/>
                  </a:cubicBezTo>
                  <a:lnTo>
                    <a:pt x="50170" y="20684"/>
                  </a:lnTo>
                  <a:cubicBezTo>
                    <a:pt x="41515" y="12102"/>
                    <a:pt x="27579" y="12176"/>
                    <a:pt x="19071" y="20830"/>
                  </a:cubicBezTo>
                  <a:cubicBezTo>
                    <a:pt x="10489" y="29485"/>
                    <a:pt x="10562" y="43422"/>
                    <a:pt x="19217" y="51930"/>
                  </a:cubicBezTo>
                  <a:lnTo>
                    <a:pt x="52591" y="85010"/>
                  </a:lnTo>
                  <a:cubicBezTo>
                    <a:pt x="52591" y="85010"/>
                    <a:pt x="53177" y="85450"/>
                    <a:pt x="53397" y="85670"/>
                  </a:cubicBezTo>
                  <a:cubicBezTo>
                    <a:pt x="53397" y="85670"/>
                    <a:pt x="53397" y="85670"/>
                    <a:pt x="53397" y="85670"/>
                  </a:cubicBezTo>
                  <a:cubicBezTo>
                    <a:pt x="20024" y="126231"/>
                    <a:pt x="0" y="178088"/>
                    <a:pt x="0" y="234639"/>
                  </a:cubicBezTo>
                  <a:cubicBezTo>
                    <a:pt x="0" y="364244"/>
                    <a:pt x="105034" y="469278"/>
                    <a:pt x="234639" y="469278"/>
                  </a:cubicBezTo>
                  <a:cubicBezTo>
                    <a:pt x="364244" y="469278"/>
                    <a:pt x="469351" y="364244"/>
                    <a:pt x="469351" y="234639"/>
                  </a:cubicBezTo>
                  <a:cubicBezTo>
                    <a:pt x="469351" y="177941"/>
                    <a:pt x="449254" y="125938"/>
                    <a:pt x="415734" y="85377"/>
                  </a:cubicBezTo>
                  <a:close/>
                  <a:moveTo>
                    <a:pt x="351775" y="252902"/>
                  </a:moveTo>
                  <a:lnTo>
                    <a:pt x="234492" y="252902"/>
                  </a:lnTo>
                  <a:cubicBezTo>
                    <a:pt x="224297" y="252902"/>
                    <a:pt x="216156" y="244687"/>
                    <a:pt x="216156" y="234565"/>
                  </a:cubicBezTo>
                  <a:lnTo>
                    <a:pt x="216156" y="117209"/>
                  </a:lnTo>
                  <a:cubicBezTo>
                    <a:pt x="216156" y="107087"/>
                    <a:pt x="224297" y="98872"/>
                    <a:pt x="234492" y="98872"/>
                  </a:cubicBezTo>
                  <a:cubicBezTo>
                    <a:pt x="244688" y="98872"/>
                    <a:pt x="252829" y="107087"/>
                    <a:pt x="252829" y="117209"/>
                  </a:cubicBezTo>
                  <a:lnTo>
                    <a:pt x="252829" y="216229"/>
                  </a:lnTo>
                  <a:lnTo>
                    <a:pt x="351775" y="216229"/>
                  </a:lnTo>
                  <a:cubicBezTo>
                    <a:pt x="361897" y="216229"/>
                    <a:pt x="370112" y="224370"/>
                    <a:pt x="370112" y="234565"/>
                  </a:cubicBezTo>
                  <a:cubicBezTo>
                    <a:pt x="370112" y="244761"/>
                    <a:pt x="361897" y="252902"/>
                    <a:pt x="351775" y="252902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38" name="Forme libre : forme 337">
              <a:extLst>
                <a:ext uri="{FF2B5EF4-FFF2-40B4-BE49-F238E27FC236}">
                  <a16:creationId xmlns:a16="http://schemas.microsoft.com/office/drawing/2014/main" id="{40B720E6-D071-7043-82C9-F99DCDA7A492}"/>
                </a:ext>
              </a:extLst>
            </p:cNvPr>
            <p:cNvSpPr/>
            <p:nvPr/>
          </p:nvSpPr>
          <p:spPr>
            <a:xfrm>
              <a:off x="5446946" y="3978226"/>
              <a:ext cx="97258" cy="44008"/>
            </a:xfrm>
            <a:custGeom>
              <a:avLst/>
              <a:gdLst>
                <a:gd name="connsiteX0" fmla="*/ 22004 w 97258"/>
                <a:gd name="connsiteY0" fmla="*/ 44009 h 44008"/>
                <a:gd name="connsiteX1" fmla="*/ 75255 w 97258"/>
                <a:gd name="connsiteY1" fmla="*/ 44009 h 44008"/>
                <a:gd name="connsiteX2" fmla="*/ 97259 w 97258"/>
                <a:gd name="connsiteY2" fmla="*/ 22004 h 44008"/>
                <a:gd name="connsiteX3" fmla="*/ 75255 w 97258"/>
                <a:gd name="connsiteY3" fmla="*/ 0 h 44008"/>
                <a:gd name="connsiteX4" fmla="*/ 22004 w 97258"/>
                <a:gd name="connsiteY4" fmla="*/ 0 h 44008"/>
                <a:gd name="connsiteX5" fmla="*/ 0 w 97258"/>
                <a:gd name="connsiteY5" fmla="*/ 22004 h 44008"/>
                <a:gd name="connsiteX6" fmla="*/ 22004 w 97258"/>
                <a:gd name="connsiteY6" fmla="*/ 44009 h 44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258" h="44008">
                  <a:moveTo>
                    <a:pt x="22004" y="44009"/>
                  </a:moveTo>
                  <a:lnTo>
                    <a:pt x="75255" y="44009"/>
                  </a:lnTo>
                  <a:cubicBezTo>
                    <a:pt x="87430" y="44009"/>
                    <a:pt x="97259" y="34180"/>
                    <a:pt x="97259" y="22004"/>
                  </a:cubicBezTo>
                  <a:cubicBezTo>
                    <a:pt x="97259" y="9828"/>
                    <a:pt x="87430" y="0"/>
                    <a:pt x="75255" y="0"/>
                  </a:cubicBezTo>
                  <a:lnTo>
                    <a:pt x="22004" y="0"/>
                  </a:lnTo>
                  <a:cubicBezTo>
                    <a:pt x="9828" y="0"/>
                    <a:pt x="0" y="9828"/>
                    <a:pt x="0" y="22004"/>
                  </a:cubicBezTo>
                  <a:cubicBezTo>
                    <a:pt x="0" y="34180"/>
                    <a:pt x="9828" y="44009"/>
                    <a:pt x="22004" y="44009"/>
                  </a:cubicBezTo>
                  <a:close/>
                </a:path>
              </a:pathLst>
            </a:custGeom>
            <a:grpFill/>
            <a:ln w="7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339" name="Forme libre : forme 338">
            <a:extLst>
              <a:ext uri="{FF2B5EF4-FFF2-40B4-BE49-F238E27FC236}">
                <a16:creationId xmlns:a16="http://schemas.microsoft.com/office/drawing/2014/main" id="{B13FE6E3-7674-1088-AFD9-CA42EB153F2E}"/>
              </a:ext>
            </a:extLst>
          </p:cNvPr>
          <p:cNvSpPr/>
          <p:nvPr/>
        </p:nvSpPr>
        <p:spPr>
          <a:xfrm>
            <a:off x="5269932" y="2971830"/>
            <a:ext cx="569764" cy="489962"/>
          </a:xfrm>
          <a:custGeom>
            <a:avLst/>
            <a:gdLst>
              <a:gd name="connsiteX0" fmla="*/ 504045 w 569764"/>
              <a:gd name="connsiteY0" fmla="*/ 70781 h 489962"/>
              <a:gd name="connsiteX1" fmla="*/ 449254 w 569764"/>
              <a:gd name="connsiteY1" fmla="*/ 70781 h 489962"/>
              <a:gd name="connsiteX2" fmla="*/ 449254 w 569764"/>
              <a:gd name="connsiteY2" fmla="*/ 58532 h 489962"/>
              <a:gd name="connsiteX3" fmla="*/ 390796 w 569764"/>
              <a:gd name="connsiteY3" fmla="*/ 0 h 489962"/>
              <a:gd name="connsiteX4" fmla="*/ 58532 w 569764"/>
              <a:gd name="connsiteY4" fmla="*/ 0 h 489962"/>
              <a:gd name="connsiteX5" fmla="*/ 0 w 569764"/>
              <a:gd name="connsiteY5" fmla="*/ 58532 h 489962"/>
              <a:gd name="connsiteX6" fmla="*/ 0 w 569764"/>
              <a:gd name="connsiteY6" fmla="*/ 254296 h 489962"/>
              <a:gd name="connsiteX7" fmla="*/ 58532 w 569764"/>
              <a:gd name="connsiteY7" fmla="*/ 312754 h 489962"/>
              <a:gd name="connsiteX8" fmla="*/ 75035 w 569764"/>
              <a:gd name="connsiteY8" fmla="*/ 312754 h 489962"/>
              <a:gd name="connsiteX9" fmla="*/ 75035 w 569764"/>
              <a:gd name="connsiteY9" fmla="*/ 397177 h 489962"/>
              <a:gd name="connsiteX10" fmla="*/ 79436 w 569764"/>
              <a:gd name="connsiteY10" fmla="*/ 403925 h 489962"/>
              <a:gd name="connsiteX11" fmla="*/ 82370 w 569764"/>
              <a:gd name="connsiteY11" fmla="*/ 404512 h 489962"/>
              <a:gd name="connsiteX12" fmla="*/ 87357 w 569764"/>
              <a:gd name="connsiteY12" fmla="*/ 402532 h 489962"/>
              <a:gd name="connsiteX13" fmla="*/ 119630 w 569764"/>
              <a:gd name="connsiteY13" fmla="*/ 372459 h 489962"/>
              <a:gd name="connsiteX14" fmla="*/ 171780 w 569764"/>
              <a:gd name="connsiteY14" fmla="*/ 398204 h 489962"/>
              <a:gd name="connsiteX15" fmla="*/ 375906 w 569764"/>
              <a:gd name="connsiteY15" fmla="*/ 398204 h 489962"/>
              <a:gd name="connsiteX16" fmla="*/ 470158 w 569764"/>
              <a:gd name="connsiteY16" fmla="*/ 486001 h 489962"/>
              <a:gd name="connsiteX17" fmla="*/ 480134 w 569764"/>
              <a:gd name="connsiteY17" fmla="*/ 489962 h 489962"/>
              <a:gd name="connsiteX18" fmla="*/ 486001 w 569764"/>
              <a:gd name="connsiteY18" fmla="*/ 488715 h 489962"/>
              <a:gd name="connsiteX19" fmla="*/ 494803 w 569764"/>
              <a:gd name="connsiteY19" fmla="*/ 475293 h 489962"/>
              <a:gd name="connsiteX20" fmla="*/ 494803 w 569764"/>
              <a:gd name="connsiteY20" fmla="*/ 398204 h 489962"/>
              <a:gd name="connsiteX21" fmla="*/ 503971 w 569764"/>
              <a:gd name="connsiteY21" fmla="*/ 398204 h 489962"/>
              <a:gd name="connsiteX22" fmla="*/ 569765 w 569764"/>
              <a:gd name="connsiteY22" fmla="*/ 332411 h 489962"/>
              <a:gd name="connsiteX23" fmla="*/ 569765 w 569764"/>
              <a:gd name="connsiteY23" fmla="*/ 136647 h 489962"/>
              <a:gd name="connsiteX24" fmla="*/ 503971 w 569764"/>
              <a:gd name="connsiteY24" fmla="*/ 70854 h 489962"/>
              <a:gd name="connsiteX25" fmla="*/ 540498 w 569764"/>
              <a:gd name="connsiteY25" fmla="*/ 332338 h 489962"/>
              <a:gd name="connsiteX26" fmla="*/ 504045 w 569764"/>
              <a:gd name="connsiteY26" fmla="*/ 368792 h 489962"/>
              <a:gd name="connsiteX27" fmla="*/ 480207 w 569764"/>
              <a:gd name="connsiteY27" fmla="*/ 368792 h 489962"/>
              <a:gd name="connsiteX28" fmla="*/ 465537 w 569764"/>
              <a:gd name="connsiteY28" fmla="*/ 383461 h 489962"/>
              <a:gd name="connsiteX29" fmla="*/ 465537 w 569764"/>
              <a:gd name="connsiteY29" fmla="*/ 441479 h 489962"/>
              <a:gd name="connsiteX30" fmla="*/ 391750 w 569764"/>
              <a:gd name="connsiteY30" fmla="*/ 372753 h 489962"/>
              <a:gd name="connsiteX31" fmla="*/ 381775 w 569764"/>
              <a:gd name="connsiteY31" fmla="*/ 368792 h 489962"/>
              <a:gd name="connsiteX32" fmla="*/ 171854 w 569764"/>
              <a:gd name="connsiteY32" fmla="*/ 368792 h 489962"/>
              <a:gd name="connsiteX33" fmla="*/ 141341 w 569764"/>
              <a:gd name="connsiteY33" fmla="*/ 352215 h 489962"/>
              <a:gd name="connsiteX34" fmla="*/ 183736 w 569764"/>
              <a:gd name="connsiteY34" fmla="*/ 312681 h 489962"/>
              <a:gd name="connsiteX35" fmla="*/ 390870 w 569764"/>
              <a:gd name="connsiteY35" fmla="*/ 312681 h 489962"/>
              <a:gd name="connsiteX36" fmla="*/ 449327 w 569764"/>
              <a:gd name="connsiteY36" fmla="*/ 254223 h 489962"/>
              <a:gd name="connsiteX37" fmla="*/ 449327 w 569764"/>
              <a:gd name="connsiteY37" fmla="*/ 100046 h 489962"/>
              <a:gd name="connsiteX38" fmla="*/ 504118 w 569764"/>
              <a:gd name="connsiteY38" fmla="*/ 100046 h 489962"/>
              <a:gd name="connsiteX39" fmla="*/ 540572 w 569764"/>
              <a:gd name="connsiteY39" fmla="*/ 136500 h 489962"/>
              <a:gd name="connsiteX40" fmla="*/ 540572 w 569764"/>
              <a:gd name="connsiteY40" fmla="*/ 332265 h 489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69764" h="489962">
                <a:moveTo>
                  <a:pt x="504045" y="70781"/>
                </a:moveTo>
                <a:lnTo>
                  <a:pt x="449254" y="70781"/>
                </a:lnTo>
                <a:lnTo>
                  <a:pt x="449254" y="58532"/>
                </a:lnTo>
                <a:cubicBezTo>
                  <a:pt x="449254" y="26259"/>
                  <a:pt x="422996" y="0"/>
                  <a:pt x="390796" y="0"/>
                </a:cubicBezTo>
                <a:lnTo>
                  <a:pt x="58532" y="0"/>
                </a:lnTo>
                <a:cubicBezTo>
                  <a:pt x="26259" y="0"/>
                  <a:pt x="0" y="26259"/>
                  <a:pt x="0" y="58532"/>
                </a:cubicBezTo>
                <a:lnTo>
                  <a:pt x="0" y="254296"/>
                </a:lnTo>
                <a:cubicBezTo>
                  <a:pt x="0" y="286496"/>
                  <a:pt x="26259" y="312754"/>
                  <a:pt x="58532" y="312754"/>
                </a:cubicBezTo>
                <a:lnTo>
                  <a:pt x="75035" y="312754"/>
                </a:lnTo>
                <a:lnTo>
                  <a:pt x="75035" y="397177"/>
                </a:lnTo>
                <a:cubicBezTo>
                  <a:pt x="75035" y="400111"/>
                  <a:pt x="76795" y="402752"/>
                  <a:pt x="79436" y="403925"/>
                </a:cubicBezTo>
                <a:cubicBezTo>
                  <a:pt x="80389" y="404365"/>
                  <a:pt x="81343" y="404512"/>
                  <a:pt x="82370" y="404512"/>
                </a:cubicBezTo>
                <a:cubicBezTo>
                  <a:pt x="84203" y="404512"/>
                  <a:pt x="85964" y="403852"/>
                  <a:pt x="87357" y="402532"/>
                </a:cubicBezTo>
                <a:lnTo>
                  <a:pt x="119630" y="372459"/>
                </a:lnTo>
                <a:cubicBezTo>
                  <a:pt x="131953" y="388522"/>
                  <a:pt x="151023" y="398204"/>
                  <a:pt x="171780" y="398204"/>
                </a:cubicBezTo>
                <a:lnTo>
                  <a:pt x="375906" y="398204"/>
                </a:lnTo>
                <a:lnTo>
                  <a:pt x="470158" y="486001"/>
                </a:lnTo>
                <a:cubicBezTo>
                  <a:pt x="472946" y="488569"/>
                  <a:pt x="476540" y="489962"/>
                  <a:pt x="480134" y="489962"/>
                </a:cubicBezTo>
                <a:cubicBezTo>
                  <a:pt x="482114" y="489962"/>
                  <a:pt x="484094" y="489595"/>
                  <a:pt x="486001" y="488715"/>
                </a:cubicBezTo>
                <a:cubicBezTo>
                  <a:pt x="491356" y="486368"/>
                  <a:pt x="494803" y="481087"/>
                  <a:pt x="494803" y="475293"/>
                </a:cubicBezTo>
                <a:lnTo>
                  <a:pt x="494803" y="398204"/>
                </a:lnTo>
                <a:lnTo>
                  <a:pt x="503971" y="398204"/>
                </a:lnTo>
                <a:cubicBezTo>
                  <a:pt x="540279" y="398204"/>
                  <a:pt x="569765" y="368645"/>
                  <a:pt x="569765" y="332411"/>
                </a:cubicBezTo>
                <a:lnTo>
                  <a:pt x="569765" y="136647"/>
                </a:lnTo>
                <a:cubicBezTo>
                  <a:pt x="569765" y="100340"/>
                  <a:pt x="540205" y="70854"/>
                  <a:pt x="503971" y="70854"/>
                </a:cubicBezTo>
                <a:close/>
                <a:moveTo>
                  <a:pt x="540498" y="332338"/>
                </a:moveTo>
                <a:cubicBezTo>
                  <a:pt x="540498" y="352436"/>
                  <a:pt x="524142" y="368792"/>
                  <a:pt x="504045" y="368792"/>
                </a:cubicBezTo>
                <a:lnTo>
                  <a:pt x="480207" y="368792"/>
                </a:lnTo>
                <a:cubicBezTo>
                  <a:pt x="472139" y="368792"/>
                  <a:pt x="465537" y="375393"/>
                  <a:pt x="465537" y="383461"/>
                </a:cubicBezTo>
                <a:lnTo>
                  <a:pt x="465537" y="441479"/>
                </a:lnTo>
                <a:lnTo>
                  <a:pt x="391750" y="372753"/>
                </a:lnTo>
                <a:cubicBezTo>
                  <a:pt x="389036" y="370186"/>
                  <a:pt x="385442" y="368792"/>
                  <a:pt x="381775" y="368792"/>
                </a:cubicBezTo>
                <a:lnTo>
                  <a:pt x="171854" y="368792"/>
                </a:lnTo>
                <a:cubicBezTo>
                  <a:pt x="159385" y="368792"/>
                  <a:pt x="148016" y="362484"/>
                  <a:pt x="141341" y="352215"/>
                </a:cubicBezTo>
                <a:lnTo>
                  <a:pt x="183736" y="312681"/>
                </a:lnTo>
                <a:lnTo>
                  <a:pt x="390870" y="312681"/>
                </a:lnTo>
                <a:cubicBezTo>
                  <a:pt x="423142" y="312681"/>
                  <a:pt x="449327" y="286423"/>
                  <a:pt x="449327" y="254223"/>
                </a:cubicBezTo>
                <a:lnTo>
                  <a:pt x="449327" y="100046"/>
                </a:lnTo>
                <a:lnTo>
                  <a:pt x="504118" y="100046"/>
                </a:lnTo>
                <a:cubicBezTo>
                  <a:pt x="524215" y="100046"/>
                  <a:pt x="540572" y="116403"/>
                  <a:pt x="540572" y="136500"/>
                </a:cubicBezTo>
                <a:lnTo>
                  <a:pt x="540572" y="332265"/>
                </a:lnTo>
                <a:close/>
              </a:path>
            </a:pathLst>
          </a:custGeom>
          <a:solidFill>
            <a:schemeClr val="bg1"/>
          </a:solidFill>
          <a:ln w="733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45" name="Forme libre : forme 344">
            <a:extLst>
              <a:ext uri="{FF2B5EF4-FFF2-40B4-BE49-F238E27FC236}">
                <a16:creationId xmlns:a16="http://schemas.microsoft.com/office/drawing/2014/main" id="{724AC38C-D9F9-EAEE-07CE-36FF242FE18A}"/>
              </a:ext>
            </a:extLst>
          </p:cNvPr>
          <p:cNvSpPr/>
          <p:nvPr/>
        </p:nvSpPr>
        <p:spPr>
          <a:xfrm>
            <a:off x="9638303" y="3005731"/>
            <a:ext cx="491990" cy="422157"/>
          </a:xfrm>
          <a:custGeom>
            <a:avLst/>
            <a:gdLst>
              <a:gd name="connsiteX0" fmla="*/ 434372 w 491990"/>
              <a:gd name="connsiteY0" fmla="*/ 179036 h 422157"/>
              <a:gd name="connsiteX1" fmla="*/ 491991 w 491990"/>
              <a:gd name="connsiteY1" fmla="*/ 179036 h 422157"/>
              <a:gd name="connsiteX2" fmla="*/ 245995 w 491990"/>
              <a:gd name="connsiteY2" fmla="*/ 0 h 422157"/>
              <a:gd name="connsiteX3" fmla="*/ 0 w 491990"/>
              <a:gd name="connsiteY3" fmla="*/ 179036 h 422157"/>
              <a:gd name="connsiteX4" fmla="*/ 57619 w 491990"/>
              <a:gd name="connsiteY4" fmla="*/ 179036 h 422157"/>
              <a:gd name="connsiteX5" fmla="*/ 57619 w 491990"/>
              <a:gd name="connsiteY5" fmla="*/ 389612 h 422157"/>
              <a:gd name="connsiteX6" fmla="*/ 8047 w 491990"/>
              <a:gd name="connsiteY6" fmla="*/ 389612 h 422157"/>
              <a:gd name="connsiteX7" fmla="*/ 8047 w 491990"/>
              <a:gd name="connsiteY7" fmla="*/ 422158 h 422157"/>
              <a:gd name="connsiteX8" fmla="*/ 479202 w 491990"/>
              <a:gd name="connsiteY8" fmla="*/ 422158 h 422157"/>
              <a:gd name="connsiteX9" fmla="*/ 479202 w 491990"/>
              <a:gd name="connsiteY9" fmla="*/ 389612 h 422157"/>
              <a:gd name="connsiteX10" fmla="*/ 434444 w 491990"/>
              <a:gd name="connsiteY10" fmla="*/ 389612 h 422157"/>
              <a:gd name="connsiteX11" fmla="*/ 434444 w 491990"/>
              <a:gd name="connsiteY11" fmla="*/ 179036 h 422157"/>
              <a:gd name="connsiteX12" fmla="*/ 283714 w 491990"/>
              <a:gd name="connsiteY12" fmla="*/ 310871 h 422157"/>
              <a:gd name="connsiteX13" fmla="*/ 283714 w 491990"/>
              <a:gd name="connsiteY13" fmla="*/ 244630 h 422157"/>
              <a:gd name="connsiteX14" fmla="*/ 343704 w 491990"/>
              <a:gd name="connsiteY14" fmla="*/ 244630 h 422157"/>
              <a:gd name="connsiteX15" fmla="*/ 343704 w 491990"/>
              <a:gd name="connsiteY15" fmla="*/ 310871 h 422157"/>
              <a:gd name="connsiteX16" fmla="*/ 283714 w 491990"/>
              <a:gd name="connsiteY16" fmla="*/ 310871 h 422157"/>
              <a:gd name="connsiteX17" fmla="*/ 133846 w 491990"/>
              <a:gd name="connsiteY17" fmla="*/ 244343 h 422157"/>
              <a:gd name="connsiteX18" fmla="*/ 212516 w 491990"/>
              <a:gd name="connsiteY18" fmla="*/ 244343 h 422157"/>
              <a:gd name="connsiteX19" fmla="*/ 212516 w 491990"/>
              <a:gd name="connsiteY19" fmla="*/ 389612 h 422157"/>
              <a:gd name="connsiteX20" fmla="*/ 133846 w 491990"/>
              <a:gd name="connsiteY20" fmla="*/ 389612 h 422157"/>
              <a:gd name="connsiteX21" fmla="*/ 133846 w 491990"/>
              <a:gd name="connsiteY21" fmla="*/ 244343 h 422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91990" h="422157">
                <a:moveTo>
                  <a:pt x="434372" y="179036"/>
                </a:moveTo>
                <a:lnTo>
                  <a:pt x="491991" y="179036"/>
                </a:lnTo>
                <a:lnTo>
                  <a:pt x="245995" y="0"/>
                </a:lnTo>
                <a:lnTo>
                  <a:pt x="0" y="179036"/>
                </a:lnTo>
                <a:lnTo>
                  <a:pt x="57619" y="179036"/>
                </a:lnTo>
                <a:lnTo>
                  <a:pt x="57619" y="389612"/>
                </a:lnTo>
                <a:lnTo>
                  <a:pt x="8047" y="389612"/>
                </a:lnTo>
                <a:lnTo>
                  <a:pt x="8047" y="422158"/>
                </a:lnTo>
                <a:lnTo>
                  <a:pt x="479202" y="422158"/>
                </a:lnTo>
                <a:lnTo>
                  <a:pt x="479202" y="389612"/>
                </a:lnTo>
                <a:lnTo>
                  <a:pt x="434444" y="389612"/>
                </a:lnTo>
                <a:lnTo>
                  <a:pt x="434444" y="179036"/>
                </a:lnTo>
                <a:close/>
                <a:moveTo>
                  <a:pt x="283714" y="310871"/>
                </a:moveTo>
                <a:lnTo>
                  <a:pt x="283714" y="244630"/>
                </a:lnTo>
                <a:lnTo>
                  <a:pt x="343704" y="244630"/>
                </a:lnTo>
                <a:lnTo>
                  <a:pt x="343704" y="310871"/>
                </a:lnTo>
                <a:lnTo>
                  <a:pt x="283714" y="310871"/>
                </a:lnTo>
                <a:close/>
                <a:moveTo>
                  <a:pt x="133846" y="244343"/>
                </a:moveTo>
                <a:lnTo>
                  <a:pt x="212516" y="244343"/>
                </a:lnTo>
                <a:lnTo>
                  <a:pt x="212516" y="389612"/>
                </a:lnTo>
                <a:lnTo>
                  <a:pt x="133846" y="389612"/>
                </a:lnTo>
                <a:lnTo>
                  <a:pt x="133846" y="244343"/>
                </a:lnTo>
                <a:close/>
              </a:path>
            </a:pathLst>
          </a:custGeom>
          <a:solidFill>
            <a:schemeClr val="bg1"/>
          </a:solidFill>
          <a:ln w="71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46" name="Forme libre : forme 345">
            <a:extLst>
              <a:ext uri="{FF2B5EF4-FFF2-40B4-BE49-F238E27FC236}">
                <a16:creationId xmlns:a16="http://schemas.microsoft.com/office/drawing/2014/main" id="{E533676B-1A08-8355-D23B-ADCA532FF367}"/>
              </a:ext>
            </a:extLst>
          </p:cNvPr>
          <p:cNvSpPr/>
          <p:nvPr/>
        </p:nvSpPr>
        <p:spPr>
          <a:xfrm>
            <a:off x="3182765" y="5140230"/>
            <a:ext cx="414614" cy="510310"/>
          </a:xfrm>
          <a:custGeom>
            <a:avLst/>
            <a:gdLst>
              <a:gd name="connsiteX0" fmla="*/ 331131 w 414614"/>
              <a:gd name="connsiteY0" fmla="*/ 477765 h 510310"/>
              <a:gd name="connsiteX1" fmla="*/ 331131 w 414614"/>
              <a:gd name="connsiteY1" fmla="*/ 0 h 510310"/>
              <a:gd name="connsiteX2" fmla="*/ 83411 w 414614"/>
              <a:gd name="connsiteY2" fmla="*/ 0 h 510310"/>
              <a:gd name="connsiteX3" fmla="*/ 83411 w 414614"/>
              <a:gd name="connsiteY3" fmla="*/ 477765 h 510310"/>
              <a:gd name="connsiteX4" fmla="*/ 0 w 414614"/>
              <a:gd name="connsiteY4" fmla="*/ 477765 h 510310"/>
              <a:gd name="connsiteX5" fmla="*/ 0 w 414614"/>
              <a:gd name="connsiteY5" fmla="*/ 510311 h 510310"/>
              <a:gd name="connsiteX6" fmla="*/ 414614 w 414614"/>
              <a:gd name="connsiteY6" fmla="*/ 510311 h 510310"/>
              <a:gd name="connsiteX7" fmla="*/ 414614 w 414614"/>
              <a:gd name="connsiteY7" fmla="*/ 477765 h 510310"/>
              <a:gd name="connsiteX8" fmla="*/ 331203 w 414614"/>
              <a:gd name="connsiteY8" fmla="*/ 477765 h 510310"/>
              <a:gd name="connsiteX9" fmla="*/ 224155 w 414614"/>
              <a:gd name="connsiteY9" fmla="*/ 57476 h 510310"/>
              <a:gd name="connsiteX10" fmla="*/ 269273 w 414614"/>
              <a:gd name="connsiteY10" fmla="*/ 57476 h 510310"/>
              <a:gd name="connsiteX11" fmla="*/ 269273 w 414614"/>
              <a:gd name="connsiteY11" fmla="*/ 102594 h 510310"/>
              <a:gd name="connsiteX12" fmla="*/ 224155 w 414614"/>
              <a:gd name="connsiteY12" fmla="*/ 102594 h 510310"/>
              <a:gd name="connsiteX13" fmla="*/ 224155 w 414614"/>
              <a:gd name="connsiteY13" fmla="*/ 57476 h 510310"/>
              <a:gd name="connsiteX14" fmla="*/ 224155 w 414614"/>
              <a:gd name="connsiteY14" fmla="*/ 138085 h 510310"/>
              <a:gd name="connsiteX15" fmla="*/ 269273 w 414614"/>
              <a:gd name="connsiteY15" fmla="*/ 138085 h 510310"/>
              <a:gd name="connsiteX16" fmla="*/ 269273 w 414614"/>
              <a:gd name="connsiteY16" fmla="*/ 183203 h 510310"/>
              <a:gd name="connsiteX17" fmla="*/ 224155 w 414614"/>
              <a:gd name="connsiteY17" fmla="*/ 183203 h 510310"/>
              <a:gd name="connsiteX18" fmla="*/ 224155 w 414614"/>
              <a:gd name="connsiteY18" fmla="*/ 138085 h 510310"/>
              <a:gd name="connsiteX19" fmla="*/ 224155 w 414614"/>
              <a:gd name="connsiteY19" fmla="*/ 218766 h 510310"/>
              <a:gd name="connsiteX20" fmla="*/ 269273 w 414614"/>
              <a:gd name="connsiteY20" fmla="*/ 218766 h 510310"/>
              <a:gd name="connsiteX21" fmla="*/ 269273 w 414614"/>
              <a:gd name="connsiteY21" fmla="*/ 263884 h 510310"/>
              <a:gd name="connsiteX22" fmla="*/ 224155 w 414614"/>
              <a:gd name="connsiteY22" fmla="*/ 263884 h 510310"/>
              <a:gd name="connsiteX23" fmla="*/ 224155 w 414614"/>
              <a:gd name="connsiteY23" fmla="*/ 218766 h 510310"/>
              <a:gd name="connsiteX24" fmla="*/ 224155 w 414614"/>
              <a:gd name="connsiteY24" fmla="*/ 299376 h 510310"/>
              <a:gd name="connsiteX25" fmla="*/ 269273 w 414614"/>
              <a:gd name="connsiteY25" fmla="*/ 299376 h 510310"/>
              <a:gd name="connsiteX26" fmla="*/ 269273 w 414614"/>
              <a:gd name="connsiteY26" fmla="*/ 344494 h 510310"/>
              <a:gd name="connsiteX27" fmla="*/ 224155 w 414614"/>
              <a:gd name="connsiteY27" fmla="*/ 344494 h 510310"/>
              <a:gd name="connsiteX28" fmla="*/ 224155 w 414614"/>
              <a:gd name="connsiteY28" fmla="*/ 299376 h 510310"/>
              <a:gd name="connsiteX29" fmla="*/ 144623 w 414614"/>
              <a:gd name="connsiteY29" fmla="*/ 57476 h 510310"/>
              <a:gd name="connsiteX30" fmla="*/ 189741 w 414614"/>
              <a:gd name="connsiteY30" fmla="*/ 57476 h 510310"/>
              <a:gd name="connsiteX31" fmla="*/ 189741 w 414614"/>
              <a:gd name="connsiteY31" fmla="*/ 102594 h 510310"/>
              <a:gd name="connsiteX32" fmla="*/ 144623 w 414614"/>
              <a:gd name="connsiteY32" fmla="*/ 102594 h 510310"/>
              <a:gd name="connsiteX33" fmla="*/ 144623 w 414614"/>
              <a:gd name="connsiteY33" fmla="*/ 57476 h 510310"/>
              <a:gd name="connsiteX34" fmla="*/ 144623 w 414614"/>
              <a:gd name="connsiteY34" fmla="*/ 138085 h 510310"/>
              <a:gd name="connsiteX35" fmla="*/ 189741 w 414614"/>
              <a:gd name="connsiteY35" fmla="*/ 138085 h 510310"/>
              <a:gd name="connsiteX36" fmla="*/ 189741 w 414614"/>
              <a:gd name="connsiteY36" fmla="*/ 183203 h 510310"/>
              <a:gd name="connsiteX37" fmla="*/ 144623 w 414614"/>
              <a:gd name="connsiteY37" fmla="*/ 183203 h 510310"/>
              <a:gd name="connsiteX38" fmla="*/ 144623 w 414614"/>
              <a:gd name="connsiteY38" fmla="*/ 138085 h 510310"/>
              <a:gd name="connsiteX39" fmla="*/ 144623 w 414614"/>
              <a:gd name="connsiteY39" fmla="*/ 218766 h 510310"/>
              <a:gd name="connsiteX40" fmla="*/ 189741 w 414614"/>
              <a:gd name="connsiteY40" fmla="*/ 218766 h 510310"/>
              <a:gd name="connsiteX41" fmla="*/ 189741 w 414614"/>
              <a:gd name="connsiteY41" fmla="*/ 263884 h 510310"/>
              <a:gd name="connsiteX42" fmla="*/ 144623 w 414614"/>
              <a:gd name="connsiteY42" fmla="*/ 263884 h 510310"/>
              <a:gd name="connsiteX43" fmla="*/ 144623 w 414614"/>
              <a:gd name="connsiteY43" fmla="*/ 218766 h 510310"/>
              <a:gd name="connsiteX44" fmla="*/ 144623 w 414614"/>
              <a:gd name="connsiteY44" fmla="*/ 299376 h 510310"/>
              <a:gd name="connsiteX45" fmla="*/ 189741 w 414614"/>
              <a:gd name="connsiteY45" fmla="*/ 299376 h 510310"/>
              <a:gd name="connsiteX46" fmla="*/ 189741 w 414614"/>
              <a:gd name="connsiteY46" fmla="*/ 344494 h 510310"/>
              <a:gd name="connsiteX47" fmla="*/ 144623 w 414614"/>
              <a:gd name="connsiteY47" fmla="*/ 344494 h 510310"/>
              <a:gd name="connsiteX48" fmla="*/ 144623 w 414614"/>
              <a:gd name="connsiteY48" fmla="*/ 299376 h 510310"/>
              <a:gd name="connsiteX49" fmla="*/ 175947 w 414614"/>
              <a:gd name="connsiteY49" fmla="*/ 397228 h 510310"/>
              <a:gd name="connsiteX50" fmla="*/ 237949 w 414614"/>
              <a:gd name="connsiteY50" fmla="*/ 397228 h 510310"/>
              <a:gd name="connsiteX51" fmla="*/ 237949 w 414614"/>
              <a:gd name="connsiteY51" fmla="*/ 477694 h 510310"/>
              <a:gd name="connsiteX52" fmla="*/ 175947 w 414614"/>
              <a:gd name="connsiteY52" fmla="*/ 477694 h 510310"/>
              <a:gd name="connsiteX53" fmla="*/ 175947 w 414614"/>
              <a:gd name="connsiteY53" fmla="*/ 397228 h 51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14614" h="510310">
                <a:moveTo>
                  <a:pt x="331131" y="477765"/>
                </a:moveTo>
                <a:lnTo>
                  <a:pt x="331131" y="0"/>
                </a:lnTo>
                <a:lnTo>
                  <a:pt x="83411" y="0"/>
                </a:lnTo>
                <a:lnTo>
                  <a:pt x="83411" y="477765"/>
                </a:lnTo>
                <a:lnTo>
                  <a:pt x="0" y="477765"/>
                </a:lnTo>
                <a:lnTo>
                  <a:pt x="0" y="510311"/>
                </a:lnTo>
                <a:lnTo>
                  <a:pt x="414614" y="510311"/>
                </a:lnTo>
                <a:lnTo>
                  <a:pt x="414614" y="477765"/>
                </a:lnTo>
                <a:lnTo>
                  <a:pt x="331203" y="477765"/>
                </a:lnTo>
                <a:close/>
                <a:moveTo>
                  <a:pt x="224155" y="57476"/>
                </a:moveTo>
                <a:lnTo>
                  <a:pt x="269273" y="57476"/>
                </a:lnTo>
                <a:lnTo>
                  <a:pt x="269273" y="102594"/>
                </a:lnTo>
                <a:lnTo>
                  <a:pt x="224155" y="102594"/>
                </a:lnTo>
                <a:lnTo>
                  <a:pt x="224155" y="57476"/>
                </a:lnTo>
                <a:close/>
                <a:moveTo>
                  <a:pt x="224155" y="138085"/>
                </a:moveTo>
                <a:lnTo>
                  <a:pt x="269273" y="138085"/>
                </a:lnTo>
                <a:lnTo>
                  <a:pt x="269273" y="183203"/>
                </a:lnTo>
                <a:lnTo>
                  <a:pt x="224155" y="183203"/>
                </a:lnTo>
                <a:lnTo>
                  <a:pt x="224155" y="138085"/>
                </a:lnTo>
                <a:close/>
                <a:moveTo>
                  <a:pt x="224155" y="218766"/>
                </a:moveTo>
                <a:lnTo>
                  <a:pt x="269273" y="218766"/>
                </a:lnTo>
                <a:lnTo>
                  <a:pt x="269273" y="263884"/>
                </a:lnTo>
                <a:lnTo>
                  <a:pt x="224155" y="263884"/>
                </a:lnTo>
                <a:lnTo>
                  <a:pt x="224155" y="218766"/>
                </a:lnTo>
                <a:close/>
                <a:moveTo>
                  <a:pt x="224155" y="299376"/>
                </a:moveTo>
                <a:lnTo>
                  <a:pt x="269273" y="299376"/>
                </a:lnTo>
                <a:lnTo>
                  <a:pt x="269273" y="344494"/>
                </a:lnTo>
                <a:lnTo>
                  <a:pt x="224155" y="344494"/>
                </a:lnTo>
                <a:lnTo>
                  <a:pt x="224155" y="299376"/>
                </a:lnTo>
                <a:close/>
                <a:moveTo>
                  <a:pt x="144623" y="57476"/>
                </a:moveTo>
                <a:lnTo>
                  <a:pt x="189741" y="57476"/>
                </a:lnTo>
                <a:lnTo>
                  <a:pt x="189741" y="102594"/>
                </a:lnTo>
                <a:lnTo>
                  <a:pt x="144623" y="102594"/>
                </a:lnTo>
                <a:lnTo>
                  <a:pt x="144623" y="57476"/>
                </a:lnTo>
                <a:close/>
                <a:moveTo>
                  <a:pt x="144623" y="138085"/>
                </a:moveTo>
                <a:lnTo>
                  <a:pt x="189741" y="138085"/>
                </a:lnTo>
                <a:lnTo>
                  <a:pt x="189741" y="183203"/>
                </a:lnTo>
                <a:lnTo>
                  <a:pt x="144623" y="183203"/>
                </a:lnTo>
                <a:lnTo>
                  <a:pt x="144623" y="138085"/>
                </a:lnTo>
                <a:close/>
                <a:moveTo>
                  <a:pt x="144623" y="218766"/>
                </a:moveTo>
                <a:lnTo>
                  <a:pt x="189741" y="218766"/>
                </a:lnTo>
                <a:lnTo>
                  <a:pt x="189741" y="263884"/>
                </a:lnTo>
                <a:lnTo>
                  <a:pt x="144623" y="263884"/>
                </a:lnTo>
                <a:lnTo>
                  <a:pt x="144623" y="218766"/>
                </a:lnTo>
                <a:close/>
                <a:moveTo>
                  <a:pt x="144623" y="299376"/>
                </a:moveTo>
                <a:lnTo>
                  <a:pt x="189741" y="299376"/>
                </a:lnTo>
                <a:lnTo>
                  <a:pt x="189741" y="344494"/>
                </a:lnTo>
                <a:lnTo>
                  <a:pt x="144623" y="344494"/>
                </a:lnTo>
                <a:lnTo>
                  <a:pt x="144623" y="299376"/>
                </a:lnTo>
                <a:close/>
                <a:moveTo>
                  <a:pt x="175947" y="397228"/>
                </a:moveTo>
                <a:lnTo>
                  <a:pt x="237949" y="397228"/>
                </a:lnTo>
                <a:lnTo>
                  <a:pt x="237949" y="477694"/>
                </a:lnTo>
                <a:lnTo>
                  <a:pt x="175947" y="477694"/>
                </a:lnTo>
                <a:lnTo>
                  <a:pt x="175947" y="397228"/>
                </a:lnTo>
                <a:close/>
              </a:path>
            </a:pathLst>
          </a:custGeom>
          <a:solidFill>
            <a:schemeClr val="bg1"/>
          </a:solidFill>
          <a:ln w="71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47" name="Forme libre : forme 346">
            <a:extLst>
              <a:ext uri="{FF2B5EF4-FFF2-40B4-BE49-F238E27FC236}">
                <a16:creationId xmlns:a16="http://schemas.microsoft.com/office/drawing/2014/main" id="{25EDE8AB-7C08-31F2-403A-0D5D9E296B4F}"/>
              </a:ext>
            </a:extLst>
          </p:cNvPr>
          <p:cNvSpPr/>
          <p:nvPr/>
        </p:nvSpPr>
        <p:spPr>
          <a:xfrm>
            <a:off x="4169080" y="5140229"/>
            <a:ext cx="606726" cy="510310"/>
          </a:xfrm>
          <a:custGeom>
            <a:avLst/>
            <a:gdLst>
              <a:gd name="connsiteX0" fmla="*/ 568002 w 606726"/>
              <a:gd name="connsiteY0" fmla="*/ 477765 h 510310"/>
              <a:gd name="connsiteX1" fmla="*/ 568002 w 606726"/>
              <a:gd name="connsiteY1" fmla="*/ 138157 h 510310"/>
              <a:gd name="connsiteX2" fmla="*/ 320283 w 606726"/>
              <a:gd name="connsiteY2" fmla="*/ 138157 h 510310"/>
              <a:gd name="connsiteX3" fmla="*/ 320283 w 606726"/>
              <a:gd name="connsiteY3" fmla="*/ 477765 h 510310"/>
              <a:gd name="connsiteX4" fmla="*/ 291689 w 606726"/>
              <a:gd name="connsiteY4" fmla="*/ 477765 h 510310"/>
              <a:gd name="connsiteX5" fmla="*/ 291689 w 606726"/>
              <a:gd name="connsiteY5" fmla="*/ 0 h 510310"/>
              <a:gd name="connsiteX6" fmla="*/ 43969 w 606726"/>
              <a:gd name="connsiteY6" fmla="*/ 0 h 510310"/>
              <a:gd name="connsiteX7" fmla="*/ 43969 w 606726"/>
              <a:gd name="connsiteY7" fmla="*/ 477765 h 510310"/>
              <a:gd name="connsiteX8" fmla="*/ 0 w 606726"/>
              <a:gd name="connsiteY8" fmla="*/ 477765 h 510310"/>
              <a:gd name="connsiteX9" fmla="*/ 0 w 606726"/>
              <a:gd name="connsiteY9" fmla="*/ 510311 h 510310"/>
              <a:gd name="connsiteX10" fmla="*/ 606726 w 606726"/>
              <a:gd name="connsiteY10" fmla="*/ 510311 h 510310"/>
              <a:gd name="connsiteX11" fmla="*/ 606726 w 606726"/>
              <a:gd name="connsiteY11" fmla="*/ 477765 h 510310"/>
              <a:gd name="connsiteX12" fmla="*/ 568074 w 606726"/>
              <a:gd name="connsiteY12" fmla="*/ 477765 h 510310"/>
              <a:gd name="connsiteX13" fmla="*/ 461385 w 606726"/>
              <a:gd name="connsiteY13" fmla="*/ 218766 h 510310"/>
              <a:gd name="connsiteX14" fmla="*/ 506503 w 606726"/>
              <a:gd name="connsiteY14" fmla="*/ 218766 h 510310"/>
              <a:gd name="connsiteX15" fmla="*/ 506503 w 606726"/>
              <a:gd name="connsiteY15" fmla="*/ 263884 h 510310"/>
              <a:gd name="connsiteX16" fmla="*/ 461385 w 606726"/>
              <a:gd name="connsiteY16" fmla="*/ 263884 h 510310"/>
              <a:gd name="connsiteX17" fmla="*/ 461385 w 606726"/>
              <a:gd name="connsiteY17" fmla="*/ 218766 h 510310"/>
              <a:gd name="connsiteX18" fmla="*/ 461385 w 606726"/>
              <a:gd name="connsiteY18" fmla="*/ 299376 h 510310"/>
              <a:gd name="connsiteX19" fmla="*/ 506503 w 606726"/>
              <a:gd name="connsiteY19" fmla="*/ 299376 h 510310"/>
              <a:gd name="connsiteX20" fmla="*/ 506503 w 606726"/>
              <a:gd name="connsiteY20" fmla="*/ 344494 h 510310"/>
              <a:gd name="connsiteX21" fmla="*/ 461385 w 606726"/>
              <a:gd name="connsiteY21" fmla="*/ 344494 h 510310"/>
              <a:gd name="connsiteX22" fmla="*/ 461385 w 606726"/>
              <a:gd name="connsiteY22" fmla="*/ 299376 h 510310"/>
              <a:gd name="connsiteX23" fmla="*/ 381853 w 606726"/>
              <a:gd name="connsiteY23" fmla="*/ 218766 h 510310"/>
              <a:gd name="connsiteX24" fmla="*/ 426972 w 606726"/>
              <a:gd name="connsiteY24" fmla="*/ 218766 h 510310"/>
              <a:gd name="connsiteX25" fmla="*/ 426972 w 606726"/>
              <a:gd name="connsiteY25" fmla="*/ 263884 h 510310"/>
              <a:gd name="connsiteX26" fmla="*/ 381853 w 606726"/>
              <a:gd name="connsiteY26" fmla="*/ 263884 h 510310"/>
              <a:gd name="connsiteX27" fmla="*/ 381853 w 606726"/>
              <a:gd name="connsiteY27" fmla="*/ 218766 h 510310"/>
              <a:gd name="connsiteX28" fmla="*/ 381853 w 606726"/>
              <a:gd name="connsiteY28" fmla="*/ 299376 h 510310"/>
              <a:gd name="connsiteX29" fmla="*/ 426972 w 606726"/>
              <a:gd name="connsiteY29" fmla="*/ 299376 h 510310"/>
              <a:gd name="connsiteX30" fmla="*/ 426972 w 606726"/>
              <a:gd name="connsiteY30" fmla="*/ 344494 h 510310"/>
              <a:gd name="connsiteX31" fmla="*/ 381853 w 606726"/>
              <a:gd name="connsiteY31" fmla="*/ 344494 h 510310"/>
              <a:gd name="connsiteX32" fmla="*/ 381853 w 606726"/>
              <a:gd name="connsiteY32" fmla="*/ 299376 h 510310"/>
              <a:gd name="connsiteX33" fmla="*/ 184784 w 606726"/>
              <a:gd name="connsiteY33" fmla="*/ 57476 h 510310"/>
              <a:gd name="connsiteX34" fmla="*/ 229902 w 606726"/>
              <a:gd name="connsiteY34" fmla="*/ 57476 h 510310"/>
              <a:gd name="connsiteX35" fmla="*/ 229902 w 606726"/>
              <a:gd name="connsiteY35" fmla="*/ 102594 h 510310"/>
              <a:gd name="connsiteX36" fmla="*/ 184784 w 606726"/>
              <a:gd name="connsiteY36" fmla="*/ 102594 h 510310"/>
              <a:gd name="connsiteX37" fmla="*/ 184784 w 606726"/>
              <a:gd name="connsiteY37" fmla="*/ 57476 h 510310"/>
              <a:gd name="connsiteX38" fmla="*/ 184784 w 606726"/>
              <a:gd name="connsiteY38" fmla="*/ 138085 h 510310"/>
              <a:gd name="connsiteX39" fmla="*/ 229902 w 606726"/>
              <a:gd name="connsiteY39" fmla="*/ 138085 h 510310"/>
              <a:gd name="connsiteX40" fmla="*/ 229902 w 606726"/>
              <a:gd name="connsiteY40" fmla="*/ 183203 h 510310"/>
              <a:gd name="connsiteX41" fmla="*/ 184784 w 606726"/>
              <a:gd name="connsiteY41" fmla="*/ 183203 h 510310"/>
              <a:gd name="connsiteX42" fmla="*/ 184784 w 606726"/>
              <a:gd name="connsiteY42" fmla="*/ 138085 h 510310"/>
              <a:gd name="connsiteX43" fmla="*/ 184784 w 606726"/>
              <a:gd name="connsiteY43" fmla="*/ 218766 h 510310"/>
              <a:gd name="connsiteX44" fmla="*/ 229902 w 606726"/>
              <a:gd name="connsiteY44" fmla="*/ 218766 h 510310"/>
              <a:gd name="connsiteX45" fmla="*/ 229902 w 606726"/>
              <a:gd name="connsiteY45" fmla="*/ 263884 h 510310"/>
              <a:gd name="connsiteX46" fmla="*/ 184784 w 606726"/>
              <a:gd name="connsiteY46" fmla="*/ 263884 h 510310"/>
              <a:gd name="connsiteX47" fmla="*/ 184784 w 606726"/>
              <a:gd name="connsiteY47" fmla="*/ 218766 h 510310"/>
              <a:gd name="connsiteX48" fmla="*/ 184784 w 606726"/>
              <a:gd name="connsiteY48" fmla="*/ 299376 h 510310"/>
              <a:gd name="connsiteX49" fmla="*/ 229902 w 606726"/>
              <a:gd name="connsiteY49" fmla="*/ 299376 h 510310"/>
              <a:gd name="connsiteX50" fmla="*/ 229902 w 606726"/>
              <a:gd name="connsiteY50" fmla="*/ 344494 h 510310"/>
              <a:gd name="connsiteX51" fmla="*/ 184784 w 606726"/>
              <a:gd name="connsiteY51" fmla="*/ 344494 h 510310"/>
              <a:gd name="connsiteX52" fmla="*/ 184784 w 606726"/>
              <a:gd name="connsiteY52" fmla="*/ 299376 h 510310"/>
              <a:gd name="connsiteX53" fmla="*/ 105252 w 606726"/>
              <a:gd name="connsiteY53" fmla="*/ 57476 h 510310"/>
              <a:gd name="connsiteX54" fmla="*/ 150371 w 606726"/>
              <a:gd name="connsiteY54" fmla="*/ 57476 h 510310"/>
              <a:gd name="connsiteX55" fmla="*/ 150371 w 606726"/>
              <a:gd name="connsiteY55" fmla="*/ 102594 h 510310"/>
              <a:gd name="connsiteX56" fmla="*/ 105252 w 606726"/>
              <a:gd name="connsiteY56" fmla="*/ 102594 h 510310"/>
              <a:gd name="connsiteX57" fmla="*/ 105252 w 606726"/>
              <a:gd name="connsiteY57" fmla="*/ 57476 h 510310"/>
              <a:gd name="connsiteX58" fmla="*/ 105252 w 606726"/>
              <a:gd name="connsiteY58" fmla="*/ 138085 h 510310"/>
              <a:gd name="connsiteX59" fmla="*/ 150371 w 606726"/>
              <a:gd name="connsiteY59" fmla="*/ 138085 h 510310"/>
              <a:gd name="connsiteX60" fmla="*/ 150371 w 606726"/>
              <a:gd name="connsiteY60" fmla="*/ 183203 h 510310"/>
              <a:gd name="connsiteX61" fmla="*/ 105252 w 606726"/>
              <a:gd name="connsiteY61" fmla="*/ 183203 h 510310"/>
              <a:gd name="connsiteX62" fmla="*/ 105252 w 606726"/>
              <a:gd name="connsiteY62" fmla="*/ 138085 h 510310"/>
              <a:gd name="connsiteX63" fmla="*/ 105252 w 606726"/>
              <a:gd name="connsiteY63" fmla="*/ 218766 h 510310"/>
              <a:gd name="connsiteX64" fmla="*/ 150371 w 606726"/>
              <a:gd name="connsiteY64" fmla="*/ 218766 h 510310"/>
              <a:gd name="connsiteX65" fmla="*/ 150371 w 606726"/>
              <a:gd name="connsiteY65" fmla="*/ 263884 h 510310"/>
              <a:gd name="connsiteX66" fmla="*/ 105252 w 606726"/>
              <a:gd name="connsiteY66" fmla="*/ 263884 h 510310"/>
              <a:gd name="connsiteX67" fmla="*/ 105252 w 606726"/>
              <a:gd name="connsiteY67" fmla="*/ 218766 h 510310"/>
              <a:gd name="connsiteX68" fmla="*/ 105252 w 606726"/>
              <a:gd name="connsiteY68" fmla="*/ 299376 h 510310"/>
              <a:gd name="connsiteX69" fmla="*/ 150371 w 606726"/>
              <a:gd name="connsiteY69" fmla="*/ 299376 h 510310"/>
              <a:gd name="connsiteX70" fmla="*/ 150371 w 606726"/>
              <a:gd name="connsiteY70" fmla="*/ 344494 h 510310"/>
              <a:gd name="connsiteX71" fmla="*/ 105252 w 606726"/>
              <a:gd name="connsiteY71" fmla="*/ 344494 h 510310"/>
              <a:gd name="connsiteX72" fmla="*/ 105252 w 606726"/>
              <a:gd name="connsiteY72" fmla="*/ 299376 h 510310"/>
              <a:gd name="connsiteX73" fmla="*/ 136576 w 606726"/>
              <a:gd name="connsiteY73" fmla="*/ 397228 h 510310"/>
              <a:gd name="connsiteX74" fmla="*/ 198578 w 606726"/>
              <a:gd name="connsiteY74" fmla="*/ 397228 h 510310"/>
              <a:gd name="connsiteX75" fmla="*/ 198578 w 606726"/>
              <a:gd name="connsiteY75" fmla="*/ 477694 h 510310"/>
              <a:gd name="connsiteX76" fmla="*/ 136576 w 606726"/>
              <a:gd name="connsiteY76" fmla="*/ 477694 h 510310"/>
              <a:gd name="connsiteX77" fmla="*/ 136576 w 606726"/>
              <a:gd name="connsiteY77" fmla="*/ 397228 h 51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606726" h="510310">
                <a:moveTo>
                  <a:pt x="568002" y="477765"/>
                </a:moveTo>
                <a:lnTo>
                  <a:pt x="568002" y="138157"/>
                </a:lnTo>
                <a:lnTo>
                  <a:pt x="320283" y="138157"/>
                </a:lnTo>
                <a:lnTo>
                  <a:pt x="320283" y="477765"/>
                </a:lnTo>
                <a:lnTo>
                  <a:pt x="291689" y="477765"/>
                </a:lnTo>
                <a:lnTo>
                  <a:pt x="291689" y="0"/>
                </a:lnTo>
                <a:lnTo>
                  <a:pt x="43969" y="0"/>
                </a:lnTo>
                <a:lnTo>
                  <a:pt x="43969" y="477765"/>
                </a:lnTo>
                <a:lnTo>
                  <a:pt x="0" y="477765"/>
                </a:lnTo>
                <a:lnTo>
                  <a:pt x="0" y="510311"/>
                </a:lnTo>
                <a:lnTo>
                  <a:pt x="606726" y="510311"/>
                </a:lnTo>
                <a:lnTo>
                  <a:pt x="606726" y="477765"/>
                </a:lnTo>
                <a:lnTo>
                  <a:pt x="568074" y="477765"/>
                </a:lnTo>
                <a:close/>
                <a:moveTo>
                  <a:pt x="461385" y="218766"/>
                </a:moveTo>
                <a:lnTo>
                  <a:pt x="506503" y="218766"/>
                </a:lnTo>
                <a:lnTo>
                  <a:pt x="506503" y="263884"/>
                </a:lnTo>
                <a:lnTo>
                  <a:pt x="461385" y="263884"/>
                </a:lnTo>
                <a:lnTo>
                  <a:pt x="461385" y="218766"/>
                </a:lnTo>
                <a:close/>
                <a:moveTo>
                  <a:pt x="461385" y="299376"/>
                </a:moveTo>
                <a:lnTo>
                  <a:pt x="506503" y="299376"/>
                </a:lnTo>
                <a:lnTo>
                  <a:pt x="506503" y="344494"/>
                </a:lnTo>
                <a:lnTo>
                  <a:pt x="461385" y="344494"/>
                </a:lnTo>
                <a:lnTo>
                  <a:pt x="461385" y="299376"/>
                </a:lnTo>
                <a:close/>
                <a:moveTo>
                  <a:pt x="381853" y="218766"/>
                </a:moveTo>
                <a:lnTo>
                  <a:pt x="426972" y="218766"/>
                </a:lnTo>
                <a:lnTo>
                  <a:pt x="426972" y="263884"/>
                </a:lnTo>
                <a:lnTo>
                  <a:pt x="381853" y="263884"/>
                </a:lnTo>
                <a:lnTo>
                  <a:pt x="381853" y="218766"/>
                </a:lnTo>
                <a:close/>
                <a:moveTo>
                  <a:pt x="381853" y="299376"/>
                </a:moveTo>
                <a:lnTo>
                  <a:pt x="426972" y="299376"/>
                </a:lnTo>
                <a:lnTo>
                  <a:pt x="426972" y="344494"/>
                </a:lnTo>
                <a:lnTo>
                  <a:pt x="381853" y="344494"/>
                </a:lnTo>
                <a:lnTo>
                  <a:pt x="381853" y="299376"/>
                </a:lnTo>
                <a:close/>
                <a:moveTo>
                  <a:pt x="184784" y="57476"/>
                </a:moveTo>
                <a:lnTo>
                  <a:pt x="229902" y="57476"/>
                </a:lnTo>
                <a:lnTo>
                  <a:pt x="229902" y="102594"/>
                </a:lnTo>
                <a:lnTo>
                  <a:pt x="184784" y="102594"/>
                </a:lnTo>
                <a:lnTo>
                  <a:pt x="184784" y="57476"/>
                </a:lnTo>
                <a:close/>
                <a:moveTo>
                  <a:pt x="184784" y="138085"/>
                </a:moveTo>
                <a:lnTo>
                  <a:pt x="229902" y="138085"/>
                </a:lnTo>
                <a:lnTo>
                  <a:pt x="229902" y="183203"/>
                </a:lnTo>
                <a:lnTo>
                  <a:pt x="184784" y="183203"/>
                </a:lnTo>
                <a:lnTo>
                  <a:pt x="184784" y="138085"/>
                </a:lnTo>
                <a:close/>
                <a:moveTo>
                  <a:pt x="184784" y="218766"/>
                </a:moveTo>
                <a:lnTo>
                  <a:pt x="229902" y="218766"/>
                </a:lnTo>
                <a:lnTo>
                  <a:pt x="229902" y="263884"/>
                </a:lnTo>
                <a:lnTo>
                  <a:pt x="184784" y="263884"/>
                </a:lnTo>
                <a:lnTo>
                  <a:pt x="184784" y="218766"/>
                </a:lnTo>
                <a:close/>
                <a:moveTo>
                  <a:pt x="184784" y="299376"/>
                </a:moveTo>
                <a:lnTo>
                  <a:pt x="229902" y="299376"/>
                </a:lnTo>
                <a:lnTo>
                  <a:pt x="229902" y="344494"/>
                </a:lnTo>
                <a:lnTo>
                  <a:pt x="184784" y="344494"/>
                </a:lnTo>
                <a:lnTo>
                  <a:pt x="184784" y="299376"/>
                </a:lnTo>
                <a:close/>
                <a:moveTo>
                  <a:pt x="105252" y="57476"/>
                </a:moveTo>
                <a:lnTo>
                  <a:pt x="150371" y="57476"/>
                </a:lnTo>
                <a:lnTo>
                  <a:pt x="150371" y="102594"/>
                </a:lnTo>
                <a:lnTo>
                  <a:pt x="105252" y="102594"/>
                </a:lnTo>
                <a:lnTo>
                  <a:pt x="105252" y="57476"/>
                </a:lnTo>
                <a:close/>
                <a:moveTo>
                  <a:pt x="105252" y="138085"/>
                </a:moveTo>
                <a:lnTo>
                  <a:pt x="150371" y="138085"/>
                </a:lnTo>
                <a:lnTo>
                  <a:pt x="150371" y="183203"/>
                </a:lnTo>
                <a:lnTo>
                  <a:pt x="105252" y="183203"/>
                </a:lnTo>
                <a:lnTo>
                  <a:pt x="105252" y="138085"/>
                </a:lnTo>
                <a:close/>
                <a:moveTo>
                  <a:pt x="105252" y="218766"/>
                </a:moveTo>
                <a:lnTo>
                  <a:pt x="150371" y="218766"/>
                </a:lnTo>
                <a:lnTo>
                  <a:pt x="150371" y="263884"/>
                </a:lnTo>
                <a:lnTo>
                  <a:pt x="105252" y="263884"/>
                </a:lnTo>
                <a:lnTo>
                  <a:pt x="105252" y="218766"/>
                </a:lnTo>
                <a:close/>
                <a:moveTo>
                  <a:pt x="105252" y="299376"/>
                </a:moveTo>
                <a:lnTo>
                  <a:pt x="150371" y="299376"/>
                </a:lnTo>
                <a:lnTo>
                  <a:pt x="150371" y="344494"/>
                </a:lnTo>
                <a:lnTo>
                  <a:pt x="105252" y="344494"/>
                </a:lnTo>
                <a:lnTo>
                  <a:pt x="105252" y="299376"/>
                </a:lnTo>
                <a:close/>
                <a:moveTo>
                  <a:pt x="136576" y="397228"/>
                </a:moveTo>
                <a:lnTo>
                  <a:pt x="198578" y="397228"/>
                </a:lnTo>
                <a:lnTo>
                  <a:pt x="198578" y="477694"/>
                </a:lnTo>
                <a:lnTo>
                  <a:pt x="136576" y="477694"/>
                </a:lnTo>
                <a:lnTo>
                  <a:pt x="136576" y="397228"/>
                </a:lnTo>
                <a:close/>
              </a:path>
            </a:pathLst>
          </a:custGeom>
          <a:solidFill>
            <a:schemeClr val="bg1"/>
          </a:solidFill>
          <a:ln w="71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48" name="Forme libre : forme 347">
            <a:extLst>
              <a:ext uri="{FF2B5EF4-FFF2-40B4-BE49-F238E27FC236}">
                <a16:creationId xmlns:a16="http://schemas.microsoft.com/office/drawing/2014/main" id="{1AED8612-06F0-4B58-494A-BD23B7414D51}"/>
              </a:ext>
            </a:extLst>
          </p:cNvPr>
          <p:cNvSpPr/>
          <p:nvPr/>
        </p:nvSpPr>
        <p:spPr>
          <a:xfrm>
            <a:off x="5253211" y="5173348"/>
            <a:ext cx="603206" cy="444070"/>
          </a:xfrm>
          <a:custGeom>
            <a:avLst/>
            <a:gdLst>
              <a:gd name="connsiteX0" fmla="*/ 519363 w 603206"/>
              <a:gd name="connsiteY0" fmla="*/ 160644 h 444070"/>
              <a:gd name="connsiteX1" fmla="*/ 603206 w 603206"/>
              <a:gd name="connsiteY1" fmla="*/ 160644 h 444070"/>
              <a:gd name="connsiteX2" fmla="*/ 480065 w 603206"/>
              <a:gd name="connsiteY2" fmla="*/ 0 h 444070"/>
              <a:gd name="connsiteX3" fmla="*/ 123069 w 603206"/>
              <a:gd name="connsiteY3" fmla="*/ 0 h 444070"/>
              <a:gd name="connsiteX4" fmla="*/ 0 w 603206"/>
              <a:gd name="connsiteY4" fmla="*/ 160644 h 444070"/>
              <a:gd name="connsiteX5" fmla="*/ 78885 w 603206"/>
              <a:gd name="connsiteY5" fmla="*/ 160644 h 444070"/>
              <a:gd name="connsiteX6" fmla="*/ 78885 w 603206"/>
              <a:gd name="connsiteY6" fmla="*/ 411812 h 444070"/>
              <a:gd name="connsiteX7" fmla="*/ 6825 w 603206"/>
              <a:gd name="connsiteY7" fmla="*/ 411812 h 444070"/>
              <a:gd name="connsiteX8" fmla="*/ 6825 w 603206"/>
              <a:gd name="connsiteY8" fmla="*/ 444070 h 444070"/>
              <a:gd name="connsiteX9" fmla="*/ 592788 w 603206"/>
              <a:gd name="connsiteY9" fmla="*/ 444070 h 444070"/>
              <a:gd name="connsiteX10" fmla="*/ 592788 w 603206"/>
              <a:gd name="connsiteY10" fmla="*/ 411812 h 444070"/>
              <a:gd name="connsiteX11" fmla="*/ 519363 w 603206"/>
              <a:gd name="connsiteY11" fmla="*/ 411812 h 444070"/>
              <a:gd name="connsiteX12" fmla="*/ 519363 w 603206"/>
              <a:gd name="connsiteY12" fmla="*/ 160644 h 444070"/>
              <a:gd name="connsiteX13" fmla="*/ 432791 w 603206"/>
              <a:gd name="connsiteY13" fmla="*/ 288096 h 444070"/>
              <a:gd name="connsiteX14" fmla="*/ 432791 w 603206"/>
              <a:gd name="connsiteY14" fmla="*/ 335657 h 444070"/>
              <a:gd name="connsiteX15" fmla="*/ 382284 w 603206"/>
              <a:gd name="connsiteY15" fmla="*/ 335657 h 444070"/>
              <a:gd name="connsiteX16" fmla="*/ 382284 w 603206"/>
              <a:gd name="connsiteY16" fmla="*/ 288096 h 444070"/>
              <a:gd name="connsiteX17" fmla="*/ 432791 w 603206"/>
              <a:gd name="connsiteY17" fmla="*/ 288096 h 444070"/>
              <a:gd name="connsiteX18" fmla="*/ 382284 w 603206"/>
              <a:gd name="connsiteY18" fmla="*/ 255982 h 444070"/>
              <a:gd name="connsiteX19" fmla="*/ 382284 w 603206"/>
              <a:gd name="connsiteY19" fmla="*/ 208421 h 444070"/>
              <a:gd name="connsiteX20" fmla="*/ 432791 w 603206"/>
              <a:gd name="connsiteY20" fmla="*/ 208421 h 444070"/>
              <a:gd name="connsiteX21" fmla="*/ 432791 w 603206"/>
              <a:gd name="connsiteY21" fmla="*/ 255982 h 444070"/>
              <a:gd name="connsiteX22" fmla="*/ 382284 w 603206"/>
              <a:gd name="connsiteY22" fmla="*/ 255982 h 444070"/>
              <a:gd name="connsiteX23" fmla="*/ 325168 w 603206"/>
              <a:gd name="connsiteY23" fmla="*/ 208421 h 444070"/>
              <a:gd name="connsiteX24" fmla="*/ 325168 w 603206"/>
              <a:gd name="connsiteY24" fmla="*/ 255982 h 444070"/>
              <a:gd name="connsiteX25" fmla="*/ 274662 w 603206"/>
              <a:gd name="connsiteY25" fmla="*/ 255982 h 444070"/>
              <a:gd name="connsiteX26" fmla="*/ 274662 w 603206"/>
              <a:gd name="connsiteY26" fmla="*/ 208421 h 444070"/>
              <a:gd name="connsiteX27" fmla="*/ 325168 w 603206"/>
              <a:gd name="connsiteY27" fmla="*/ 208421 h 444070"/>
              <a:gd name="connsiteX28" fmla="*/ 166967 w 603206"/>
              <a:gd name="connsiteY28" fmla="*/ 255982 h 444070"/>
              <a:gd name="connsiteX29" fmla="*/ 166967 w 603206"/>
              <a:gd name="connsiteY29" fmla="*/ 208421 h 444070"/>
              <a:gd name="connsiteX30" fmla="*/ 217473 w 603206"/>
              <a:gd name="connsiteY30" fmla="*/ 208421 h 444070"/>
              <a:gd name="connsiteX31" fmla="*/ 217473 w 603206"/>
              <a:gd name="connsiteY31" fmla="*/ 255982 h 444070"/>
              <a:gd name="connsiteX32" fmla="*/ 166967 w 603206"/>
              <a:gd name="connsiteY32" fmla="*/ 255982 h 444070"/>
              <a:gd name="connsiteX33" fmla="*/ 217473 w 603206"/>
              <a:gd name="connsiteY33" fmla="*/ 288096 h 444070"/>
              <a:gd name="connsiteX34" fmla="*/ 217473 w 603206"/>
              <a:gd name="connsiteY34" fmla="*/ 335657 h 444070"/>
              <a:gd name="connsiteX35" fmla="*/ 166967 w 603206"/>
              <a:gd name="connsiteY35" fmla="*/ 335657 h 444070"/>
              <a:gd name="connsiteX36" fmla="*/ 166967 w 603206"/>
              <a:gd name="connsiteY36" fmla="*/ 288096 h 444070"/>
              <a:gd name="connsiteX37" fmla="*/ 217473 w 603206"/>
              <a:gd name="connsiteY37" fmla="*/ 288096 h 444070"/>
              <a:gd name="connsiteX38" fmla="*/ 265321 w 603206"/>
              <a:gd name="connsiteY38" fmla="*/ 300382 h 444070"/>
              <a:gd name="connsiteX39" fmla="*/ 334436 w 603206"/>
              <a:gd name="connsiteY39" fmla="*/ 300382 h 444070"/>
              <a:gd name="connsiteX40" fmla="*/ 334436 w 603206"/>
              <a:gd name="connsiteY40" fmla="*/ 411884 h 444070"/>
              <a:gd name="connsiteX41" fmla="*/ 265321 w 603206"/>
              <a:gd name="connsiteY41" fmla="*/ 411884 h 444070"/>
              <a:gd name="connsiteX42" fmla="*/ 265321 w 603206"/>
              <a:gd name="connsiteY42" fmla="*/ 300382 h 44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3206" h="444070">
                <a:moveTo>
                  <a:pt x="519363" y="160644"/>
                </a:moveTo>
                <a:lnTo>
                  <a:pt x="603206" y="160644"/>
                </a:lnTo>
                <a:lnTo>
                  <a:pt x="480065" y="0"/>
                </a:lnTo>
                <a:lnTo>
                  <a:pt x="123069" y="0"/>
                </a:lnTo>
                <a:lnTo>
                  <a:pt x="0" y="160644"/>
                </a:lnTo>
                <a:lnTo>
                  <a:pt x="78885" y="160644"/>
                </a:lnTo>
                <a:lnTo>
                  <a:pt x="78885" y="411812"/>
                </a:lnTo>
                <a:lnTo>
                  <a:pt x="6825" y="411812"/>
                </a:lnTo>
                <a:lnTo>
                  <a:pt x="6825" y="444070"/>
                </a:lnTo>
                <a:lnTo>
                  <a:pt x="592788" y="444070"/>
                </a:lnTo>
                <a:lnTo>
                  <a:pt x="592788" y="411812"/>
                </a:lnTo>
                <a:lnTo>
                  <a:pt x="519363" y="411812"/>
                </a:lnTo>
                <a:lnTo>
                  <a:pt x="519363" y="160644"/>
                </a:lnTo>
                <a:close/>
                <a:moveTo>
                  <a:pt x="432791" y="288096"/>
                </a:moveTo>
                <a:lnTo>
                  <a:pt x="432791" y="335657"/>
                </a:lnTo>
                <a:lnTo>
                  <a:pt x="382284" y="335657"/>
                </a:lnTo>
                <a:lnTo>
                  <a:pt x="382284" y="288096"/>
                </a:lnTo>
                <a:lnTo>
                  <a:pt x="432791" y="288096"/>
                </a:lnTo>
                <a:close/>
                <a:moveTo>
                  <a:pt x="382284" y="255982"/>
                </a:moveTo>
                <a:lnTo>
                  <a:pt x="382284" y="208421"/>
                </a:lnTo>
                <a:lnTo>
                  <a:pt x="432791" y="208421"/>
                </a:lnTo>
                <a:lnTo>
                  <a:pt x="432791" y="255982"/>
                </a:lnTo>
                <a:lnTo>
                  <a:pt x="382284" y="255982"/>
                </a:lnTo>
                <a:close/>
                <a:moveTo>
                  <a:pt x="325168" y="208421"/>
                </a:moveTo>
                <a:lnTo>
                  <a:pt x="325168" y="255982"/>
                </a:lnTo>
                <a:lnTo>
                  <a:pt x="274662" y="255982"/>
                </a:lnTo>
                <a:lnTo>
                  <a:pt x="274662" y="208421"/>
                </a:lnTo>
                <a:lnTo>
                  <a:pt x="325168" y="208421"/>
                </a:lnTo>
                <a:close/>
                <a:moveTo>
                  <a:pt x="166967" y="255982"/>
                </a:moveTo>
                <a:lnTo>
                  <a:pt x="166967" y="208421"/>
                </a:lnTo>
                <a:lnTo>
                  <a:pt x="217473" y="208421"/>
                </a:lnTo>
                <a:lnTo>
                  <a:pt x="217473" y="255982"/>
                </a:lnTo>
                <a:lnTo>
                  <a:pt x="166967" y="255982"/>
                </a:lnTo>
                <a:close/>
                <a:moveTo>
                  <a:pt x="217473" y="288096"/>
                </a:moveTo>
                <a:lnTo>
                  <a:pt x="217473" y="335657"/>
                </a:lnTo>
                <a:lnTo>
                  <a:pt x="166967" y="335657"/>
                </a:lnTo>
                <a:lnTo>
                  <a:pt x="166967" y="288096"/>
                </a:lnTo>
                <a:lnTo>
                  <a:pt x="217473" y="288096"/>
                </a:lnTo>
                <a:close/>
                <a:moveTo>
                  <a:pt x="265321" y="300382"/>
                </a:moveTo>
                <a:lnTo>
                  <a:pt x="334436" y="300382"/>
                </a:lnTo>
                <a:lnTo>
                  <a:pt x="334436" y="411884"/>
                </a:lnTo>
                <a:lnTo>
                  <a:pt x="265321" y="411884"/>
                </a:lnTo>
                <a:lnTo>
                  <a:pt x="265321" y="300382"/>
                </a:lnTo>
                <a:close/>
              </a:path>
            </a:pathLst>
          </a:custGeom>
          <a:solidFill>
            <a:schemeClr val="bg1"/>
          </a:solidFill>
          <a:ln w="71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49" name="Forme libre : forme 348">
            <a:extLst>
              <a:ext uri="{FF2B5EF4-FFF2-40B4-BE49-F238E27FC236}">
                <a16:creationId xmlns:a16="http://schemas.microsoft.com/office/drawing/2014/main" id="{003D10E1-61AA-5F47-4D4C-619F6CA01186}"/>
              </a:ext>
            </a:extLst>
          </p:cNvPr>
          <p:cNvSpPr/>
          <p:nvPr/>
        </p:nvSpPr>
        <p:spPr>
          <a:xfrm>
            <a:off x="934412" y="5193413"/>
            <a:ext cx="581836" cy="403945"/>
          </a:xfrm>
          <a:custGeom>
            <a:avLst/>
            <a:gdLst>
              <a:gd name="connsiteX0" fmla="*/ 682522 w 739494"/>
              <a:gd name="connsiteY0" fmla="*/ 483226 h 513400"/>
              <a:gd name="connsiteX1" fmla="*/ 682522 w 739494"/>
              <a:gd name="connsiteY1" fmla="*/ 157052 h 513400"/>
              <a:gd name="connsiteX2" fmla="*/ 526404 w 739494"/>
              <a:gd name="connsiteY2" fmla="*/ 157052 h 513400"/>
              <a:gd name="connsiteX3" fmla="*/ 526404 w 739494"/>
              <a:gd name="connsiteY3" fmla="*/ 483226 h 513400"/>
              <a:gd name="connsiteX4" fmla="*/ 495511 w 739494"/>
              <a:gd name="connsiteY4" fmla="*/ 483226 h 513400"/>
              <a:gd name="connsiteX5" fmla="*/ 495511 w 739494"/>
              <a:gd name="connsiteY5" fmla="*/ 0 h 513400"/>
              <a:gd name="connsiteX6" fmla="*/ 243912 w 739494"/>
              <a:gd name="connsiteY6" fmla="*/ 0 h 513400"/>
              <a:gd name="connsiteX7" fmla="*/ 243912 w 739494"/>
              <a:gd name="connsiteY7" fmla="*/ 483226 h 513400"/>
              <a:gd name="connsiteX8" fmla="*/ 213018 w 739494"/>
              <a:gd name="connsiteY8" fmla="*/ 483226 h 513400"/>
              <a:gd name="connsiteX9" fmla="*/ 213018 w 739494"/>
              <a:gd name="connsiteY9" fmla="*/ 157052 h 513400"/>
              <a:gd name="connsiteX10" fmla="*/ 56901 w 739494"/>
              <a:gd name="connsiteY10" fmla="*/ 157052 h 513400"/>
              <a:gd name="connsiteX11" fmla="*/ 56901 w 739494"/>
              <a:gd name="connsiteY11" fmla="*/ 483226 h 513400"/>
              <a:gd name="connsiteX12" fmla="*/ 0 w 739494"/>
              <a:gd name="connsiteY12" fmla="*/ 483226 h 513400"/>
              <a:gd name="connsiteX13" fmla="*/ 0 w 739494"/>
              <a:gd name="connsiteY13" fmla="*/ 513400 h 513400"/>
              <a:gd name="connsiteX14" fmla="*/ 739495 w 739494"/>
              <a:gd name="connsiteY14" fmla="*/ 513400 h 513400"/>
              <a:gd name="connsiteX15" fmla="*/ 739495 w 739494"/>
              <a:gd name="connsiteY15" fmla="*/ 483226 h 513400"/>
              <a:gd name="connsiteX16" fmla="*/ 682594 w 739494"/>
              <a:gd name="connsiteY16" fmla="*/ 483226 h 513400"/>
              <a:gd name="connsiteX17" fmla="*/ 583592 w 739494"/>
              <a:gd name="connsiteY17" fmla="*/ 228106 h 513400"/>
              <a:gd name="connsiteX18" fmla="*/ 623394 w 739494"/>
              <a:gd name="connsiteY18" fmla="*/ 228106 h 513400"/>
              <a:gd name="connsiteX19" fmla="*/ 623394 w 739494"/>
              <a:gd name="connsiteY19" fmla="*/ 272075 h 513400"/>
              <a:gd name="connsiteX20" fmla="*/ 583592 w 739494"/>
              <a:gd name="connsiteY20" fmla="*/ 272075 h 513400"/>
              <a:gd name="connsiteX21" fmla="*/ 583592 w 739494"/>
              <a:gd name="connsiteY21" fmla="*/ 228106 h 513400"/>
              <a:gd name="connsiteX22" fmla="*/ 583592 w 739494"/>
              <a:gd name="connsiteY22" fmla="*/ 306057 h 513400"/>
              <a:gd name="connsiteX23" fmla="*/ 623394 w 739494"/>
              <a:gd name="connsiteY23" fmla="*/ 306057 h 513400"/>
              <a:gd name="connsiteX24" fmla="*/ 623394 w 739494"/>
              <a:gd name="connsiteY24" fmla="*/ 350026 h 513400"/>
              <a:gd name="connsiteX25" fmla="*/ 583592 w 739494"/>
              <a:gd name="connsiteY25" fmla="*/ 350026 h 513400"/>
              <a:gd name="connsiteX26" fmla="*/ 583592 w 739494"/>
              <a:gd name="connsiteY26" fmla="*/ 306057 h 513400"/>
              <a:gd name="connsiteX27" fmla="*/ 583592 w 739494"/>
              <a:gd name="connsiteY27" fmla="*/ 384009 h 513400"/>
              <a:gd name="connsiteX28" fmla="*/ 623394 w 739494"/>
              <a:gd name="connsiteY28" fmla="*/ 384009 h 513400"/>
              <a:gd name="connsiteX29" fmla="*/ 623394 w 739494"/>
              <a:gd name="connsiteY29" fmla="*/ 427977 h 513400"/>
              <a:gd name="connsiteX30" fmla="*/ 583592 w 739494"/>
              <a:gd name="connsiteY30" fmla="*/ 427977 h 513400"/>
              <a:gd name="connsiteX31" fmla="*/ 583592 w 739494"/>
              <a:gd name="connsiteY31" fmla="*/ 384009 h 513400"/>
              <a:gd name="connsiteX32" fmla="*/ 116028 w 739494"/>
              <a:gd name="connsiteY32" fmla="*/ 228106 h 513400"/>
              <a:gd name="connsiteX33" fmla="*/ 155831 w 739494"/>
              <a:gd name="connsiteY33" fmla="*/ 228106 h 513400"/>
              <a:gd name="connsiteX34" fmla="*/ 155831 w 739494"/>
              <a:gd name="connsiteY34" fmla="*/ 272075 h 513400"/>
              <a:gd name="connsiteX35" fmla="*/ 116028 w 739494"/>
              <a:gd name="connsiteY35" fmla="*/ 272075 h 513400"/>
              <a:gd name="connsiteX36" fmla="*/ 116028 w 739494"/>
              <a:gd name="connsiteY36" fmla="*/ 228106 h 513400"/>
              <a:gd name="connsiteX37" fmla="*/ 116028 w 739494"/>
              <a:gd name="connsiteY37" fmla="*/ 306057 h 513400"/>
              <a:gd name="connsiteX38" fmla="*/ 155831 w 739494"/>
              <a:gd name="connsiteY38" fmla="*/ 306057 h 513400"/>
              <a:gd name="connsiteX39" fmla="*/ 155831 w 739494"/>
              <a:gd name="connsiteY39" fmla="*/ 350026 h 513400"/>
              <a:gd name="connsiteX40" fmla="*/ 116028 w 739494"/>
              <a:gd name="connsiteY40" fmla="*/ 350026 h 513400"/>
              <a:gd name="connsiteX41" fmla="*/ 116028 w 739494"/>
              <a:gd name="connsiteY41" fmla="*/ 306057 h 513400"/>
              <a:gd name="connsiteX42" fmla="*/ 116028 w 739494"/>
              <a:gd name="connsiteY42" fmla="*/ 384009 h 513400"/>
              <a:gd name="connsiteX43" fmla="*/ 155831 w 739494"/>
              <a:gd name="connsiteY43" fmla="*/ 384009 h 513400"/>
              <a:gd name="connsiteX44" fmla="*/ 155831 w 739494"/>
              <a:gd name="connsiteY44" fmla="*/ 427977 h 513400"/>
              <a:gd name="connsiteX45" fmla="*/ 116028 w 739494"/>
              <a:gd name="connsiteY45" fmla="*/ 427977 h 513400"/>
              <a:gd name="connsiteX46" fmla="*/ 116028 w 739494"/>
              <a:gd name="connsiteY46" fmla="*/ 384009 h 513400"/>
              <a:gd name="connsiteX47" fmla="*/ 415548 w 739494"/>
              <a:gd name="connsiteY47" fmla="*/ 161937 h 513400"/>
              <a:gd name="connsiteX48" fmla="*/ 454775 w 739494"/>
              <a:gd name="connsiteY48" fmla="*/ 161937 h 513400"/>
              <a:gd name="connsiteX49" fmla="*/ 454775 w 739494"/>
              <a:gd name="connsiteY49" fmla="*/ 205188 h 513400"/>
              <a:gd name="connsiteX50" fmla="*/ 415548 w 739494"/>
              <a:gd name="connsiteY50" fmla="*/ 205188 h 513400"/>
              <a:gd name="connsiteX51" fmla="*/ 415548 w 739494"/>
              <a:gd name="connsiteY51" fmla="*/ 161937 h 513400"/>
              <a:gd name="connsiteX52" fmla="*/ 415548 w 739494"/>
              <a:gd name="connsiteY52" fmla="*/ 262807 h 513400"/>
              <a:gd name="connsiteX53" fmla="*/ 454775 w 739494"/>
              <a:gd name="connsiteY53" fmla="*/ 262807 h 513400"/>
              <a:gd name="connsiteX54" fmla="*/ 454775 w 739494"/>
              <a:gd name="connsiteY54" fmla="*/ 306057 h 513400"/>
              <a:gd name="connsiteX55" fmla="*/ 415548 w 739494"/>
              <a:gd name="connsiteY55" fmla="*/ 306057 h 513400"/>
              <a:gd name="connsiteX56" fmla="*/ 415548 w 739494"/>
              <a:gd name="connsiteY56" fmla="*/ 262807 h 513400"/>
              <a:gd name="connsiteX57" fmla="*/ 350098 w 739494"/>
              <a:gd name="connsiteY57" fmla="*/ 161937 h 513400"/>
              <a:gd name="connsiteX58" fmla="*/ 389325 w 739494"/>
              <a:gd name="connsiteY58" fmla="*/ 161937 h 513400"/>
              <a:gd name="connsiteX59" fmla="*/ 389325 w 739494"/>
              <a:gd name="connsiteY59" fmla="*/ 205188 h 513400"/>
              <a:gd name="connsiteX60" fmla="*/ 350098 w 739494"/>
              <a:gd name="connsiteY60" fmla="*/ 205188 h 513400"/>
              <a:gd name="connsiteX61" fmla="*/ 350098 w 739494"/>
              <a:gd name="connsiteY61" fmla="*/ 161937 h 513400"/>
              <a:gd name="connsiteX62" fmla="*/ 350098 w 739494"/>
              <a:gd name="connsiteY62" fmla="*/ 262807 h 513400"/>
              <a:gd name="connsiteX63" fmla="*/ 389325 w 739494"/>
              <a:gd name="connsiteY63" fmla="*/ 262807 h 513400"/>
              <a:gd name="connsiteX64" fmla="*/ 389325 w 739494"/>
              <a:gd name="connsiteY64" fmla="*/ 306057 h 513400"/>
              <a:gd name="connsiteX65" fmla="*/ 350098 w 739494"/>
              <a:gd name="connsiteY65" fmla="*/ 306057 h 513400"/>
              <a:gd name="connsiteX66" fmla="*/ 350098 w 739494"/>
              <a:gd name="connsiteY66" fmla="*/ 262807 h 513400"/>
              <a:gd name="connsiteX67" fmla="*/ 284648 w 739494"/>
              <a:gd name="connsiteY67" fmla="*/ 161937 h 513400"/>
              <a:gd name="connsiteX68" fmla="*/ 323875 w 739494"/>
              <a:gd name="connsiteY68" fmla="*/ 161937 h 513400"/>
              <a:gd name="connsiteX69" fmla="*/ 323875 w 739494"/>
              <a:gd name="connsiteY69" fmla="*/ 205188 h 513400"/>
              <a:gd name="connsiteX70" fmla="*/ 284648 w 739494"/>
              <a:gd name="connsiteY70" fmla="*/ 205188 h 513400"/>
              <a:gd name="connsiteX71" fmla="*/ 284648 w 739494"/>
              <a:gd name="connsiteY71" fmla="*/ 161937 h 513400"/>
              <a:gd name="connsiteX72" fmla="*/ 284648 w 739494"/>
              <a:gd name="connsiteY72" fmla="*/ 262807 h 513400"/>
              <a:gd name="connsiteX73" fmla="*/ 323875 w 739494"/>
              <a:gd name="connsiteY73" fmla="*/ 262807 h 513400"/>
              <a:gd name="connsiteX74" fmla="*/ 323875 w 739494"/>
              <a:gd name="connsiteY74" fmla="*/ 306057 h 513400"/>
              <a:gd name="connsiteX75" fmla="*/ 284648 w 739494"/>
              <a:gd name="connsiteY75" fmla="*/ 306057 h 513400"/>
              <a:gd name="connsiteX76" fmla="*/ 284648 w 739494"/>
              <a:gd name="connsiteY76" fmla="*/ 262807 h 513400"/>
              <a:gd name="connsiteX77" fmla="*/ 339680 w 739494"/>
              <a:gd name="connsiteY77" fmla="*/ 389684 h 513400"/>
              <a:gd name="connsiteX78" fmla="*/ 399599 w 739494"/>
              <a:gd name="connsiteY78" fmla="*/ 389684 h 513400"/>
              <a:gd name="connsiteX79" fmla="*/ 399599 w 739494"/>
              <a:gd name="connsiteY79" fmla="*/ 483226 h 513400"/>
              <a:gd name="connsiteX80" fmla="*/ 339680 w 739494"/>
              <a:gd name="connsiteY80" fmla="*/ 483226 h 513400"/>
              <a:gd name="connsiteX81" fmla="*/ 339680 w 739494"/>
              <a:gd name="connsiteY81" fmla="*/ 389684 h 51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739494" h="513400">
                <a:moveTo>
                  <a:pt x="682522" y="483226"/>
                </a:moveTo>
                <a:lnTo>
                  <a:pt x="682522" y="157052"/>
                </a:lnTo>
                <a:lnTo>
                  <a:pt x="526404" y="157052"/>
                </a:lnTo>
                <a:lnTo>
                  <a:pt x="526404" y="483226"/>
                </a:lnTo>
                <a:lnTo>
                  <a:pt x="495511" y="483226"/>
                </a:lnTo>
                <a:lnTo>
                  <a:pt x="495511" y="0"/>
                </a:lnTo>
                <a:lnTo>
                  <a:pt x="243912" y="0"/>
                </a:lnTo>
                <a:lnTo>
                  <a:pt x="243912" y="483226"/>
                </a:lnTo>
                <a:lnTo>
                  <a:pt x="213018" y="483226"/>
                </a:lnTo>
                <a:lnTo>
                  <a:pt x="213018" y="157052"/>
                </a:lnTo>
                <a:lnTo>
                  <a:pt x="56901" y="157052"/>
                </a:lnTo>
                <a:lnTo>
                  <a:pt x="56901" y="483226"/>
                </a:lnTo>
                <a:lnTo>
                  <a:pt x="0" y="483226"/>
                </a:lnTo>
                <a:lnTo>
                  <a:pt x="0" y="513400"/>
                </a:lnTo>
                <a:lnTo>
                  <a:pt x="739495" y="513400"/>
                </a:lnTo>
                <a:lnTo>
                  <a:pt x="739495" y="483226"/>
                </a:lnTo>
                <a:lnTo>
                  <a:pt x="682594" y="483226"/>
                </a:lnTo>
                <a:close/>
                <a:moveTo>
                  <a:pt x="583592" y="228106"/>
                </a:moveTo>
                <a:lnTo>
                  <a:pt x="623394" y="228106"/>
                </a:lnTo>
                <a:lnTo>
                  <a:pt x="623394" y="272075"/>
                </a:lnTo>
                <a:lnTo>
                  <a:pt x="583592" y="272075"/>
                </a:lnTo>
                <a:lnTo>
                  <a:pt x="583592" y="228106"/>
                </a:lnTo>
                <a:close/>
                <a:moveTo>
                  <a:pt x="583592" y="306057"/>
                </a:moveTo>
                <a:lnTo>
                  <a:pt x="623394" y="306057"/>
                </a:lnTo>
                <a:lnTo>
                  <a:pt x="623394" y="350026"/>
                </a:lnTo>
                <a:lnTo>
                  <a:pt x="583592" y="350026"/>
                </a:lnTo>
                <a:lnTo>
                  <a:pt x="583592" y="306057"/>
                </a:lnTo>
                <a:close/>
                <a:moveTo>
                  <a:pt x="583592" y="384009"/>
                </a:moveTo>
                <a:lnTo>
                  <a:pt x="623394" y="384009"/>
                </a:lnTo>
                <a:lnTo>
                  <a:pt x="623394" y="427977"/>
                </a:lnTo>
                <a:lnTo>
                  <a:pt x="583592" y="427977"/>
                </a:lnTo>
                <a:lnTo>
                  <a:pt x="583592" y="384009"/>
                </a:lnTo>
                <a:close/>
                <a:moveTo>
                  <a:pt x="116028" y="228106"/>
                </a:moveTo>
                <a:lnTo>
                  <a:pt x="155831" y="228106"/>
                </a:lnTo>
                <a:lnTo>
                  <a:pt x="155831" y="272075"/>
                </a:lnTo>
                <a:lnTo>
                  <a:pt x="116028" y="272075"/>
                </a:lnTo>
                <a:lnTo>
                  <a:pt x="116028" y="228106"/>
                </a:lnTo>
                <a:close/>
                <a:moveTo>
                  <a:pt x="116028" y="306057"/>
                </a:moveTo>
                <a:lnTo>
                  <a:pt x="155831" y="306057"/>
                </a:lnTo>
                <a:lnTo>
                  <a:pt x="155831" y="350026"/>
                </a:lnTo>
                <a:lnTo>
                  <a:pt x="116028" y="350026"/>
                </a:lnTo>
                <a:lnTo>
                  <a:pt x="116028" y="306057"/>
                </a:lnTo>
                <a:close/>
                <a:moveTo>
                  <a:pt x="116028" y="384009"/>
                </a:moveTo>
                <a:lnTo>
                  <a:pt x="155831" y="384009"/>
                </a:lnTo>
                <a:lnTo>
                  <a:pt x="155831" y="427977"/>
                </a:lnTo>
                <a:lnTo>
                  <a:pt x="116028" y="427977"/>
                </a:lnTo>
                <a:lnTo>
                  <a:pt x="116028" y="384009"/>
                </a:lnTo>
                <a:close/>
                <a:moveTo>
                  <a:pt x="415548" y="161937"/>
                </a:moveTo>
                <a:lnTo>
                  <a:pt x="454775" y="161937"/>
                </a:lnTo>
                <a:lnTo>
                  <a:pt x="454775" y="205188"/>
                </a:lnTo>
                <a:lnTo>
                  <a:pt x="415548" y="205188"/>
                </a:lnTo>
                <a:lnTo>
                  <a:pt x="415548" y="161937"/>
                </a:lnTo>
                <a:close/>
                <a:moveTo>
                  <a:pt x="415548" y="262807"/>
                </a:moveTo>
                <a:lnTo>
                  <a:pt x="454775" y="262807"/>
                </a:lnTo>
                <a:lnTo>
                  <a:pt x="454775" y="306057"/>
                </a:lnTo>
                <a:lnTo>
                  <a:pt x="415548" y="306057"/>
                </a:lnTo>
                <a:lnTo>
                  <a:pt x="415548" y="262807"/>
                </a:lnTo>
                <a:close/>
                <a:moveTo>
                  <a:pt x="350098" y="161937"/>
                </a:moveTo>
                <a:lnTo>
                  <a:pt x="389325" y="161937"/>
                </a:lnTo>
                <a:lnTo>
                  <a:pt x="389325" y="205188"/>
                </a:lnTo>
                <a:lnTo>
                  <a:pt x="350098" y="205188"/>
                </a:lnTo>
                <a:lnTo>
                  <a:pt x="350098" y="161937"/>
                </a:lnTo>
                <a:close/>
                <a:moveTo>
                  <a:pt x="350098" y="262807"/>
                </a:moveTo>
                <a:lnTo>
                  <a:pt x="389325" y="262807"/>
                </a:lnTo>
                <a:lnTo>
                  <a:pt x="389325" y="306057"/>
                </a:lnTo>
                <a:lnTo>
                  <a:pt x="350098" y="306057"/>
                </a:lnTo>
                <a:lnTo>
                  <a:pt x="350098" y="262807"/>
                </a:lnTo>
                <a:close/>
                <a:moveTo>
                  <a:pt x="284648" y="161937"/>
                </a:moveTo>
                <a:lnTo>
                  <a:pt x="323875" y="161937"/>
                </a:lnTo>
                <a:lnTo>
                  <a:pt x="323875" y="205188"/>
                </a:lnTo>
                <a:lnTo>
                  <a:pt x="284648" y="205188"/>
                </a:lnTo>
                <a:lnTo>
                  <a:pt x="284648" y="161937"/>
                </a:lnTo>
                <a:close/>
                <a:moveTo>
                  <a:pt x="284648" y="262807"/>
                </a:moveTo>
                <a:lnTo>
                  <a:pt x="323875" y="262807"/>
                </a:lnTo>
                <a:lnTo>
                  <a:pt x="323875" y="306057"/>
                </a:lnTo>
                <a:lnTo>
                  <a:pt x="284648" y="306057"/>
                </a:lnTo>
                <a:lnTo>
                  <a:pt x="284648" y="262807"/>
                </a:lnTo>
                <a:close/>
                <a:moveTo>
                  <a:pt x="339680" y="389684"/>
                </a:moveTo>
                <a:lnTo>
                  <a:pt x="399599" y="389684"/>
                </a:lnTo>
                <a:lnTo>
                  <a:pt x="399599" y="483226"/>
                </a:lnTo>
                <a:lnTo>
                  <a:pt x="339680" y="483226"/>
                </a:lnTo>
                <a:lnTo>
                  <a:pt x="339680" y="389684"/>
                </a:lnTo>
                <a:close/>
              </a:path>
            </a:pathLst>
          </a:custGeom>
          <a:solidFill>
            <a:schemeClr val="bg1"/>
          </a:solidFill>
          <a:ln w="71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50" name="Forme libre : forme 349">
            <a:extLst>
              <a:ext uri="{FF2B5EF4-FFF2-40B4-BE49-F238E27FC236}">
                <a16:creationId xmlns:a16="http://schemas.microsoft.com/office/drawing/2014/main" id="{08460E27-9336-C9DD-F591-A041933E2A73}"/>
              </a:ext>
            </a:extLst>
          </p:cNvPr>
          <p:cNvSpPr/>
          <p:nvPr/>
        </p:nvSpPr>
        <p:spPr>
          <a:xfrm>
            <a:off x="2001105" y="5198315"/>
            <a:ext cx="613192" cy="394138"/>
          </a:xfrm>
          <a:custGeom>
            <a:avLst/>
            <a:gdLst>
              <a:gd name="connsiteX0" fmla="*/ 560171 w 613192"/>
              <a:gd name="connsiteY0" fmla="*/ 361521 h 394138"/>
              <a:gd name="connsiteX1" fmla="*/ 560171 w 613192"/>
              <a:gd name="connsiteY1" fmla="*/ 166823 h 394138"/>
              <a:gd name="connsiteX2" fmla="*/ 589484 w 613192"/>
              <a:gd name="connsiteY2" fmla="*/ 166823 h 394138"/>
              <a:gd name="connsiteX3" fmla="*/ 445220 w 613192"/>
              <a:gd name="connsiteY3" fmla="*/ 49070 h 394138"/>
              <a:gd name="connsiteX4" fmla="*/ 360516 w 613192"/>
              <a:gd name="connsiteY4" fmla="*/ 118256 h 394138"/>
              <a:gd name="connsiteX5" fmla="*/ 215605 w 613192"/>
              <a:gd name="connsiteY5" fmla="*/ 0 h 394138"/>
              <a:gd name="connsiteX6" fmla="*/ 11136 w 613192"/>
              <a:gd name="connsiteY6" fmla="*/ 166895 h 394138"/>
              <a:gd name="connsiteX7" fmla="*/ 52662 w 613192"/>
              <a:gd name="connsiteY7" fmla="*/ 166895 h 394138"/>
              <a:gd name="connsiteX8" fmla="*/ 52662 w 613192"/>
              <a:gd name="connsiteY8" fmla="*/ 361593 h 394138"/>
              <a:gd name="connsiteX9" fmla="*/ 0 w 613192"/>
              <a:gd name="connsiteY9" fmla="*/ 361593 h 394138"/>
              <a:gd name="connsiteX10" fmla="*/ 0 w 613192"/>
              <a:gd name="connsiteY10" fmla="*/ 394139 h 394138"/>
              <a:gd name="connsiteX11" fmla="*/ 613192 w 613192"/>
              <a:gd name="connsiteY11" fmla="*/ 394139 h 394138"/>
              <a:gd name="connsiteX12" fmla="*/ 613192 w 613192"/>
              <a:gd name="connsiteY12" fmla="*/ 361593 h 394138"/>
              <a:gd name="connsiteX13" fmla="*/ 560171 w 613192"/>
              <a:gd name="connsiteY13" fmla="*/ 361593 h 394138"/>
              <a:gd name="connsiteX14" fmla="*/ 386738 w 613192"/>
              <a:gd name="connsiteY14" fmla="*/ 251958 h 394138"/>
              <a:gd name="connsiteX15" fmla="*/ 430564 w 613192"/>
              <a:gd name="connsiteY15" fmla="*/ 251958 h 394138"/>
              <a:gd name="connsiteX16" fmla="*/ 430564 w 613192"/>
              <a:gd name="connsiteY16" fmla="*/ 300310 h 394138"/>
              <a:gd name="connsiteX17" fmla="*/ 386738 w 613192"/>
              <a:gd name="connsiteY17" fmla="*/ 300310 h 394138"/>
              <a:gd name="connsiteX18" fmla="*/ 386738 w 613192"/>
              <a:gd name="connsiteY18" fmla="*/ 251958 h 394138"/>
              <a:gd name="connsiteX19" fmla="*/ 264028 w 613192"/>
              <a:gd name="connsiteY19" fmla="*/ 249947 h 394138"/>
              <a:gd name="connsiteX20" fmla="*/ 264028 w 613192"/>
              <a:gd name="connsiteY20" fmla="*/ 201596 h 394138"/>
              <a:gd name="connsiteX21" fmla="*/ 307853 w 613192"/>
              <a:gd name="connsiteY21" fmla="*/ 201596 h 394138"/>
              <a:gd name="connsiteX22" fmla="*/ 307853 w 613192"/>
              <a:gd name="connsiteY22" fmla="*/ 249947 h 394138"/>
              <a:gd name="connsiteX23" fmla="*/ 264028 w 613192"/>
              <a:gd name="connsiteY23" fmla="*/ 249947 h 394138"/>
              <a:gd name="connsiteX24" fmla="*/ 459948 w 613192"/>
              <a:gd name="connsiteY24" fmla="*/ 300310 h 394138"/>
              <a:gd name="connsiteX25" fmla="*/ 459948 w 613192"/>
              <a:gd name="connsiteY25" fmla="*/ 251958 h 394138"/>
              <a:gd name="connsiteX26" fmla="*/ 503773 w 613192"/>
              <a:gd name="connsiteY26" fmla="*/ 251958 h 394138"/>
              <a:gd name="connsiteX27" fmla="*/ 503773 w 613192"/>
              <a:gd name="connsiteY27" fmla="*/ 300310 h 394138"/>
              <a:gd name="connsiteX28" fmla="*/ 459948 w 613192"/>
              <a:gd name="connsiteY28" fmla="*/ 300310 h 394138"/>
              <a:gd name="connsiteX29" fmla="*/ 237518 w 613192"/>
              <a:gd name="connsiteY29" fmla="*/ 201596 h 394138"/>
              <a:gd name="connsiteX30" fmla="*/ 237518 w 613192"/>
              <a:gd name="connsiteY30" fmla="*/ 249947 h 394138"/>
              <a:gd name="connsiteX31" fmla="*/ 193692 w 613192"/>
              <a:gd name="connsiteY31" fmla="*/ 249947 h 394138"/>
              <a:gd name="connsiteX32" fmla="*/ 193692 w 613192"/>
              <a:gd name="connsiteY32" fmla="*/ 201596 h 394138"/>
              <a:gd name="connsiteX33" fmla="*/ 237518 w 613192"/>
              <a:gd name="connsiteY33" fmla="*/ 201596 h 394138"/>
              <a:gd name="connsiteX34" fmla="*/ 167182 w 613192"/>
              <a:gd name="connsiteY34" fmla="*/ 201596 h 394138"/>
              <a:gd name="connsiteX35" fmla="*/ 167182 w 613192"/>
              <a:gd name="connsiteY35" fmla="*/ 249947 h 394138"/>
              <a:gd name="connsiteX36" fmla="*/ 123357 w 613192"/>
              <a:gd name="connsiteY36" fmla="*/ 249947 h 394138"/>
              <a:gd name="connsiteX37" fmla="*/ 123357 w 613192"/>
              <a:gd name="connsiteY37" fmla="*/ 201596 h 394138"/>
              <a:gd name="connsiteX38" fmla="*/ 167182 w 613192"/>
              <a:gd name="connsiteY38" fmla="*/ 201596 h 394138"/>
              <a:gd name="connsiteX39" fmla="*/ 190100 w 613192"/>
              <a:gd name="connsiteY39" fmla="*/ 285869 h 394138"/>
              <a:gd name="connsiteX40" fmla="*/ 241038 w 613192"/>
              <a:gd name="connsiteY40" fmla="*/ 285869 h 394138"/>
              <a:gd name="connsiteX41" fmla="*/ 241038 w 613192"/>
              <a:gd name="connsiteY41" fmla="*/ 361521 h 394138"/>
              <a:gd name="connsiteX42" fmla="*/ 190100 w 613192"/>
              <a:gd name="connsiteY42" fmla="*/ 361521 h 394138"/>
              <a:gd name="connsiteX43" fmla="*/ 190100 w 613192"/>
              <a:gd name="connsiteY43" fmla="*/ 285869 h 39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3192" h="394138">
                <a:moveTo>
                  <a:pt x="560171" y="361521"/>
                </a:moveTo>
                <a:lnTo>
                  <a:pt x="560171" y="166823"/>
                </a:lnTo>
                <a:lnTo>
                  <a:pt x="589484" y="166823"/>
                </a:lnTo>
                <a:lnTo>
                  <a:pt x="445220" y="49070"/>
                </a:lnTo>
                <a:lnTo>
                  <a:pt x="360516" y="118256"/>
                </a:lnTo>
                <a:lnTo>
                  <a:pt x="215605" y="0"/>
                </a:lnTo>
                <a:lnTo>
                  <a:pt x="11136" y="166895"/>
                </a:lnTo>
                <a:lnTo>
                  <a:pt x="52662" y="166895"/>
                </a:lnTo>
                <a:lnTo>
                  <a:pt x="52662" y="361593"/>
                </a:lnTo>
                <a:lnTo>
                  <a:pt x="0" y="361593"/>
                </a:lnTo>
                <a:lnTo>
                  <a:pt x="0" y="394139"/>
                </a:lnTo>
                <a:lnTo>
                  <a:pt x="613192" y="394139"/>
                </a:lnTo>
                <a:lnTo>
                  <a:pt x="613192" y="361593"/>
                </a:lnTo>
                <a:lnTo>
                  <a:pt x="560171" y="361593"/>
                </a:lnTo>
                <a:close/>
                <a:moveTo>
                  <a:pt x="386738" y="251958"/>
                </a:moveTo>
                <a:lnTo>
                  <a:pt x="430564" y="251958"/>
                </a:lnTo>
                <a:lnTo>
                  <a:pt x="430564" y="300310"/>
                </a:lnTo>
                <a:lnTo>
                  <a:pt x="386738" y="300310"/>
                </a:lnTo>
                <a:lnTo>
                  <a:pt x="386738" y="251958"/>
                </a:lnTo>
                <a:close/>
                <a:moveTo>
                  <a:pt x="264028" y="249947"/>
                </a:moveTo>
                <a:lnTo>
                  <a:pt x="264028" y="201596"/>
                </a:lnTo>
                <a:lnTo>
                  <a:pt x="307853" y="201596"/>
                </a:lnTo>
                <a:lnTo>
                  <a:pt x="307853" y="249947"/>
                </a:lnTo>
                <a:lnTo>
                  <a:pt x="264028" y="249947"/>
                </a:lnTo>
                <a:close/>
                <a:moveTo>
                  <a:pt x="459948" y="300310"/>
                </a:moveTo>
                <a:lnTo>
                  <a:pt x="459948" y="251958"/>
                </a:lnTo>
                <a:lnTo>
                  <a:pt x="503773" y="251958"/>
                </a:lnTo>
                <a:lnTo>
                  <a:pt x="503773" y="300310"/>
                </a:lnTo>
                <a:lnTo>
                  <a:pt x="459948" y="300310"/>
                </a:lnTo>
                <a:close/>
                <a:moveTo>
                  <a:pt x="237518" y="201596"/>
                </a:moveTo>
                <a:lnTo>
                  <a:pt x="237518" y="249947"/>
                </a:lnTo>
                <a:lnTo>
                  <a:pt x="193692" y="249947"/>
                </a:lnTo>
                <a:lnTo>
                  <a:pt x="193692" y="201596"/>
                </a:lnTo>
                <a:lnTo>
                  <a:pt x="237518" y="201596"/>
                </a:lnTo>
                <a:close/>
                <a:moveTo>
                  <a:pt x="167182" y="201596"/>
                </a:moveTo>
                <a:lnTo>
                  <a:pt x="167182" y="249947"/>
                </a:lnTo>
                <a:lnTo>
                  <a:pt x="123357" y="249947"/>
                </a:lnTo>
                <a:lnTo>
                  <a:pt x="123357" y="201596"/>
                </a:lnTo>
                <a:lnTo>
                  <a:pt x="167182" y="201596"/>
                </a:lnTo>
                <a:close/>
                <a:moveTo>
                  <a:pt x="190100" y="285869"/>
                </a:moveTo>
                <a:lnTo>
                  <a:pt x="241038" y="285869"/>
                </a:lnTo>
                <a:lnTo>
                  <a:pt x="241038" y="361521"/>
                </a:lnTo>
                <a:lnTo>
                  <a:pt x="190100" y="361521"/>
                </a:lnTo>
                <a:lnTo>
                  <a:pt x="190100" y="285869"/>
                </a:lnTo>
                <a:close/>
              </a:path>
            </a:pathLst>
          </a:custGeom>
          <a:solidFill>
            <a:schemeClr val="bg1"/>
          </a:solidFill>
          <a:ln w="71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351" name="Graphique 342">
            <a:extLst>
              <a:ext uri="{FF2B5EF4-FFF2-40B4-BE49-F238E27FC236}">
                <a16:creationId xmlns:a16="http://schemas.microsoft.com/office/drawing/2014/main" id="{D7AAD428-D5D7-B8BF-5490-CD0E8A41E2F9}"/>
              </a:ext>
            </a:extLst>
          </p:cNvPr>
          <p:cNvGrpSpPr/>
          <p:nvPr/>
        </p:nvGrpSpPr>
        <p:grpSpPr>
          <a:xfrm>
            <a:off x="8578877" y="3015251"/>
            <a:ext cx="446100" cy="403119"/>
            <a:chOff x="3922544" y="1946346"/>
            <a:chExt cx="446100" cy="403119"/>
          </a:xfrm>
          <a:solidFill>
            <a:schemeClr val="bg1"/>
          </a:solidFill>
        </p:grpSpPr>
        <p:sp>
          <p:nvSpPr>
            <p:cNvPr id="131" name="Forme libre : forme 130">
              <a:extLst>
                <a:ext uri="{FF2B5EF4-FFF2-40B4-BE49-F238E27FC236}">
                  <a16:creationId xmlns:a16="http://schemas.microsoft.com/office/drawing/2014/main" id="{6CCE658B-9CBC-5F99-3A22-4F61209ACE91}"/>
                </a:ext>
              </a:extLst>
            </p:cNvPr>
            <p:cNvSpPr/>
            <p:nvPr/>
          </p:nvSpPr>
          <p:spPr>
            <a:xfrm>
              <a:off x="4130695" y="1999367"/>
              <a:ext cx="7902" cy="12141"/>
            </a:xfrm>
            <a:custGeom>
              <a:avLst/>
              <a:gdLst>
                <a:gd name="connsiteX0" fmla="*/ 72 w 7902"/>
                <a:gd name="connsiteY0" fmla="*/ 12070 h 12141"/>
                <a:gd name="connsiteX1" fmla="*/ 72 w 7902"/>
                <a:gd name="connsiteY1" fmla="*/ 12070 h 12141"/>
                <a:gd name="connsiteX2" fmla="*/ 7903 w 7902"/>
                <a:gd name="connsiteY2" fmla="*/ 0 h 12141"/>
                <a:gd name="connsiteX3" fmla="*/ 3448 w 7902"/>
                <a:gd name="connsiteY3" fmla="*/ 6322 h 12141"/>
                <a:gd name="connsiteX4" fmla="*/ 0 w 7902"/>
                <a:gd name="connsiteY4" fmla="*/ 12142 h 12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2" h="12141">
                  <a:moveTo>
                    <a:pt x="72" y="12070"/>
                  </a:moveTo>
                  <a:lnTo>
                    <a:pt x="72" y="12070"/>
                  </a:lnTo>
                  <a:cubicBezTo>
                    <a:pt x="2442" y="7831"/>
                    <a:pt x="5101" y="3880"/>
                    <a:pt x="7903" y="0"/>
                  </a:cubicBezTo>
                  <a:cubicBezTo>
                    <a:pt x="6394" y="2083"/>
                    <a:pt x="4885" y="4167"/>
                    <a:pt x="3448" y="6322"/>
                  </a:cubicBezTo>
                  <a:cubicBezTo>
                    <a:pt x="2083" y="8478"/>
                    <a:pt x="934" y="10346"/>
                    <a:pt x="0" y="12142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32" name="Forme libre : forme 131">
              <a:extLst>
                <a:ext uri="{FF2B5EF4-FFF2-40B4-BE49-F238E27FC236}">
                  <a16:creationId xmlns:a16="http://schemas.microsoft.com/office/drawing/2014/main" id="{80246A1A-5F90-C6DD-3B65-97B0C574EBCD}"/>
                </a:ext>
              </a:extLst>
            </p:cNvPr>
            <p:cNvSpPr/>
            <p:nvPr/>
          </p:nvSpPr>
          <p:spPr>
            <a:xfrm>
              <a:off x="3922544" y="1946346"/>
              <a:ext cx="446100" cy="403119"/>
            </a:xfrm>
            <a:custGeom>
              <a:avLst/>
              <a:gdLst>
                <a:gd name="connsiteX0" fmla="*/ 366137 w 446100"/>
                <a:gd name="connsiteY0" fmla="*/ 248725 h 403119"/>
                <a:gd name="connsiteX1" fmla="*/ 366137 w 446100"/>
                <a:gd name="connsiteY1" fmla="*/ 163590 h 403119"/>
                <a:gd name="connsiteX2" fmla="*/ 355935 w 446100"/>
                <a:gd name="connsiteY2" fmla="*/ 165170 h 403119"/>
                <a:gd name="connsiteX3" fmla="*/ 328778 w 446100"/>
                <a:gd name="connsiteY3" fmla="*/ 153963 h 403119"/>
                <a:gd name="connsiteX4" fmla="*/ 317570 w 446100"/>
                <a:gd name="connsiteY4" fmla="*/ 126805 h 403119"/>
                <a:gd name="connsiteX5" fmla="*/ 328778 w 446100"/>
                <a:gd name="connsiteY5" fmla="*/ 99648 h 403119"/>
                <a:gd name="connsiteX6" fmla="*/ 355935 w 446100"/>
                <a:gd name="connsiteY6" fmla="*/ 88441 h 403119"/>
                <a:gd name="connsiteX7" fmla="*/ 394372 w 446100"/>
                <a:gd name="connsiteY7" fmla="*/ 126877 h 403119"/>
                <a:gd name="connsiteX8" fmla="*/ 390995 w 446100"/>
                <a:gd name="connsiteY8" fmla="*/ 142468 h 403119"/>
                <a:gd name="connsiteX9" fmla="*/ 390995 w 446100"/>
                <a:gd name="connsiteY9" fmla="*/ 231267 h 403119"/>
                <a:gd name="connsiteX10" fmla="*/ 446100 w 446100"/>
                <a:gd name="connsiteY10" fmla="*/ 126805 h 403119"/>
                <a:gd name="connsiteX11" fmla="*/ 408957 w 446100"/>
                <a:gd name="connsiteY11" fmla="*/ 37144 h 403119"/>
                <a:gd name="connsiteX12" fmla="*/ 319294 w 446100"/>
                <a:gd name="connsiteY12" fmla="*/ 0 h 403119"/>
                <a:gd name="connsiteX13" fmla="*/ 319294 w 446100"/>
                <a:gd name="connsiteY13" fmla="*/ 0 h 403119"/>
                <a:gd name="connsiteX14" fmla="*/ 218281 w 446100"/>
                <a:gd name="connsiteY14" fmla="*/ 50291 h 403119"/>
                <a:gd name="connsiteX15" fmla="*/ 216270 w 446100"/>
                <a:gd name="connsiteY15" fmla="*/ 53165 h 403119"/>
                <a:gd name="connsiteX16" fmla="*/ 208439 w 446100"/>
                <a:gd name="connsiteY16" fmla="*/ 65235 h 403119"/>
                <a:gd name="connsiteX17" fmla="*/ 208439 w 446100"/>
                <a:gd name="connsiteY17" fmla="*/ 65235 h 403119"/>
                <a:gd name="connsiteX18" fmla="*/ 204846 w 446100"/>
                <a:gd name="connsiteY18" fmla="*/ 72276 h 403119"/>
                <a:gd name="connsiteX19" fmla="*/ 193423 w 446100"/>
                <a:gd name="connsiteY19" fmla="*/ 112005 h 403119"/>
                <a:gd name="connsiteX20" fmla="*/ 181138 w 446100"/>
                <a:gd name="connsiteY20" fmla="*/ 122998 h 403119"/>
                <a:gd name="connsiteX21" fmla="*/ 179701 w 446100"/>
                <a:gd name="connsiteY21" fmla="*/ 122926 h 403119"/>
                <a:gd name="connsiteX22" fmla="*/ 168780 w 446100"/>
                <a:gd name="connsiteY22" fmla="*/ 109204 h 403119"/>
                <a:gd name="connsiteX23" fmla="*/ 180851 w 446100"/>
                <a:gd name="connsiteY23" fmla="*/ 65235 h 403119"/>
                <a:gd name="connsiteX24" fmla="*/ 141839 w 446100"/>
                <a:gd name="connsiteY24" fmla="*/ 65235 h 403119"/>
                <a:gd name="connsiteX25" fmla="*/ 132715 w 446100"/>
                <a:gd name="connsiteY25" fmla="*/ 69258 h 403119"/>
                <a:gd name="connsiteX26" fmla="*/ 111377 w 446100"/>
                <a:gd name="connsiteY26" fmla="*/ 91745 h 403119"/>
                <a:gd name="connsiteX27" fmla="*/ 89823 w 446100"/>
                <a:gd name="connsiteY27" fmla="*/ 69114 h 403119"/>
                <a:gd name="connsiteX28" fmla="*/ 80843 w 446100"/>
                <a:gd name="connsiteY28" fmla="*/ 65235 h 403119"/>
                <a:gd name="connsiteX29" fmla="*/ 45208 w 446100"/>
                <a:gd name="connsiteY29" fmla="*/ 65235 h 403119"/>
                <a:gd name="connsiteX30" fmla="*/ 34863 w 446100"/>
                <a:gd name="connsiteY30" fmla="*/ 70767 h 403119"/>
                <a:gd name="connsiteX31" fmla="*/ 2102 w 446100"/>
                <a:gd name="connsiteY31" fmla="*/ 119908 h 403119"/>
                <a:gd name="connsiteX32" fmla="*/ 2102 w 446100"/>
                <a:gd name="connsiteY32" fmla="*/ 133702 h 403119"/>
                <a:gd name="connsiteX33" fmla="*/ 34863 w 446100"/>
                <a:gd name="connsiteY33" fmla="*/ 182844 h 403119"/>
                <a:gd name="connsiteX34" fmla="*/ 45208 w 446100"/>
                <a:gd name="connsiteY34" fmla="*/ 188376 h 403119"/>
                <a:gd name="connsiteX35" fmla="*/ 208439 w 446100"/>
                <a:gd name="connsiteY35" fmla="*/ 188376 h 403119"/>
                <a:gd name="connsiteX36" fmla="*/ 319366 w 446100"/>
                <a:gd name="connsiteY36" fmla="*/ 253683 h 403119"/>
                <a:gd name="connsiteX37" fmla="*/ 341710 w 446100"/>
                <a:gd name="connsiteY37" fmla="*/ 251599 h 403119"/>
                <a:gd name="connsiteX38" fmla="*/ 341710 w 446100"/>
                <a:gd name="connsiteY38" fmla="*/ 271141 h 403119"/>
                <a:gd name="connsiteX39" fmla="*/ 303776 w 446100"/>
                <a:gd name="connsiteY39" fmla="*/ 309003 h 403119"/>
                <a:gd name="connsiteX40" fmla="*/ 300112 w 446100"/>
                <a:gd name="connsiteY40" fmla="*/ 317768 h 403119"/>
                <a:gd name="connsiteX41" fmla="*/ 300112 w 446100"/>
                <a:gd name="connsiteY41" fmla="*/ 390690 h 403119"/>
                <a:gd name="connsiteX42" fmla="*/ 312541 w 446100"/>
                <a:gd name="connsiteY42" fmla="*/ 403119 h 403119"/>
                <a:gd name="connsiteX43" fmla="*/ 395593 w 446100"/>
                <a:gd name="connsiteY43" fmla="*/ 403119 h 403119"/>
                <a:gd name="connsiteX44" fmla="*/ 408023 w 446100"/>
                <a:gd name="connsiteY44" fmla="*/ 390690 h 403119"/>
                <a:gd name="connsiteX45" fmla="*/ 408023 w 446100"/>
                <a:gd name="connsiteY45" fmla="*/ 317768 h 403119"/>
                <a:gd name="connsiteX46" fmla="*/ 404358 w 446100"/>
                <a:gd name="connsiteY46" fmla="*/ 309003 h 403119"/>
                <a:gd name="connsiteX47" fmla="*/ 366496 w 446100"/>
                <a:gd name="connsiteY47" fmla="*/ 271141 h 403119"/>
                <a:gd name="connsiteX48" fmla="*/ 366496 w 446100"/>
                <a:gd name="connsiteY48" fmla="*/ 249731 h 403119"/>
                <a:gd name="connsiteX49" fmla="*/ 366352 w 446100"/>
                <a:gd name="connsiteY49" fmla="*/ 248869 h 403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46100" h="403119">
                  <a:moveTo>
                    <a:pt x="366137" y="248725"/>
                  </a:moveTo>
                  <a:lnTo>
                    <a:pt x="366137" y="163590"/>
                  </a:lnTo>
                  <a:cubicBezTo>
                    <a:pt x="362832" y="164524"/>
                    <a:pt x="359456" y="165170"/>
                    <a:pt x="355935" y="165170"/>
                  </a:cubicBezTo>
                  <a:cubicBezTo>
                    <a:pt x="345662" y="165170"/>
                    <a:pt x="336034" y="161147"/>
                    <a:pt x="328778" y="153963"/>
                  </a:cubicBezTo>
                  <a:cubicBezTo>
                    <a:pt x="321522" y="146706"/>
                    <a:pt x="317498" y="137079"/>
                    <a:pt x="317570" y="126805"/>
                  </a:cubicBezTo>
                  <a:cubicBezTo>
                    <a:pt x="317570" y="116532"/>
                    <a:pt x="321522" y="106905"/>
                    <a:pt x="328778" y="99648"/>
                  </a:cubicBezTo>
                  <a:cubicBezTo>
                    <a:pt x="336034" y="92392"/>
                    <a:pt x="345662" y="88441"/>
                    <a:pt x="355935" y="88441"/>
                  </a:cubicBezTo>
                  <a:cubicBezTo>
                    <a:pt x="377129" y="88441"/>
                    <a:pt x="394372" y="105683"/>
                    <a:pt x="394372" y="126877"/>
                  </a:cubicBezTo>
                  <a:cubicBezTo>
                    <a:pt x="394372" y="132481"/>
                    <a:pt x="393151" y="137726"/>
                    <a:pt x="390995" y="142468"/>
                  </a:cubicBezTo>
                  <a:lnTo>
                    <a:pt x="390995" y="231267"/>
                  </a:lnTo>
                  <a:cubicBezTo>
                    <a:pt x="424259" y="208349"/>
                    <a:pt x="446100" y="170128"/>
                    <a:pt x="446100" y="126805"/>
                  </a:cubicBezTo>
                  <a:cubicBezTo>
                    <a:pt x="446100" y="92895"/>
                    <a:pt x="432880" y="61068"/>
                    <a:pt x="408957" y="37144"/>
                  </a:cubicBezTo>
                  <a:cubicBezTo>
                    <a:pt x="385032" y="13219"/>
                    <a:pt x="353133" y="0"/>
                    <a:pt x="319294" y="0"/>
                  </a:cubicBezTo>
                  <a:lnTo>
                    <a:pt x="319294" y="0"/>
                  </a:lnTo>
                  <a:cubicBezTo>
                    <a:pt x="279349" y="0"/>
                    <a:pt x="241990" y="19111"/>
                    <a:pt x="218281" y="50291"/>
                  </a:cubicBezTo>
                  <a:cubicBezTo>
                    <a:pt x="217563" y="51225"/>
                    <a:pt x="216916" y="52231"/>
                    <a:pt x="216270" y="53165"/>
                  </a:cubicBezTo>
                  <a:cubicBezTo>
                    <a:pt x="213468" y="57044"/>
                    <a:pt x="210738" y="61068"/>
                    <a:pt x="208439" y="65235"/>
                  </a:cubicBezTo>
                  <a:lnTo>
                    <a:pt x="208439" y="65235"/>
                  </a:lnTo>
                  <a:cubicBezTo>
                    <a:pt x="206139" y="69330"/>
                    <a:pt x="204846" y="72204"/>
                    <a:pt x="204846" y="72276"/>
                  </a:cubicBezTo>
                  <a:cubicBezTo>
                    <a:pt x="198812" y="85136"/>
                    <a:pt x="195004" y="98355"/>
                    <a:pt x="193423" y="112005"/>
                  </a:cubicBezTo>
                  <a:cubicBezTo>
                    <a:pt x="192705" y="118328"/>
                    <a:pt x="187316" y="122998"/>
                    <a:pt x="181138" y="122998"/>
                  </a:cubicBezTo>
                  <a:cubicBezTo>
                    <a:pt x="180635" y="122998"/>
                    <a:pt x="180204" y="122998"/>
                    <a:pt x="179701" y="122926"/>
                  </a:cubicBezTo>
                  <a:cubicBezTo>
                    <a:pt x="172875" y="122136"/>
                    <a:pt x="167990" y="115957"/>
                    <a:pt x="168780" y="109204"/>
                  </a:cubicBezTo>
                  <a:cubicBezTo>
                    <a:pt x="170505" y="93973"/>
                    <a:pt x="174672" y="79244"/>
                    <a:pt x="180851" y="65235"/>
                  </a:cubicBezTo>
                  <a:lnTo>
                    <a:pt x="141839" y="65235"/>
                  </a:lnTo>
                  <a:cubicBezTo>
                    <a:pt x="138390" y="65235"/>
                    <a:pt x="135086" y="66672"/>
                    <a:pt x="132715" y="69258"/>
                  </a:cubicBezTo>
                  <a:cubicBezTo>
                    <a:pt x="131781" y="70264"/>
                    <a:pt x="119926" y="82693"/>
                    <a:pt x="111377" y="91745"/>
                  </a:cubicBezTo>
                  <a:lnTo>
                    <a:pt x="89823" y="69114"/>
                  </a:lnTo>
                  <a:cubicBezTo>
                    <a:pt x="87453" y="66672"/>
                    <a:pt x="84220" y="65235"/>
                    <a:pt x="80843" y="65235"/>
                  </a:cubicBezTo>
                  <a:lnTo>
                    <a:pt x="45208" y="65235"/>
                  </a:lnTo>
                  <a:cubicBezTo>
                    <a:pt x="41041" y="65235"/>
                    <a:pt x="37162" y="67318"/>
                    <a:pt x="34863" y="70767"/>
                  </a:cubicBezTo>
                  <a:lnTo>
                    <a:pt x="2102" y="119908"/>
                  </a:lnTo>
                  <a:cubicBezTo>
                    <a:pt x="-701" y="124075"/>
                    <a:pt x="-701" y="129536"/>
                    <a:pt x="2102" y="133702"/>
                  </a:cubicBezTo>
                  <a:lnTo>
                    <a:pt x="34863" y="182844"/>
                  </a:lnTo>
                  <a:cubicBezTo>
                    <a:pt x="37162" y="186293"/>
                    <a:pt x="41041" y="188376"/>
                    <a:pt x="45208" y="188376"/>
                  </a:cubicBezTo>
                  <a:lnTo>
                    <a:pt x="208439" y="188376"/>
                  </a:lnTo>
                  <a:cubicBezTo>
                    <a:pt x="230639" y="228250"/>
                    <a:pt x="273314" y="253683"/>
                    <a:pt x="319366" y="253683"/>
                  </a:cubicBezTo>
                  <a:cubicBezTo>
                    <a:pt x="326982" y="253683"/>
                    <a:pt x="334454" y="252892"/>
                    <a:pt x="341710" y="251599"/>
                  </a:cubicBezTo>
                  <a:lnTo>
                    <a:pt x="341710" y="271141"/>
                  </a:lnTo>
                  <a:lnTo>
                    <a:pt x="303776" y="309003"/>
                  </a:lnTo>
                  <a:cubicBezTo>
                    <a:pt x="301477" y="311302"/>
                    <a:pt x="300112" y="314463"/>
                    <a:pt x="300112" y="317768"/>
                  </a:cubicBezTo>
                  <a:lnTo>
                    <a:pt x="300112" y="390690"/>
                  </a:lnTo>
                  <a:cubicBezTo>
                    <a:pt x="300112" y="397515"/>
                    <a:pt x="305644" y="403119"/>
                    <a:pt x="312541" y="403119"/>
                  </a:cubicBezTo>
                  <a:lnTo>
                    <a:pt x="395593" y="403119"/>
                  </a:lnTo>
                  <a:cubicBezTo>
                    <a:pt x="402419" y="403119"/>
                    <a:pt x="408023" y="397587"/>
                    <a:pt x="408023" y="390690"/>
                  </a:cubicBezTo>
                  <a:lnTo>
                    <a:pt x="408023" y="317768"/>
                  </a:lnTo>
                  <a:cubicBezTo>
                    <a:pt x="408023" y="314463"/>
                    <a:pt x="406729" y="311302"/>
                    <a:pt x="404358" y="309003"/>
                  </a:cubicBezTo>
                  <a:lnTo>
                    <a:pt x="366496" y="271141"/>
                  </a:lnTo>
                  <a:lnTo>
                    <a:pt x="366496" y="249731"/>
                  </a:lnTo>
                  <a:cubicBezTo>
                    <a:pt x="366496" y="249731"/>
                    <a:pt x="366352" y="249156"/>
                    <a:pt x="366352" y="248869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33" name="Forme libre : forme 132">
              <a:extLst>
                <a:ext uri="{FF2B5EF4-FFF2-40B4-BE49-F238E27FC236}">
                  <a16:creationId xmlns:a16="http://schemas.microsoft.com/office/drawing/2014/main" id="{7ED4D6F2-1B25-C638-DF84-769B6932B954}"/>
                </a:ext>
              </a:extLst>
            </p:cNvPr>
            <p:cNvSpPr/>
            <p:nvPr/>
          </p:nvSpPr>
          <p:spPr>
            <a:xfrm>
              <a:off x="4138670" y="1996493"/>
              <a:ext cx="2011" cy="2873"/>
            </a:xfrm>
            <a:custGeom>
              <a:avLst/>
              <a:gdLst>
                <a:gd name="connsiteX0" fmla="*/ 2012 w 2011"/>
                <a:gd name="connsiteY0" fmla="*/ 0 h 2873"/>
                <a:gd name="connsiteX1" fmla="*/ 0 w 2011"/>
                <a:gd name="connsiteY1" fmla="*/ 2874 h 2873"/>
                <a:gd name="connsiteX2" fmla="*/ 2012 w 2011"/>
                <a:gd name="connsiteY2" fmla="*/ 0 h 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11" h="2873">
                  <a:moveTo>
                    <a:pt x="2012" y="0"/>
                  </a:moveTo>
                  <a:cubicBezTo>
                    <a:pt x="1293" y="934"/>
                    <a:pt x="647" y="1940"/>
                    <a:pt x="0" y="2874"/>
                  </a:cubicBezTo>
                  <a:cubicBezTo>
                    <a:pt x="718" y="1940"/>
                    <a:pt x="1293" y="934"/>
                    <a:pt x="2012" y="0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34" name="Graphique 342">
            <a:extLst>
              <a:ext uri="{FF2B5EF4-FFF2-40B4-BE49-F238E27FC236}">
                <a16:creationId xmlns:a16="http://schemas.microsoft.com/office/drawing/2014/main" id="{89FAD3A1-4034-2373-321F-9520F2F58F14}"/>
              </a:ext>
            </a:extLst>
          </p:cNvPr>
          <p:cNvGrpSpPr/>
          <p:nvPr/>
        </p:nvGrpSpPr>
        <p:grpSpPr>
          <a:xfrm>
            <a:off x="6387456" y="5235648"/>
            <a:ext cx="499458" cy="319473"/>
            <a:chOff x="3937577" y="2778160"/>
            <a:chExt cx="438610" cy="280552"/>
          </a:xfrm>
          <a:solidFill>
            <a:schemeClr val="bg1"/>
          </a:solidFill>
        </p:grpSpPr>
        <p:sp>
          <p:nvSpPr>
            <p:cNvPr id="135" name="Forme libre : forme 134">
              <a:extLst>
                <a:ext uri="{FF2B5EF4-FFF2-40B4-BE49-F238E27FC236}">
                  <a16:creationId xmlns:a16="http://schemas.microsoft.com/office/drawing/2014/main" id="{109A29E9-64BE-55DA-4132-0526CA73B7EC}"/>
                </a:ext>
              </a:extLst>
            </p:cNvPr>
            <p:cNvSpPr/>
            <p:nvPr/>
          </p:nvSpPr>
          <p:spPr>
            <a:xfrm>
              <a:off x="4028748" y="2838294"/>
              <a:ext cx="86716" cy="51153"/>
            </a:xfrm>
            <a:custGeom>
              <a:avLst/>
              <a:gdLst>
                <a:gd name="connsiteX0" fmla="*/ 86644 w 86716"/>
                <a:gd name="connsiteY0" fmla="*/ 0 h 51153"/>
                <a:gd name="connsiteX1" fmla="*/ 0 w 86716"/>
                <a:gd name="connsiteY1" fmla="*/ 0 h 51153"/>
                <a:gd name="connsiteX2" fmla="*/ 0 w 86716"/>
                <a:gd name="connsiteY2" fmla="*/ 51153 h 51153"/>
                <a:gd name="connsiteX3" fmla="*/ 86716 w 86716"/>
                <a:gd name="connsiteY3" fmla="*/ 51153 h 51153"/>
                <a:gd name="connsiteX4" fmla="*/ 86716 w 86716"/>
                <a:gd name="connsiteY4" fmla="*/ 41742 h 51153"/>
                <a:gd name="connsiteX5" fmla="*/ 86716 w 86716"/>
                <a:gd name="connsiteY5" fmla="*/ 41670 h 51153"/>
                <a:gd name="connsiteX6" fmla="*/ 86716 w 86716"/>
                <a:gd name="connsiteY6" fmla="*/ 41670 h 51153"/>
                <a:gd name="connsiteX7" fmla="*/ 86716 w 86716"/>
                <a:gd name="connsiteY7" fmla="*/ 72 h 51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716" h="51153">
                  <a:moveTo>
                    <a:pt x="86644" y="0"/>
                  </a:moveTo>
                  <a:lnTo>
                    <a:pt x="0" y="0"/>
                  </a:lnTo>
                  <a:lnTo>
                    <a:pt x="0" y="51153"/>
                  </a:lnTo>
                  <a:lnTo>
                    <a:pt x="86716" y="51153"/>
                  </a:lnTo>
                  <a:lnTo>
                    <a:pt x="86716" y="41742"/>
                  </a:lnTo>
                  <a:cubicBezTo>
                    <a:pt x="86716" y="41742"/>
                    <a:pt x="86716" y="41742"/>
                    <a:pt x="86716" y="41670"/>
                  </a:cubicBezTo>
                  <a:cubicBezTo>
                    <a:pt x="86716" y="41670"/>
                    <a:pt x="86716" y="41670"/>
                    <a:pt x="86716" y="41670"/>
                  </a:cubicBezTo>
                  <a:lnTo>
                    <a:pt x="86716" y="72"/>
                  </a:ln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36" name="Forme libre : forme 135">
              <a:extLst>
                <a:ext uri="{FF2B5EF4-FFF2-40B4-BE49-F238E27FC236}">
                  <a16:creationId xmlns:a16="http://schemas.microsoft.com/office/drawing/2014/main" id="{EE92781F-DCC6-997D-61C3-953AC959E323}"/>
                </a:ext>
              </a:extLst>
            </p:cNvPr>
            <p:cNvSpPr/>
            <p:nvPr/>
          </p:nvSpPr>
          <p:spPr>
            <a:xfrm>
              <a:off x="4198372" y="2838294"/>
              <a:ext cx="86716" cy="51153"/>
            </a:xfrm>
            <a:custGeom>
              <a:avLst/>
              <a:gdLst>
                <a:gd name="connsiteX0" fmla="*/ 86716 w 86716"/>
                <a:gd name="connsiteY0" fmla="*/ 0 h 51153"/>
                <a:gd name="connsiteX1" fmla="*/ 0 w 86716"/>
                <a:gd name="connsiteY1" fmla="*/ 0 h 51153"/>
                <a:gd name="connsiteX2" fmla="*/ 0 w 86716"/>
                <a:gd name="connsiteY2" fmla="*/ 51153 h 51153"/>
                <a:gd name="connsiteX3" fmla="*/ 86716 w 86716"/>
                <a:gd name="connsiteY3" fmla="*/ 51153 h 51153"/>
                <a:gd name="connsiteX4" fmla="*/ 86716 w 86716"/>
                <a:gd name="connsiteY4" fmla="*/ 41742 h 51153"/>
                <a:gd name="connsiteX5" fmla="*/ 86716 w 86716"/>
                <a:gd name="connsiteY5" fmla="*/ 41670 h 51153"/>
                <a:gd name="connsiteX6" fmla="*/ 86716 w 86716"/>
                <a:gd name="connsiteY6" fmla="*/ 41598 h 51153"/>
                <a:gd name="connsiteX7" fmla="*/ 86716 w 86716"/>
                <a:gd name="connsiteY7" fmla="*/ 0 h 51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716" h="51153">
                  <a:moveTo>
                    <a:pt x="86716" y="0"/>
                  </a:moveTo>
                  <a:lnTo>
                    <a:pt x="0" y="0"/>
                  </a:lnTo>
                  <a:lnTo>
                    <a:pt x="0" y="51153"/>
                  </a:lnTo>
                  <a:lnTo>
                    <a:pt x="86716" y="51153"/>
                  </a:lnTo>
                  <a:lnTo>
                    <a:pt x="86716" y="41742"/>
                  </a:lnTo>
                  <a:cubicBezTo>
                    <a:pt x="86716" y="41742"/>
                    <a:pt x="86716" y="41742"/>
                    <a:pt x="86716" y="41670"/>
                  </a:cubicBezTo>
                  <a:cubicBezTo>
                    <a:pt x="86716" y="41670"/>
                    <a:pt x="86716" y="41670"/>
                    <a:pt x="86716" y="41598"/>
                  </a:cubicBezTo>
                  <a:lnTo>
                    <a:pt x="86716" y="0"/>
                  </a:ln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37" name="Forme libre : forme 136">
              <a:extLst>
                <a:ext uri="{FF2B5EF4-FFF2-40B4-BE49-F238E27FC236}">
                  <a16:creationId xmlns:a16="http://schemas.microsoft.com/office/drawing/2014/main" id="{B9CA9563-320E-DE5A-58DE-25CBC8D9D9AC}"/>
                </a:ext>
              </a:extLst>
            </p:cNvPr>
            <p:cNvSpPr/>
            <p:nvPr/>
          </p:nvSpPr>
          <p:spPr>
            <a:xfrm>
              <a:off x="3975296" y="2778160"/>
              <a:ext cx="363245" cy="89661"/>
            </a:xfrm>
            <a:custGeom>
              <a:avLst/>
              <a:gdLst>
                <a:gd name="connsiteX0" fmla="*/ 29097 w 363245"/>
                <a:gd name="connsiteY0" fmla="*/ 60134 h 89661"/>
                <a:gd name="connsiteX1" fmla="*/ 53452 w 363245"/>
                <a:gd name="connsiteY1" fmla="*/ 35850 h 89661"/>
                <a:gd name="connsiteX2" fmla="*/ 140097 w 363245"/>
                <a:gd name="connsiteY2" fmla="*/ 35850 h 89661"/>
                <a:gd name="connsiteX3" fmla="*/ 164452 w 363245"/>
                <a:gd name="connsiteY3" fmla="*/ 60134 h 89661"/>
                <a:gd name="connsiteX4" fmla="*/ 164452 w 363245"/>
                <a:gd name="connsiteY4" fmla="*/ 89662 h 89661"/>
                <a:gd name="connsiteX5" fmla="*/ 198793 w 363245"/>
                <a:gd name="connsiteY5" fmla="*/ 89662 h 89661"/>
                <a:gd name="connsiteX6" fmla="*/ 198793 w 363245"/>
                <a:gd name="connsiteY6" fmla="*/ 60134 h 89661"/>
                <a:gd name="connsiteX7" fmla="*/ 223149 w 363245"/>
                <a:gd name="connsiteY7" fmla="*/ 35850 h 89661"/>
                <a:gd name="connsiteX8" fmla="*/ 309865 w 363245"/>
                <a:gd name="connsiteY8" fmla="*/ 35850 h 89661"/>
                <a:gd name="connsiteX9" fmla="*/ 334149 w 363245"/>
                <a:gd name="connsiteY9" fmla="*/ 60134 h 89661"/>
                <a:gd name="connsiteX10" fmla="*/ 334149 w 363245"/>
                <a:gd name="connsiteY10" fmla="*/ 89662 h 89661"/>
                <a:gd name="connsiteX11" fmla="*/ 363245 w 363245"/>
                <a:gd name="connsiteY11" fmla="*/ 89662 h 89661"/>
                <a:gd name="connsiteX12" fmla="*/ 363245 w 363245"/>
                <a:gd name="connsiteY12" fmla="*/ 13004 h 89661"/>
                <a:gd name="connsiteX13" fmla="*/ 350242 w 363245"/>
                <a:gd name="connsiteY13" fmla="*/ 0 h 89661"/>
                <a:gd name="connsiteX14" fmla="*/ 13004 w 363245"/>
                <a:gd name="connsiteY14" fmla="*/ 0 h 89661"/>
                <a:gd name="connsiteX15" fmla="*/ 0 w 363245"/>
                <a:gd name="connsiteY15" fmla="*/ 13004 h 89661"/>
                <a:gd name="connsiteX16" fmla="*/ 0 w 363245"/>
                <a:gd name="connsiteY16" fmla="*/ 89662 h 89661"/>
                <a:gd name="connsiteX17" fmla="*/ 29097 w 363245"/>
                <a:gd name="connsiteY17" fmla="*/ 89662 h 89661"/>
                <a:gd name="connsiteX18" fmla="*/ 29097 w 363245"/>
                <a:gd name="connsiteY18" fmla="*/ 60134 h 8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3245" h="89661">
                  <a:moveTo>
                    <a:pt x="29097" y="60134"/>
                  </a:moveTo>
                  <a:cubicBezTo>
                    <a:pt x="29097" y="46699"/>
                    <a:pt x="40017" y="35850"/>
                    <a:pt x="53452" y="35850"/>
                  </a:cubicBezTo>
                  <a:lnTo>
                    <a:pt x="140097" y="35850"/>
                  </a:lnTo>
                  <a:cubicBezTo>
                    <a:pt x="153532" y="35850"/>
                    <a:pt x="164452" y="46771"/>
                    <a:pt x="164452" y="60134"/>
                  </a:cubicBezTo>
                  <a:lnTo>
                    <a:pt x="164452" y="89662"/>
                  </a:lnTo>
                  <a:lnTo>
                    <a:pt x="198793" y="89662"/>
                  </a:lnTo>
                  <a:lnTo>
                    <a:pt x="198793" y="60134"/>
                  </a:lnTo>
                  <a:cubicBezTo>
                    <a:pt x="198793" y="46699"/>
                    <a:pt x="209714" y="35850"/>
                    <a:pt x="223149" y="35850"/>
                  </a:cubicBezTo>
                  <a:lnTo>
                    <a:pt x="309865" y="35850"/>
                  </a:lnTo>
                  <a:cubicBezTo>
                    <a:pt x="323300" y="35850"/>
                    <a:pt x="334149" y="46771"/>
                    <a:pt x="334149" y="60134"/>
                  </a:cubicBezTo>
                  <a:lnTo>
                    <a:pt x="334149" y="89662"/>
                  </a:lnTo>
                  <a:lnTo>
                    <a:pt x="363245" y="89662"/>
                  </a:lnTo>
                  <a:lnTo>
                    <a:pt x="363245" y="13004"/>
                  </a:lnTo>
                  <a:cubicBezTo>
                    <a:pt x="363245" y="5819"/>
                    <a:pt x="357426" y="0"/>
                    <a:pt x="350242" y="0"/>
                  </a:cubicBezTo>
                  <a:lnTo>
                    <a:pt x="13004" y="0"/>
                  </a:lnTo>
                  <a:cubicBezTo>
                    <a:pt x="5891" y="0"/>
                    <a:pt x="0" y="5819"/>
                    <a:pt x="0" y="13004"/>
                  </a:cubicBezTo>
                  <a:lnTo>
                    <a:pt x="0" y="89662"/>
                  </a:lnTo>
                  <a:lnTo>
                    <a:pt x="29097" y="89662"/>
                  </a:lnTo>
                  <a:lnTo>
                    <a:pt x="29097" y="60134"/>
                  </a:ln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20" name="Forme libre : forme 219">
              <a:extLst>
                <a:ext uri="{FF2B5EF4-FFF2-40B4-BE49-F238E27FC236}">
                  <a16:creationId xmlns:a16="http://schemas.microsoft.com/office/drawing/2014/main" id="{F3E4F304-6F57-1327-BC1E-94D697E3999A}"/>
                </a:ext>
              </a:extLst>
            </p:cNvPr>
            <p:cNvSpPr/>
            <p:nvPr/>
          </p:nvSpPr>
          <p:spPr>
            <a:xfrm>
              <a:off x="3944115" y="2892106"/>
              <a:ext cx="425534" cy="60780"/>
            </a:xfrm>
            <a:custGeom>
              <a:avLst/>
              <a:gdLst>
                <a:gd name="connsiteX0" fmla="*/ 398593 w 425534"/>
                <a:gd name="connsiteY0" fmla="*/ 0 h 60780"/>
                <a:gd name="connsiteX1" fmla="*/ 365042 w 425534"/>
                <a:gd name="connsiteY1" fmla="*/ 0 h 60780"/>
                <a:gd name="connsiteX2" fmla="*/ 340974 w 425534"/>
                <a:gd name="connsiteY2" fmla="*/ 21625 h 60780"/>
                <a:gd name="connsiteX3" fmla="*/ 254258 w 425534"/>
                <a:gd name="connsiteY3" fmla="*/ 21625 h 60780"/>
                <a:gd name="connsiteX4" fmla="*/ 230190 w 425534"/>
                <a:gd name="connsiteY4" fmla="*/ 0 h 60780"/>
                <a:gd name="connsiteX5" fmla="*/ 195273 w 425534"/>
                <a:gd name="connsiteY5" fmla="*/ 0 h 60780"/>
                <a:gd name="connsiteX6" fmla="*/ 171205 w 425534"/>
                <a:gd name="connsiteY6" fmla="*/ 21625 h 60780"/>
                <a:gd name="connsiteX7" fmla="*/ 84561 w 425534"/>
                <a:gd name="connsiteY7" fmla="*/ 21625 h 60780"/>
                <a:gd name="connsiteX8" fmla="*/ 60493 w 425534"/>
                <a:gd name="connsiteY8" fmla="*/ 0 h 60780"/>
                <a:gd name="connsiteX9" fmla="*/ 26942 w 425534"/>
                <a:gd name="connsiteY9" fmla="*/ 0 h 60780"/>
                <a:gd name="connsiteX10" fmla="*/ 0 w 425534"/>
                <a:gd name="connsiteY10" fmla="*/ 60780 h 60780"/>
                <a:gd name="connsiteX11" fmla="*/ 425535 w 425534"/>
                <a:gd name="connsiteY11" fmla="*/ 60780 h 60780"/>
                <a:gd name="connsiteX12" fmla="*/ 398593 w 425534"/>
                <a:gd name="connsiteY12" fmla="*/ 0 h 6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534" h="60780">
                  <a:moveTo>
                    <a:pt x="398593" y="0"/>
                  </a:moveTo>
                  <a:lnTo>
                    <a:pt x="365042" y="0"/>
                  </a:lnTo>
                  <a:cubicBezTo>
                    <a:pt x="363676" y="12142"/>
                    <a:pt x="353475" y="21625"/>
                    <a:pt x="340974" y="21625"/>
                  </a:cubicBezTo>
                  <a:lnTo>
                    <a:pt x="254258" y="21625"/>
                  </a:lnTo>
                  <a:cubicBezTo>
                    <a:pt x="241757" y="21625"/>
                    <a:pt x="231555" y="12142"/>
                    <a:pt x="230190" y="0"/>
                  </a:cubicBezTo>
                  <a:lnTo>
                    <a:pt x="195273" y="0"/>
                  </a:lnTo>
                  <a:cubicBezTo>
                    <a:pt x="193908" y="12142"/>
                    <a:pt x="183706" y="21625"/>
                    <a:pt x="171205" y="21625"/>
                  </a:cubicBezTo>
                  <a:lnTo>
                    <a:pt x="84561" y="21625"/>
                  </a:lnTo>
                  <a:cubicBezTo>
                    <a:pt x="72060" y="21625"/>
                    <a:pt x="61858" y="12142"/>
                    <a:pt x="60493" y="0"/>
                  </a:cubicBezTo>
                  <a:lnTo>
                    <a:pt x="26942" y="0"/>
                  </a:lnTo>
                  <a:lnTo>
                    <a:pt x="0" y="60780"/>
                  </a:lnTo>
                  <a:lnTo>
                    <a:pt x="425535" y="60780"/>
                  </a:lnTo>
                  <a:lnTo>
                    <a:pt x="398593" y="0"/>
                  </a:ln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21" name="Forme libre : forme 220">
              <a:extLst>
                <a:ext uri="{FF2B5EF4-FFF2-40B4-BE49-F238E27FC236}">
                  <a16:creationId xmlns:a16="http://schemas.microsoft.com/office/drawing/2014/main" id="{19EFABD6-2C11-FF67-04F8-124EC177D41C}"/>
                </a:ext>
              </a:extLst>
            </p:cNvPr>
            <p:cNvSpPr/>
            <p:nvPr/>
          </p:nvSpPr>
          <p:spPr>
            <a:xfrm>
              <a:off x="3937577" y="2977241"/>
              <a:ext cx="438610" cy="81471"/>
            </a:xfrm>
            <a:custGeom>
              <a:avLst/>
              <a:gdLst>
                <a:gd name="connsiteX0" fmla="*/ 72 w 438610"/>
                <a:gd name="connsiteY0" fmla="*/ 0 h 81471"/>
                <a:gd name="connsiteX1" fmla="*/ 72 w 438610"/>
                <a:gd name="connsiteY1" fmla="*/ 41023 h 81471"/>
                <a:gd name="connsiteX2" fmla="*/ 13076 w 438610"/>
                <a:gd name="connsiteY2" fmla="*/ 54027 h 81471"/>
                <a:gd name="connsiteX3" fmla="*/ 22918 w 438610"/>
                <a:gd name="connsiteY3" fmla="*/ 54027 h 81471"/>
                <a:gd name="connsiteX4" fmla="*/ 22918 w 438610"/>
                <a:gd name="connsiteY4" fmla="*/ 69330 h 81471"/>
                <a:gd name="connsiteX5" fmla="*/ 35060 w 438610"/>
                <a:gd name="connsiteY5" fmla="*/ 81472 h 81471"/>
                <a:gd name="connsiteX6" fmla="*/ 47202 w 438610"/>
                <a:gd name="connsiteY6" fmla="*/ 69330 h 81471"/>
                <a:gd name="connsiteX7" fmla="*/ 47202 w 438610"/>
                <a:gd name="connsiteY7" fmla="*/ 54027 h 81471"/>
                <a:gd name="connsiteX8" fmla="*/ 391193 w 438610"/>
                <a:gd name="connsiteY8" fmla="*/ 54027 h 81471"/>
                <a:gd name="connsiteX9" fmla="*/ 391193 w 438610"/>
                <a:gd name="connsiteY9" fmla="*/ 69330 h 81471"/>
                <a:gd name="connsiteX10" fmla="*/ 403335 w 438610"/>
                <a:gd name="connsiteY10" fmla="*/ 81472 h 81471"/>
                <a:gd name="connsiteX11" fmla="*/ 415476 w 438610"/>
                <a:gd name="connsiteY11" fmla="*/ 69330 h 81471"/>
                <a:gd name="connsiteX12" fmla="*/ 415476 w 438610"/>
                <a:gd name="connsiteY12" fmla="*/ 54027 h 81471"/>
                <a:gd name="connsiteX13" fmla="*/ 425606 w 438610"/>
                <a:gd name="connsiteY13" fmla="*/ 54027 h 81471"/>
                <a:gd name="connsiteX14" fmla="*/ 438610 w 438610"/>
                <a:gd name="connsiteY14" fmla="*/ 41023 h 81471"/>
                <a:gd name="connsiteX15" fmla="*/ 438610 w 438610"/>
                <a:gd name="connsiteY15" fmla="*/ 0 h 81471"/>
                <a:gd name="connsiteX16" fmla="*/ 0 w 438610"/>
                <a:gd name="connsiteY16" fmla="*/ 0 h 8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38610" h="81471">
                  <a:moveTo>
                    <a:pt x="72" y="0"/>
                  </a:moveTo>
                  <a:lnTo>
                    <a:pt x="72" y="41023"/>
                  </a:lnTo>
                  <a:cubicBezTo>
                    <a:pt x="72" y="48208"/>
                    <a:pt x="5891" y="54027"/>
                    <a:pt x="13076" y="54027"/>
                  </a:cubicBezTo>
                  <a:lnTo>
                    <a:pt x="22918" y="54027"/>
                  </a:lnTo>
                  <a:lnTo>
                    <a:pt x="22918" y="69330"/>
                  </a:lnTo>
                  <a:cubicBezTo>
                    <a:pt x="22918" y="76011"/>
                    <a:pt x="28379" y="81472"/>
                    <a:pt x="35060" y="81472"/>
                  </a:cubicBezTo>
                  <a:cubicBezTo>
                    <a:pt x="41742" y="81472"/>
                    <a:pt x="47202" y="76011"/>
                    <a:pt x="47202" y="69330"/>
                  </a:cubicBezTo>
                  <a:lnTo>
                    <a:pt x="47202" y="54027"/>
                  </a:lnTo>
                  <a:lnTo>
                    <a:pt x="391193" y="54027"/>
                  </a:lnTo>
                  <a:lnTo>
                    <a:pt x="391193" y="69330"/>
                  </a:lnTo>
                  <a:cubicBezTo>
                    <a:pt x="391193" y="76011"/>
                    <a:pt x="396653" y="81472"/>
                    <a:pt x="403335" y="81472"/>
                  </a:cubicBezTo>
                  <a:cubicBezTo>
                    <a:pt x="410016" y="81472"/>
                    <a:pt x="415476" y="76011"/>
                    <a:pt x="415476" y="69330"/>
                  </a:cubicBezTo>
                  <a:lnTo>
                    <a:pt x="415476" y="54027"/>
                  </a:lnTo>
                  <a:lnTo>
                    <a:pt x="425606" y="54027"/>
                  </a:lnTo>
                  <a:cubicBezTo>
                    <a:pt x="432791" y="54027"/>
                    <a:pt x="438610" y="48208"/>
                    <a:pt x="438610" y="41023"/>
                  </a:cubicBezTo>
                  <a:lnTo>
                    <a:pt x="43861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222" name="Forme libre : forme 221">
            <a:extLst>
              <a:ext uri="{FF2B5EF4-FFF2-40B4-BE49-F238E27FC236}">
                <a16:creationId xmlns:a16="http://schemas.microsoft.com/office/drawing/2014/main" id="{50C0DF97-D976-E54F-821F-AA4AC0615A76}"/>
              </a:ext>
            </a:extLst>
          </p:cNvPr>
          <p:cNvSpPr/>
          <p:nvPr/>
        </p:nvSpPr>
        <p:spPr>
          <a:xfrm>
            <a:off x="7537348" y="3036380"/>
            <a:ext cx="364417" cy="360862"/>
          </a:xfrm>
          <a:custGeom>
            <a:avLst/>
            <a:gdLst>
              <a:gd name="connsiteX0" fmla="*/ 285858 w 291748"/>
              <a:gd name="connsiteY0" fmla="*/ 192703 h 288902"/>
              <a:gd name="connsiteX1" fmla="*/ 235638 w 291748"/>
              <a:gd name="connsiteY1" fmla="*/ 143202 h 288902"/>
              <a:gd name="connsiteX2" fmla="*/ 273644 w 291748"/>
              <a:gd name="connsiteY2" fmla="*/ 105628 h 288902"/>
              <a:gd name="connsiteX3" fmla="*/ 278817 w 291748"/>
              <a:gd name="connsiteY3" fmla="*/ 87092 h 288902"/>
              <a:gd name="connsiteX4" fmla="*/ 265526 w 291748"/>
              <a:gd name="connsiteY4" fmla="*/ 73154 h 288902"/>
              <a:gd name="connsiteX5" fmla="*/ 25062 w 291748"/>
              <a:gd name="connsiteY5" fmla="*/ 807 h 288902"/>
              <a:gd name="connsiteX6" fmla="*/ 5664 w 291748"/>
              <a:gd name="connsiteY6" fmla="*/ 5692 h 288902"/>
              <a:gd name="connsiteX7" fmla="*/ 851 w 291748"/>
              <a:gd name="connsiteY7" fmla="*/ 25162 h 288902"/>
              <a:gd name="connsiteX8" fmla="*/ 73701 w 291748"/>
              <a:gd name="connsiteY8" fmla="*/ 263182 h 288902"/>
              <a:gd name="connsiteX9" fmla="*/ 87567 w 291748"/>
              <a:gd name="connsiteY9" fmla="*/ 276402 h 288902"/>
              <a:gd name="connsiteX10" fmla="*/ 106031 w 291748"/>
              <a:gd name="connsiteY10" fmla="*/ 271373 h 288902"/>
              <a:gd name="connsiteX11" fmla="*/ 144396 w 291748"/>
              <a:gd name="connsiteY11" fmla="*/ 233439 h 288902"/>
              <a:gd name="connsiteX12" fmla="*/ 194974 w 291748"/>
              <a:gd name="connsiteY12" fmla="*/ 283299 h 288902"/>
              <a:gd name="connsiteX13" fmla="*/ 208625 w 291748"/>
              <a:gd name="connsiteY13" fmla="*/ 288903 h 288902"/>
              <a:gd name="connsiteX14" fmla="*/ 222347 w 291748"/>
              <a:gd name="connsiteY14" fmla="*/ 283299 h 288902"/>
              <a:gd name="connsiteX15" fmla="*/ 285929 w 291748"/>
              <a:gd name="connsiteY15" fmla="*/ 220507 h 288902"/>
              <a:gd name="connsiteX16" fmla="*/ 291749 w 291748"/>
              <a:gd name="connsiteY16" fmla="*/ 206641 h 288902"/>
              <a:gd name="connsiteX17" fmla="*/ 285929 w 291748"/>
              <a:gd name="connsiteY17" fmla="*/ 192775 h 28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1748" h="288902">
                <a:moveTo>
                  <a:pt x="285858" y="192703"/>
                </a:moveTo>
                <a:lnTo>
                  <a:pt x="235638" y="143202"/>
                </a:lnTo>
                <a:lnTo>
                  <a:pt x="273644" y="105628"/>
                </a:lnTo>
                <a:cubicBezTo>
                  <a:pt x="278529" y="100814"/>
                  <a:pt x="280541" y="93701"/>
                  <a:pt x="278817" y="87092"/>
                </a:cubicBezTo>
                <a:cubicBezTo>
                  <a:pt x="277164" y="80410"/>
                  <a:pt x="272135" y="75094"/>
                  <a:pt x="265526" y="73154"/>
                </a:cubicBezTo>
                <a:lnTo>
                  <a:pt x="25062" y="807"/>
                </a:lnTo>
                <a:cubicBezTo>
                  <a:pt x="18165" y="-1205"/>
                  <a:pt x="10693" y="591"/>
                  <a:pt x="5664" y="5692"/>
                </a:cubicBezTo>
                <a:cubicBezTo>
                  <a:pt x="563" y="10793"/>
                  <a:pt x="-1233" y="18265"/>
                  <a:pt x="851" y="25162"/>
                </a:cubicBezTo>
                <a:lnTo>
                  <a:pt x="73701" y="263182"/>
                </a:lnTo>
                <a:cubicBezTo>
                  <a:pt x="75713" y="269720"/>
                  <a:pt x="80957" y="274678"/>
                  <a:pt x="87567" y="276402"/>
                </a:cubicBezTo>
                <a:cubicBezTo>
                  <a:pt x="94177" y="278054"/>
                  <a:pt x="101145" y="276186"/>
                  <a:pt x="106031" y="271373"/>
                </a:cubicBezTo>
                <a:lnTo>
                  <a:pt x="144396" y="233439"/>
                </a:lnTo>
                <a:lnTo>
                  <a:pt x="194974" y="283299"/>
                </a:lnTo>
                <a:cubicBezTo>
                  <a:pt x="198782" y="287035"/>
                  <a:pt x="203739" y="288903"/>
                  <a:pt x="208625" y="288903"/>
                </a:cubicBezTo>
                <a:cubicBezTo>
                  <a:pt x="213510" y="288903"/>
                  <a:pt x="218539" y="287035"/>
                  <a:pt x="222347" y="283299"/>
                </a:cubicBezTo>
                <a:lnTo>
                  <a:pt x="285929" y="220507"/>
                </a:lnTo>
                <a:cubicBezTo>
                  <a:pt x="289665" y="216843"/>
                  <a:pt x="291749" y="211814"/>
                  <a:pt x="291749" y="206641"/>
                </a:cubicBezTo>
                <a:cubicBezTo>
                  <a:pt x="291749" y="201468"/>
                  <a:pt x="289665" y="196439"/>
                  <a:pt x="285929" y="192775"/>
                </a:cubicBezTo>
                <a:close/>
              </a:path>
            </a:pathLst>
          </a:custGeom>
          <a:solidFill>
            <a:schemeClr val="bg1"/>
          </a:solidFill>
          <a:ln w="71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223" name="Graphique 342">
            <a:extLst>
              <a:ext uri="{FF2B5EF4-FFF2-40B4-BE49-F238E27FC236}">
                <a16:creationId xmlns:a16="http://schemas.microsoft.com/office/drawing/2014/main" id="{511E2289-3088-37B9-7D31-3A56D1EF039E}"/>
              </a:ext>
            </a:extLst>
          </p:cNvPr>
          <p:cNvGrpSpPr/>
          <p:nvPr/>
        </p:nvGrpSpPr>
        <p:grpSpPr>
          <a:xfrm>
            <a:off x="3207757" y="4123826"/>
            <a:ext cx="364631" cy="364546"/>
            <a:chOff x="1409084" y="4840670"/>
            <a:chExt cx="307494" cy="307422"/>
          </a:xfrm>
          <a:solidFill>
            <a:schemeClr val="bg1"/>
          </a:solidFill>
        </p:grpSpPr>
        <p:sp>
          <p:nvSpPr>
            <p:cNvPr id="352" name="Forme libre : forme 351">
              <a:extLst>
                <a:ext uri="{FF2B5EF4-FFF2-40B4-BE49-F238E27FC236}">
                  <a16:creationId xmlns:a16="http://schemas.microsoft.com/office/drawing/2014/main" id="{7B952249-671A-C421-5621-BA991AD8B46C}"/>
                </a:ext>
              </a:extLst>
            </p:cNvPr>
            <p:cNvSpPr/>
            <p:nvPr/>
          </p:nvSpPr>
          <p:spPr>
            <a:xfrm>
              <a:off x="1409156" y="4840670"/>
              <a:ext cx="307422" cy="136504"/>
            </a:xfrm>
            <a:custGeom>
              <a:avLst/>
              <a:gdLst>
                <a:gd name="connsiteX0" fmla="*/ 300885 w 307422"/>
                <a:gd name="connsiteY0" fmla="*/ 6538 h 136504"/>
                <a:gd name="connsiteX1" fmla="*/ 285151 w 307422"/>
                <a:gd name="connsiteY1" fmla="*/ 0 h 136504"/>
                <a:gd name="connsiteX2" fmla="*/ 68252 w 307422"/>
                <a:gd name="connsiteY2" fmla="*/ 0 h 136504"/>
                <a:gd name="connsiteX3" fmla="*/ 0 w 307422"/>
                <a:gd name="connsiteY3" fmla="*/ 68252 h 136504"/>
                <a:gd name="connsiteX4" fmla="*/ 68252 w 307422"/>
                <a:gd name="connsiteY4" fmla="*/ 136504 h 136504"/>
                <a:gd name="connsiteX5" fmla="*/ 285222 w 307422"/>
                <a:gd name="connsiteY5" fmla="*/ 136504 h 136504"/>
                <a:gd name="connsiteX6" fmla="*/ 307422 w 307422"/>
                <a:gd name="connsiteY6" fmla="*/ 114305 h 136504"/>
                <a:gd name="connsiteX7" fmla="*/ 307422 w 307422"/>
                <a:gd name="connsiteY7" fmla="*/ 22200 h 136504"/>
                <a:gd name="connsiteX8" fmla="*/ 300885 w 307422"/>
                <a:gd name="connsiteY8" fmla="*/ 6538 h 136504"/>
                <a:gd name="connsiteX9" fmla="*/ 66743 w 307422"/>
                <a:gd name="connsiteY9" fmla="*/ 87147 h 136504"/>
                <a:gd name="connsiteX10" fmla="*/ 46914 w 307422"/>
                <a:gd name="connsiteY10" fmla="*/ 67318 h 136504"/>
                <a:gd name="connsiteX11" fmla="*/ 66743 w 307422"/>
                <a:gd name="connsiteY11" fmla="*/ 47489 h 136504"/>
                <a:gd name="connsiteX12" fmla="*/ 86573 w 307422"/>
                <a:gd name="connsiteY12" fmla="*/ 67318 h 136504"/>
                <a:gd name="connsiteX13" fmla="*/ 66743 w 307422"/>
                <a:gd name="connsiteY13" fmla="*/ 87147 h 136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422" h="136504">
                  <a:moveTo>
                    <a:pt x="300885" y="6538"/>
                  </a:moveTo>
                  <a:cubicBezTo>
                    <a:pt x="296718" y="2299"/>
                    <a:pt x="291114" y="0"/>
                    <a:pt x="285151" y="0"/>
                  </a:cubicBezTo>
                  <a:lnTo>
                    <a:pt x="68252" y="0"/>
                  </a:lnTo>
                  <a:cubicBezTo>
                    <a:pt x="30606" y="0"/>
                    <a:pt x="0" y="30606"/>
                    <a:pt x="0" y="68252"/>
                  </a:cubicBezTo>
                  <a:cubicBezTo>
                    <a:pt x="0" y="105899"/>
                    <a:pt x="30606" y="136504"/>
                    <a:pt x="68252" y="136504"/>
                  </a:cubicBezTo>
                  <a:lnTo>
                    <a:pt x="285222" y="136504"/>
                  </a:lnTo>
                  <a:cubicBezTo>
                    <a:pt x="297436" y="136504"/>
                    <a:pt x="307422" y="126518"/>
                    <a:pt x="307422" y="114305"/>
                  </a:cubicBezTo>
                  <a:lnTo>
                    <a:pt x="307422" y="22200"/>
                  </a:lnTo>
                  <a:cubicBezTo>
                    <a:pt x="307422" y="16237"/>
                    <a:pt x="305123" y="10705"/>
                    <a:pt x="300885" y="6538"/>
                  </a:cubicBezTo>
                  <a:close/>
                  <a:moveTo>
                    <a:pt x="66743" y="87147"/>
                  </a:moveTo>
                  <a:cubicBezTo>
                    <a:pt x="55751" y="87147"/>
                    <a:pt x="46914" y="78239"/>
                    <a:pt x="46914" y="67318"/>
                  </a:cubicBezTo>
                  <a:cubicBezTo>
                    <a:pt x="46914" y="56326"/>
                    <a:pt x="55751" y="47489"/>
                    <a:pt x="66743" y="47489"/>
                  </a:cubicBezTo>
                  <a:cubicBezTo>
                    <a:pt x="77736" y="47489"/>
                    <a:pt x="86573" y="56398"/>
                    <a:pt x="86573" y="67318"/>
                  </a:cubicBezTo>
                  <a:cubicBezTo>
                    <a:pt x="86573" y="78239"/>
                    <a:pt x="77736" y="87147"/>
                    <a:pt x="66743" y="87147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53" name="Forme libre : forme 352">
              <a:extLst>
                <a:ext uri="{FF2B5EF4-FFF2-40B4-BE49-F238E27FC236}">
                  <a16:creationId xmlns:a16="http://schemas.microsoft.com/office/drawing/2014/main" id="{F21EC163-C0B1-493E-9647-459AF206D350}"/>
                </a:ext>
              </a:extLst>
            </p:cNvPr>
            <p:cNvSpPr/>
            <p:nvPr/>
          </p:nvSpPr>
          <p:spPr>
            <a:xfrm>
              <a:off x="1468140" y="4996213"/>
              <a:ext cx="217473" cy="120985"/>
            </a:xfrm>
            <a:custGeom>
              <a:avLst/>
              <a:gdLst>
                <a:gd name="connsiteX0" fmla="*/ 193549 w 217473"/>
                <a:gd name="connsiteY0" fmla="*/ 503 h 120985"/>
                <a:gd name="connsiteX1" fmla="*/ 9268 w 217473"/>
                <a:gd name="connsiteY1" fmla="*/ 503 h 120985"/>
                <a:gd name="connsiteX2" fmla="*/ 0 w 217473"/>
                <a:gd name="connsiteY2" fmla="*/ 0 h 120985"/>
                <a:gd name="connsiteX3" fmla="*/ 114376 w 217473"/>
                <a:gd name="connsiteY3" fmla="*/ 114448 h 120985"/>
                <a:gd name="connsiteX4" fmla="*/ 130110 w 217473"/>
                <a:gd name="connsiteY4" fmla="*/ 120986 h 120985"/>
                <a:gd name="connsiteX5" fmla="*/ 145772 w 217473"/>
                <a:gd name="connsiteY5" fmla="*/ 114448 h 120985"/>
                <a:gd name="connsiteX6" fmla="*/ 210935 w 217473"/>
                <a:gd name="connsiteY6" fmla="*/ 49285 h 120985"/>
                <a:gd name="connsiteX7" fmla="*/ 217473 w 217473"/>
                <a:gd name="connsiteY7" fmla="*/ 33551 h 120985"/>
                <a:gd name="connsiteX8" fmla="*/ 210935 w 217473"/>
                <a:gd name="connsiteY8" fmla="*/ 17817 h 120985"/>
                <a:gd name="connsiteX9" fmla="*/ 193549 w 217473"/>
                <a:gd name="connsiteY9" fmla="*/ 431 h 12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473" h="120985">
                  <a:moveTo>
                    <a:pt x="193549" y="503"/>
                  </a:moveTo>
                  <a:lnTo>
                    <a:pt x="9268" y="503"/>
                  </a:lnTo>
                  <a:cubicBezTo>
                    <a:pt x="6107" y="503"/>
                    <a:pt x="3017" y="287"/>
                    <a:pt x="0" y="0"/>
                  </a:cubicBezTo>
                  <a:lnTo>
                    <a:pt x="114376" y="114448"/>
                  </a:lnTo>
                  <a:cubicBezTo>
                    <a:pt x="118615" y="118615"/>
                    <a:pt x="124147" y="120986"/>
                    <a:pt x="130110" y="120986"/>
                  </a:cubicBezTo>
                  <a:cubicBezTo>
                    <a:pt x="136073" y="120986"/>
                    <a:pt x="141605" y="118687"/>
                    <a:pt x="145772" y="114448"/>
                  </a:cubicBezTo>
                  <a:lnTo>
                    <a:pt x="210935" y="49285"/>
                  </a:lnTo>
                  <a:cubicBezTo>
                    <a:pt x="215174" y="45046"/>
                    <a:pt x="217473" y="39514"/>
                    <a:pt x="217473" y="33551"/>
                  </a:cubicBezTo>
                  <a:cubicBezTo>
                    <a:pt x="217473" y="27588"/>
                    <a:pt x="215174" y="22056"/>
                    <a:pt x="210935" y="17817"/>
                  </a:cubicBezTo>
                  <a:lnTo>
                    <a:pt x="193549" y="431"/>
                  </a:ln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54" name="Forme libre : forme 353">
              <a:extLst>
                <a:ext uri="{FF2B5EF4-FFF2-40B4-BE49-F238E27FC236}">
                  <a16:creationId xmlns:a16="http://schemas.microsoft.com/office/drawing/2014/main" id="{E4B0D50F-FF56-FE3E-2A21-FF2295F0B957}"/>
                </a:ext>
              </a:extLst>
            </p:cNvPr>
            <p:cNvSpPr/>
            <p:nvPr/>
          </p:nvSpPr>
          <p:spPr>
            <a:xfrm>
              <a:off x="1409084" y="4964027"/>
              <a:ext cx="136576" cy="184065"/>
            </a:xfrm>
            <a:custGeom>
              <a:avLst/>
              <a:gdLst>
                <a:gd name="connsiteX0" fmla="*/ 0 w 136576"/>
                <a:gd name="connsiteY0" fmla="*/ 0 h 184065"/>
                <a:gd name="connsiteX1" fmla="*/ 0 w 136576"/>
                <a:gd name="connsiteY1" fmla="*/ 161865 h 184065"/>
                <a:gd name="connsiteX2" fmla="*/ 22200 w 136576"/>
                <a:gd name="connsiteY2" fmla="*/ 184066 h 184065"/>
                <a:gd name="connsiteX3" fmla="*/ 114304 w 136576"/>
                <a:gd name="connsiteY3" fmla="*/ 184066 h 184065"/>
                <a:gd name="connsiteX4" fmla="*/ 130038 w 136576"/>
                <a:gd name="connsiteY4" fmla="*/ 177528 h 184065"/>
                <a:gd name="connsiteX5" fmla="*/ 136576 w 136576"/>
                <a:gd name="connsiteY5" fmla="*/ 161794 h 184065"/>
                <a:gd name="connsiteX6" fmla="*/ 136576 w 136576"/>
                <a:gd name="connsiteY6" fmla="*/ 137295 h 184065"/>
                <a:gd name="connsiteX7" fmla="*/ 6250 w 136576"/>
                <a:gd name="connsiteY7" fmla="*/ 6969 h 184065"/>
                <a:gd name="connsiteX8" fmla="*/ 0 w 136576"/>
                <a:gd name="connsiteY8" fmla="*/ 0 h 184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576" h="184065">
                  <a:moveTo>
                    <a:pt x="0" y="0"/>
                  </a:moveTo>
                  <a:lnTo>
                    <a:pt x="0" y="161865"/>
                  </a:lnTo>
                  <a:cubicBezTo>
                    <a:pt x="0" y="174151"/>
                    <a:pt x="9986" y="184066"/>
                    <a:pt x="22200" y="184066"/>
                  </a:cubicBezTo>
                  <a:lnTo>
                    <a:pt x="114304" y="184066"/>
                  </a:lnTo>
                  <a:cubicBezTo>
                    <a:pt x="120268" y="184066"/>
                    <a:pt x="125800" y="181767"/>
                    <a:pt x="130038" y="177528"/>
                  </a:cubicBezTo>
                  <a:cubicBezTo>
                    <a:pt x="134277" y="173360"/>
                    <a:pt x="136576" y="167757"/>
                    <a:pt x="136576" y="161794"/>
                  </a:cubicBezTo>
                  <a:lnTo>
                    <a:pt x="136576" y="137295"/>
                  </a:lnTo>
                  <a:lnTo>
                    <a:pt x="6250" y="6969"/>
                  </a:lnTo>
                  <a:cubicBezTo>
                    <a:pt x="4023" y="4742"/>
                    <a:pt x="1940" y="2443"/>
                    <a:pt x="0" y="0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55" name="Graphique 342">
            <a:extLst>
              <a:ext uri="{FF2B5EF4-FFF2-40B4-BE49-F238E27FC236}">
                <a16:creationId xmlns:a16="http://schemas.microsoft.com/office/drawing/2014/main" id="{0C9CF458-FCD7-E2BD-79D2-BA00B51553E7}"/>
              </a:ext>
            </a:extLst>
          </p:cNvPr>
          <p:cNvGrpSpPr/>
          <p:nvPr/>
        </p:nvGrpSpPr>
        <p:grpSpPr>
          <a:xfrm>
            <a:off x="1055365" y="4110539"/>
            <a:ext cx="339931" cy="391121"/>
            <a:chOff x="1381352" y="2262748"/>
            <a:chExt cx="339931" cy="391121"/>
          </a:xfrm>
          <a:solidFill>
            <a:schemeClr val="bg1"/>
          </a:solidFill>
        </p:grpSpPr>
        <p:sp>
          <p:nvSpPr>
            <p:cNvPr id="356" name="Forme libre : forme 355">
              <a:extLst>
                <a:ext uri="{FF2B5EF4-FFF2-40B4-BE49-F238E27FC236}">
                  <a16:creationId xmlns:a16="http://schemas.microsoft.com/office/drawing/2014/main" id="{2AA0EF5D-7441-1255-E225-60A783CE0AFC}"/>
                </a:ext>
              </a:extLst>
            </p:cNvPr>
            <p:cNvSpPr/>
            <p:nvPr/>
          </p:nvSpPr>
          <p:spPr>
            <a:xfrm>
              <a:off x="1470080" y="2402935"/>
              <a:ext cx="251204" cy="250934"/>
            </a:xfrm>
            <a:custGeom>
              <a:avLst/>
              <a:gdLst>
                <a:gd name="connsiteX0" fmla="*/ 241828 w 251204"/>
                <a:gd name="connsiteY0" fmla="*/ 172696 h 250934"/>
                <a:gd name="connsiteX1" fmla="*/ 116460 w 251204"/>
                <a:gd name="connsiteY1" fmla="*/ 47328 h 250934"/>
                <a:gd name="connsiteX2" fmla="*/ 78167 w 251204"/>
                <a:gd name="connsiteY2" fmla="*/ 9106 h 250934"/>
                <a:gd name="connsiteX3" fmla="*/ 32761 w 251204"/>
                <a:gd name="connsiteY3" fmla="*/ 9106 h 250934"/>
                <a:gd name="connsiteX4" fmla="*/ 9412 w 251204"/>
                <a:gd name="connsiteY4" fmla="*/ 32456 h 250934"/>
                <a:gd name="connsiteX5" fmla="*/ 0 w 251204"/>
                <a:gd name="connsiteY5" fmla="*/ 55159 h 250934"/>
                <a:gd name="connsiteX6" fmla="*/ 9412 w 251204"/>
                <a:gd name="connsiteY6" fmla="*/ 77861 h 250934"/>
                <a:gd name="connsiteX7" fmla="*/ 47705 w 251204"/>
                <a:gd name="connsiteY7" fmla="*/ 116155 h 250934"/>
                <a:gd name="connsiteX8" fmla="*/ 173073 w 251204"/>
                <a:gd name="connsiteY8" fmla="*/ 241523 h 250934"/>
                <a:gd name="connsiteX9" fmla="*/ 195776 w 251204"/>
                <a:gd name="connsiteY9" fmla="*/ 250935 h 250934"/>
                <a:gd name="connsiteX10" fmla="*/ 218479 w 251204"/>
                <a:gd name="connsiteY10" fmla="*/ 241523 h 250934"/>
                <a:gd name="connsiteX11" fmla="*/ 241828 w 251204"/>
                <a:gd name="connsiteY11" fmla="*/ 218174 h 250934"/>
                <a:gd name="connsiteX12" fmla="*/ 241828 w 251204"/>
                <a:gd name="connsiteY12" fmla="*/ 172768 h 250934"/>
                <a:gd name="connsiteX13" fmla="*/ 19470 w 251204"/>
                <a:gd name="connsiteY13" fmla="*/ 55159 h 250934"/>
                <a:gd name="connsiteX14" fmla="*/ 23206 w 251204"/>
                <a:gd name="connsiteY14" fmla="*/ 46250 h 250934"/>
                <a:gd name="connsiteX15" fmla="*/ 46555 w 251204"/>
                <a:gd name="connsiteY15" fmla="*/ 22900 h 250934"/>
                <a:gd name="connsiteX16" fmla="*/ 55464 w 251204"/>
                <a:gd name="connsiteY16" fmla="*/ 19236 h 250934"/>
                <a:gd name="connsiteX17" fmla="*/ 64373 w 251204"/>
                <a:gd name="connsiteY17" fmla="*/ 22972 h 250934"/>
                <a:gd name="connsiteX18" fmla="*/ 95769 w 251204"/>
                <a:gd name="connsiteY18" fmla="*/ 54368 h 250934"/>
                <a:gd name="connsiteX19" fmla="*/ 54530 w 251204"/>
                <a:gd name="connsiteY19" fmla="*/ 95607 h 250934"/>
                <a:gd name="connsiteX20" fmla="*/ 23134 w 251204"/>
                <a:gd name="connsiteY20" fmla="*/ 64211 h 250934"/>
                <a:gd name="connsiteX21" fmla="*/ 19398 w 251204"/>
                <a:gd name="connsiteY21" fmla="*/ 55302 h 250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1204" h="250934">
                  <a:moveTo>
                    <a:pt x="241828" y="172696"/>
                  </a:moveTo>
                  <a:lnTo>
                    <a:pt x="116460" y="47328"/>
                  </a:lnTo>
                  <a:lnTo>
                    <a:pt x="78167" y="9106"/>
                  </a:lnTo>
                  <a:cubicBezTo>
                    <a:pt x="66025" y="-3035"/>
                    <a:pt x="44831" y="-3035"/>
                    <a:pt x="32761" y="9106"/>
                  </a:cubicBezTo>
                  <a:lnTo>
                    <a:pt x="9412" y="32456"/>
                  </a:lnTo>
                  <a:cubicBezTo>
                    <a:pt x="3377" y="38491"/>
                    <a:pt x="0" y="46609"/>
                    <a:pt x="0" y="55159"/>
                  </a:cubicBezTo>
                  <a:cubicBezTo>
                    <a:pt x="0" y="63708"/>
                    <a:pt x="3305" y="71826"/>
                    <a:pt x="9412" y="77861"/>
                  </a:cubicBezTo>
                  <a:lnTo>
                    <a:pt x="47705" y="116155"/>
                  </a:lnTo>
                  <a:lnTo>
                    <a:pt x="173073" y="241523"/>
                  </a:lnTo>
                  <a:cubicBezTo>
                    <a:pt x="179108" y="247630"/>
                    <a:pt x="187227" y="250935"/>
                    <a:pt x="195776" y="250935"/>
                  </a:cubicBezTo>
                  <a:cubicBezTo>
                    <a:pt x="204326" y="250935"/>
                    <a:pt x="212444" y="247630"/>
                    <a:pt x="218479" y="241523"/>
                  </a:cubicBezTo>
                  <a:lnTo>
                    <a:pt x="241828" y="218174"/>
                  </a:lnTo>
                  <a:cubicBezTo>
                    <a:pt x="254329" y="205673"/>
                    <a:pt x="254329" y="185269"/>
                    <a:pt x="241828" y="172768"/>
                  </a:cubicBezTo>
                  <a:close/>
                  <a:moveTo>
                    <a:pt x="19470" y="55159"/>
                  </a:moveTo>
                  <a:cubicBezTo>
                    <a:pt x="19470" y="51782"/>
                    <a:pt x="20763" y="48621"/>
                    <a:pt x="23206" y="46250"/>
                  </a:cubicBezTo>
                  <a:lnTo>
                    <a:pt x="46555" y="22900"/>
                  </a:lnTo>
                  <a:cubicBezTo>
                    <a:pt x="48926" y="20530"/>
                    <a:pt x="52087" y="19236"/>
                    <a:pt x="55464" y="19236"/>
                  </a:cubicBezTo>
                  <a:cubicBezTo>
                    <a:pt x="58841" y="19236"/>
                    <a:pt x="62002" y="20530"/>
                    <a:pt x="64373" y="22972"/>
                  </a:cubicBezTo>
                  <a:lnTo>
                    <a:pt x="95769" y="54368"/>
                  </a:lnTo>
                  <a:lnTo>
                    <a:pt x="54530" y="95607"/>
                  </a:lnTo>
                  <a:lnTo>
                    <a:pt x="23134" y="64211"/>
                  </a:lnTo>
                  <a:cubicBezTo>
                    <a:pt x="20763" y="61840"/>
                    <a:pt x="19398" y="58679"/>
                    <a:pt x="19398" y="55302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57" name="Forme libre : forme 356">
              <a:extLst>
                <a:ext uri="{FF2B5EF4-FFF2-40B4-BE49-F238E27FC236}">
                  <a16:creationId xmlns:a16="http://schemas.microsoft.com/office/drawing/2014/main" id="{45E7885D-F0EA-75A8-FE4D-5B2882CD7125}"/>
                </a:ext>
              </a:extLst>
            </p:cNvPr>
            <p:cNvSpPr/>
            <p:nvPr/>
          </p:nvSpPr>
          <p:spPr>
            <a:xfrm>
              <a:off x="1408653" y="2262748"/>
              <a:ext cx="126015" cy="126086"/>
            </a:xfrm>
            <a:custGeom>
              <a:avLst/>
              <a:gdLst>
                <a:gd name="connsiteX0" fmla="*/ 7328 w 126015"/>
                <a:gd name="connsiteY0" fmla="*/ 74503 h 126086"/>
                <a:gd name="connsiteX1" fmla="*/ 37503 w 126015"/>
                <a:gd name="connsiteY1" fmla="*/ 88584 h 126086"/>
                <a:gd name="connsiteX2" fmla="*/ 51512 w 126015"/>
                <a:gd name="connsiteY2" fmla="*/ 118759 h 126086"/>
                <a:gd name="connsiteX3" fmla="*/ 63007 w 126015"/>
                <a:gd name="connsiteY3" fmla="*/ 126087 h 126086"/>
                <a:gd name="connsiteX4" fmla="*/ 74503 w 126015"/>
                <a:gd name="connsiteY4" fmla="*/ 118759 h 126086"/>
                <a:gd name="connsiteX5" fmla="*/ 88512 w 126015"/>
                <a:gd name="connsiteY5" fmla="*/ 88584 h 126086"/>
                <a:gd name="connsiteX6" fmla="*/ 118687 w 126015"/>
                <a:gd name="connsiteY6" fmla="*/ 74503 h 126086"/>
                <a:gd name="connsiteX7" fmla="*/ 126015 w 126015"/>
                <a:gd name="connsiteY7" fmla="*/ 63008 h 126086"/>
                <a:gd name="connsiteX8" fmla="*/ 118687 w 126015"/>
                <a:gd name="connsiteY8" fmla="*/ 51512 h 126086"/>
                <a:gd name="connsiteX9" fmla="*/ 88512 w 126015"/>
                <a:gd name="connsiteY9" fmla="*/ 37431 h 126086"/>
                <a:gd name="connsiteX10" fmla="*/ 74503 w 126015"/>
                <a:gd name="connsiteY10" fmla="*/ 7328 h 126086"/>
                <a:gd name="connsiteX11" fmla="*/ 63007 w 126015"/>
                <a:gd name="connsiteY11" fmla="*/ 0 h 126086"/>
                <a:gd name="connsiteX12" fmla="*/ 51512 w 126015"/>
                <a:gd name="connsiteY12" fmla="*/ 7328 h 126086"/>
                <a:gd name="connsiteX13" fmla="*/ 37503 w 126015"/>
                <a:gd name="connsiteY13" fmla="*/ 37503 h 126086"/>
                <a:gd name="connsiteX14" fmla="*/ 7328 w 126015"/>
                <a:gd name="connsiteY14" fmla="*/ 51584 h 126086"/>
                <a:gd name="connsiteX15" fmla="*/ 0 w 126015"/>
                <a:gd name="connsiteY15" fmla="*/ 63079 h 126086"/>
                <a:gd name="connsiteX16" fmla="*/ 7328 w 126015"/>
                <a:gd name="connsiteY16" fmla="*/ 74575 h 12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6015" h="126086">
                  <a:moveTo>
                    <a:pt x="7328" y="74503"/>
                  </a:moveTo>
                  <a:lnTo>
                    <a:pt x="37503" y="88584"/>
                  </a:lnTo>
                  <a:lnTo>
                    <a:pt x="51512" y="118759"/>
                  </a:lnTo>
                  <a:cubicBezTo>
                    <a:pt x="53596" y="123213"/>
                    <a:pt x="58122" y="126087"/>
                    <a:pt x="63007" y="126087"/>
                  </a:cubicBezTo>
                  <a:cubicBezTo>
                    <a:pt x="67893" y="126087"/>
                    <a:pt x="72419" y="123213"/>
                    <a:pt x="74503" y="118759"/>
                  </a:cubicBezTo>
                  <a:lnTo>
                    <a:pt x="88512" y="88584"/>
                  </a:lnTo>
                  <a:lnTo>
                    <a:pt x="118687" y="74503"/>
                  </a:lnTo>
                  <a:cubicBezTo>
                    <a:pt x="123141" y="72419"/>
                    <a:pt x="126015" y="67893"/>
                    <a:pt x="126015" y="63008"/>
                  </a:cubicBezTo>
                  <a:cubicBezTo>
                    <a:pt x="126015" y="58122"/>
                    <a:pt x="123141" y="53596"/>
                    <a:pt x="118687" y="51512"/>
                  </a:cubicBezTo>
                  <a:lnTo>
                    <a:pt x="88512" y="37431"/>
                  </a:lnTo>
                  <a:lnTo>
                    <a:pt x="74503" y="7328"/>
                  </a:lnTo>
                  <a:cubicBezTo>
                    <a:pt x="72419" y="2874"/>
                    <a:pt x="67965" y="0"/>
                    <a:pt x="63007" y="0"/>
                  </a:cubicBezTo>
                  <a:cubicBezTo>
                    <a:pt x="58050" y="0"/>
                    <a:pt x="53596" y="2874"/>
                    <a:pt x="51512" y="7328"/>
                  </a:cubicBezTo>
                  <a:lnTo>
                    <a:pt x="37503" y="37503"/>
                  </a:lnTo>
                  <a:lnTo>
                    <a:pt x="7328" y="51584"/>
                  </a:lnTo>
                  <a:cubicBezTo>
                    <a:pt x="2874" y="53668"/>
                    <a:pt x="0" y="58122"/>
                    <a:pt x="0" y="63079"/>
                  </a:cubicBezTo>
                  <a:cubicBezTo>
                    <a:pt x="0" y="68037"/>
                    <a:pt x="2874" y="72491"/>
                    <a:pt x="7328" y="74575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58" name="Forme libre : forme 357">
              <a:extLst>
                <a:ext uri="{FF2B5EF4-FFF2-40B4-BE49-F238E27FC236}">
                  <a16:creationId xmlns:a16="http://schemas.microsoft.com/office/drawing/2014/main" id="{702F0F4D-4958-81BE-CAD5-97AA9461667F}"/>
                </a:ext>
              </a:extLst>
            </p:cNvPr>
            <p:cNvSpPr/>
            <p:nvPr/>
          </p:nvSpPr>
          <p:spPr>
            <a:xfrm>
              <a:off x="1381352" y="2493800"/>
              <a:ext cx="113083" cy="113083"/>
            </a:xfrm>
            <a:custGeom>
              <a:avLst/>
              <a:gdLst>
                <a:gd name="connsiteX0" fmla="*/ 105755 w 113083"/>
                <a:gd name="connsiteY0" fmla="*/ 45046 h 113083"/>
                <a:gd name="connsiteX1" fmla="*/ 80035 w 113083"/>
                <a:gd name="connsiteY1" fmla="*/ 33048 h 113083"/>
                <a:gd name="connsiteX2" fmla="*/ 68037 w 113083"/>
                <a:gd name="connsiteY2" fmla="*/ 7328 h 113083"/>
                <a:gd name="connsiteX3" fmla="*/ 56542 w 113083"/>
                <a:gd name="connsiteY3" fmla="*/ 0 h 113083"/>
                <a:gd name="connsiteX4" fmla="*/ 45046 w 113083"/>
                <a:gd name="connsiteY4" fmla="*/ 7328 h 113083"/>
                <a:gd name="connsiteX5" fmla="*/ 33048 w 113083"/>
                <a:gd name="connsiteY5" fmla="*/ 33048 h 113083"/>
                <a:gd name="connsiteX6" fmla="*/ 7328 w 113083"/>
                <a:gd name="connsiteY6" fmla="*/ 45046 h 113083"/>
                <a:gd name="connsiteX7" fmla="*/ 0 w 113083"/>
                <a:gd name="connsiteY7" fmla="*/ 56542 h 113083"/>
                <a:gd name="connsiteX8" fmla="*/ 7328 w 113083"/>
                <a:gd name="connsiteY8" fmla="*/ 68037 h 113083"/>
                <a:gd name="connsiteX9" fmla="*/ 33048 w 113083"/>
                <a:gd name="connsiteY9" fmla="*/ 80035 h 113083"/>
                <a:gd name="connsiteX10" fmla="*/ 45046 w 113083"/>
                <a:gd name="connsiteY10" fmla="*/ 105755 h 113083"/>
                <a:gd name="connsiteX11" fmla="*/ 56542 w 113083"/>
                <a:gd name="connsiteY11" fmla="*/ 113083 h 113083"/>
                <a:gd name="connsiteX12" fmla="*/ 68037 w 113083"/>
                <a:gd name="connsiteY12" fmla="*/ 105755 h 113083"/>
                <a:gd name="connsiteX13" fmla="*/ 80035 w 113083"/>
                <a:gd name="connsiteY13" fmla="*/ 80035 h 113083"/>
                <a:gd name="connsiteX14" fmla="*/ 105755 w 113083"/>
                <a:gd name="connsiteY14" fmla="*/ 68037 h 113083"/>
                <a:gd name="connsiteX15" fmla="*/ 113083 w 113083"/>
                <a:gd name="connsiteY15" fmla="*/ 56542 h 113083"/>
                <a:gd name="connsiteX16" fmla="*/ 105755 w 113083"/>
                <a:gd name="connsiteY16" fmla="*/ 45046 h 11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3083" h="113083">
                  <a:moveTo>
                    <a:pt x="105755" y="45046"/>
                  </a:moveTo>
                  <a:lnTo>
                    <a:pt x="80035" y="33048"/>
                  </a:lnTo>
                  <a:lnTo>
                    <a:pt x="68037" y="7328"/>
                  </a:lnTo>
                  <a:cubicBezTo>
                    <a:pt x="65953" y="2874"/>
                    <a:pt x="61499" y="0"/>
                    <a:pt x="56542" y="0"/>
                  </a:cubicBezTo>
                  <a:cubicBezTo>
                    <a:pt x="51584" y="0"/>
                    <a:pt x="47130" y="2874"/>
                    <a:pt x="45046" y="7328"/>
                  </a:cubicBezTo>
                  <a:lnTo>
                    <a:pt x="33048" y="33048"/>
                  </a:lnTo>
                  <a:lnTo>
                    <a:pt x="7328" y="45046"/>
                  </a:lnTo>
                  <a:cubicBezTo>
                    <a:pt x="2874" y="47130"/>
                    <a:pt x="0" y="51584"/>
                    <a:pt x="0" y="56542"/>
                  </a:cubicBezTo>
                  <a:cubicBezTo>
                    <a:pt x="0" y="61499"/>
                    <a:pt x="2874" y="65953"/>
                    <a:pt x="7328" y="68037"/>
                  </a:cubicBezTo>
                  <a:lnTo>
                    <a:pt x="33048" y="80035"/>
                  </a:lnTo>
                  <a:lnTo>
                    <a:pt x="45046" y="105755"/>
                  </a:lnTo>
                  <a:cubicBezTo>
                    <a:pt x="47130" y="110209"/>
                    <a:pt x="51584" y="113083"/>
                    <a:pt x="56542" y="113083"/>
                  </a:cubicBezTo>
                  <a:cubicBezTo>
                    <a:pt x="61499" y="113083"/>
                    <a:pt x="65953" y="110209"/>
                    <a:pt x="68037" y="105755"/>
                  </a:cubicBezTo>
                  <a:lnTo>
                    <a:pt x="80035" y="80035"/>
                  </a:lnTo>
                  <a:lnTo>
                    <a:pt x="105755" y="68037"/>
                  </a:lnTo>
                  <a:cubicBezTo>
                    <a:pt x="110209" y="65953"/>
                    <a:pt x="113083" y="61427"/>
                    <a:pt x="113083" y="56542"/>
                  </a:cubicBezTo>
                  <a:cubicBezTo>
                    <a:pt x="113083" y="51656"/>
                    <a:pt x="110209" y="47130"/>
                    <a:pt x="105755" y="45046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359" name="Forme libre : forme 358">
            <a:extLst>
              <a:ext uri="{FF2B5EF4-FFF2-40B4-BE49-F238E27FC236}">
                <a16:creationId xmlns:a16="http://schemas.microsoft.com/office/drawing/2014/main" id="{B16E7138-E4A1-6B98-CA8B-2414B9146FF6}"/>
              </a:ext>
            </a:extLst>
          </p:cNvPr>
          <p:cNvSpPr/>
          <p:nvPr/>
        </p:nvSpPr>
        <p:spPr>
          <a:xfrm>
            <a:off x="2074617" y="4120246"/>
            <a:ext cx="466169" cy="371705"/>
          </a:xfrm>
          <a:custGeom>
            <a:avLst/>
            <a:gdLst>
              <a:gd name="connsiteX0" fmla="*/ 324773 w 361988"/>
              <a:gd name="connsiteY0" fmla="*/ 71557 h 288635"/>
              <a:gd name="connsiteX1" fmla="*/ 324701 w 361988"/>
              <a:gd name="connsiteY1" fmla="*/ 71485 h 288635"/>
              <a:gd name="connsiteX2" fmla="*/ 258676 w 361988"/>
              <a:gd name="connsiteY2" fmla="*/ 5532 h 288635"/>
              <a:gd name="connsiteX3" fmla="*/ 245385 w 361988"/>
              <a:gd name="connsiteY3" fmla="*/ 0 h 288635"/>
              <a:gd name="connsiteX4" fmla="*/ 232165 w 361988"/>
              <a:gd name="connsiteY4" fmla="*/ 5460 h 288635"/>
              <a:gd name="connsiteX5" fmla="*/ 232165 w 361988"/>
              <a:gd name="connsiteY5" fmla="*/ 5460 h 288635"/>
              <a:gd name="connsiteX6" fmla="*/ 226777 w 361988"/>
              <a:gd name="connsiteY6" fmla="*/ 17171 h 288635"/>
              <a:gd name="connsiteX7" fmla="*/ 260544 w 361988"/>
              <a:gd name="connsiteY7" fmla="*/ 50938 h 288635"/>
              <a:gd name="connsiteX8" fmla="*/ 260544 w 361988"/>
              <a:gd name="connsiteY8" fmla="*/ 66241 h 288635"/>
              <a:gd name="connsiteX9" fmla="*/ 260544 w 361988"/>
              <a:gd name="connsiteY9" fmla="*/ 66241 h 288635"/>
              <a:gd name="connsiteX10" fmla="*/ 245241 w 361988"/>
              <a:gd name="connsiteY10" fmla="*/ 66241 h 288635"/>
              <a:gd name="connsiteX11" fmla="*/ 209319 w 361988"/>
              <a:gd name="connsiteY11" fmla="*/ 30318 h 288635"/>
              <a:gd name="connsiteX12" fmla="*/ 208744 w 361988"/>
              <a:gd name="connsiteY12" fmla="*/ 29744 h 288635"/>
              <a:gd name="connsiteX13" fmla="*/ 200266 w 361988"/>
              <a:gd name="connsiteY13" fmla="*/ 21266 h 288635"/>
              <a:gd name="connsiteX14" fmla="*/ 186975 w 361988"/>
              <a:gd name="connsiteY14" fmla="*/ 15734 h 288635"/>
              <a:gd name="connsiteX15" fmla="*/ 173756 w 361988"/>
              <a:gd name="connsiteY15" fmla="*/ 21194 h 288635"/>
              <a:gd name="connsiteX16" fmla="*/ 173756 w 361988"/>
              <a:gd name="connsiteY16" fmla="*/ 21194 h 288635"/>
              <a:gd name="connsiteX17" fmla="*/ 168224 w 361988"/>
              <a:gd name="connsiteY17" fmla="*/ 34485 h 288635"/>
              <a:gd name="connsiteX18" fmla="*/ 173756 w 361988"/>
              <a:gd name="connsiteY18" fmla="*/ 47777 h 288635"/>
              <a:gd name="connsiteX19" fmla="*/ 206229 w 361988"/>
              <a:gd name="connsiteY19" fmla="*/ 80250 h 288635"/>
              <a:gd name="connsiteX20" fmla="*/ 206229 w 361988"/>
              <a:gd name="connsiteY20" fmla="*/ 80250 h 288635"/>
              <a:gd name="connsiteX21" fmla="*/ 206229 w 361988"/>
              <a:gd name="connsiteY21" fmla="*/ 95553 h 288635"/>
              <a:gd name="connsiteX22" fmla="*/ 190927 w 361988"/>
              <a:gd name="connsiteY22" fmla="*/ 95553 h 288635"/>
              <a:gd name="connsiteX23" fmla="*/ 143078 w 361988"/>
              <a:gd name="connsiteY23" fmla="*/ 47705 h 288635"/>
              <a:gd name="connsiteX24" fmla="*/ 116496 w 361988"/>
              <a:gd name="connsiteY24" fmla="*/ 47705 h 288635"/>
              <a:gd name="connsiteX25" fmla="*/ 110964 w 361988"/>
              <a:gd name="connsiteY25" fmla="*/ 60996 h 288635"/>
              <a:gd name="connsiteX26" fmla="*/ 116496 w 361988"/>
              <a:gd name="connsiteY26" fmla="*/ 74287 h 288635"/>
              <a:gd name="connsiteX27" fmla="*/ 157303 w 361988"/>
              <a:gd name="connsiteY27" fmla="*/ 115095 h 288635"/>
              <a:gd name="connsiteX28" fmla="*/ 157303 w 361988"/>
              <a:gd name="connsiteY28" fmla="*/ 130398 h 288635"/>
              <a:gd name="connsiteX29" fmla="*/ 153711 w 361988"/>
              <a:gd name="connsiteY29" fmla="*/ 132769 h 288635"/>
              <a:gd name="connsiteX30" fmla="*/ 147389 w 361988"/>
              <a:gd name="connsiteY30" fmla="*/ 133128 h 288635"/>
              <a:gd name="connsiteX31" fmla="*/ 145521 w 361988"/>
              <a:gd name="connsiteY31" fmla="*/ 132769 h 288635"/>
              <a:gd name="connsiteX32" fmla="*/ 144587 w 361988"/>
              <a:gd name="connsiteY32" fmla="*/ 132122 h 288635"/>
              <a:gd name="connsiteX33" fmla="*/ 141929 w 361988"/>
              <a:gd name="connsiteY33" fmla="*/ 130398 h 288635"/>
              <a:gd name="connsiteX34" fmla="*/ 32007 w 361988"/>
              <a:gd name="connsiteY34" fmla="*/ 20548 h 288635"/>
              <a:gd name="connsiteX35" fmla="*/ 18715 w 361988"/>
              <a:gd name="connsiteY35" fmla="*/ 15016 h 288635"/>
              <a:gd name="connsiteX36" fmla="*/ 5496 w 361988"/>
              <a:gd name="connsiteY36" fmla="*/ 20476 h 288635"/>
              <a:gd name="connsiteX37" fmla="*/ 5496 w 361988"/>
              <a:gd name="connsiteY37" fmla="*/ 20476 h 288635"/>
              <a:gd name="connsiteX38" fmla="*/ 5496 w 361988"/>
              <a:gd name="connsiteY38" fmla="*/ 47058 h 288635"/>
              <a:gd name="connsiteX39" fmla="*/ 166571 w 361988"/>
              <a:gd name="connsiteY39" fmla="*/ 207990 h 288635"/>
              <a:gd name="connsiteX40" fmla="*/ 166571 w 361988"/>
              <a:gd name="connsiteY40" fmla="*/ 223293 h 288635"/>
              <a:gd name="connsiteX41" fmla="*/ 166571 w 361988"/>
              <a:gd name="connsiteY41" fmla="*/ 223293 h 288635"/>
              <a:gd name="connsiteX42" fmla="*/ 151268 w 361988"/>
              <a:gd name="connsiteY42" fmla="*/ 223293 h 288635"/>
              <a:gd name="connsiteX43" fmla="*/ 95158 w 361988"/>
              <a:gd name="connsiteY43" fmla="*/ 167254 h 288635"/>
              <a:gd name="connsiteX44" fmla="*/ 90632 w 361988"/>
              <a:gd name="connsiteY44" fmla="*/ 170559 h 288635"/>
              <a:gd name="connsiteX45" fmla="*/ 90632 w 361988"/>
              <a:gd name="connsiteY45" fmla="*/ 170559 h 288635"/>
              <a:gd name="connsiteX46" fmla="*/ 85100 w 361988"/>
              <a:gd name="connsiteY46" fmla="*/ 183850 h 288635"/>
              <a:gd name="connsiteX47" fmla="*/ 90632 w 361988"/>
              <a:gd name="connsiteY47" fmla="*/ 197141 h 288635"/>
              <a:gd name="connsiteX48" fmla="*/ 144946 w 361988"/>
              <a:gd name="connsiteY48" fmla="*/ 251455 h 288635"/>
              <a:gd name="connsiteX49" fmla="*/ 144946 w 361988"/>
              <a:gd name="connsiteY49" fmla="*/ 251455 h 288635"/>
              <a:gd name="connsiteX50" fmla="*/ 324773 w 361988"/>
              <a:gd name="connsiteY50" fmla="*/ 251455 h 288635"/>
              <a:gd name="connsiteX51" fmla="*/ 324773 w 361988"/>
              <a:gd name="connsiteY51" fmla="*/ 251455 h 288635"/>
              <a:gd name="connsiteX52" fmla="*/ 361988 w 361988"/>
              <a:gd name="connsiteY52" fmla="*/ 161506 h 288635"/>
              <a:gd name="connsiteX53" fmla="*/ 324701 w 361988"/>
              <a:gd name="connsiteY53" fmla="*/ 71629 h 28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61988" h="288635">
                <a:moveTo>
                  <a:pt x="324773" y="71557"/>
                </a:moveTo>
                <a:cubicBezTo>
                  <a:pt x="324773" y="71557"/>
                  <a:pt x="324773" y="71557"/>
                  <a:pt x="324701" y="71485"/>
                </a:cubicBezTo>
                <a:lnTo>
                  <a:pt x="258676" y="5532"/>
                </a:lnTo>
                <a:cubicBezTo>
                  <a:pt x="255155" y="2012"/>
                  <a:pt x="250414" y="0"/>
                  <a:pt x="245385" y="0"/>
                </a:cubicBezTo>
                <a:cubicBezTo>
                  <a:pt x="240356" y="0"/>
                  <a:pt x="235686" y="1940"/>
                  <a:pt x="232165" y="5460"/>
                </a:cubicBezTo>
                <a:cubicBezTo>
                  <a:pt x="232165" y="5460"/>
                  <a:pt x="232165" y="5460"/>
                  <a:pt x="232165" y="5460"/>
                </a:cubicBezTo>
                <a:cubicBezTo>
                  <a:pt x="229004" y="8693"/>
                  <a:pt x="227136" y="12789"/>
                  <a:pt x="226777" y="17171"/>
                </a:cubicBezTo>
                <a:lnTo>
                  <a:pt x="260544" y="50938"/>
                </a:lnTo>
                <a:cubicBezTo>
                  <a:pt x="264783" y="55177"/>
                  <a:pt x="264783" y="62002"/>
                  <a:pt x="260544" y="66241"/>
                </a:cubicBezTo>
                <a:lnTo>
                  <a:pt x="260544" y="66241"/>
                </a:lnTo>
                <a:cubicBezTo>
                  <a:pt x="256305" y="70480"/>
                  <a:pt x="249480" y="70480"/>
                  <a:pt x="245241" y="66241"/>
                </a:cubicBezTo>
                <a:lnTo>
                  <a:pt x="209319" y="30318"/>
                </a:lnTo>
                <a:cubicBezTo>
                  <a:pt x="209319" y="30318"/>
                  <a:pt x="208960" y="29959"/>
                  <a:pt x="208744" y="29744"/>
                </a:cubicBezTo>
                <a:lnTo>
                  <a:pt x="200266" y="21266"/>
                </a:lnTo>
                <a:cubicBezTo>
                  <a:pt x="196674" y="17674"/>
                  <a:pt x="192004" y="15734"/>
                  <a:pt x="186975" y="15734"/>
                </a:cubicBezTo>
                <a:cubicBezTo>
                  <a:pt x="181946" y="15734"/>
                  <a:pt x="177276" y="17674"/>
                  <a:pt x="173756" y="21194"/>
                </a:cubicBezTo>
                <a:cubicBezTo>
                  <a:pt x="173756" y="21194"/>
                  <a:pt x="173756" y="21194"/>
                  <a:pt x="173756" y="21194"/>
                </a:cubicBezTo>
                <a:cubicBezTo>
                  <a:pt x="170164" y="24786"/>
                  <a:pt x="168224" y="29456"/>
                  <a:pt x="168224" y="34485"/>
                </a:cubicBezTo>
                <a:cubicBezTo>
                  <a:pt x="168224" y="39514"/>
                  <a:pt x="170164" y="44184"/>
                  <a:pt x="173756" y="47777"/>
                </a:cubicBezTo>
                <a:lnTo>
                  <a:pt x="206229" y="80250"/>
                </a:lnTo>
                <a:lnTo>
                  <a:pt x="206229" y="80250"/>
                </a:lnTo>
                <a:cubicBezTo>
                  <a:pt x="210468" y="84489"/>
                  <a:pt x="210468" y="91314"/>
                  <a:pt x="206229" y="95553"/>
                </a:cubicBezTo>
                <a:cubicBezTo>
                  <a:pt x="201991" y="99792"/>
                  <a:pt x="195165" y="99792"/>
                  <a:pt x="190927" y="95553"/>
                </a:cubicBezTo>
                <a:lnTo>
                  <a:pt x="143078" y="47705"/>
                </a:lnTo>
                <a:cubicBezTo>
                  <a:pt x="135750" y="40377"/>
                  <a:pt x="123824" y="40448"/>
                  <a:pt x="116496" y="47705"/>
                </a:cubicBezTo>
                <a:cubicBezTo>
                  <a:pt x="112975" y="51297"/>
                  <a:pt x="110964" y="55967"/>
                  <a:pt x="110964" y="60996"/>
                </a:cubicBezTo>
                <a:cubicBezTo>
                  <a:pt x="110964" y="66025"/>
                  <a:pt x="112975" y="70695"/>
                  <a:pt x="116496" y="74287"/>
                </a:cubicBezTo>
                <a:lnTo>
                  <a:pt x="157303" y="115095"/>
                </a:lnTo>
                <a:cubicBezTo>
                  <a:pt x="161542" y="119334"/>
                  <a:pt x="161542" y="126159"/>
                  <a:pt x="157303" y="130398"/>
                </a:cubicBezTo>
                <a:cubicBezTo>
                  <a:pt x="156226" y="131475"/>
                  <a:pt x="155004" y="132266"/>
                  <a:pt x="153711" y="132769"/>
                </a:cubicBezTo>
                <a:cubicBezTo>
                  <a:pt x="151700" y="133631"/>
                  <a:pt x="149472" y="133559"/>
                  <a:pt x="147389" y="133128"/>
                </a:cubicBezTo>
                <a:cubicBezTo>
                  <a:pt x="146814" y="132984"/>
                  <a:pt x="146167" y="132984"/>
                  <a:pt x="145521" y="132769"/>
                </a:cubicBezTo>
                <a:cubicBezTo>
                  <a:pt x="145162" y="132625"/>
                  <a:pt x="144946" y="132338"/>
                  <a:pt x="144587" y="132122"/>
                </a:cubicBezTo>
                <a:cubicBezTo>
                  <a:pt x="143653" y="131619"/>
                  <a:pt x="142719" y="131188"/>
                  <a:pt x="141929" y="130398"/>
                </a:cubicBezTo>
                <a:lnTo>
                  <a:pt x="32007" y="20548"/>
                </a:lnTo>
                <a:cubicBezTo>
                  <a:pt x="28414" y="16955"/>
                  <a:pt x="23745" y="15016"/>
                  <a:pt x="18715" y="15016"/>
                </a:cubicBezTo>
                <a:cubicBezTo>
                  <a:pt x="13686" y="15016"/>
                  <a:pt x="9016" y="16955"/>
                  <a:pt x="5496" y="20476"/>
                </a:cubicBezTo>
                <a:cubicBezTo>
                  <a:pt x="5496" y="20476"/>
                  <a:pt x="5496" y="20476"/>
                  <a:pt x="5496" y="20476"/>
                </a:cubicBezTo>
                <a:cubicBezTo>
                  <a:pt x="-1832" y="27804"/>
                  <a:pt x="-1832" y="39730"/>
                  <a:pt x="5496" y="47058"/>
                </a:cubicBezTo>
                <a:lnTo>
                  <a:pt x="166571" y="207990"/>
                </a:lnTo>
                <a:cubicBezTo>
                  <a:pt x="170810" y="212229"/>
                  <a:pt x="170810" y="219054"/>
                  <a:pt x="166571" y="223293"/>
                </a:cubicBezTo>
                <a:lnTo>
                  <a:pt x="166571" y="223293"/>
                </a:lnTo>
                <a:cubicBezTo>
                  <a:pt x="162332" y="227531"/>
                  <a:pt x="155507" y="227531"/>
                  <a:pt x="151268" y="223293"/>
                </a:cubicBezTo>
                <a:lnTo>
                  <a:pt x="95158" y="167254"/>
                </a:lnTo>
                <a:cubicBezTo>
                  <a:pt x="93505" y="168116"/>
                  <a:pt x="91997" y="169194"/>
                  <a:pt x="90632" y="170559"/>
                </a:cubicBezTo>
                <a:lnTo>
                  <a:pt x="90632" y="170559"/>
                </a:lnTo>
                <a:cubicBezTo>
                  <a:pt x="87040" y="174151"/>
                  <a:pt x="85100" y="178821"/>
                  <a:pt x="85100" y="183850"/>
                </a:cubicBezTo>
                <a:cubicBezTo>
                  <a:pt x="85100" y="188879"/>
                  <a:pt x="87040" y="193549"/>
                  <a:pt x="90632" y="197141"/>
                </a:cubicBezTo>
                <a:lnTo>
                  <a:pt x="144946" y="251455"/>
                </a:lnTo>
                <a:cubicBezTo>
                  <a:pt x="144946" y="251455"/>
                  <a:pt x="144946" y="251455"/>
                  <a:pt x="144946" y="251455"/>
                </a:cubicBezTo>
                <a:cubicBezTo>
                  <a:pt x="194519" y="301028"/>
                  <a:pt x="275200" y="301028"/>
                  <a:pt x="324773" y="251455"/>
                </a:cubicBezTo>
                <a:lnTo>
                  <a:pt x="324773" y="251455"/>
                </a:lnTo>
                <a:cubicBezTo>
                  <a:pt x="348769" y="227388"/>
                  <a:pt x="361988" y="195417"/>
                  <a:pt x="361988" y="161506"/>
                </a:cubicBezTo>
                <a:cubicBezTo>
                  <a:pt x="361988" y="127524"/>
                  <a:pt x="348697" y="95625"/>
                  <a:pt x="324701" y="71629"/>
                </a:cubicBezTo>
                <a:close/>
              </a:path>
            </a:pathLst>
          </a:custGeom>
          <a:solidFill>
            <a:schemeClr val="bg1"/>
          </a:solidFill>
          <a:ln w="71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360" name="Graphique 342">
            <a:extLst>
              <a:ext uri="{FF2B5EF4-FFF2-40B4-BE49-F238E27FC236}">
                <a16:creationId xmlns:a16="http://schemas.microsoft.com/office/drawing/2014/main" id="{9CA4B40C-25B1-31D5-2174-E9D3A38BA7B5}"/>
              </a:ext>
            </a:extLst>
          </p:cNvPr>
          <p:cNvGrpSpPr/>
          <p:nvPr/>
        </p:nvGrpSpPr>
        <p:grpSpPr>
          <a:xfrm>
            <a:off x="4222406" y="4078711"/>
            <a:ext cx="500074" cy="454775"/>
            <a:chOff x="2071490" y="4820626"/>
            <a:chExt cx="370196" cy="336662"/>
          </a:xfrm>
          <a:solidFill>
            <a:schemeClr val="bg1"/>
          </a:solidFill>
        </p:grpSpPr>
        <p:sp>
          <p:nvSpPr>
            <p:cNvPr id="361" name="Forme libre : forme 360">
              <a:extLst>
                <a:ext uri="{FF2B5EF4-FFF2-40B4-BE49-F238E27FC236}">
                  <a16:creationId xmlns:a16="http://schemas.microsoft.com/office/drawing/2014/main" id="{39CB635F-E0D6-47BC-2F4D-77D96A276344}"/>
                </a:ext>
              </a:extLst>
            </p:cNvPr>
            <p:cNvSpPr/>
            <p:nvPr/>
          </p:nvSpPr>
          <p:spPr>
            <a:xfrm>
              <a:off x="2071490" y="5020935"/>
              <a:ext cx="79962" cy="99856"/>
            </a:xfrm>
            <a:custGeom>
              <a:avLst/>
              <a:gdLst>
                <a:gd name="connsiteX0" fmla="*/ 42963 w 79962"/>
                <a:gd name="connsiteY0" fmla="*/ 1070 h 99856"/>
                <a:gd name="connsiteX1" fmla="*/ 37287 w 79962"/>
                <a:gd name="connsiteY1" fmla="*/ 927 h 99856"/>
                <a:gd name="connsiteX2" fmla="*/ 0 w 79962"/>
                <a:gd name="connsiteY2" fmla="*/ 59911 h 99856"/>
                <a:gd name="connsiteX3" fmla="*/ 40017 w 79962"/>
                <a:gd name="connsiteY3" fmla="*/ 99856 h 99856"/>
                <a:gd name="connsiteX4" fmla="*/ 79963 w 79962"/>
                <a:gd name="connsiteY4" fmla="*/ 59911 h 99856"/>
                <a:gd name="connsiteX5" fmla="*/ 42891 w 79962"/>
                <a:gd name="connsiteY5" fmla="*/ 1070 h 99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962" h="99856">
                  <a:moveTo>
                    <a:pt x="42963" y="1070"/>
                  </a:moveTo>
                  <a:cubicBezTo>
                    <a:pt x="41382" y="-295"/>
                    <a:pt x="39012" y="-367"/>
                    <a:pt x="37287" y="927"/>
                  </a:cubicBezTo>
                  <a:cubicBezTo>
                    <a:pt x="35779" y="2076"/>
                    <a:pt x="0" y="30095"/>
                    <a:pt x="0" y="59911"/>
                  </a:cubicBezTo>
                  <a:cubicBezTo>
                    <a:pt x="0" y="81967"/>
                    <a:pt x="17961" y="99856"/>
                    <a:pt x="40017" y="99856"/>
                  </a:cubicBezTo>
                  <a:cubicBezTo>
                    <a:pt x="62074" y="99856"/>
                    <a:pt x="79963" y="81895"/>
                    <a:pt x="79963" y="59911"/>
                  </a:cubicBezTo>
                  <a:cubicBezTo>
                    <a:pt x="79963" y="33328"/>
                    <a:pt x="44400" y="2364"/>
                    <a:pt x="42891" y="1070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62" name="Forme libre : forme 361">
              <a:extLst>
                <a:ext uri="{FF2B5EF4-FFF2-40B4-BE49-F238E27FC236}">
                  <a16:creationId xmlns:a16="http://schemas.microsoft.com/office/drawing/2014/main" id="{1428BC60-CDD7-D11B-6339-9425B20F5A4E}"/>
                </a:ext>
              </a:extLst>
            </p:cNvPr>
            <p:cNvSpPr/>
            <p:nvPr/>
          </p:nvSpPr>
          <p:spPr>
            <a:xfrm>
              <a:off x="2117758" y="4820626"/>
              <a:ext cx="323928" cy="336662"/>
            </a:xfrm>
            <a:custGeom>
              <a:avLst/>
              <a:gdLst>
                <a:gd name="connsiteX0" fmla="*/ 313673 w 323928"/>
                <a:gd name="connsiteY0" fmla="*/ 170199 h 336662"/>
                <a:gd name="connsiteX1" fmla="*/ 305052 w 323928"/>
                <a:gd name="connsiteY1" fmla="*/ 161578 h 336662"/>
                <a:gd name="connsiteX2" fmla="*/ 305052 w 323928"/>
                <a:gd name="connsiteY2" fmla="*/ 96631 h 336662"/>
                <a:gd name="connsiteX3" fmla="*/ 231124 w 323928"/>
                <a:gd name="connsiteY3" fmla="*/ 0 h 336662"/>
                <a:gd name="connsiteX4" fmla="*/ 176019 w 323928"/>
                <a:gd name="connsiteY4" fmla="*/ 32474 h 336662"/>
                <a:gd name="connsiteX5" fmla="*/ 157627 w 323928"/>
                <a:gd name="connsiteY5" fmla="*/ 14081 h 336662"/>
                <a:gd name="connsiteX6" fmla="*/ 150730 w 323928"/>
                <a:gd name="connsiteY6" fmla="*/ 14081 h 336662"/>
                <a:gd name="connsiteX7" fmla="*/ 1437 w 323928"/>
                <a:gd name="connsiteY7" fmla="*/ 163446 h 336662"/>
                <a:gd name="connsiteX8" fmla="*/ 0 w 323928"/>
                <a:gd name="connsiteY8" fmla="*/ 166894 h 336662"/>
                <a:gd name="connsiteX9" fmla="*/ 1437 w 323928"/>
                <a:gd name="connsiteY9" fmla="*/ 170343 h 336662"/>
                <a:gd name="connsiteX10" fmla="*/ 157555 w 323928"/>
                <a:gd name="connsiteY10" fmla="*/ 326461 h 336662"/>
                <a:gd name="connsiteX11" fmla="*/ 182126 w 323928"/>
                <a:gd name="connsiteY11" fmla="*/ 336663 h 336662"/>
                <a:gd name="connsiteX12" fmla="*/ 206697 w 323928"/>
                <a:gd name="connsiteY12" fmla="*/ 326461 h 336662"/>
                <a:gd name="connsiteX13" fmla="*/ 313745 w 323928"/>
                <a:gd name="connsiteY13" fmla="*/ 219413 h 336662"/>
                <a:gd name="connsiteX14" fmla="*/ 313745 w 323928"/>
                <a:gd name="connsiteY14" fmla="*/ 170271 h 336662"/>
                <a:gd name="connsiteX15" fmla="*/ 205475 w 323928"/>
                <a:gd name="connsiteY15" fmla="*/ 176594 h 336662"/>
                <a:gd name="connsiteX16" fmla="*/ 186364 w 323928"/>
                <a:gd name="connsiteY16" fmla="*/ 195704 h 336662"/>
                <a:gd name="connsiteX17" fmla="*/ 167254 w 323928"/>
                <a:gd name="connsiteY17" fmla="*/ 176594 h 336662"/>
                <a:gd name="connsiteX18" fmla="*/ 176665 w 323928"/>
                <a:gd name="connsiteY18" fmla="*/ 160213 h 336662"/>
                <a:gd name="connsiteX19" fmla="*/ 176665 w 323928"/>
                <a:gd name="connsiteY19" fmla="*/ 96631 h 336662"/>
                <a:gd name="connsiteX20" fmla="*/ 177384 w 323928"/>
                <a:gd name="connsiteY20" fmla="*/ 84633 h 336662"/>
                <a:gd name="connsiteX21" fmla="*/ 178462 w 323928"/>
                <a:gd name="connsiteY21" fmla="*/ 77304 h 336662"/>
                <a:gd name="connsiteX22" fmla="*/ 179252 w 323928"/>
                <a:gd name="connsiteY22" fmla="*/ 73209 h 336662"/>
                <a:gd name="connsiteX23" fmla="*/ 231124 w 323928"/>
                <a:gd name="connsiteY23" fmla="*/ 19542 h 336662"/>
                <a:gd name="connsiteX24" fmla="*/ 285582 w 323928"/>
                <a:gd name="connsiteY24" fmla="*/ 96631 h 336662"/>
                <a:gd name="connsiteX25" fmla="*/ 285582 w 323928"/>
                <a:gd name="connsiteY25" fmla="*/ 142108 h 336662"/>
                <a:gd name="connsiteX26" fmla="*/ 204038 w 323928"/>
                <a:gd name="connsiteY26" fmla="*/ 60493 h 336662"/>
                <a:gd name="connsiteX27" fmla="*/ 196207 w 323928"/>
                <a:gd name="connsiteY27" fmla="*/ 96631 h 336662"/>
                <a:gd name="connsiteX28" fmla="*/ 196207 w 323928"/>
                <a:gd name="connsiteY28" fmla="*/ 160213 h 336662"/>
                <a:gd name="connsiteX29" fmla="*/ 205547 w 323928"/>
                <a:gd name="connsiteY29" fmla="*/ 176594 h 33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3928" h="336662">
                  <a:moveTo>
                    <a:pt x="313673" y="170199"/>
                  </a:moveTo>
                  <a:lnTo>
                    <a:pt x="305052" y="161578"/>
                  </a:lnTo>
                  <a:lnTo>
                    <a:pt x="305052" y="96631"/>
                  </a:lnTo>
                  <a:cubicBezTo>
                    <a:pt x="305052" y="43394"/>
                    <a:pt x="271859" y="0"/>
                    <a:pt x="231124" y="0"/>
                  </a:cubicBezTo>
                  <a:cubicBezTo>
                    <a:pt x="209211" y="0"/>
                    <a:pt x="189526" y="12573"/>
                    <a:pt x="176019" y="32474"/>
                  </a:cubicBezTo>
                  <a:lnTo>
                    <a:pt x="157627" y="14081"/>
                  </a:lnTo>
                  <a:cubicBezTo>
                    <a:pt x="155759" y="12213"/>
                    <a:pt x="152669" y="12213"/>
                    <a:pt x="150730" y="14081"/>
                  </a:cubicBezTo>
                  <a:lnTo>
                    <a:pt x="1437" y="163446"/>
                  </a:lnTo>
                  <a:cubicBezTo>
                    <a:pt x="503" y="164380"/>
                    <a:pt x="0" y="165601"/>
                    <a:pt x="0" y="166894"/>
                  </a:cubicBezTo>
                  <a:cubicBezTo>
                    <a:pt x="0" y="168188"/>
                    <a:pt x="503" y="169409"/>
                    <a:pt x="1437" y="170343"/>
                  </a:cubicBezTo>
                  <a:lnTo>
                    <a:pt x="157555" y="326461"/>
                  </a:lnTo>
                  <a:cubicBezTo>
                    <a:pt x="164165" y="332999"/>
                    <a:pt x="172858" y="336663"/>
                    <a:pt x="182126" y="336663"/>
                  </a:cubicBezTo>
                  <a:cubicBezTo>
                    <a:pt x="191394" y="336663"/>
                    <a:pt x="200159" y="333071"/>
                    <a:pt x="206697" y="326461"/>
                  </a:cubicBezTo>
                  <a:lnTo>
                    <a:pt x="313745" y="219413"/>
                  </a:lnTo>
                  <a:cubicBezTo>
                    <a:pt x="327323" y="205834"/>
                    <a:pt x="327323" y="183778"/>
                    <a:pt x="313745" y="170271"/>
                  </a:cubicBezTo>
                  <a:close/>
                  <a:moveTo>
                    <a:pt x="205475" y="176594"/>
                  </a:moveTo>
                  <a:cubicBezTo>
                    <a:pt x="205475" y="187155"/>
                    <a:pt x="196926" y="195704"/>
                    <a:pt x="186364" y="195704"/>
                  </a:cubicBezTo>
                  <a:cubicBezTo>
                    <a:pt x="175803" y="195704"/>
                    <a:pt x="167254" y="187155"/>
                    <a:pt x="167254" y="176594"/>
                  </a:cubicBezTo>
                  <a:cubicBezTo>
                    <a:pt x="167254" y="169625"/>
                    <a:pt x="171062" y="163590"/>
                    <a:pt x="176665" y="160213"/>
                  </a:cubicBezTo>
                  <a:lnTo>
                    <a:pt x="176665" y="96631"/>
                  </a:lnTo>
                  <a:cubicBezTo>
                    <a:pt x="176665" y="92464"/>
                    <a:pt x="177025" y="88512"/>
                    <a:pt x="177384" y="84633"/>
                  </a:cubicBezTo>
                  <a:cubicBezTo>
                    <a:pt x="177671" y="82118"/>
                    <a:pt x="178030" y="79675"/>
                    <a:pt x="178462" y="77304"/>
                  </a:cubicBezTo>
                  <a:cubicBezTo>
                    <a:pt x="178677" y="75868"/>
                    <a:pt x="178965" y="74503"/>
                    <a:pt x="179252" y="73209"/>
                  </a:cubicBezTo>
                  <a:cubicBezTo>
                    <a:pt x="186293" y="42173"/>
                    <a:pt x="206840" y="19542"/>
                    <a:pt x="231124" y="19542"/>
                  </a:cubicBezTo>
                  <a:cubicBezTo>
                    <a:pt x="261155" y="19542"/>
                    <a:pt x="285582" y="54099"/>
                    <a:pt x="285582" y="96631"/>
                  </a:cubicBezTo>
                  <a:lnTo>
                    <a:pt x="285582" y="142108"/>
                  </a:lnTo>
                  <a:lnTo>
                    <a:pt x="204038" y="60493"/>
                  </a:lnTo>
                  <a:cubicBezTo>
                    <a:pt x="199081" y="70120"/>
                    <a:pt x="196207" y="82118"/>
                    <a:pt x="196207" y="96631"/>
                  </a:cubicBezTo>
                  <a:lnTo>
                    <a:pt x="196207" y="160213"/>
                  </a:lnTo>
                  <a:cubicBezTo>
                    <a:pt x="201811" y="163590"/>
                    <a:pt x="205547" y="169625"/>
                    <a:pt x="205547" y="176594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363" name="Forme libre : forme 362">
            <a:extLst>
              <a:ext uri="{FF2B5EF4-FFF2-40B4-BE49-F238E27FC236}">
                <a16:creationId xmlns:a16="http://schemas.microsoft.com/office/drawing/2014/main" id="{B5BEBC66-93F5-2CF4-7418-00C08B52DBD1}"/>
              </a:ext>
            </a:extLst>
          </p:cNvPr>
          <p:cNvSpPr/>
          <p:nvPr/>
        </p:nvSpPr>
        <p:spPr>
          <a:xfrm>
            <a:off x="6381372" y="4113150"/>
            <a:ext cx="511627" cy="385892"/>
          </a:xfrm>
          <a:custGeom>
            <a:avLst/>
            <a:gdLst>
              <a:gd name="connsiteX0" fmla="*/ 395504 w 444357"/>
              <a:gd name="connsiteY0" fmla="*/ 41526 h 335154"/>
              <a:gd name="connsiteX1" fmla="*/ 395504 w 444357"/>
              <a:gd name="connsiteY1" fmla="*/ 286516 h 335154"/>
              <a:gd name="connsiteX2" fmla="*/ 263382 w 444357"/>
              <a:gd name="connsiteY2" fmla="*/ 315613 h 335154"/>
              <a:gd name="connsiteX3" fmla="*/ 359150 w 444357"/>
              <a:gd name="connsiteY3" fmla="*/ 273440 h 335154"/>
              <a:gd name="connsiteX4" fmla="*/ 371364 w 444357"/>
              <a:gd name="connsiteY4" fmla="*/ 261226 h 335154"/>
              <a:gd name="connsiteX5" fmla="*/ 371364 w 444357"/>
              <a:gd name="connsiteY5" fmla="*/ 41526 h 335154"/>
              <a:gd name="connsiteX6" fmla="*/ 395432 w 444357"/>
              <a:gd name="connsiteY6" fmla="*/ 41526 h 335154"/>
              <a:gd name="connsiteX7" fmla="*/ 347009 w 444357"/>
              <a:gd name="connsiteY7" fmla="*/ 0 h 335154"/>
              <a:gd name="connsiteX8" fmla="*/ 347009 w 444357"/>
              <a:gd name="connsiteY8" fmla="*/ 249516 h 335154"/>
              <a:gd name="connsiteX9" fmla="*/ 234428 w 444357"/>
              <a:gd name="connsiteY9" fmla="*/ 309937 h 335154"/>
              <a:gd name="connsiteX10" fmla="*/ 234428 w 444357"/>
              <a:gd name="connsiteY10" fmla="*/ 76371 h 335154"/>
              <a:gd name="connsiteX11" fmla="*/ 234285 w 444357"/>
              <a:gd name="connsiteY11" fmla="*/ 75365 h 335154"/>
              <a:gd name="connsiteX12" fmla="*/ 347009 w 444357"/>
              <a:gd name="connsiteY12" fmla="*/ 0 h 335154"/>
              <a:gd name="connsiteX13" fmla="*/ 48855 w 444357"/>
              <a:gd name="connsiteY13" fmla="*/ 41526 h 335154"/>
              <a:gd name="connsiteX14" fmla="*/ 142899 w 444357"/>
              <a:gd name="connsiteY14" fmla="*/ 41526 h 335154"/>
              <a:gd name="connsiteX15" fmla="*/ 210001 w 444357"/>
              <a:gd name="connsiteY15" fmla="*/ 80107 h 335154"/>
              <a:gd name="connsiteX16" fmla="*/ 210001 w 444357"/>
              <a:gd name="connsiteY16" fmla="*/ 313026 h 335154"/>
              <a:gd name="connsiteX17" fmla="*/ 142899 w 444357"/>
              <a:gd name="connsiteY17" fmla="*/ 286228 h 335154"/>
              <a:gd name="connsiteX18" fmla="*/ 48855 w 444357"/>
              <a:gd name="connsiteY18" fmla="*/ 286228 h 335154"/>
              <a:gd name="connsiteX19" fmla="*/ 48855 w 444357"/>
              <a:gd name="connsiteY19" fmla="*/ 41526 h 335154"/>
              <a:gd name="connsiteX20" fmla="*/ 0 w 444357"/>
              <a:gd name="connsiteY20" fmla="*/ 79388 h 335154"/>
              <a:gd name="connsiteX21" fmla="*/ 24427 w 444357"/>
              <a:gd name="connsiteY21" fmla="*/ 79388 h 335154"/>
              <a:gd name="connsiteX22" fmla="*/ 24427 w 444357"/>
              <a:gd name="connsiteY22" fmla="*/ 298442 h 335154"/>
              <a:gd name="connsiteX23" fmla="*/ 36640 w 444357"/>
              <a:gd name="connsiteY23" fmla="*/ 310655 h 335154"/>
              <a:gd name="connsiteX24" fmla="*/ 142899 w 444357"/>
              <a:gd name="connsiteY24" fmla="*/ 310655 h 335154"/>
              <a:gd name="connsiteX25" fmla="*/ 197716 w 444357"/>
              <a:gd name="connsiteY25" fmla="*/ 335082 h 335154"/>
              <a:gd name="connsiteX26" fmla="*/ 0 w 444357"/>
              <a:gd name="connsiteY26" fmla="*/ 335082 h 335154"/>
              <a:gd name="connsiteX27" fmla="*/ 0 w 444357"/>
              <a:gd name="connsiteY27" fmla="*/ 79388 h 335154"/>
              <a:gd name="connsiteX28" fmla="*/ 444358 w 444357"/>
              <a:gd name="connsiteY28" fmla="*/ 335082 h 335154"/>
              <a:gd name="connsiteX29" fmla="*/ 281127 w 444357"/>
              <a:gd name="connsiteY29" fmla="*/ 335082 h 335154"/>
              <a:gd name="connsiteX30" fmla="*/ 407358 w 444357"/>
              <a:gd name="connsiteY30" fmla="*/ 310655 h 335154"/>
              <a:gd name="connsiteX31" fmla="*/ 416195 w 444357"/>
              <a:gd name="connsiteY31" fmla="*/ 307207 h 335154"/>
              <a:gd name="connsiteX32" fmla="*/ 419930 w 444357"/>
              <a:gd name="connsiteY32" fmla="*/ 298442 h 335154"/>
              <a:gd name="connsiteX33" fmla="*/ 419930 w 444357"/>
              <a:gd name="connsiteY33" fmla="*/ 79388 h 335154"/>
              <a:gd name="connsiteX34" fmla="*/ 444358 w 444357"/>
              <a:gd name="connsiteY34" fmla="*/ 79388 h 335154"/>
              <a:gd name="connsiteX35" fmla="*/ 444358 w 444357"/>
              <a:gd name="connsiteY35" fmla="*/ 335154 h 33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4357" h="335154">
                <a:moveTo>
                  <a:pt x="395504" y="41526"/>
                </a:moveTo>
                <a:lnTo>
                  <a:pt x="395504" y="286516"/>
                </a:lnTo>
                <a:cubicBezTo>
                  <a:pt x="373160" y="287521"/>
                  <a:pt x="323588" y="292551"/>
                  <a:pt x="263382" y="315613"/>
                </a:cubicBezTo>
                <a:cubicBezTo>
                  <a:pt x="285294" y="295065"/>
                  <a:pt x="317984" y="273440"/>
                  <a:pt x="359150" y="273440"/>
                </a:cubicBezTo>
                <a:cubicBezTo>
                  <a:pt x="365904" y="273440"/>
                  <a:pt x="371364" y="267980"/>
                  <a:pt x="371364" y="261226"/>
                </a:cubicBezTo>
                <a:lnTo>
                  <a:pt x="371364" y="41526"/>
                </a:lnTo>
                <a:lnTo>
                  <a:pt x="395432" y="41526"/>
                </a:lnTo>
                <a:close/>
                <a:moveTo>
                  <a:pt x="347009" y="0"/>
                </a:moveTo>
                <a:lnTo>
                  <a:pt x="347009" y="249516"/>
                </a:lnTo>
                <a:cubicBezTo>
                  <a:pt x="295137" y="253898"/>
                  <a:pt x="256772" y="285438"/>
                  <a:pt x="234428" y="309937"/>
                </a:cubicBezTo>
                <a:lnTo>
                  <a:pt x="234428" y="76371"/>
                </a:lnTo>
                <a:cubicBezTo>
                  <a:pt x="234428" y="76371"/>
                  <a:pt x="234357" y="75652"/>
                  <a:pt x="234285" y="75365"/>
                </a:cubicBezTo>
                <a:cubicBezTo>
                  <a:pt x="242547" y="63079"/>
                  <a:pt x="283642" y="6682"/>
                  <a:pt x="347009" y="0"/>
                </a:cubicBezTo>
                <a:close/>
                <a:moveTo>
                  <a:pt x="48855" y="41526"/>
                </a:moveTo>
                <a:lnTo>
                  <a:pt x="142899" y="41526"/>
                </a:lnTo>
                <a:cubicBezTo>
                  <a:pt x="179611" y="41526"/>
                  <a:pt x="203535" y="71054"/>
                  <a:pt x="210001" y="80107"/>
                </a:cubicBezTo>
                <a:lnTo>
                  <a:pt x="210001" y="313026"/>
                </a:lnTo>
                <a:cubicBezTo>
                  <a:pt x="194842" y="299663"/>
                  <a:pt x="172283" y="286228"/>
                  <a:pt x="142899" y="286228"/>
                </a:cubicBezTo>
                <a:lnTo>
                  <a:pt x="48855" y="286228"/>
                </a:lnTo>
                <a:lnTo>
                  <a:pt x="48855" y="41526"/>
                </a:lnTo>
                <a:close/>
                <a:moveTo>
                  <a:pt x="0" y="79388"/>
                </a:moveTo>
                <a:lnTo>
                  <a:pt x="24427" y="79388"/>
                </a:lnTo>
                <a:lnTo>
                  <a:pt x="24427" y="298442"/>
                </a:lnTo>
                <a:cubicBezTo>
                  <a:pt x="24427" y="305195"/>
                  <a:pt x="29888" y="310655"/>
                  <a:pt x="36640" y="310655"/>
                </a:cubicBezTo>
                <a:lnTo>
                  <a:pt x="142899" y="310655"/>
                </a:lnTo>
                <a:cubicBezTo>
                  <a:pt x="167254" y="310655"/>
                  <a:pt x="186005" y="323659"/>
                  <a:pt x="197716" y="335082"/>
                </a:cubicBezTo>
                <a:lnTo>
                  <a:pt x="0" y="335082"/>
                </a:lnTo>
                <a:lnTo>
                  <a:pt x="0" y="79388"/>
                </a:lnTo>
                <a:close/>
                <a:moveTo>
                  <a:pt x="444358" y="335082"/>
                </a:moveTo>
                <a:lnTo>
                  <a:pt x="281127" y="335082"/>
                </a:lnTo>
                <a:cubicBezTo>
                  <a:pt x="352469" y="309578"/>
                  <a:pt x="406639" y="310655"/>
                  <a:pt x="407358" y="310655"/>
                </a:cubicBezTo>
                <a:cubicBezTo>
                  <a:pt x="410591" y="310799"/>
                  <a:pt x="413824" y="309506"/>
                  <a:pt x="416195" y="307207"/>
                </a:cubicBezTo>
                <a:cubicBezTo>
                  <a:pt x="418566" y="304908"/>
                  <a:pt x="419930" y="301747"/>
                  <a:pt x="419930" y="298442"/>
                </a:cubicBezTo>
                <a:lnTo>
                  <a:pt x="419930" y="79388"/>
                </a:lnTo>
                <a:lnTo>
                  <a:pt x="444358" y="79388"/>
                </a:lnTo>
                <a:lnTo>
                  <a:pt x="444358" y="335154"/>
                </a:lnTo>
                <a:close/>
              </a:path>
            </a:pathLst>
          </a:custGeom>
          <a:solidFill>
            <a:schemeClr val="bg1"/>
          </a:solidFill>
          <a:ln w="71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364" name="Graphique 342">
            <a:extLst>
              <a:ext uri="{FF2B5EF4-FFF2-40B4-BE49-F238E27FC236}">
                <a16:creationId xmlns:a16="http://schemas.microsoft.com/office/drawing/2014/main" id="{0EA2EA7B-43F0-4A88-9388-984E90276679}"/>
              </a:ext>
            </a:extLst>
          </p:cNvPr>
          <p:cNvGrpSpPr/>
          <p:nvPr/>
        </p:nvGrpSpPr>
        <p:grpSpPr>
          <a:xfrm>
            <a:off x="7447762" y="4096456"/>
            <a:ext cx="543589" cy="419282"/>
            <a:chOff x="9486410" y="3851606"/>
            <a:chExt cx="454056" cy="350223"/>
          </a:xfrm>
          <a:solidFill>
            <a:schemeClr val="bg1"/>
          </a:solidFill>
        </p:grpSpPr>
        <p:sp>
          <p:nvSpPr>
            <p:cNvPr id="365" name="Forme libre : forme 364">
              <a:extLst>
                <a:ext uri="{FF2B5EF4-FFF2-40B4-BE49-F238E27FC236}">
                  <a16:creationId xmlns:a16="http://schemas.microsoft.com/office/drawing/2014/main" id="{81E8F2B7-5F81-30A4-8599-67FEA487F250}"/>
                </a:ext>
              </a:extLst>
            </p:cNvPr>
            <p:cNvSpPr/>
            <p:nvPr/>
          </p:nvSpPr>
          <p:spPr>
            <a:xfrm>
              <a:off x="9486410" y="3982596"/>
              <a:ext cx="454056" cy="219233"/>
            </a:xfrm>
            <a:custGeom>
              <a:avLst/>
              <a:gdLst>
                <a:gd name="connsiteX0" fmla="*/ 435233 w 454056"/>
                <a:gd name="connsiteY0" fmla="*/ 145593 h 219233"/>
                <a:gd name="connsiteX1" fmla="*/ 310080 w 454056"/>
                <a:gd name="connsiteY1" fmla="*/ 126482 h 219233"/>
                <a:gd name="connsiteX2" fmla="*/ 257706 w 454056"/>
                <a:gd name="connsiteY2" fmla="*/ 148323 h 219233"/>
                <a:gd name="connsiteX3" fmla="*/ 292622 w 454056"/>
                <a:gd name="connsiteY3" fmla="*/ 121597 h 219233"/>
                <a:gd name="connsiteX4" fmla="*/ 418709 w 454056"/>
                <a:gd name="connsiteY4" fmla="*/ 101768 h 219233"/>
                <a:gd name="connsiteX5" fmla="*/ 430419 w 454056"/>
                <a:gd name="connsiteY5" fmla="*/ 89123 h 219233"/>
                <a:gd name="connsiteX6" fmla="*/ 417776 w 454056"/>
                <a:gd name="connsiteY6" fmla="*/ 77412 h 219233"/>
                <a:gd name="connsiteX7" fmla="*/ 285222 w 454056"/>
                <a:gd name="connsiteY7" fmla="*/ 98319 h 219233"/>
                <a:gd name="connsiteX8" fmla="*/ 239027 w 454056"/>
                <a:gd name="connsiteY8" fmla="*/ 132373 h 219233"/>
                <a:gd name="connsiteX9" fmla="*/ 206911 w 454056"/>
                <a:gd name="connsiteY9" fmla="*/ 71090 h 219233"/>
                <a:gd name="connsiteX10" fmla="*/ 92320 w 454056"/>
                <a:gd name="connsiteY10" fmla="*/ 1114 h 219233"/>
                <a:gd name="connsiteX11" fmla="*/ 76155 w 454056"/>
                <a:gd name="connsiteY11" fmla="*/ 7148 h 219233"/>
                <a:gd name="connsiteX12" fmla="*/ 82190 w 454056"/>
                <a:gd name="connsiteY12" fmla="*/ 23313 h 219233"/>
                <a:gd name="connsiteX13" fmla="*/ 191178 w 454056"/>
                <a:gd name="connsiteY13" fmla="*/ 89698 h 219233"/>
                <a:gd name="connsiteX14" fmla="*/ 211366 w 454056"/>
                <a:gd name="connsiteY14" fmla="*/ 120806 h 219233"/>
                <a:gd name="connsiteX15" fmla="*/ 175659 w 454056"/>
                <a:gd name="connsiteY15" fmla="*/ 94296 h 219233"/>
                <a:gd name="connsiteX16" fmla="*/ 44975 w 454056"/>
                <a:gd name="connsiteY16" fmla="*/ 63762 h 219233"/>
                <a:gd name="connsiteX17" fmla="*/ 31468 w 454056"/>
                <a:gd name="connsiteY17" fmla="*/ 74539 h 219233"/>
                <a:gd name="connsiteX18" fmla="*/ 42245 w 454056"/>
                <a:gd name="connsiteY18" fmla="*/ 88045 h 219233"/>
                <a:gd name="connsiteX19" fmla="*/ 166535 w 454056"/>
                <a:gd name="connsiteY19" fmla="*/ 116999 h 219233"/>
                <a:gd name="connsiteX20" fmla="*/ 205115 w 454056"/>
                <a:gd name="connsiteY20" fmla="*/ 157088 h 219233"/>
                <a:gd name="connsiteX21" fmla="*/ 143976 w 454056"/>
                <a:gd name="connsiteY21" fmla="*/ 126554 h 219233"/>
                <a:gd name="connsiteX22" fmla="*/ 18823 w 454056"/>
                <a:gd name="connsiteY22" fmla="*/ 145593 h 219233"/>
                <a:gd name="connsiteX23" fmla="*/ 0 w 454056"/>
                <a:gd name="connsiteY23" fmla="*/ 183598 h 219233"/>
                <a:gd name="connsiteX24" fmla="*/ 160284 w 454056"/>
                <a:gd name="connsiteY24" fmla="*/ 183598 h 219233"/>
                <a:gd name="connsiteX25" fmla="*/ 163949 w 454056"/>
                <a:gd name="connsiteY25" fmla="*/ 188556 h 219233"/>
                <a:gd name="connsiteX26" fmla="*/ 227028 w 454056"/>
                <a:gd name="connsiteY26" fmla="*/ 219233 h 219233"/>
                <a:gd name="connsiteX27" fmla="*/ 289964 w 454056"/>
                <a:gd name="connsiteY27" fmla="*/ 189418 h 219233"/>
                <a:gd name="connsiteX28" fmla="*/ 293556 w 454056"/>
                <a:gd name="connsiteY28" fmla="*/ 183670 h 219233"/>
                <a:gd name="connsiteX29" fmla="*/ 454056 w 454056"/>
                <a:gd name="connsiteY29" fmla="*/ 183670 h 219233"/>
                <a:gd name="connsiteX30" fmla="*/ 435233 w 454056"/>
                <a:gd name="connsiteY30" fmla="*/ 145665 h 21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54056" h="219233">
                  <a:moveTo>
                    <a:pt x="435233" y="145593"/>
                  </a:moveTo>
                  <a:cubicBezTo>
                    <a:pt x="422086" y="142072"/>
                    <a:pt x="360443" y="126482"/>
                    <a:pt x="310080" y="126482"/>
                  </a:cubicBezTo>
                  <a:cubicBezTo>
                    <a:pt x="288240" y="126482"/>
                    <a:pt x="270566" y="136828"/>
                    <a:pt x="257706" y="148323"/>
                  </a:cubicBezTo>
                  <a:cubicBezTo>
                    <a:pt x="265824" y="137043"/>
                    <a:pt x="277032" y="126554"/>
                    <a:pt x="292622" y="121597"/>
                  </a:cubicBezTo>
                  <a:cubicBezTo>
                    <a:pt x="344997" y="104857"/>
                    <a:pt x="417990" y="101840"/>
                    <a:pt x="418709" y="101768"/>
                  </a:cubicBezTo>
                  <a:cubicBezTo>
                    <a:pt x="425463" y="101480"/>
                    <a:pt x="430707" y="95805"/>
                    <a:pt x="430419" y="89123"/>
                  </a:cubicBezTo>
                  <a:cubicBezTo>
                    <a:pt x="430205" y="82370"/>
                    <a:pt x="424457" y="76981"/>
                    <a:pt x="417776" y="77412"/>
                  </a:cubicBezTo>
                  <a:cubicBezTo>
                    <a:pt x="414686" y="77556"/>
                    <a:pt x="340758" y="80573"/>
                    <a:pt x="285222" y="98319"/>
                  </a:cubicBezTo>
                  <a:cubicBezTo>
                    <a:pt x="264459" y="105001"/>
                    <a:pt x="249587" y="118148"/>
                    <a:pt x="239027" y="132373"/>
                  </a:cubicBezTo>
                  <a:cubicBezTo>
                    <a:pt x="236009" y="111826"/>
                    <a:pt x="227603" y="88548"/>
                    <a:pt x="206911" y="71090"/>
                  </a:cubicBezTo>
                  <a:cubicBezTo>
                    <a:pt x="162368" y="33444"/>
                    <a:pt x="95194" y="2407"/>
                    <a:pt x="92320" y="1114"/>
                  </a:cubicBezTo>
                  <a:cubicBezTo>
                    <a:pt x="86213" y="-1688"/>
                    <a:pt x="78957" y="970"/>
                    <a:pt x="76155" y="7148"/>
                  </a:cubicBezTo>
                  <a:cubicBezTo>
                    <a:pt x="73353" y="13255"/>
                    <a:pt x="76011" y="20512"/>
                    <a:pt x="82190" y="23313"/>
                  </a:cubicBezTo>
                  <a:cubicBezTo>
                    <a:pt x="82836" y="23601"/>
                    <a:pt x="149221" y="54278"/>
                    <a:pt x="191178" y="89698"/>
                  </a:cubicBezTo>
                  <a:cubicBezTo>
                    <a:pt x="201523" y="98463"/>
                    <a:pt x="207702" y="109527"/>
                    <a:pt x="211366" y="120806"/>
                  </a:cubicBezTo>
                  <a:cubicBezTo>
                    <a:pt x="202457" y="110030"/>
                    <a:pt x="190962" y="100403"/>
                    <a:pt x="175659" y="94296"/>
                  </a:cubicBezTo>
                  <a:cubicBezTo>
                    <a:pt x="121560" y="72527"/>
                    <a:pt x="48064" y="64121"/>
                    <a:pt x="44975" y="63762"/>
                  </a:cubicBezTo>
                  <a:cubicBezTo>
                    <a:pt x="38293" y="63043"/>
                    <a:pt x="32258" y="67857"/>
                    <a:pt x="31468" y="74539"/>
                  </a:cubicBezTo>
                  <a:cubicBezTo>
                    <a:pt x="30749" y="81220"/>
                    <a:pt x="35563" y="87255"/>
                    <a:pt x="42245" y="88045"/>
                  </a:cubicBezTo>
                  <a:cubicBezTo>
                    <a:pt x="42963" y="88045"/>
                    <a:pt x="115597" y="96451"/>
                    <a:pt x="166535" y="116999"/>
                  </a:cubicBezTo>
                  <a:cubicBezTo>
                    <a:pt x="186292" y="124973"/>
                    <a:pt x="198147" y="141641"/>
                    <a:pt x="205115" y="157088"/>
                  </a:cubicBezTo>
                  <a:cubicBezTo>
                    <a:pt x="192112" y="142791"/>
                    <a:pt x="171349" y="126554"/>
                    <a:pt x="143976" y="126554"/>
                  </a:cubicBezTo>
                  <a:cubicBezTo>
                    <a:pt x="93828" y="126554"/>
                    <a:pt x="32833" y="141929"/>
                    <a:pt x="18823" y="145593"/>
                  </a:cubicBezTo>
                  <a:lnTo>
                    <a:pt x="0" y="183598"/>
                  </a:lnTo>
                  <a:lnTo>
                    <a:pt x="160284" y="183598"/>
                  </a:lnTo>
                  <a:lnTo>
                    <a:pt x="163949" y="188556"/>
                  </a:lnTo>
                  <a:cubicBezTo>
                    <a:pt x="169265" y="195740"/>
                    <a:pt x="189669" y="219233"/>
                    <a:pt x="227028" y="219233"/>
                  </a:cubicBezTo>
                  <a:cubicBezTo>
                    <a:pt x="267045" y="219233"/>
                    <a:pt x="284360" y="198327"/>
                    <a:pt x="289964" y="189418"/>
                  </a:cubicBezTo>
                  <a:lnTo>
                    <a:pt x="293556" y="183670"/>
                  </a:lnTo>
                  <a:lnTo>
                    <a:pt x="454056" y="183670"/>
                  </a:lnTo>
                  <a:lnTo>
                    <a:pt x="435233" y="145665"/>
                  </a:ln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66" name="Forme libre : forme 365">
              <a:extLst>
                <a:ext uri="{FF2B5EF4-FFF2-40B4-BE49-F238E27FC236}">
                  <a16:creationId xmlns:a16="http://schemas.microsoft.com/office/drawing/2014/main" id="{2798BF09-9B03-6008-C919-2708246CA168}"/>
                </a:ext>
              </a:extLst>
            </p:cNvPr>
            <p:cNvSpPr/>
            <p:nvPr/>
          </p:nvSpPr>
          <p:spPr>
            <a:xfrm>
              <a:off x="9781044" y="3974181"/>
              <a:ext cx="77879" cy="77565"/>
            </a:xfrm>
            <a:custGeom>
              <a:avLst/>
              <a:gdLst>
                <a:gd name="connsiteX0" fmla="*/ 33407 w 77879"/>
                <a:gd name="connsiteY0" fmla="*/ 3206 h 77565"/>
                <a:gd name="connsiteX1" fmla="*/ 23852 w 77879"/>
                <a:gd name="connsiteY1" fmla="*/ 23538 h 77565"/>
                <a:gd name="connsiteX2" fmla="*/ 3520 w 77879"/>
                <a:gd name="connsiteY2" fmla="*/ 33093 h 77565"/>
                <a:gd name="connsiteX3" fmla="*/ 0 w 77879"/>
                <a:gd name="connsiteY3" fmla="*/ 38626 h 77565"/>
                <a:gd name="connsiteX4" fmla="*/ 3520 w 77879"/>
                <a:gd name="connsiteY4" fmla="*/ 44157 h 77565"/>
                <a:gd name="connsiteX5" fmla="*/ 23852 w 77879"/>
                <a:gd name="connsiteY5" fmla="*/ 53713 h 77565"/>
                <a:gd name="connsiteX6" fmla="*/ 33407 w 77879"/>
                <a:gd name="connsiteY6" fmla="*/ 74045 h 77565"/>
                <a:gd name="connsiteX7" fmla="*/ 38939 w 77879"/>
                <a:gd name="connsiteY7" fmla="*/ 77565 h 77565"/>
                <a:gd name="connsiteX8" fmla="*/ 44471 w 77879"/>
                <a:gd name="connsiteY8" fmla="*/ 74045 h 77565"/>
                <a:gd name="connsiteX9" fmla="*/ 54026 w 77879"/>
                <a:gd name="connsiteY9" fmla="*/ 53713 h 77565"/>
                <a:gd name="connsiteX10" fmla="*/ 74359 w 77879"/>
                <a:gd name="connsiteY10" fmla="*/ 44157 h 77565"/>
                <a:gd name="connsiteX11" fmla="*/ 77879 w 77879"/>
                <a:gd name="connsiteY11" fmla="*/ 38626 h 77565"/>
                <a:gd name="connsiteX12" fmla="*/ 74359 w 77879"/>
                <a:gd name="connsiteY12" fmla="*/ 33093 h 77565"/>
                <a:gd name="connsiteX13" fmla="*/ 54026 w 77879"/>
                <a:gd name="connsiteY13" fmla="*/ 23538 h 77565"/>
                <a:gd name="connsiteX14" fmla="*/ 44471 w 77879"/>
                <a:gd name="connsiteY14" fmla="*/ 3206 h 77565"/>
                <a:gd name="connsiteX15" fmla="*/ 33407 w 77879"/>
                <a:gd name="connsiteY15" fmla="*/ 3206 h 7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7879" h="77565">
                  <a:moveTo>
                    <a:pt x="33407" y="3206"/>
                  </a:moveTo>
                  <a:lnTo>
                    <a:pt x="23852" y="23538"/>
                  </a:lnTo>
                  <a:lnTo>
                    <a:pt x="3520" y="33093"/>
                  </a:lnTo>
                  <a:cubicBezTo>
                    <a:pt x="1365" y="34099"/>
                    <a:pt x="0" y="36255"/>
                    <a:pt x="0" y="38626"/>
                  </a:cubicBezTo>
                  <a:cubicBezTo>
                    <a:pt x="0" y="40996"/>
                    <a:pt x="1365" y="43152"/>
                    <a:pt x="3520" y="44157"/>
                  </a:cubicBezTo>
                  <a:lnTo>
                    <a:pt x="23852" y="53713"/>
                  </a:lnTo>
                  <a:lnTo>
                    <a:pt x="33407" y="74045"/>
                  </a:lnTo>
                  <a:cubicBezTo>
                    <a:pt x="34413" y="76200"/>
                    <a:pt x="36569" y="77565"/>
                    <a:pt x="38939" y="77565"/>
                  </a:cubicBezTo>
                  <a:cubicBezTo>
                    <a:pt x="41311" y="77565"/>
                    <a:pt x="43465" y="76200"/>
                    <a:pt x="44471" y="74045"/>
                  </a:cubicBezTo>
                  <a:lnTo>
                    <a:pt x="54026" y="53713"/>
                  </a:lnTo>
                  <a:lnTo>
                    <a:pt x="74359" y="44157"/>
                  </a:lnTo>
                  <a:cubicBezTo>
                    <a:pt x="76514" y="43152"/>
                    <a:pt x="77879" y="40996"/>
                    <a:pt x="77879" y="38626"/>
                  </a:cubicBezTo>
                  <a:cubicBezTo>
                    <a:pt x="77879" y="36255"/>
                    <a:pt x="76514" y="34099"/>
                    <a:pt x="74359" y="33093"/>
                  </a:cubicBezTo>
                  <a:lnTo>
                    <a:pt x="54026" y="23538"/>
                  </a:lnTo>
                  <a:lnTo>
                    <a:pt x="44471" y="3206"/>
                  </a:lnTo>
                  <a:cubicBezTo>
                    <a:pt x="42459" y="-1104"/>
                    <a:pt x="35419" y="-1033"/>
                    <a:pt x="33407" y="3206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67" name="Forme libre : forme 366">
              <a:extLst>
                <a:ext uri="{FF2B5EF4-FFF2-40B4-BE49-F238E27FC236}">
                  <a16:creationId xmlns:a16="http://schemas.microsoft.com/office/drawing/2014/main" id="{8A76BC15-D7C8-3BFA-382C-4032473D17A1}"/>
                </a:ext>
              </a:extLst>
            </p:cNvPr>
            <p:cNvSpPr/>
            <p:nvPr/>
          </p:nvSpPr>
          <p:spPr>
            <a:xfrm>
              <a:off x="9658837" y="3851606"/>
              <a:ext cx="159278" cy="159117"/>
            </a:xfrm>
            <a:custGeom>
              <a:avLst/>
              <a:gdLst>
                <a:gd name="connsiteX0" fmla="*/ 46914 w 159278"/>
                <a:gd name="connsiteY0" fmla="*/ 112203 h 159117"/>
                <a:gd name="connsiteX1" fmla="*/ 74431 w 159278"/>
                <a:gd name="connsiteY1" fmla="*/ 156244 h 159117"/>
                <a:gd name="connsiteX2" fmla="*/ 79603 w 159278"/>
                <a:gd name="connsiteY2" fmla="*/ 159117 h 159117"/>
                <a:gd name="connsiteX3" fmla="*/ 84776 w 159278"/>
                <a:gd name="connsiteY3" fmla="*/ 156244 h 159117"/>
                <a:gd name="connsiteX4" fmla="*/ 112365 w 159278"/>
                <a:gd name="connsiteY4" fmla="*/ 112203 h 159117"/>
                <a:gd name="connsiteX5" fmla="*/ 156405 w 159278"/>
                <a:gd name="connsiteY5" fmla="*/ 84615 h 159117"/>
                <a:gd name="connsiteX6" fmla="*/ 159279 w 159278"/>
                <a:gd name="connsiteY6" fmla="*/ 79442 h 159117"/>
                <a:gd name="connsiteX7" fmla="*/ 156405 w 159278"/>
                <a:gd name="connsiteY7" fmla="*/ 74269 h 159117"/>
                <a:gd name="connsiteX8" fmla="*/ 112365 w 159278"/>
                <a:gd name="connsiteY8" fmla="*/ 46681 h 159117"/>
                <a:gd name="connsiteX9" fmla="*/ 84776 w 159278"/>
                <a:gd name="connsiteY9" fmla="*/ 2640 h 159117"/>
                <a:gd name="connsiteX10" fmla="*/ 74431 w 159278"/>
                <a:gd name="connsiteY10" fmla="*/ 2640 h 159117"/>
                <a:gd name="connsiteX11" fmla="*/ 46914 w 159278"/>
                <a:gd name="connsiteY11" fmla="*/ 46681 h 159117"/>
                <a:gd name="connsiteX12" fmla="*/ 2874 w 159278"/>
                <a:gd name="connsiteY12" fmla="*/ 74269 h 159117"/>
                <a:gd name="connsiteX13" fmla="*/ 0 w 159278"/>
                <a:gd name="connsiteY13" fmla="*/ 79442 h 159117"/>
                <a:gd name="connsiteX14" fmla="*/ 2874 w 159278"/>
                <a:gd name="connsiteY14" fmla="*/ 84615 h 159117"/>
                <a:gd name="connsiteX15" fmla="*/ 46914 w 159278"/>
                <a:gd name="connsiteY15" fmla="*/ 112203 h 159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9278" h="159117">
                  <a:moveTo>
                    <a:pt x="46914" y="112203"/>
                  </a:moveTo>
                  <a:lnTo>
                    <a:pt x="74431" y="156244"/>
                  </a:lnTo>
                  <a:cubicBezTo>
                    <a:pt x="75580" y="158040"/>
                    <a:pt x="77520" y="159117"/>
                    <a:pt x="79603" y="159117"/>
                  </a:cubicBezTo>
                  <a:cubicBezTo>
                    <a:pt x="81687" y="159117"/>
                    <a:pt x="83627" y="158040"/>
                    <a:pt x="84776" y="156244"/>
                  </a:cubicBezTo>
                  <a:lnTo>
                    <a:pt x="112365" y="112203"/>
                  </a:lnTo>
                  <a:lnTo>
                    <a:pt x="156405" y="84615"/>
                  </a:lnTo>
                  <a:cubicBezTo>
                    <a:pt x="158202" y="83465"/>
                    <a:pt x="159279" y="81525"/>
                    <a:pt x="159279" y="79442"/>
                  </a:cubicBezTo>
                  <a:cubicBezTo>
                    <a:pt x="159279" y="77358"/>
                    <a:pt x="158202" y="75419"/>
                    <a:pt x="156405" y="74269"/>
                  </a:cubicBezTo>
                  <a:lnTo>
                    <a:pt x="112365" y="46681"/>
                  </a:lnTo>
                  <a:lnTo>
                    <a:pt x="84776" y="2640"/>
                  </a:lnTo>
                  <a:cubicBezTo>
                    <a:pt x="82549" y="-880"/>
                    <a:pt x="76657" y="-880"/>
                    <a:pt x="74431" y="2640"/>
                  </a:cubicBezTo>
                  <a:lnTo>
                    <a:pt x="46914" y="46681"/>
                  </a:lnTo>
                  <a:lnTo>
                    <a:pt x="2874" y="74269"/>
                  </a:lnTo>
                  <a:cubicBezTo>
                    <a:pt x="1078" y="75419"/>
                    <a:pt x="0" y="77358"/>
                    <a:pt x="0" y="79442"/>
                  </a:cubicBezTo>
                  <a:cubicBezTo>
                    <a:pt x="0" y="81525"/>
                    <a:pt x="1078" y="83465"/>
                    <a:pt x="2874" y="84615"/>
                  </a:cubicBezTo>
                  <a:lnTo>
                    <a:pt x="46914" y="112203"/>
                  </a:ln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68" name="Forme libre : forme 367">
              <a:extLst>
                <a:ext uri="{FF2B5EF4-FFF2-40B4-BE49-F238E27FC236}">
                  <a16:creationId xmlns:a16="http://schemas.microsoft.com/office/drawing/2014/main" id="{6FD8392E-8ED4-ACE2-17DE-7A15B7E9E938}"/>
                </a:ext>
              </a:extLst>
            </p:cNvPr>
            <p:cNvSpPr/>
            <p:nvPr/>
          </p:nvSpPr>
          <p:spPr>
            <a:xfrm>
              <a:off x="9865030" y="3932772"/>
              <a:ext cx="30461" cy="30461"/>
            </a:xfrm>
            <a:custGeom>
              <a:avLst/>
              <a:gdLst>
                <a:gd name="connsiteX0" fmla="*/ 15231 w 30461"/>
                <a:gd name="connsiteY0" fmla="*/ 30462 h 30461"/>
                <a:gd name="connsiteX1" fmla="*/ 30462 w 30461"/>
                <a:gd name="connsiteY1" fmla="*/ 15231 h 30461"/>
                <a:gd name="connsiteX2" fmla="*/ 15231 w 30461"/>
                <a:gd name="connsiteY2" fmla="*/ 0 h 30461"/>
                <a:gd name="connsiteX3" fmla="*/ 0 w 30461"/>
                <a:gd name="connsiteY3" fmla="*/ 15231 h 30461"/>
                <a:gd name="connsiteX4" fmla="*/ 15231 w 30461"/>
                <a:gd name="connsiteY4" fmla="*/ 30462 h 30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61" h="30461">
                  <a:moveTo>
                    <a:pt x="15231" y="30462"/>
                  </a:moveTo>
                  <a:cubicBezTo>
                    <a:pt x="23637" y="30462"/>
                    <a:pt x="30462" y="23637"/>
                    <a:pt x="30462" y="15231"/>
                  </a:cubicBezTo>
                  <a:cubicBezTo>
                    <a:pt x="30462" y="6825"/>
                    <a:pt x="23637" y="0"/>
                    <a:pt x="15231" y="0"/>
                  </a:cubicBezTo>
                  <a:cubicBezTo>
                    <a:pt x="6826" y="0"/>
                    <a:pt x="0" y="6825"/>
                    <a:pt x="0" y="15231"/>
                  </a:cubicBezTo>
                  <a:cubicBezTo>
                    <a:pt x="0" y="23637"/>
                    <a:pt x="6826" y="30462"/>
                    <a:pt x="15231" y="30462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69" name="Graphique 342">
            <a:extLst>
              <a:ext uri="{FF2B5EF4-FFF2-40B4-BE49-F238E27FC236}">
                <a16:creationId xmlns:a16="http://schemas.microsoft.com/office/drawing/2014/main" id="{1112E654-5287-639A-F598-351018DA83C7}"/>
              </a:ext>
            </a:extLst>
          </p:cNvPr>
          <p:cNvGrpSpPr/>
          <p:nvPr/>
        </p:nvGrpSpPr>
        <p:grpSpPr>
          <a:xfrm>
            <a:off x="10692170" y="2986152"/>
            <a:ext cx="548999" cy="461312"/>
            <a:chOff x="10614422" y="3108214"/>
            <a:chExt cx="548999" cy="461312"/>
          </a:xfrm>
          <a:solidFill>
            <a:schemeClr val="bg1"/>
          </a:solidFill>
        </p:grpSpPr>
        <p:sp>
          <p:nvSpPr>
            <p:cNvPr id="370" name="Forme libre : forme 369">
              <a:extLst>
                <a:ext uri="{FF2B5EF4-FFF2-40B4-BE49-F238E27FC236}">
                  <a16:creationId xmlns:a16="http://schemas.microsoft.com/office/drawing/2014/main" id="{1C5EDF9C-DED3-EDF8-824D-A19AB97057F8}"/>
                </a:ext>
              </a:extLst>
            </p:cNvPr>
            <p:cNvSpPr/>
            <p:nvPr/>
          </p:nvSpPr>
          <p:spPr>
            <a:xfrm>
              <a:off x="10789740" y="3108214"/>
              <a:ext cx="198434" cy="461312"/>
            </a:xfrm>
            <a:custGeom>
              <a:avLst/>
              <a:gdLst>
                <a:gd name="connsiteX0" fmla="*/ 184641 w 198434"/>
                <a:gd name="connsiteY0" fmla="*/ 433725 h 461312"/>
                <a:gd name="connsiteX1" fmla="*/ 132912 w 198434"/>
                <a:gd name="connsiteY1" fmla="*/ 433725 h 461312"/>
                <a:gd name="connsiteX2" fmla="*/ 132912 w 198434"/>
                <a:gd name="connsiteY2" fmla="*/ 33695 h 461312"/>
                <a:gd name="connsiteX3" fmla="*/ 99218 w 198434"/>
                <a:gd name="connsiteY3" fmla="*/ 0 h 461312"/>
                <a:gd name="connsiteX4" fmla="*/ 65522 w 198434"/>
                <a:gd name="connsiteY4" fmla="*/ 33695 h 461312"/>
                <a:gd name="connsiteX5" fmla="*/ 65522 w 198434"/>
                <a:gd name="connsiteY5" fmla="*/ 433725 h 461312"/>
                <a:gd name="connsiteX6" fmla="*/ 13794 w 198434"/>
                <a:gd name="connsiteY6" fmla="*/ 433725 h 461312"/>
                <a:gd name="connsiteX7" fmla="*/ 0 w 198434"/>
                <a:gd name="connsiteY7" fmla="*/ 447519 h 461312"/>
                <a:gd name="connsiteX8" fmla="*/ 13794 w 198434"/>
                <a:gd name="connsiteY8" fmla="*/ 461313 h 461312"/>
                <a:gd name="connsiteX9" fmla="*/ 184641 w 198434"/>
                <a:gd name="connsiteY9" fmla="*/ 461313 h 461312"/>
                <a:gd name="connsiteX10" fmla="*/ 198434 w 198434"/>
                <a:gd name="connsiteY10" fmla="*/ 447519 h 461312"/>
                <a:gd name="connsiteX11" fmla="*/ 184641 w 198434"/>
                <a:gd name="connsiteY11" fmla="*/ 433725 h 46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434" h="461312">
                  <a:moveTo>
                    <a:pt x="184641" y="433725"/>
                  </a:moveTo>
                  <a:lnTo>
                    <a:pt x="132912" y="433725"/>
                  </a:lnTo>
                  <a:lnTo>
                    <a:pt x="132912" y="33695"/>
                  </a:lnTo>
                  <a:cubicBezTo>
                    <a:pt x="132912" y="15087"/>
                    <a:pt x="117825" y="0"/>
                    <a:pt x="99218" y="0"/>
                  </a:cubicBezTo>
                  <a:cubicBezTo>
                    <a:pt x="80610" y="0"/>
                    <a:pt x="65522" y="15159"/>
                    <a:pt x="65522" y="33695"/>
                  </a:cubicBezTo>
                  <a:lnTo>
                    <a:pt x="65522" y="433725"/>
                  </a:lnTo>
                  <a:lnTo>
                    <a:pt x="13794" y="433725"/>
                  </a:lnTo>
                  <a:cubicBezTo>
                    <a:pt x="6179" y="433725"/>
                    <a:pt x="0" y="439903"/>
                    <a:pt x="0" y="447519"/>
                  </a:cubicBezTo>
                  <a:cubicBezTo>
                    <a:pt x="0" y="455134"/>
                    <a:pt x="6179" y="461313"/>
                    <a:pt x="13794" y="461313"/>
                  </a:cubicBezTo>
                  <a:lnTo>
                    <a:pt x="184641" y="461313"/>
                  </a:lnTo>
                  <a:cubicBezTo>
                    <a:pt x="192256" y="461313"/>
                    <a:pt x="198434" y="455134"/>
                    <a:pt x="198434" y="447519"/>
                  </a:cubicBezTo>
                  <a:cubicBezTo>
                    <a:pt x="198434" y="439903"/>
                    <a:pt x="192256" y="433725"/>
                    <a:pt x="184641" y="433725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71" name="Forme libre : forme 370">
              <a:extLst>
                <a:ext uri="{FF2B5EF4-FFF2-40B4-BE49-F238E27FC236}">
                  <a16:creationId xmlns:a16="http://schemas.microsoft.com/office/drawing/2014/main" id="{3D4F7D17-9AC9-09C3-B53F-66B809ED75E7}"/>
                </a:ext>
              </a:extLst>
            </p:cNvPr>
            <p:cNvSpPr/>
            <p:nvPr/>
          </p:nvSpPr>
          <p:spPr>
            <a:xfrm>
              <a:off x="11019427" y="3541938"/>
              <a:ext cx="68970" cy="27588"/>
            </a:xfrm>
            <a:custGeom>
              <a:avLst/>
              <a:gdLst>
                <a:gd name="connsiteX0" fmla="*/ 55176 w 68970"/>
                <a:gd name="connsiteY0" fmla="*/ 0 h 27588"/>
                <a:gd name="connsiteX1" fmla="*/ 13794 w 68970"/>
                <a:gd name="connsiteY1" fmla="*/ 0 h 27588"/>
                <a:gd name="connsiteX2" fmla="*/ 0 w 68970"/>
                <a:gd name="connsiteY2" fmla="*/ 13794 h 27588"/>
                <a:gd name="connsiteX3" fmla="*/ 13794 w 68970"/>
                <a:gd name="connsiteY3" fmla="*/ 27588 h 27588"/>
                <a:gd name="connsiteX4" fmla="*/ 55176 w 68970"/>
                <a:gd name="connsiteY4" fmla="*/ 27588 h 27588"/>
                <a:gd name="connsiteX5" fmla="*/ 68970 w 68970"/>
                <a:gd name="connsiteY5" fmla="*/ 13794 h 27588"/>
                <a:gd name="connsiteX6" fmla="*/ 55176 w 68970"/>
                <a:gd name="connsiteY6" fmla="*/ 0 h 27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970" h="27588">
                  <a:moveTo>
                    <a:pt x="55176" y="0"/>
                  </a:moveTo>
                  <a:lnTo>
                    <a:pt x="13794" y="0"/>
                  </a:lnTo>
                  <a:cubicBezTo>
                    <a:pt x="6179" y="0"/>
                    <a:pt x="0" y="6179"/>
                    <a:pt x="0" y="13794"/>
                  </a:cubicBezTo>
                  <a:cubicBezTo>
                    <a:pt x="0" y="21410"/>
                    <a:pt x="6179" y="27588"/>
                    <a:pt x="13794" y="27588"/>
                  </a:cubicBezTo>
                  <a:lnTo>
                    <a:pt x="55176" y="27588"/>
                  </a:lnTo>
                  <a:cubicBezTo>
                    <a:pt x="62792" y="27588"/>
                    <a:pt x="68970" y="21410"/>
                    <a:pt x="68970" y="13794"/>
                  </a:cubicBezTo>
                  <a:cubicBezTo>
                    <a:pt x="68970" y="6179"/>
                    <a:pt x="62792" y="0"/>
                    <a:pt x="55176" y="0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72" name="Forme libre : forme 371">
              <a:extLst>
                <a:ext uri="{FF2B5EF4-FFF2-40B4-BE49-F238E27FC236}">
                  <a16:creationId xmlns:a16="http://schemas.microsoft.com/office/drawing/2014/main" id="{15669E22-CAB5-CF38-A171-6622FE80C043}"/>
                </a:ext>
              </a:extLst>
            </p:cNvPr>
            <p:cNvSpPr/>
            <p:nvPr/>
          </p:nvSpPr>
          <p:spPr>
            <a:xfrm>
              <a:off x="10614422" y="3178334"/>
              <a:ext cx="213180" cy="126877"/>
            </a:xfrm>
            <a:custGeom>
              <a:avLst/>
              <a:gdLst>
                <a:gd name="connsiteX0" fmla="*/ 213180 w 213180"/>
                <a:gd name="connsiteY0" fmla="*/ 72 h 126877"/>
                <a:gd name="connsiteX1" fmla="*/ 43412 w 213180"/>
                <a:gd name="connsiteY1" fmla="*/ 72 h 126877"/>
                <a:gd name="connsiteX2" fmla="*/ 40539 w 213180"/>
                <a:gd name="connsiteY2" fmla="*/ 1581 h 126877"/>
                <a:gd name="connsiteX3" fmla="*/ 593 w 213180"/>
                <a:gd name="connsiteY3" fmla="*/ 61571 h 126877"/>
                <a:gd name="connsiteX4" fmla="*/ 593 w 213180"/>
                <a:gd name="connsiteY4" fmla="*/ 65378 h 126877"/>
                <a:gd name="connsiteX5" fmla="*/ 40539 w 213180"/>
                <a:gd name="connsiteY5" fmla="*/ 125369 h 126877"/>
                <a:gd name="connsiteX6" fmla="*/ 43412 w 213180"/>
                <a:gd name="connsiteY6" fmla="*/ 126877 h 126877"/>
                <a:gd name="connsiteX7" fmla="*/ 213180 w 213180"/>
                <a:gd name="connsiteY7" fmla="*/ 126877 h 126877"/>
                <a:gd name="connsiteX8" fmla="*/ 213180 w 213180"/>
                <a:gd name="connsiteY8" fmla="*/ 0 h 126877"/>
                <a:gd name="connsiteX9" fmla="*/ 149598 w 213180"/>
                <a:gd name="connsiteY9" fmla="*/ 77305 h 126877"/>
                <a:gd name="connsiteX10" fmla="*/ 70138 w 213180"/>
                <a:gd name="connsiteY10" fmla="*/ 77305 h 126877"/>
                <a:gd name="connsiteX11" fmla="*/ 56344 w 213180"/>
                <a:gd name="connsiteY11" fmla="*/ 63510 h 126877"/>
                <a:gd name="connsiteX12" fmla="*/ 70138 w 213180"/>
                <a:gd name="connsiteY12" fmla="*/ 49716 h 126877"/>
                <a:gd name="connsiteX13" fmla="*/ 149598 w 213180"/>
                <a:gd name="connsiteY13" fmla="*/ 49716 h 126877"/>
                <a:gd name="connsiteX14" fmla="*/ 163392 w 213180"/>
                <a:gd name="connsiteY14" fmla="*/ 63510 h 126877"/>
                <a:gd name="connsiteX15" fmla="*/ 149598 w 213180"/>
                <a:gd name="connsiteY15" fmla="*/ 77305 h 126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3180" h="126877">
                  <a:moveTo>
                    <a:pt x="213180" y="72"/>
                  </a:moveTo>
                  <a:lnTo>
                    <a:pt x="43412" y="72"/>
                  </a:lnTo>
                  <a:cubicBezTo>
                    <a:pt x="42263" y="72"/>
                    <a:pt x="41185" y="647"/>
                    <a:pt x="40539" y="1581"/>
                  </a:cubicBezTo>
                  <a:lnTo>
                    <a:pt x="593" y="61571"/>
                  </a:lnTo>
                  <a:cubicBezTo>
                    <a:pt x="-198" y="62720"/>
                    <a:pt x="-198" y="64229"/>
                    <a:pt x="593" y="65378"/>
                  </a:cubicBezTo>
                  <a:lnTo>
                    <a:pt x="40539" y="125369"/>
                  </a:lnTo>
                  <a:cubicBezTo>
                    <a:pt x="41185" y="126303"/>
                    <a:pt x="42263" y="126877"/>
                    <a:pt x="43412" y="126877"/>
                  </a:cubicBezTo>
                  <a:lnTo>
                    <a:pt x="213180" y="126877"/>
                  </a:lnTo>
                  <a:lnTo>
                    <a:pt x="213180" y="0"/>
                  </a:lnTo>
                  <a:close/>
                  <a:moveTo>
                    <a:pt x="149598" y="77305"/>
                  </a:moveTo>
                  <a:lnTo>
                    <a:pt x="70138" y="77305"/>
                  </a:lnTo>
                  <a:cubicBezTo>
                    <a:pt x="62523" y="77305"/>
                    <a:pt x="56344" y="71126"/>
                    <a:pt x="56344" y="63510"/>
                  </a:cubicBezTo>
                  <a:cubicBezTo>
                    <a:pt x="56344" y="55895"/>
                    <a:pt x="62523" y="49716"/>
                    <a:pt x="70138" y="49716"/>
                  </a:cubicBezTo>
                  <a:lnTo>
                    <a:pt x="149598" y="49716"/>
                  </a:lnTo>
                  <a:cubicBezTo>
                    <a:pt x="157214" y="49716"/>
                    <a:pt x="163392" y="55895"/>
                    <a:pt x="163392" y="63510"/>
                  </a:cubicBezTo>
                  <a:cubicBezTo>
                    <a:pt x="163392" y="71126"/>
                    <a:pt x="157214" y="77305"/>
                    <a:pt x="149598" y="77305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73" name="Forme libre : forme 372">
              <a:extLst>
                <a:ext uri="{FF2B5EF4-FFF2-40B4-BE49-F238E27FC236}">
                  <a16:creationId xmlns:a16="http://schemas.microsoft.com/office/drawing/2014/main" id="{B26DCE3F-E50F-6E97-D5C5-6A7D42B0012D}"/>
                </a:ext>
              </a:extLst>
            </p:cNvPr>
            <p:cNvSpPr/>
            <p:nvPr/>
          </p:nvSpPr>
          <p:spPr>
            <a:xfrm>
              <a:off x="10950241" y="3298386"/>
              <a:ext cx="213180" cy="126877"/>
            </a:xfrm>
            <a:custGeom>
              <a:avLst/>
              <a:gdLst>
                <a:gd name="connsiteX0" fmla="*/ 212587 w 213180"/>
                <a:gd name="connsiteY0" fmla="*/ 61499 h 126877"/>
                <a:gd name="connsiteX1" fmla="*/ 172642 w 213180"/>
                <a:gd name="connsiteY1" fmla="*/ 1509 h 126877"/>
                <a:gd name="connsiteX2" fmla="*/ 169768 w 213180"/>
                <a:gd name="connsiteY2" fmla="*/ 0 h 126877"/>
                <a:gd name="connsiteX3" fmla="*/ 0 w 213180"/>
                <a:gd name="connsiteY3" fmla="*/ 0 h 126877"/>
                <a:gd name="connsiteX4" fmla="*/ 0 w 213180"/>
                <a:gd name="connsiteY4" fmla="*/ 126877 h 126877"/>
                <a:gd name="connsiteX5" fmla="*/ 169768 w 213180"/>
                <a:gd name="connsiteY5" fmla="*/ 126877 h 126877"/>
                <a:gd name="connsiteX6" fmla="*/ 172642 w 213180"/>
                <a:gd name="connsiteY6" fmla="*/ 125368 h 126877"/>
                <a:gd name="connsiteX7" fmla="*/ 212587 w 213180"/>
                <a:gd name="connsiteY7" fmla="*/ 65378 h 126877"/>
                <a:gd name="connsiteX8" fmla="*/ 212587 w 213180"/>
                <a:gd name="connsiteY8" fmla="*/ 61571 h 126877"/>
                <a:gd name="connsiteX9" fmla="*/ 143042 w 213180"/>
                <a:gd name="connsiteY9" fmla="*/ 77233 h 126877"/>
                <a:gd name="connsiteX10" fmla="*/ 63582 w 213180"/>
                <a:gd name="connsiteY10" fmla="*/ 77233 h 126877"/>
                <a:gd name="connsiteX11" fmla="*/ 49788 w 213180"/>
                <a:gd name="connsiteY11" fmla="*/ 63439 h 126877"/>
                <a:gd name="connsiteX12" fmla="*/ 63582 w 213180"/>
                <a:gd name="connsiteY12" fmla="*/ 49645 h 126877"/>
                <a:gd name="connsiteX13" fmla="*/ 143042 w 213180"/>
                <a:gd name="connsiteY13" fmla="*/ 49645 h 126877"/>
                <a:gd name="connsiteX14" fmla="*/ 156836 w 213180"/>
                <a:gd name="connsiteY14" fmla="*/ 63439 h 126877"/>
                <a:gd name="connsiteX15" fmla="*/ 143042 w 213180"/>
                <a:gd name="connsiteY15" fmla="*/ 77233 h 126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3180" h="126877">
                  <a:moveTo>
                    <a:pt x="212587" y="61499"/>
                  </a:moveTo>
                  <a:lnTo>
                    <a:pt x="172642" y="1509"/>
                  </a:lnTo>
                  <a:cubicBezTo>
                    <a:pt x="171995" y="575"/>
                    <a:pt x="170917" y="0"/>
                    <a:pt x="169768" y="0"/>
                  </a:cubicBezTo>
                  <a:lnTo>
                    <a:pt x="0" y="0"/>
                  </a:lnTo>
                  <a:lnTo>
                    <a:pt x="0" y="126877"/>
                  </a:lnTo>
                  <a:lnTo>
                    <a:pt x="169768" y="126877"/>
                  </a:lnTo>
                  <a:cubicBezTo>
                    <a:pt x="170917" y="126877"/>
                    <a:pt x="171995" y="126302"/>
                    <a:pt x="172642" y="125368"/>
                  </a:cubicBezTo>
                  <a:lnTo>
                    <a:pt x="212587" y="65378"/>
                  </a:lnTo>
                  <a:cubicBezTo>
                    <a:pt x="213378" y="64229"/>
                    <a:pt x="213378" y="62720"/>
                    <a:pt x="212587" y="61571"/>
                  </a:cubicBezTo>
                  <a:close/>
                  <a:moveTo>
                    <a:pt x="143042" y="77233"/>
                  </a:moveTo>
                  <a:lnTo>
                    <a:pt x="63582" y="77233"/>
                  </a:lnTo>
                  <a:cubicBezTo>
                    <a:pt x="55966" y="77233"/>
                    <a:pt x="49788" y="71054"/>
                    <a:pt x="49788" y="63439"/>
                  </a:cubicBezTo>
                  <a:cubicBezTo>
                    <a:pt x="49788" y="55823"/>
                    <a:pt x="55966" y="49645"/>
                    <a:pt x="63582" y="49645"/>
                  </a:cubicBezTo>
                  <a:lnTo>
                    <a:pt x="143042" y="49645"/>
                  </a:lnTo>
                  <a:cubicBezTo>
                    <a:pt x="150658" y="49645"/>
                    <a:pt x="156836" y="55823"/>
                    <a:pt x="156836" y="63439"/>
                  </a:cubicBezTo>
                  <a:cubicBezTo>
                    <a:pt x="156836" y="71054"/>
                    <a:pt x="150658" y="77233"/>
                    <a:pt x="143042" y="77233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74" name="Graphique 342">
            <a:extLst>
              <a:ext uri="{FF2B5EF4-FFF2-40B4-BE49-F238E27FC236}">
                <a16:creationId xmlns:a16="http://schemas.microsoft.com/office/drawing/2014/main" id="{6E88911D-B9C1-C83B-5F1A-13E481797074}"/>
              </a:ext>
            </a:extLst>
          </p:cNvPr>
          <p:cNvGrpSpPr/>
          <p:nvPr/>
        </p:nvGrpSpPr>
        <p:grpSpPr>
          <a:xfrm>
            <a:off x="5292609" y="4075800"/>
            <a:ext cx="524410" cy="460594"/>
            <a:chOff x="9641882" y="2205920"/>
            <a:chExt cx="524410" cy="460594"/>
          </a:xfrm>
          <a:solidFill>
            <a:schemeClr val="bg1"/>
          </a:solidFill>
        </p:grpSpPr>
        <p:sp>
          <p:nvSpPr>
            <p:cNvPr id="375" name="Forme libre : forme 374">
              <a:extLst>
                <a:ext uri="{FF2B5EF4-FFF2-40B4-BE49-F238E27FC236}">
                  <a16:creationId xmlns:a16="http://schemas.microsoft.com/office/drawing/2014/main" id="{D3F889EC-040F-5290-064B-6CF0EBF2AB63}"/>
                </a:ext>
              </a:extLst>
            </p:cNvPr>
            <p:cNvSpPr/>
            <p:nvPr/>
          </p:nvSpPr>
          <p:spPr>
            <a:xfrm>
              <a:off x="9641882" y="2205920"/>
              <a:ext cx="388426" cy="460594"/>
            </a:xfrm>
            <a:custGeom>
              <a:avLst/>
              <a:gdLst>
                <a:gd name="connsiteX0" fmla="*/ 331633 w 388426"/>
                <a:gd name="connsiteY0" fmla="*/ 56901 h 460594"/>
                <a:gd name="connsiteX1" fmla="*/ 194267 w 388426"/>
                <a:gd name="connsiteY1" fmla="*/ 0 h 460594"/>
                <a:gd name="connsiteX2" fmla="*/ 56900 w 388426"/>
                <a:gd name="connsiteY2" fmla="*/ 56901 h 460594"/>
                <a:gd name="connsiteX3" fmla="*/ 0 w 388426"/>
                <a:gd name="connsiteY3" fmla="*/ 194267 h 460594"/>
                <a:gd name="connsiteX4" fmla="*/ 56900 w 388426"/>
                <a:gd name="connsiteY4" fmla="*/ 331634 h 460594"/>
                <a:gd name="connsiteX5" fmla="*/ 179970 w 388426"/>
                <a:gd name="connsiteY5" fmla="*/ 454703 h 460594"/>
                <a:gd name="connsiteX6" fmla="*/ 194267 w 388426"/>
                <a:gd name="connsiteY6" fmla="*/ 460595 h 460594"/>
                <a:gd name="connsiteX7" fmla="*/ 208564 w 388426"/>
                <a:gd name="connsiteY7" fmla="*/ 454703 h 460594"/>
                <a:gd name="connsiteX8" fmla="*/ 331633 w 388426"/>
                <a:gd name="connsiteY8" fmla="*/ 331634 h 460594"/>
                <a:gd name="connsiteX9" fmla="*/ 331633 w 388426"/>
                <a:gd name="connsiteY9" fmla="*/ 56901 h 460594"/>
                <a:gd name="connsiteX10" fmla="*/ 194267 w 388426"/>
                <a:gd name="connsiteY10" fmla="*/ 280984 h 460594"/>
                <a:gd name="connsiteX11" fmla="*/ 107479 w 388426"/>
                <a:gd name="connsiteY11" fmla="*/ 194267 h 460594"/>
                <a:gd name="connsiteX12" fmla="*/ 194267 w 388426"/>
                <a:gd name="connsiteY12" fmla="*/ 107551 h 460594"/>
                <a:gd name="connsiteX13" fmla="*/ 280983 w 388426"/>
                <a:gd name="connsiteY13" fmla="*/ 194267 h 460594"/>
                <a:gd name="connsiteX14" fmla="*/ 194267 w 388426"/>
                <a:gd name="connsiteY14" fmla="*/ 280984 h 460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8426" h="460594">
                  <a:moveTo>
                    <a:pt x="331633" y="56901"/>
                  </a:moveTo>
                  <a:cubicBezTo>
                    <a:pt x="294921" y="20188"/>
                    <a:pt x="246139" y="0"/>
                    <a:pt x="194267" y="0"/>
                  </a:cubicBezTo>
                  <a:cubicBezTo>
                    <a:pt x="142395" y="0"/>
                    <a:pt x="93613" y="20188"/>
                    <a:pt x="56900" y="56901"/>
                  </a:cubicBezTo>
                  <a:cubicBezTo>
                    <a:pt x="20188" y="93613"/>
                    <a:pt x="0" y="142396"/>
                    <a:pt x="0" y="194267"/>
                  </a:cubicBezTo>
                  <a:cubicBezTo>
                    <a:pt x="0" y="246139"/>
                    <a:pt x="20188" y="294921"/>
                    <a:pt x="56900" y="331634"/>
                  </a:cubicBezTo>
                  <a:lnTo>
                    <a:pt x="179970" y="454703"/>
                  </a:lnTo>
                  <a:cubicBezTo>
                    <a:pt x="183922" y="458655"/>
                    <a:pt x="189094" y="460595"/>
                    <a:pt x="194267" y="460595"/>
                  </a:cubicBezTo>
                  <a:cubicBezTo>
                    <a:pt x="199440" y="460595"/>
                    <a:pt x="204613" y="458655"/>
                    <a:pt x="208564" y="454703"/>
                  </a:cubicBezTo>
                  <a:lnTo>
                    <a:pt x="331633" y="331634"/>
                  </a:lnTo>
                  <a:cubicBezTo>
                    <a:pt x="407358" y="255910"/>
                    <a:pt x="407358" y="132625"/>
                    <a:pt x="331633" y="56901"/>
                  </a:cubicBezTo>
                  <a:close/>
                  <a:moveTo>
                    <a:pt x="194267" y="280984"/>
                  </a:moveTo>
                  <a:cubicBezTo>
                    <a:pt x="146419" y="280984"/>
                    <a:pt x="107479" y="242044"/>
                    <a:pt x="107479" y="194267"/>
                  </a:cubicBezTo>
                  <a:cubicBezTo>
                    <a:pt x="107479" y="146491"/>
                    <a:pt x="146419" y="107551"/>
                    <a:pt x="194267" y="107551"/>
                  </a:cubicBezTo>
                  <a:cubicBezTo>
                    <a:pt x="242115" y="107551"/>
                    <a:pt x="280983" y="146491"/>
                    <a:pt x="280983" y="194267"/>
                  </a:cubicBezTo>
                  <a:cubicBezTo>
                    <a:pt x="280983" y="242044"/>
                    <a:pt x="242043" y="280984"/>
                    <a:pt x="194267" y="280984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76" name="Forme libre : forme 375">
              <a:extLst>
                <a:ext uri="{FF2B5EF4-FFF2-40B4-BE49-F238E27FC236}">
                  <a16:creationId xmlns:a16="http://schemas.microsoft.com/office/drawing/2014/main" id="{C00EBB60-E574-7F9C-5F27-AABFED04B3E9}"/>
                </a:ext>
              </a:extLst>
            </p:cNvPr>
            <p:cNvSpPr/>
            <p:nvPr/>
          </p:nvSpPr>
          <p:spPr>
            <a:xfrm>
              <a:off x="9953974" y="2345441"/>
              <a:ext cx="212318" cy="321072"/>
            </a:xfrm>
            <a:custGeom>
              <a:avLst/>
              <a:gdLst>
                <a:gd name="connsiteX0" fmla="*/ 172642 w 212318"/>
                <a:gd name="connsiteY0" fmla="*/ 38149 h 321072"/>
                <a:gd name="connsiteX1" fmla="*/ 96918 w 212318"/>
                <a:gd name="connsiteY1" fmla="*/ 0 h 321072"/>
                <a:gd name="connsiteX2" fmla="*/ 103959 w 212318"/>
                <a:gd name="connsiteY2" fmla="*/ 54674 h 321072"/>
                <a:gd name="connsiteX3" fmla="*/ 102450 w 212318"/>
                <a:gd name="connsiteY3" fmla="*/ 79747 h 321072"/>
                <a:gd name="connsiteX4" fmla="*/ 137151 w 212318"/>
                <a:gd name="connsiteY4" fmla="*/ 134421 h 321072"/>
                <a:gd name="connsiteX5" fmla="*/ 76371 w 212318"/>
                <a:gd name="connsiteY5" fmla="*/ 195201 h 321072"/>
                <a:gd name="connsiteX6" fmla="*/ 56542 w 212318"/>
                <a:gd name="connsiteY6" fmla="*/ 191609 h 321072"/>
                <a:gd name="connsiteX7" fmla="*/ 39012 w 212318"/>
                <a:gd name="connsiteY7" fmla="*/ 211582 h 321072"/>
                <a:gd name="connsiteX8" fmla="*/ 0 w 212318"/>
                <a:gd name="connsiteY8" fmla="*/ 250593 h 321072"/>
                <a:gd name="connsiteX9" fmla="*/ 66312 w 212318"/>
                <a:gd name="connsiteY9" fmla="*/ 316906 h 321072"/>
                <a:gd name="connsiteX10" fmla="*/ 76299 w 212318"/>
                <a:gd name="connsiteY10" fmla="*/ 321073 h 321072"/>
                <a:gd name="connsiteX11" fmla="*/ 86285 w 212318"/>
                <a:gd name="connsiteY11" fmla="*/ 316906 h 321072"/>
                <a:gd name="connsiteX12" fmla="*/ 172499 w 212318"/>
                <a:gd name="connsiteY12" fmla="*/ 230692 h 321072"/>
                <a:gd name="connsiteX13" fmla="*/ 172499 w 212318"/>
                <a:gd name="connsiteY13" fmla="*/ 38221 h 32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2318" h="321072">
                  <a:moveTo>
                    <a:pt x="172642" y="38149"/>
                  </a:moveTo>
                  <a:cubicBezTo>
                    <a:pt x="151807" y="17386"/>
                    <a:pt x="125512" y="4311"/>
                    <a:pt x="96918" y="0"/>
                  </a:cubicBezTo>
                  <a:cubicBezTo>
                    <a:pt x="101372" y="17674"/>
                    <a:pt x="103959" y="35994"/>
                    <a:pt x="103959" y="54674"/>
                  </a:cubicBezTo>
                  <a:cubicBezTo>
                    <a:pt x="103959" y="63079"/>
                    <a:pt x="103384" y="71485"/>
                    <a:pt x="102450" y="79747"/>
                  </a:cubicBezTo>
                  <a:cubicBezTo>
                    <a:pt x="122926" y="89518"/>
                    <a:pt x="137151" y="110281"/>
                    <a:pt x="137151" y="134421"/>
                  </a:cubicBezTo>
                  <a:cubicBezTo>
                    <a:pt x="137151" y="167900"/>
                    <a:pt x="109922" y="195201"/>
                    <a:pt x="76371" y="195201"/>
                  </a:cubicBezTo>
                  <a:cubicBezTo>
                    <a:pt x="69402" y="195201"/>
                    <a:pt x="62792" y="193764"/>
                    <a:pt x="56542" y="191609"/>
                  </a:cubicBezTo>
                  <a:cubicBezTo>
                    <a:pt x="51081" y="198506"/>
                    <a:pt x="45334" y="205260"/>
                    <a:pt x="39012" y="211582"/>
                  </a:cubicBezTo>
                  <a:lnTo>
                    <a:pt x="0" y="250593"/>
                  </a:lnTo>
                  <a:lnTo>
                    <a:pt x="66312" y="316906"/>
                  </a:lnTo>
                  <a:cubicBezTo>
                    <a:pt x="69042" y="319708"/>
                    <a:pt x="72707" y="321073"/>
                    <a:pt x="76299" y="321073"/>
                  </a:cubicBezTo>
                  <a:cubicBezTo>
                    <a:pt x="79891" y="321073"/>
                    <a:pt x="83555" y="319708"/>
                    <a:pt x="86285" y="316906"/>
                  </a:cubicBezTo>
                  <a:lnTo>
                    <a:pt x="172499" y="230692"/>
                  </a:lnTo>
                  <a:cubicBezTo>
                    <a:pt x="225592" y="177599"/>
                    <a:pt x="225592" y="91242"/>
                    <a:pt x="172499" y="38221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77" name="Graphique 342">
            <a:extLst>
              <a:ext uri="{FF2B5EF4-FFF2-40B4-BE49-F238E27FC236}">
                <a16:creationId xmlns:a16="http://schemas.microsoft.com/office/drawing/2014/main" id="{6A09666F-0EDF-ACF9-38AA-2A87CEF4A763}"/>
              </a:ext>
            </a:extLst>
          </p:cNvPr>
          <p:cNvGrpSpPr/>
          <p:nvPr/>
        </p:nvGrpSpPr>
        <p:grpSpPr>
          <a:xfrm>
            <a:off x="8509054" y="5166845"/>
            <a:ext cx="585747" cy="457074"/>
            <a:chOff x="11609126" y="3992403"/>
            <a:chExt cx="585747" cy="457074"/>
          </a:xfrm>
          <a:solidFill>
            <a:schemeClr val="bg1"/>
          </a:solidFill>
        </p:grpSpPr>
        <p:sp>
          <p:nvSpPr>
            <p:cNvPr id="378" name="Forme libre : forme 377">
              <a:extLst>
                <a:ext uri="{FF2B5EF4-FFF2-40B4-BE49-F238E27FC236}">
                  <a16:creationId xmlns:a16="http://schemas.microsoft.com/office/drawing/2014/main" id="{412242D7-F5BB-43A2-6B82-474A8DA14E4D}"/>
                </a:ext>
              </a:extLst>
            </p:cNvPr>
            <p:cNvSpPr/>
            <p:nvPr/>
          </p:nvSpPr>
          <p:spPr>
            <a:xfrm>
              <a:off x="11929695" y="4135086"/>
              <a:ext cx="265177" cy="314391"/>
            </a:xfrm>
            <a:custGeom>
              <a:avLst/>
              <a:gdLst>
                <a:gd name="connsiteX0" fmla="*/ 226382 w 265177"/>
                <a:gd name="connsiteY0" fmla="*/ 38868 h 314391"/>
                <a:gd name="connsiteX1" fmla="*/ 132625 w 265177"/>
                <a:gd name="connsiteY1" fmla="*/ 0 h 314391"/>
                <a:gd name="connsiteX2" fmla="*/ 38868 w 265177"/>
                <a:gd name="connsiteY2" fmla="*/ 38868 h 314391"/>
                <a:gd name="connsiteX3" fmla="*/ 0 w 265177"/>
                <a:gd name="connsiteY3" fmla="*/ 132625 h 314391"/>
                <a:gd name="connsiteX4" fmla="*/ 38868 w 265177"/>
                <a:gd name="connsiteY4" fmla="*/ 226382 h 314391"/>
                <a:gd name="connsiteX5" fmla="*/ 122854 w 265177"/>
                <a:gd name="connsiteY5" fmla="*/ 310368 h 314391"/>
                <a:gd name="connsiteX6" fmla="*/ 132625 w 265177"/>
                <a:gd name="connsiteY6" fmla="*/ 314391 h 314391"/>
                <a:gd name="connsiteX7" fmla="*/ 142396 w 265177"/>
                <a:gd name="connsiteY7" fmla="*/ 310368 h 314391"/>
                <a:gd name="connsiteX8" fmla="*/ 226382 w 265177"/>
                <a:gd name="connsiteY8" fmla="*/ 226382 h 314391"/>
                <a:gd name="connsiteX9" fmla="*/ 226382 w 265177"/>
                <a:gd name="connsiteY9" fmla="*/ 38868 h 314391"/>
                <a:gd name="connsiteX10" fmla="*/ 132625 w 265177"/>
                <a:gd name="connsiteY10" fmla="*/ 191825 h 314391"/>
                <a:gd name="connsiteX11" fmla="*/ 73425 w 265177"/>
                <a:gd name="connsiteY11" fmla="*/ 132625 h 314391"/>
                <a:gd name="connsiteX12" fmla="*/ 132625 w 265177"/>
                <a:gd name="connsiteY12" fmla="*/ 73425 h 314391"/>
                <a:gd name="connsiteX13" fmla="*/ 191824 w 265177"/>
                <a:gd name="connsiteY13" fmla="*/ 132625 h 314391"/>
                <a:gd name="connsiteX14" fmla="*/ 132625 w 265177"/>
                <a:gd name="connsiteY14" fmla="*/ 191825 h 31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5177" h="314391">
                  <a:moveTo>
                    <a:pt x="226382" y="38868"/>
                  </a:moveTo>
                  <a:cubicBezTo>
                    <a:pt x="201308" y="13794"/>
                    <a:pt x="168044" y="0"/>
                    <a:pt x="132625" y="0"/>
                  </a:cubicBezTo>
                  <a:cubicBezTo>
                    <a:pt x="97206" y="0"/>
                    <a:pt x="63870" y="13794"/>
                    <a:pt x="38868" y="38868"/>
                  </a:cubicBezTo>
                  <a:cubicBezTo>
                    <a:pt x="13794" y="63941"/>
                    <a:pt x="0" y="97206"/>
                    <a:pt x="0" y="132625"/>
                  </a:cubicBezTo>
                  <a:cubicBezTo>
                    <a:pt x="0" y="168044"/>
                    <a:pt x="13794" y="201380"/>
                    <a:pt x="38868" y="226382"/>
                  </a:cubicBezTo>
                  <a:lnTo>
                    <a:pt x="122854" y="310368"/>
                  </a:lnTo>
                  <a:cubicBezTo>
                    <a:pt x="125512" y="313026"/>
                    <a:pt x="129104" y="314391"/>
                    <a:pt x="132625" y="314391"/>
                  </a:cubicBezTo>
                  <a:cubicBezTo>
                    <a:pt x="136145" y="314391"/>
                    <a:pt x="139666" y="313026"/>
                    <a:pt x="142396" y="310368"/>
                  </a:cubicBezTo>
                  <a:lnTo>
                    <a:pt x="226382" y="226382"/>
                  </a:lnTo>
                  <a:cubicBezTo>
                    <a:pt x="278110" y="174654"/>
                    <a:pt x="278110" y="90524"/>
                    <a:pt x="226382" y="38868"/>
                  </a:cubicBezTo>
                  <a:close/>
                  <a:moveTo>
                    <a:pt x="132625" y="191825"/>
                  </a:moveTo>
                  <a:cubicBezTo>
                    <a:pt x="99936" y="191825"/>
                    <a:pt x="73425" y="165242"/>
                    <a:pt x="73425" y="132625"/>
                  </a:cubicBezTo>
                  <a:cubicBezTo>
                    <a:pt x="73425" y="100008"/>
                    <a:pt x="100008" y="73425"/>
                    <a:pt x="132625" y="73425"/>
                  </a:cubicBezTo>
                  <a:cubicBezTo>
                    <a:pt x="165242" y="73425"/>
                    <a:pt x="191824" y="100008"/>
                    <a:pt x="191824" y="132625"/>
                  </a:cubicBezTo>
                  <a:cubicBezTo>
                    <a:pt x="191824" y="165242"/>
                    <a:pt x="165242" y="191825"/>
                    <a:pt x="132625" y="191825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79" name="Forme libre : forme 378">
              <a:extLst>
                <a:ext uri="{FF2B5EF4-FFF2-40B4-BE49-F238E27FC236}">
                  <a16:creationId xmlns:a16="http://schemas.microsoft.com/office/drawing/2014/main" id="{302BBC07-A7DF-6ED6-12CA-32FF54712F04}"/>
                </a:ext>
              </a:extLst>
            </p:cNvPr>
            <p:cNvSpPr/>
            <p:nvPr/>
          </p:nvSpPr>
          <p:spPr>
            <a:xfrm>
              <a:off x="11644545" y="3992403"/>
              <a:ext cx="396437" cy="62432"/>
            </a:xfrm>
            <a:custGeom>
              <a:avLst/>
              <a:gdLst>
                <a:gd name="connsiteX0" fmla="*/ 14584 w 396437"/>
                <a:gd name="connsiteY0" fmla="*/ 0 h 62432"/>
                <a:gd name="connsiteX1" fmla="*/ 0 w 396437"/>
                <a:gd name="connsiteY1" fmla="*/ 14584 h 62432"/>
                <a:gd name="connsiteX2" fmla="*/ 0 w 396437"/>
                <a:gd name="connsiteY2" fmla="*/ 62433 h 62432"/>
                <a:gd name="connsiteX3" fmla="*/ 396437 w 396437"/>
                <a:gd name="connsiteY3" fmla="*/ 62433 h 62432"/>
                <a:gd name="connsiteX4" fmla="*/ 396437 w 396437"/>
                <a:gd name="connsiteY4" fmla="*/ 14584 h 62432"/>
                <a:gd name="connsiteX5" fmla="*/ 381852 w 396437"/>
                <a:gd name="connsiteY5" fmla="*/ 0 h 62432"/>
                <a:gd name="connsiteX6" fmla="*/ 14512 w 396437"/>
                <a:gd name="connsiteY6" fmla="*/ 0 h 62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6437" h="62432">
                  <a:moveTo>
                    <a:pt x="14584" y="0"/>
                  </a:moveTo>
                  <a:cubicBezTo>
                    <a:pt x="6537" y="0"/>
                    <a:pt x="0" y="6538"/>
                    <a:pt x="0" y="14584"/>
                  </a:cubicBezTo>
                  <a:lnTo>
                    <a:pt x="0" y="62433"/>
                  </a:lnTo>
                  <a:lnTo>
                    <a:pt x="396437" y="62433"/>
                  </a:lnTo>
                  <a:lnTo>
                    <a:pt x="396437" y="14584"/>
                  </a:lnTo>
                  <a:cubicBezTo>
                    <a:pt x="396437" y="6538"/>
                    <a:pt x="389899" y="0"/>
                    <a:pt x="381852" y="0"/>
                  </a:cubicBezTo>
                  <a:lnTo>
                    <a:pt x="14512" y="0"/>
                  </a:ln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80" name="Forme libre : forme 379">
              <a:extLst>
                <a:ext uri="{FF2B5EF4-FFF2-40B4-BE49-F238E27FC236}">
                  <a16:creationId xmlns:a16="http://schemas.microsoft.com/office/drawing/2014/main" id="{35AE2D8E-ED50-052B-3FED-617FAD5B2A68}"/>
                </a:ext>
              </a:extLst>
            </p:cNvPr>
            <p:cNvSpPr/>
            <p:nvPr/>
          </p:nvSpPr>
          <p:spPr>
            <a:xfrm>
              <a:off x="11750156" y="4083933"/>
              <a:ext cx="78885" cy="83267"/>
            </a:xfrm>
            <a:custGeom>
              <a:avLst/>
              <a:gdLst>
                <a:gd name="connsiteX0" fmla="*/ 9627 w 78885"/>
                <a:gd name="connsiteY0" fmla="*/ 0 h 83267"/>
                <a:gd name="connsiteX1" fmla="*/ 0 w 78885"/>
                <a:gd name="connsiteY1" fmla="*/ 83268 h 83267"/>
                <a:gd name="connsiteX2" fmla="*/ 78885 w 78885"/>
                <a:gd name="connsiteY2" fmla="*/ 83268 h 83267"/>
                <a:gd name="connsiteX3" fmla="*/ 78885 w 78885"/>
                <a:gd name="connsiteY3" fmla="*/ 0 h 83267"/>
                <a:gd name="connsiteX4" fmla="*/ 9627 w 78885"/>
                <a:gd name="connsiteY4" fmla="*/ 0 h 83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85" h="83267">
                  <a:moveTo>
                    <a:pt x="9627" y="0"/>
                  </a:moveTo>
                  <a:lnTo>
                    <a:pt x="0" y="83268"/>
                  </a:lnTo>
                  <a:lnTo>
                    <a:pt x="78885" y="83268"/>
                  </a:lnTo>
                  <a:lnTo>
                    <a:pt x="78885" y="0"/>
                  </a:lnTo>
                  <a:lnTo>
                    <a:pt x="9627" y="0"/>
                  </a:ln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81" name="Forme libre : forme 380">
              <a:extLst>
                <a:ext uri="{FF2B5EF4-FFF2-40B4-BE49-F238E27FC236}">
                  <a16:creationId xmlns:a16="http://schemas.microsoft.com/office/drawing/2014/main" id="{3AB5AF5D-92D0-DF5E-268C-F82E5BCC2850}"/>
                </a:ext>
              </a:extLst>
            </p:cNvPr>
            <p:cNvSpPr/>
            <p:nvPr/>
          </p:nvSpPr>
          <p:spPr>
            <a:xfrm>
              <a:off x="11630607" y="4276763"/>
              <a:ext cx="383361" cy="171995"/>
            </a:xfrm>
            <a:custGeom>
              <a:avLst/>
              <a:gdLst>
                <a:gd name="connsiteX0" fmla="*/ 249516 w 383361"/>
                <a:gd name="connsiteY0" fmla="*/ 123213 h 171995"/>
                <a:gd name="connsiteX1" fmla="*/ 249516 w 383361"/>
                <a:gd name="connsiteY1" fmla="*/ 51441 h 171995"/>
                <a:gd name="connsiteX2" fmla="*/ 283283 w 383361"/>
                <a:gd name="connsiteY2" fmla="*/ 51441 h 171995"/>
                <a:gd name="connsiteX3" fmla="*/ 273655 w 383361"/>
                <a:gd name="connsiteY3" fmla="*/ 16237 h 171995"/>
                <a:gd name="connsiteX4" fmla="*/ 267764 w 383361"/>
                <a:gd name="connsiteY4" fmla="*/ 16668 h 171995"/>
                <a:gd name="connsiteX5" fmla="*/ 212803 w 383361"/>
                <a:gd name="connsiteY5" fmla="*/ 0 h 171995"/>
                <a:gd name="connsiteX6" fmla="*/ 157914 w 383361"/>
                <a:gd name="connsiteY6" fmla="*/ 16668 h 171995"/>
                <a:gd name="connsiteX7" fmla="*/ 103025 w 383361"/>
                <a:gd name="connsiteY7" fmla="*/ 0 h 171995"/>
                <a:gd name="connsiteX8" fmla="*/ 48064 w 383361"/>
                <a:gd name="connsiteY8" fmla="*/ 16668 h 171995"/>
                <a:gd name="connsiteX9" fmla="*/ 0 w 383361"/>
                <a:gd name="connsiteY9" fmla="*/ 4095 h 171995"/>
                <a:gd name="connsiteX10" fmla="*/ 0 w 383361"/>
                <a:gd name="connsiteY10" fmla="*/ 113802 h 171995"/>
                <a:gd name="connsiteX11" fmla="*/ 58194 w 383361"/>
                <a:gd name="connsiteY11" fmla="*/ 171996 h 171995"/>
                <a:gd name="connsiteX12" fmla="*/ 88872 w 383361"/>
                <a:gd name="connsiteY12" fmla="*/ 171996 h 171995"/>
                <a:gd name="connsiteX13" fmla="*/ 88872 w 383361"/>
                <a:gd name="connsiteY13" fmla="*/ 69833 h 171995"/>
                <a:gd name="connsiteX14" fmla="*/ 168906 w 383361"/>
                <a:gd name="connsiteY14" fmla="*/ 69833 h 171995"/>
                <a:gd name="connsiteX15" fmla="*/ 168906 w 383361"/>
                <a:gd name="connsiteY15" fmla="*/ 171996 h 171995"/>
                <a:gd name="connsiteX16" fmla="*/ 366263 w 383361"/>
                <a:gd name="connsiteY16" fmla="*/ 171996 h 171995"/>
                <a:gd name="connsiteX17" fmla="*/ 383362 w 383361"/>
                <a:gd name="connsiteY17" fmla="*/ 169122 h 171995"/>
                <a:gd name="connsiteX18" fmla="*/ 337453 w 383361"/>
                <a:gd name="connsiteY18" fmla="*/ 123213 h 171995"/>
                <a:gd name="connsiteX19" fmla="*/ 249587 w 383361"/>
                <a:gd name="connsiteY19" fmla="*/ 123213 h 17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3361" h="171995">
                  <a:moveTo>
                    <a:pt x="249516" y="123213"/>
                  </a:moveTo>
                  <a:lnTo>
                    <a:pt x="249516" y="51441"/>
                  </a:lnTo>
                  <a:lnTo>
                    <a:pt x="283283" y="51441"/>
                  </a:lnTo>
                  <a:cubicBezTo>
                    <a:pt x="278685" y="40161"/>
                    <a:pt x="275595" y="28379"/>
                    <a:pt x="273655" y="16237"/>
                  </a:cubicBezTo>
                  <a:cubicBezTo>
                    <a:pt x="271716" y="16381"/>
                    <a:pt x="269776" y="16668"/>
                    <a:pt x="267764" y="16668"/>
                  </a:cubicBezTo>
                  <a:cubicBezTo>
                    <a:pt x="247791" y="16668"/>
                    <a:pt x="228824" y="10777"/>
                    <a:pt x="212803" y="0"/>
                  </a:cubicBezTo>
                  <a:cubicBezTo>
                    <a:pt x="196782" y="10777"/>
                    <a:pt x="177815" y="16668"/>
                    <a:pt x="157914" y="16668"/>
                  </a:cubicBezTo>
                  <a:cubicBezTo>
                    <a:pt x="138013" y="16668"/>
                    <a:pt x="118975" y="10777"/>
                    <a:pt x="103025" y="0"/>
                  </a:cubicBezTo>
                  <a:cubicBezTo>
                    <a:pt x="87004" y="10777"/>
                    <a:pt x="68036" y="16668"/>
                    <a:pt x="48064" y="16668"/>
                  </a:cubicBezTo>
                  <a:cubicBezTo>
                    <a:pt x="30606" y="16668"/>
                    <a:pt x="14225" y="12070"/>
                    <a:pt x="0" y="4095"/>
                  </a:cubicBezTo>
                  <a:lnTo>
                    <a:pt x="0" y="113802"/>
                  </a:lnTo>
                  <a:cubicBezTo>
                    <a:pt x="0" y="145916"/>
                    <a:pt x="26080" y="171996"/>
                    <a:pt x="58194" y="171996"/>
                  </a:cubicBezTo>
                  <a:lnTo>
                    <a:pt x="88872" y="171996"/>
                  </a:lnTo>
                  <a:lnTo>
                    <a:pt x="88872" y="69833"/>
                  </a:lnTo>
                  <a:lnTo>
                    <a:pt x="168906" y="69833"/>
                  </a:lnTo>
                  <a:lnTo>
                    <a:pt x="168906" y="171996"/>
                  </a:lnTo>
                  <a:lnTo>
                    <a:pt x="366263" y="171996"/>
                  </a:lnTo>
                  <a:cubicBezTo>
                    <a:pt x="372226" y="171996"/>
                    <a:pt x="377902" y="170846"/>
                    <a:pt x="383362" y="169122"/>
                  </a:cubicBezTo>
                  <a:lnTo>
                    <a:pt x="337453" y="123213"/>
                  </a:lnTo>
                  <a:lnTo>
                    <a:pt x="249587" y="123213"/>
                  </a:ln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82" name="Forme libre : forme 381">
              <a:extLst>
                <a:ext uri="{FF2B5EF4-FFF2-40B4-BE49-F238E27FC236}">
                  <a16:creationId xmlns:a16="http://schemas.microsoft.com/office/drawing/2014/main" id="{71ABD175-7B29-441C-CB65-295197CBDA8B}"/>
                </a:ext>
              </a:extLst>
            </p:cNvPr>
            <p:cNvSpPr/>
            <p:nvPr/>
          </p:nvSpPr>
          <p:spPr>
            <a:xfrm>
              <a:off x="11609126" y="4194789"/>
              <a:ext cx="310583" cy="69473"/>
            </a:xfrm>
            <a:custGeom>
              <a:avLst/>
              <a:gdLst>
                <a:gd name="connsiteX0" fmla="*/ 0 w 310583"/>
                <a:gd name="connsiteY0" fmla="*/ 0 h 69473"/>
                <a:gd name="connsiteX1" fmla="*/ 69546 w 310583"/>
                <a:gd name="connsiteY1" fmla="*/ 69474 h 69473"/>
                <a:gd name="connsiteX2" fmla="*/ 124506 w 310583"/>
                <a:gd name="connsiteY2" fmla="*/ 42532 h 69473"/>
                <a:gd name="connsiteX3" fmla="*/ 179395 w 310583"/>
                <a:gd name="connsiteY3" fmla="*/ 69474 h 69473"/>
                <a:gd name="connsiteX4" fmla="*/ 234285 w 310583"/>
                <a:gd name="connsiteY4" fmla="*/ 42532 h 69473"/>
                <a:gd name="connsiteX5" fmla="*/ 289246 w 310583"/>
                <a:gd name="connsiteY5" fmla="*/ 69474 h 69473"/>
                <a:gd name="connsiteX6" fmla="*/ 293198 w 310583"/>
                <a:gd name="connsiteY6" fmla="*/ 69258 h 69473"/>
                <a:gd name="connsiteX7" fmla="*/ 310583 w 310583"/>
                <a:gd name="connsiteY7" fmla="*/ 0 h 69473"/>
                <a:gd name="connsiteX8" fmla="*/ 0 w 310583"/>
                <a:gd name="connsiteY8" fmla="*/ 0 h 69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583" h="69473">
                  <a:moveTo>
                    <a:pt x="0" y="0"/>
                  </a:moveTo>
                  <a:cubicBezTo>
                    <a:pt x="0" y="38293"/>
                    <a:pt x="31180" y="69474"/>
                    <a:pt x="69546" y="69474"/>
                  </a:cubicBezTo>
                  <a:cubicBezTo>
                    <a:pt x="91889" y="69474"/>
                    <a:pt x="111790" y="58913"/>
                    <a:pt x="124506" y="42532"/>
                  </a:cubicBezTo>
                  <a:cubicBezTo>
                    <a:pt x="137223" y="58913"/>
                    <a:pt x="157124" y="69474"/>
                    <a:pt x="179395" y="69474"/>
                  </a:cubicBezTo>
                  <a:cubicBezTo>
                    <a:pt x="201667" y="69474"/>
                    <a:pt x="221568" y="58913"/>
                    <a:pt x="234285" y="42532"/>
                  </a:cubicBezTo>
                  <a:cubicBezTo>
                    <a:pt x="247001" y="58913"/>
                    <a:pt x="266902" y="69474"/>
                    <a:pt x="289246" y="69474"/>
                  </a:cubicBezTo>
                  <a:cubicBezTo>
                    <a:pt x="290539" y="69474"/>
                    <a:pt x="291832" y="69330"/>
                    <a:pt x="293198" y="69258"/>
                  </a:cubicBezTo>
                  <a:cubicBezTo>
                    <a:pt x="293772" y="44759"/>
                    <a:pt x="299735" y="21266"/>
                    <a:pt x="310583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83" name="Forme libre : forme 382">
              <a:extLst>
                <a:ext uri="{FF2B5EF4-FFF2-40B4-BE49-F238E27FC236}">
                  <a16:creationId xmlns:a16="http://schemas.microsoft.com/office/drawing/2014/main" id="{2C69EB33-A7FA-FB5A-9B9B-33617B6FA493}"/>
                </a:ext>
              </a:extLst>
            </p:cNvPr>
            <p:cNvSpPr/>
            <p:nvPr/>
          </p:nvSpPr>
          <p:spPr>
            <a:xfrm>
              <a:off x="11954769" y="4083933"/>
              <a:ext cx="92319" cy="59199"/>
            </a:xfrm>
            <a:custGeom>
              <a:avLst/>
              <a:gdLst>
                <a:gd name="connsiteX0" fmla="*/ 87291 w 92319"/>
                <a:gd name="connsiteY0" fmla="*/ 10202 h 59199"/>
                <a:gd name="connsiteX1" fmla="*/ 86285 w 92319"/>
                <a:gd name="connsiteY1" fmla="*/ 8190 h 59199"/>
                <a:gd name="connsiteX2" fmla="*/ 86285 w 92319"/>
                <a:gd name="connsiteY2" fmla="*/ 0 h 59199"/>
                <a:gd name="connsiteX3" fmla="*/ 0 w 92319"/>
                <a:gd name="connsiteY3" fmla="*/ 0 h 59199"/>
                <a:gd name="connsiteX4" fmla="*/ 6826 w 92319"/>
                <a:gd name="connsiteY4" fmla="*/ 59200 h 59199"/>
                <a:gd name="connsiteX5" fmla="*/ 92320 w 92319"/>
                <a:gd name="connsiteY5" fmla="*/ 24355 h 59199"/>
                <a:gd name="connsiteX6" fmla="*/ 87219 w 92319"/>
                <a:gd name="connsiteY6" fmla="*/ 10202 h 5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319" h="59199">
                  <a:moveTo>
                    <a:pt x="87291" y="10202"/>
                  </a:moveTo>
                  <a:cubicBezTo>
                    <a:pt x="87075" y="9484"/>
                    <a:pt x="86645" y="8909"/>
                    <a:pt x="86285" y="8190"/>
                  </a:cubicBezTo>
                  <a:lnTo>
                    <a:pt x="86285" y="0"/>
                  </a:lnTo>
                  <a:lnTo>
                    <a:pt x="0" y="0"/>
                  </a:lnTo>
                  <a:lnTo>
                    <a:pt x="6826" y="59200"/>
                  </a:lnTo>
                  <a:cubicBezTo>
                    <a:pt x="31324" y="39299"/>
                    <a:pt x="60852" y="27229"/>
                    <a:pt x="92320" y="24355"/>
                  </a:cubicBezTo>
                  <a:lnTo>
                    <a:pt x="87219" y="10202"/>
                  </a:ln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84" name="Forme libre : forme 383">
              <a:extLst>
                <a:ext uri="{FF2B5EF4-FFF2-40B4-BE49-F238E27FC236}">
                  <a16:creationId xmlns:a16="http://schemas.microsoft.com/office/drawing/2014/main" id="{CF5D5150-E3D1-A2E1-1CE1-B93261DCCBE9}"/>
                </a:ext>
              </a:extLst>
            </p:cNvPr>
            <p:cNvSpPr/>
            <p:nvPr/>
          </p:nvSpPr>
          <p:spPr>
            <a:xfrm>
              <a:off x="11618250" y="4083933"/>
              <a:ext cx="113801" cy="83267"/>
            </a:xfrm>
            <a:custGeom>
              <a:avLst/>
              <a:gdLst>
                <a:gd name="connsiteX0" fmla="*/ 26367 w 113801"/>
                <a:gd name="connsiteY0" fmla="*/ 0 h 83267"/>
                <a:gd name="connsiteX1" fmla="*/ 26367 w 113801"/>
                <a:gd name="connsiteY1" fmla="*/ 10633 h 83267"/>
                <a:gd name="connsiteX2" fmla="*/ 0 w 113801"/>
                <a:gd name="connsiteY2" fmla="*/ 83268 h 83267"/>
                <a:gd name="connsiteX3" fmla="*/ 104174 w 113801"/>
                <a:gd name="connsiteY3" fmla="*/ 83268 h 83267"/>
                <a:gd name="connsiteX4" fmla="*/ 113801 w 113801"/>
                <a:gd name="connsiteY4" fmla="*/ 0 h 83267"/>
                <a:gd name="connsiteX5" fmla="*/ 26367 w 113801"/>
                <a:gd name="connsiteY5" fmla="*/ 0 h 83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801" h="83267">
                  <a:moveTo>
                    <a:pt x="26367" y="0"/>
                  </a:moveTo>
                  <a:lnTo>
                    <a:pt x="26367" y="10633"/>
                  </a:lnTo>
                  <a:lnTo>
                    <a:pt x="0" y="83268"/>
                  </a:lnTo>
                  <a:lnTo>
                    <a:pt x="104174" y="83268"/>
                  </a:lnTo>
                  <a:lnTo>
                    <a:pt x="113801" y="0"/>
                  </a:lnTo>
                  <a:lnTo>
                    <a:pt x="26367" y="0"/>
                  </a:ln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85" name="Forme libre : forme 384">
              <a:extLst>
                <a:ext uri="{FF2B5EF4-FFF2-40B4-BE49-F238E27FC236}">
                  <a16:creationId xmlns:a16="http://schemas.microsoft.com/office/drawing/2014/main" id="{C7B8B50E-2502-0574-821B-4EC6D66DF36C}"/>
                </a:ext>
              </a:extLst>
            </p:cNvPr>
            <p:cNvSpPr/>
            <p:nvPr/>
          </p:nvSpPr>
          <p:spPr>
            <a:xfrm>
              <a:off x="11856629" y="4083933"/>
              <a:ext cx="80034" cy="83267"/>
            </a:xfrm>
            <a:custGeom>
              <a:avLst/>
              <a:gdLst>
                <a:gd name="connsiteX0" fmla="*/ 0 w 80034"/>
                <a:gd name="connsiteY0" fmla="*/ 0 h 83267"/>
                <a:gd name="connsiteX1" fmla="*/ 0 w 80034"/>
                <a:gd name="connsiteY1" fmla="*/ 83268 h 83267"/>
                <a:gd name="connsiteX2" fmla="*/ 80035 w 80034"/>
                <a:gd name="connsiteY2" fmla="*/ 83268 h 83267"/>
                <a:gd name="connsiteX3" fmla="*/ 70408 w 80034"/>
                <a:gd name="connsiteY3" fmla="*/ 0 h 83267"/>
                <a:gd name="connsiteX4" fmla="*/ 0 w 80034"/>
                <a:gd name="connsiteY4" fmla="*/ 0 h 83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34" h="83267">
                  <a:moveTo>
                    <a:pt x="0" y="0"/>
                  </a:moveTo>
                  <a:lnTo>
                    <a:pt x="0" y="83268"/>
                  </a:lnTo>
                  <a:lnTo>
                    <a:pt x="80035" y="83268"/>
                  </a:lnTo>
                  <a:lnTo>
                    <a:pt x="7040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86" name="Graphique 342">
            <a:extLst>
              <a:ext uri="{FF2B5EF4-FFF2-40B4-BE49-F238E27FC236}">
                <a16:creationId xmlns:a16="http://schemas.microsoft.com/office/drawing/2014/main" id="{6679004A-0B63-D9C9-51C4-76EC3FA968CE}"/>
              </a:ext>
            </a:extLst>
          </p:cNvPr>
          <p:cNvGrpSpPr/>
          <p:nvPr/>
        </p:nvGrpSpPr>
        <p:grpSpPr>
          <a:xfrm>
            <a:off x="7477800" y="5137462"/>
            <a:ext cx="483512" cy="515843"/>
            <a:chOff x="9002394" y="4888518"/>
            <a:chExt cx="483512" cy="515843"/>
          </a:xfrm>
          <a:solidFill>
            <a:schemeClr val="bg1"/>
          </a:solidFill>
        </p:grpSpPr>
        <p:sp>
          <p:nvSpPr>
            <p:cNvPr id="387" name="Forme libre : forme 386">
              <a:extLst>
                <a:ext uri="{FF2B5EF4-FFF2-40B4-BE49-F238E27FC236}">
                  <a16:creationId xmlns:a16="http://schemas.microsoft.com/office/drawing/2014/main" id="{855BFC6B-49A6-BCDD-E1E7-AAF849098D2E}"/>
                </a:ext>
              </a:extLst>
            </p:cNvPr>
            <p:cNvSpPr/>
            <p:nvPr/>
          </p:nvSpPr>
          <p:spPr>
            <a:xfrm>
              <a:off x="9261465" y="4888518"/>
              <a:ext cx="224441" cy="270063"/>
            </a:xfrm>
            <a:custGeom>
              <a:avLst/>
              <a:gdLst>
                <a:gd name="connsiteX0" fmla="*/ 191466 w 224441"/>
                <a:gd name="connsiteY0" fmla="*/ 32905 h 270063"/>
                <a:gd name="connsiteX1" fmla="*/ 112149 w 224441"/>
                <a:gd name="connsiteY1" fmla="*/ 0 h 270063"/>
                <a:gd name="connsiteX2" fmla="*/ 32833 w 224441"/>
                <a:gd name="connsiteY2" fmla="*/ 32905 h 270063"/>
                <a:gd name="connsiteX3" fmla="*/ 0 w 224441"/>
                <a:gd name="connsiteY3" fmla="*/ 112221 h 270063"/>
                <a:gd name="connsiteX4" fmla="*/ 32833 w 224441"/>
                <a:gd name="connsiteY4" fmla="*/ 191537 h 270063"/>
                <a:gd name="connsiteX5" fmla="*/ 110784 w 224441"/>
                <a:gd name="connsiteY5" fmla="*/ 269488 h 270063"/>
                <a:gd name="connsiteX6" fmla="*/ 112221 w 224441"/>
                <a:gd name="connsiteY6" fmla="*/ 270063 h 270063"/>
                <a:gd name="connsiteX7" fmla="*/ 113658 w 224441"/>
                <a:gd name="connsiteY7" fmla="*/ 269488 h 270063"/>
                <a:gd name="connsiteX8" fmla="*/ 191609 w 224441"/>
                <a:gd name="connsiteY8" fmla="*/ 191537 h 270063"/>
                <a:gd name="connsiteX9" fmla="*/ 224442 w 224441"/>
                <a:gd name="connsiteY9" fmla="*/ 112221 h 270063"/>
                <a:gd name="connsiteX10" fmla="*/ 191609 w 224441"/>
                <a:gd name="connsiteY10" fmla="*/ 32905 h 270063"/>
                <a:gd name="connsiteX11" fmla="*/ 112149 w 224441"/>
                <a:gd name="connsiteY11" fmla="*/ 155040 h 270063"/>
                <a:gd name="connsiteX12" fmla="*/ 69330 w 224441"/>
                <a:gd name="connsiteY12" fmla="*/ 112221 h 270063"/>
                <a:gd name="connsiteX13" fmla="*/ 112149 w 224441"/>
                <a:gd name="connsiteY13" fmla="*/ 69474 h 270063"/>
                <a:gd name="connsiteX14" fmla="*/ 154969 w 224441"/>
                <a:gd name="connsiteY14" fmla="*/ 112221 h 270063"/>
                <a:gd name="connsiteX15" fmla="*/ 112149 w 224441"/>
                <a:gd name="connsiteY15" fmla="*/ 155040 h 27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4441" h="270063">
                  <a:moveTo>
                    <a:pt x="191466" y="32905"/>
                  </a:moveTo>
                  <a:cubicBezTo>
                    <a:pt x="170272" y="11711"/>
                    <a:pt x="142109" y="0"/>
                    <a:pt x="112149" y="0"/>
                  </a:cubicBezTo>
                  <a:cubicBezTo>
                    <a:pt x="82190" y="0"/>
                    <a:pt x="54027" y="11639"/>
                    <a:pt x="32833" y="32905"/>
                  </a:cubicBezTo>
                  <a:cubicBezTo>
                    <a:pt x="11639" y="54099"/>
                    <a:pt x="0" y="82262"/>
                    <a:pt x="0" y="112221"/>
                  </a:cubicBezTo>
                  <a:cubicBezTo>
                    <a:pt x="0" y="142180"/>
                    <a:pt x="11639" y="170343"/>
                    <a:pt x="32833" y="191537"/>
                  </a:cubicBezTo>
                  <a:lnTo>
                    <a:pt x="110784" y="269488"/>
                  </a:lnTo>
                  <a:cubicBezTo>
                    <a:pt x="111143" y="269848"/>
                    <a:pt x="111647" y="270063"/>
                    <a:pt x="112221" y="270063"/>
                  </a:cubicBezTo>
                  <a:cubicBezTo>
                    <a:pt x="112796" y="270063"/>
                    <a:pt x="113227" y="269848"/>
                    <a:pt x="113658" y="269488"/>
                  </a:cubicBezTo>
                  <a:lnTo>
                    <a:pt x="191609" y="191537"/>
                  </a:lnTo>
                  <a:cubicBezTo>
                    <a:pt x="212803" y="170343"/>
                    <a:pt x="224442" y="142180"/>
                    <a:pt x="224442" y="112221"/>
                  </a:cubicBezTo>
                  <a:cubicBezTo>
                    <a:pt x="224442" y="82262"/>
                    <a:pt x="212803" y="54099"/>
                    <a:pt x="191609" y="32905"/>
                  </a:cubicBezTo>
                  <a:close/>
                  <a:moveTo>
                    <a:pt x="112149" y="155040"/>
                  </a:moveTo>
                  <a:cubicBezTo>
                    <a:pt x="88585" y="155040"/>
                    <a:pt x="69330" y="135858"/>
                    <a:pt x="69330" y="112221"/>
                  </a:cubicBezTo>
                  <a:cubicBezTo>
                    <a:pt x="69330" y="88584"/>
                    <a:pt x="88513" y="69474"/>
                    <a:pt x="112149" y="69474"/>
                  </a:cubicBezTo>
                  <a:cubicBezTo>
                    <a:pt x="135786" y="69474"/>
                    <a:pt x="154969" y="88656"/>
                    <a:pt x="154969" y="112221"/>
                  </a:cubicBezTo>
                  <a:cubicBezTo>
                    <a:pt x="154969" y="135786"/>
                    <a:pt x="135786" y="155040"/>
                    <a:pt x="112149" y="155040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88" name="Forme libre : forme 387">
              <a:extLst>
                <a:ext uri="{FF2B5EF4-FFF2-40B4-BE49-F238E27FC236}">
                  <a16:creationId xmlns:a16="http://schemas.microsoft.com/office/drawing/2014/main" id="{CFA7AC51-2469-E803-660E-38B776ECF8A5}"/>
                </a:ext>
              </a:extLst>
            </p:cNvPr>
            <p:cNvSpPr/>
            <p:nvPr/>
          </p:nvSpPr>
          <p:spPr>
            <a:xfrm>
              <a:off x="9002394" y="4950017"/>
              <a:ext cx="454344" cy="454344"/>
            </a:xfrm>
            <a:custGeom>
              <a:avLst/>
              <a:gdLst>
                <a:gd name="connsiteX0" fmla="*/ 428121 w 454344"/>
                <a:gd name="connsiteY0" fmla="*/ 227172 h 454344"/>
                <a:gd name="connsiteX1" fmla="*/ 427761 w 454344"/>
                <a:gd name="connsiteY1" fmla="*/ 234500 h 454344"/>
                <a:gd name="connsiteX2" fmla="*/ 426253 w 454344"/>
                <a:gd name="connsiteY2" fmla="*/ 233566 h 454344"/>
                <a:gd name="connsiteX3" fmla="*/ 425247 w 454344"/>
                <a:gd name="connsiteY3" fmla="*/ 232920 h 454344"/>
                <a:gd name="connsiteX4" fmla="*/ 419212 w 454344"/>
                <a:gd name="connsiteY4" fmla="*/ 229902 h 454344"/>
                <a:gd name="connsiteX5" fmla="*/ 417919 w 454344"/>
                <a:gd name="connsiteY5" fmla="*/ 229399 h 454344"/>
                <a:gd name="connsiteX6" fmla="*/ 411022 w 454344"/>
                <a:gd name="connsiteY6" fmla="*/ 227531 h 454344"/>
                <a:gd name="connsiteX7" fmla="*/ 410016 w 454344"/>
                <a:gd name="connsiteY7" fmla="*/ 227459 h 454344"/>
                <a:gd name="connsiteX8" fmla="*/ 401897 w 454344"/>
                <a:gd name="connsiteY8" fmla="*/ 227172 h 454344"/>
                <a:gd name="connsiteX9" fmla="*/ 359940 w 454344"/>
                <a:gd name="connsiteY9" fmla="*/ 297149 h 454344"/>
                <a:gd name="connsiteX10" fmla="*/ 327682 w 454344"/>
                <a:gd name="connsiteY10" fmla="*/ 355845 h 454344"/>
                <a:gd name="connsiteX11" fmla="*/ 305554 w 454344"/>
                <a:gd name="connsiteY11" fmla="*/ 320211 h 454344"/>
                <a:gd name="connsiteX12" fmla="*/ 278181 w 454344"/>
                <a:gd name="connsiteY12" fmla="*/ 262160 h 454344"/>
                <a:gd name="connsiteX13" fmla="*/ 266327 w 454344"/>
                <a:gd name="connsiteY13" fmla="*/ 208133 h 454344"/>
                <a:gd name="connsiteX14" fmla="*/ 299591 w 454344"/>
                <a:gd name="connsiteY14" fmla="*/ 187730 h 454344"/>
                <a:gd name="connsiteX15" fmla="*/ 309865 w 454344"/>
                <a:gd name="connsiteY15" fmla="*/ 187586 h 454344"/>
                <a:gd name="connsiteX16" fmla="*/ 310440 w 454344"/>
                <a:gd name="connsiteY16" fmla="*/ 187586 h 454344"/>
                <a:gd name="connsiteX17" fmla="*/ 272362 w 454344"/>
                <a:gd name="connsiteY17" fmla="*/ 149508 h 454344"/>
                <a:gd name="connsiteX18" fmla="*/ 231411 w 454344"/>
                <a:gd name="connsiteY18" fmla="*/ 50722 h 454344"/>
                <a:gd name="connsiteX19" fmla="*/ 240751 w 454344"/>
                <a:gd name="connsiteY19" fmla="*/ 718 h 454344"/>
                <a:gd name="connsiteX20" fmla="*/ 227172 w 454344"/>
                <a:gd name="connsiteY20" fmla="*/ 0 h 454344"/>
                <a:gd name="connsiteX21" fmla="*/ 0 w 454344"/>
                <a:gd name="connsiteY21" fmla="*/ 227172 h 454344"/>
                <a:gd name="connsiteX22" fmla="*/ 227172 w 454344"/>
                <a:gd name="connsiteY22" fmla="*/ 454344 h 454344"/>
                <a:gd name="connsiteX23" fmla="*/ 454344 w 454344"/>
                <a:gd name="connsiteY23" fmla="*/ 227172 h 454344"/>
                <a:gd name="connsiteX24" fmla="*/ 447375 w 454344"/>
                <a:gd name="connsiteY24" fmla="*/ 172283 h 454344"/>
                <a:gd name="connsiteX25" fmla="*/ 425319 w 454344"/>
                <a:gd name="connsiteY25" fmla="*/ 194339 h 454344"/>
                <a:gd name="connsiteX26" fmla="*/ 428121 w 454344"/>
                <a:gd name="connsiteY26" fmla="*/ 227244 h 454344"/>
                <a:gd name="connsiteX27" fmla="*/ 57690 w 454344"/>
                <a:gd name="connsiteY27" fmla="*/ 175229 h 454344"/>
                <a:gd name="connsiteX28" fmla="*/ 54817 w 454344"/>
                <a:gd name="connsiteY28" fmla="*/ 170918 h 454344"/>
                <a:gd name="connsiteX29" fmla="*/ 38005 w 454344"/>
                <a:gd name="connsiteY29" fmla="*/ 160069 h 454344"/>
                <a:gd name="connsiteX30" fmla="*/ 134852 w 454344"/>
                <a:gd name="connsiteY30" fmla="*/ 48926 h 454344"/>
                <a:gd name="connsiteX31" fmla="*/ 138659 w 454344"/>
                <a:gd name="connsiteY31" fmla="*/ 52087 h 454344"/>
                <a:gd name="connsiteX32" fmla="*/ 170343 w 454344"/>
                <a:gd name="connsiteY32" fmla="*/ 81759 h 454344"/>
                <a:gd name="connsiteX33" fmla="*/ 169768 w 454344"/>
                <a:gd name="connsiteY33" fmla="*/ 83124 h 454344"/>
                <a:gd name="connsiteX34" fmla="*/ 144838 w 454344"/>
                <a:gd name="connsiteY34" fmla="*/ 126159 h 454344"/>
                <a:gd name="connsiteX35" fmla="*/ 137581 w 454344"/>
                <a:gd name="connsiteY35" fmla="*/ 161650 h 454344"/>
                <a:gd name="connsiteX36" fmla="*/ 137438 w 454344"/>
                <a:gd name="connsiteY36" fmla="*/ 169840 h 454344"/>
                <a:gd name="connsiteX37" fmla="*/ 124506 w 454344"/>
                <a:gd name="connsiteY37" fmla="*/ 165458 h 454344"/>
                <a:gd name="connsiteX38" fmla="*/ 112221 w 454344"/>
                <a:gd name="connsiteY38" fmla="*/ 161291 h 454344"/>
                <a:gd name="connsiteX39" fmla="*/ 96630 w 454344"/>
                <a:gd name="connsiteY39" fmla="*/ 173361 h 454344"/>
                <a:gd name="connsiteX40" fmla="*/ 80250 w 454344"/>
                <a:gd name="connsiteY40" fmla="*/ 219700 h 454344"/>
                <a:gd name="connsiteX41" fmla="*/ 57690 w 454344"/>
                <a:gd name="connsiteY41" fmla="*/ 175157 h 454344"/>
                <a:gd name="connsiteX42" fmla="*/ 208061 w 454344"/>
                <a:gd name="connsiteY42" fmla="*/ 300166 h 454344"/>
                <a:gd name="connsiteX43" fmla="*/ 196853 w 454344"/>
                <a:gd name="connsiteY43" fmla="*/ 324306 h 454344"/>
                <a:gd name="connsiteX44" fmla="*/ 185502 w 454344"/>
                <a:gd name="connsiteY44" fmla="*/ 350098 h 454344"/>
                <a:gd name="connsiteX45" fmla="*/ 190244 w 454344"/>
                <a:gd name="connsiteY45" fmla="*/ 372298 h 454344"/>
                <a:gd name="connsiteX46" fmla="*/ 194770 w 454344"/>
                <a:gd name="connsiteY46" fmla="*/ 392630 h 454344"/>
                <a:gd name="connsiteX47" fmla="*/ 187586 w 454344"/>
                <a:gd name="connsiteY47" fmla="*/ 424170 h 454344"/>
                <a:gd name="connsiteX48" fmla="*/ 174223 w 454344"/>
                <a:gd name="connsiteY48" fmla="*/ 420793 h 454344"/>
                <a:gd name="connsiteX49" fmla="*/ 116244 w 454344"/>
                <a:gd name="connsiteY49" fmla="*/ 354768 h 454344"/>
                <a:gd name="connsiteX50" fmla="*/ 106473 w 454344"/>
                <a:gd name="connsiteY50" fmla="*/ 325886 h 454344"/>
                <a:gd name="connsiteX51" fmla="*/ 96558 w 454344"/>
                <a:gd name="connsiteY51" fmla="*/ 294922 h 454344"/>
                <a:gd name="connsiteX52" fmla="*/ 88440 w 454344"/>
                <a:gd name="connsiteY52" fmla="*/ 242690 h 454344"/>
                <a:gd name="connsiteX53" fmla="*/ 115095 w 454344"/>
                <a:gd name="connsiteY53" fmla="*/ 227316 h 454344"/>
                <a:gd name="connsiteX54" fmla="*/ 125872 w 454344"/>
                <a:gd name="connsiteY54" fmla="*/ 228394 h 454344"/>
                <a:gd name="connsiteX55" fmla="*/ 155328 w 454344"/>
                <a:gd name="connsiteY55" fmla="*/ 250594 h 454344"/>
                <a:gd name="connsiteX56" fmla="*/ 169337 w 454344"/>
                <a:gd name="connsiteY56" fmla="*/ 269488 h 454344"/>
                <a:gd name="connsiteX57" fmla="*/ 189526 w 454344"/>
                <a:gd name="connsiteY57" fmla="*/ 281918 h 454344"/>
                <a:gd name="connsiteX58" fmla="*/ 208133 w 454344"/>
                <a:gd name="connsiteY58" fmla="*/ 300094 h 45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54344" h="454344">
                  <a:moveTo>
                    <a:pt x="428121" y="227172"/>
                  </a:moveTo>
                  <a:cubicBezTo>
                    <a:pt x="428121" y="229615"/>
                    <a:pt x="427833" y="232058"/>
                    <a:pt x="427761" y="234500"/>
                  </a:cubicBezTo>
                  <a:cubicBezTo>
                    <a:pt x="427259" y="234213"/>
                    <a:pt x="426755" y="233926"/>
                    <a:pt x="426253" y="233566"/>
                  </a:cubicBezTo>
                  <a:cubicBezTo>
                    <a:pt x="425893" y="233351"/>
                    <a:pt x="425606" y="233135"/>
                    <a:pt x="425247" y="232920"/>
                  </a:cubicBezTo>
                  <a:cubicBezTo>
                    <a:pt x="423379" y="231770"/>
                    <a:pt x="421296" y="230764"/>
                    <a:pt x="419212" y="229902"/>
                  </a:cubicBezTo>
                  <a:cubicBezTo>
                    <a:pt x="418781" y="229759"/>
                    <a:pt x="418350" y="229543"/>
                    <a:pt x="417919" y="229399"/>
                  </a:cubicBezTo>
                  <a:cubicBezTo>
                    <a:pt x="415692" y="228609"/>
                    <a:pt x="413392" y="227962"/>
                    <a:pt x="411022" y="227531"/>
                  </a:cubicBezTo>
                  <a:cubicBezTo>
                    <a:pt x="410734" y="227531"/>
                    <a:pt x="410375" y="227531"/>
                    <a:pt x="410016" y="227459"/>
                  </a:cubicBezTo>
                  <a:cubicBezTo>
                    <a:pt x="407430" y="227100"/>
                    <a:pt x="404699" y="226957"/>
                    <a:pt x="401897" y="227172"/>
                  </a:cubicBezTo>
                  <a:cubicBezTo>
                    <a:pt x="376249" y="229615"/>
                    <a:pt x="359940" y="274805"/>
                    <a:pt x="359940" y="297149"/>
                  </a:cubicBezTo>
                  <a:cubicBezTo>
                    <a:pt x="359940" y="297724"/>
                    <a:pt x="354911" y="355845"/>
                    <a:pt x="327682" y="355845"/>
                  </a:cubicBezTo>
                  <a:cubicBezTo>
                    <a:pt x="313816" y="355845"/>
                    <a:pt x="310440" y="345500"/>
                    <a:pt x="305554" y="320211"/>
                  </a:cubicBezTo>
                  <a:cubicBezTo>
                    <a:pt x="301603" y="299735"/>
                    <a:pt x="297077" y="276457"/>
                    <a:pt x="278181" y="262160"/>
                  </a:cubicBezTo>
                  <a:cubicBezTo>
                    <a:pt x="268985" y="255191"/>
                    <a:pt x="259789" y="227603"/>
                    <a:pt x="266327" y="208133"/>
                  </a:cubicBezTo>
                  <a:cubicBezTo>
                    <a:pt x="270853" y="194627"/>
                    <a:pt x="282061" y="187730"/>
                    <a:pt x="299591" y="187730"/>
                  </a:cubicBezTo>
                  <a:cubicBezTo>
                    <a:pt x="303327" y="187730"/>
                    <a:pt x="306632" y="187586"/>
                    <a:pt x="309865" y="187586"/>
                  </a:cubicBezTo>
                  <a:cubicBezTo>
                    <a:pt x="310080" y="187586"/>
                    <a:pt x="310224" y="187586"/>
                    <a:pt x="310440" y="187586"/>
                  </a:cubicBezTo>
                  <a:lnTo>
                    <a:pt x="272362" y="149508"/>
                  </a:lnTo>
                  <a:cubicBezTo>
                    <a:pt x="245995" y="123141"/>
                    <a:pt x="231411" y="88009"/>
                    <a:pt x="231411" y="50722"/>
                  </a:cubicBezTo>
                  <a:cubicBezTo>
                    <a:pt x="231411" y="33336"/>
                    <a:pt x="234715" y="16452"/>
                    <a:pt x="240751" y="718"/>
                  </a:cubicBezTo>
                  <a:cubicBezTo>
                    <a:pt x="236225" y="431"/>
                    <a:pt x="231770" y="0"/>
                    <a:pt x="227172" y="0"/>
                  </a:cubicBezTo>
                  <a:cubicBezTo>
                    <a:pt x="101947" y="0"/>
                    <a:pt x="0" y="101876"/>
                    <a:pt x="0" y="227172"/>
                  </a:cubicBezTo>
                  <a:cubicBezTo>
                    <a:pt x="0" y="352469"/>
                    <a:pt x="101875" y="454344"/>
                    <a:pt x="227172" y="454344"/>
                  </a:cubicBezTo>
                  <a:cubicBezTo>
                    <a:pt x="352468" y="454344"/>
                    <a:pt x="454344" y="352469"/>
                    <a:pt x="454344" y="227172"/>
                  </a:cubicBezTo>
                  <a:cubicBezTo>
                    <a:pt x="454344" y="208205"/>
                    <a:pt x="451758" y="189885"/>
                    <a:pt x="447375" y="172283"/>
                  </a:cubicBezTo>
                  <a:lnTo>
                    <a:pt x="425319" y="194339"/>
                  </a:lnTo>
                  <a:cubicBezTo>
                    <a:pt x="427115" y="205044"/>
                    <a:pt x="428121" y="216036"/>
                    <a:pt x="428121" y="227244"/>
                  </a:cubicBezTo>
                  <a:close/>
                  <a:moveTo>
                    <a:pt x="57690" y="175229"/>
                  </a:moveTo>
                  <a:cubicBezTo>
                    <a:pt x="57404" y="173433"/>
                    <a:pt x="56326" y="171924"/>
                    <a:pt x="54817" y="170918"/>
                  </a:cubicBezTo>
                  <a:lnTo>
                    <a:pt x="38005" y="160069"/>
                  </a:lnTo>
                  <a:cubicBezTo>
                    <a:pt x="55176" y="111934"/>
                    <a:pt x="90020" y="72204"/>
                    <a:pt x="134852" y="48926"/>
                  </a:cubicBezTo>
                  <a:cubicBezTo>
                    <a:pt x="136073" y="49932"/>
                    <a:pt x="137295" y="50938"/>
                    <a:pt x="138659" y="52087"/>
                  </a:cubicBezTo>
                  <a:cubicBezTo>
                    <a:pt x="147353" y="59272"/>
                    <a:pt x="166966" y="75580"/>
                    <a:pt x="170343" y="81759"/>
                  </a:cubicBezTo>
                  <a:lnTo>
                    <a:pt x="169768" y="83124"/>
                  </a:lnTo>
                  <a:cubicBezTo>
                    <a:pt x="165817" y="92392"/>
                    <a:pt x="158416" y="109635"/>
                    <a:pt x="144838" y="126159"/>
                  </a:cubicBezTo>
                  <a:cubicBezTo>
                    <a:pt x="135067" y="138013"/>
                    <a:pt x="136504" y="151664"/>
                    <a:pt x="137581" y="161650"/>
                  </a:cubicBezTo>
                  <a:cubicBezTo>
                    <a:pt x="137941" y="164668"/>
                    <a:pt x="138372" y="169194"/>
                    <a:pt x="137438" y="169840"/>
                  </a:cubicBezTo>
                  <a:cubicBezTo>
                    <a:pt x="132625" y="169840"/>
                    <a:pt x="128530" y="167613"/>
                    <a:pt x="124506" y="165458"/>
                  </a:cubicBezTo>
                  <a:cubicBezTo>
                    <a:pt x="120626" y="163374"/>
                    <a:pt x="116675" y="161291"/>
                    <a:pt x="112221" y="161291"/>
                  </a:cubicBezTo>
                  <a:cubicBezTo>
                    <a:pt x="102953" y="161291"/>
                    <a:pt x="98211" y="170343"/>
                    <a:pt x="96630" y="173361"/>
                  </a:cubicBezTo>
                  <a:cubicBezTo>
                    <a:pt x="89877" y="186221"/>
                    <a:pt x="83770" y="206624"/>
                    <a:pt x="80250" y="219700"/>
                  </a:cubicBezTo>
                  <a:cubicBezTo>
                    <a:pt x="70551" y="207343"/>
                    <a:pt x="60852" y="191609"/>
                    <a:pt x="57690" y="175157"/>
                  </a:cubicBezTo>
                  <a:close/>
                  <a:moveTo>
                    <a:pt x="208061" y="300166"/>
                  </a:moveTo>
                  <a:cubicBezTo>
                    <a:pt x="206911" y="308428"/>
                    <a:pt x="201811" y="316475"/>
                    <a:pt x="196853" y="324306"/>
                  </a:cubicBezTo>
                  <a:cubicBezTo>
                    <a:pt x="191394" y="332927"/>
                    <a:pt x="186292" y="341046"/>
                    <a:pt x="185502" y="350098"/>
                  </a:cubicBezTo>
                  <a:cubicBezTo>
                    <a:pt x="184712" y="359007"/>
                    <a:pt x="187586" y="365760"/>
                    <a:pt x="190244" y="372298"/>
                  </a:cubicBezTo>
                  <a:cubicBezTo>
                    <a:pt x="192830" y="378477"/>
                    <a:pt x="195345" y="384368"/>
                    <a:pt x="194770" y="392630"/>
                  </a:cubicBezTo>
                  <a:cubicBezTo>
                    <a:pt x="193764" y="406496"/>
                    <a:pt x="190603" y="417991"/>
                    <a:pt x="187586" y="424170"/>
                  </a:cubicBezTo>
                  <a:cubicBezTo>
                    <a:pt x="183059" y="423236"/>
                    <a:pt x="178605" y="422014"/>
                    <a:pt x="174223" y="420793"/>
                  </a:cubicBezTo>
                  <a:cubicBezTo>
                    <a:pt x="162656" y="408076"/>
                    <a:pt x="129104" y="371005"/>
                    <a:pt x="116244" y="354768"/>
                  </a:cubicBezTo>
                  <a:cubicBezTo>
                    <a:pt x="108987" y="345644"/>
                    <a:pt x="107767" y="336088"/>
                    <a:pt x="106473" y="325886"/>
                  </a:cubicBezTo>
                  <a:cubicBezTo>
                    <a:pt x="105180" y="315685"/>
                    <a:pt x="103815" y="305195"/>
                    <a:pt x="96558" y="294922"/>
                  </a:cubicBezTo>
                  <a:cubicBezTo>
                    <a:pt x="84776" y="278182"/>
                    <a:pt x="87147" y="255263"/>
                    <a:pt x="88440" y="242690"/>
                  </a:cubicBezTo>
                  <a:cubicBezTo>
                    <a:pt x="89230" y="235147"/>
                    <a:pt x="99361" y="227316"/>
                    <a:pt x="115095" y="227316"/>
                  </a:cubicBezTo>
                  <a:cubicBezTo>
                    <a:pt x="118543" y="227316"/>
                    <a:pt x="122136" y="227675"/>
                    <a:pt x="125872" y="228394"/>
                  </a:cubicBezTo>
                  <a:cubicBezTo>
                    <a:pt x="145772" y="232345"/>
                    <a:pt x="150011" y="240391"/>
                    <a:pt x="155328" y="250594"/>
                  </a:cubicBezTo>
                  <a:cubicBezTo>
                    <a:pt x="158488" y="256700"/>
                    <a:pt x="162153" y="263597"/>
                    <a:pt x="169337" y="269488"/>
                  </a:cubicBezTo>
                  <a:cubicBezTo>
                    <a:pt x="175659" y="274661"/>
                    <a:pt x="183059" y="278541"/>
                    <a:pt x="189526" y="281918"/>
                  </a:cubicBezTo>
                  <a:cubicBezTo>
                    <a:pt x="203535" y="289174"/>
                    <a:pt x="209139" y="292838"/>
                    <a:pt x="208133" y="300094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91" name="Groupe 390">
            <a:extLst>
              <a:ext uri="{FF2B5EF4-FFF2-40B4-BE49-F238E27FC236}">
                <a16:creationId xmlns:a16="http://schemas.microsoft.com/office/drawing/2014/main" id="{CB59502A-DAD3-289B-A0B9-9260723D5F76}"/>
              </a:ext>
            </a:extLst>
          </p:cNvPr>
          <p:cNvGrpSpPr/>
          <p:nvPr/>
        </p:nvGrpSpPr>
        <p:grpSpPr>
          <a:xfrm>
            <a:off x="10745067" y="4081503"/>
            <a:ext cx="443204" cy="449182"/>
            <a:chOff x="6241227" y="2744544"/>
            <a:chExt cx="325598" cy="329990"/>
          </a:xfrm>
          <a:solidFill>
            <a:schemeClr val="bg1"/>
          </a:solidFill>
        </p:grpSpPr>
        <p:sp>
          <p:nvSpPr>
            <p:cNvPr id="392" name="Forme libre : forme 391">
              <a:extLst>
                <a:ext uri="{FF2B5EF4-FFF2-40B4-BE49-F238E27FC236}">
                  <a16:creationId xmlns:a16="http://schemas.microsoft.com/office/drawing/2014/main" id="{EB068D56-2E7E-62B3-D9BB-BB86087CD1F9}"/>
                </a:ext>
              </a:extLst>
            </p:cNvPr>
            <p:cNvSpPr/>
            <p:nvPr/>
          </p:nvSpPr>
          <p:spPr>
            <a:xfrm>
              <a:off x="6349162" y="2744544"/>
              <a:ext cx="217663" cy="221966"/>
            </a:xfrm>
            <a:custGeom>
              <a:avLst/>
              <a:gdLst>
                <a:gd name="connsiteX0" fmla="*/ 174812 w 217663"/>
                <a:gd name="connsiteY0" fmla="*/ 90 h 221966"/>
                <a:gd name="connsiteX1" fmla="*/ 42941 w 217663"/>
                <a:gd name="connsiteY1" fmla="*/ 90 h 221966"/>
                <a:gd name="connsiteX2" fmla="*/ 0 w 217663"/>
                <a:gd name="connsiteY2" fmla="*/ 43031 h 221966"/>
                <a:gd name="connsiteX3" fmla="*/ 0 w 217663"/>
                <a:gd name="connsiteY3" fmla="*/ 90006 h 221966"/>
                <a:gd name="connsiteX4" fmla="*/ 66877 w 217663"/>
                <a:gd name="connsiteY4" fmla="*/ 90006 h 221966"/>
                <a:gd name="connsiteX5" fmla="*/ 110983 w 217663"/>
                <a:gd name="connsiteY5" fmla="*/ 109011 h 221966"/>
                <a:gd name="connsiteX6" fmla="*/ 157330 w 217663"/>
                <a:gd name="connsiteY6" fmla="*/ 109011 h 221966"/>
                <a:gd name="connsiteX7" fmla="*/ 166295 w 217663"/>
                <a:gd name="connsiteY7" fmla="*/ 117976 h 221966"/>
                <a:gd name="connsiteX8" fmla="*/ 157330 w 217663"/>
                <a:gd name="connsiteY8" fmla="*/ 126940 h 221966"/>
                <a:gd name="connsiteX9" fmla="*/ 122817 w 217663"/>
                <a:gd name="connsiteY9" fmla="*/ 126940 h 221966"/>
                <a:gd name="connsiteX10" fmla="*/ 127747 w 217663"/>
                <a:gd name="connsiteY10" fmla="*/ 150876 h 221966"/>
                <a:gd name="connsiteX11" fmla="*/ 127747 w 217663"/>
                <a:gd name="connsiteY11" fmla="*/ 197403 h 221966"/>
                <a:gd name="connsiteX12" fmla="*/ 170419 w 217663"/>
                <a:gd name="connsiteY12" fmla="*/ 220890 h 221966"/>
                <a:gd name="connsiteX13" fmla="*/ 174722 w 217663"/>
                <a:gd name="connsiteY13" fmla="*/ 221966 h 221966"/>
                <a:gd name="connsiteX14" fmla="*/ 179294 w 217663"/>
                <a:gd name="connsiteY14" fmla="*/ 220711 h 221966"/>
                <a:gd name="connsiteX15" fmla="*/ 183687 w 217663"/>
                <a:gd name="connsiteY15" fmla="*/ 213002 h 221966"/>
                <a:gd name="connsiteX16" fmla="*/ 183687 w 217663"/>
                <a:gd name="connsiteY16" fmla="*/ 180639 h 221966"/>
                <a:gd name="connsiteX17" fmla="*/ 217663 w 217663"/>
                <a:gd name="connsiteY17" fmla="*/ 138594 h 221966"/>
                <a:gd name="connsiteX18" fmla="*/ 217663 w 217663"/>
                <a:gd name="connsiteY18" fmla="*/ 42941 h 221966"/>
                <a:gd name="connsiteX19" fmla="*/ 174722 w 217663"/>
                <a:gd name="connsiteY19" fmla="*/ 0 h 221966"/>
                <a:gd name="connsiteX20" fmla="*/ 157330 w 217663"/>
                <a:gd name="connsiteY20" fmla="*/ 72704 h 221966"/>
                <a:gd name="connsiteX21" fmla="*/ 60332 w 217663"/>
                <a:gd name="connsiteY21" fmla="*/ 72704 h 221966"/>
                <a:gd name="connsiteX22" fmla="*/ 51368 w 217663"/>
                <a:gd name="connsiteY22" fmla="*/ 63739 h 221966"/>
                <a:gd name="connsiteX23" fmla="*/ 60332 w 217663"/>
                <a:gd name="connsiteY23" fmla="*/ 54774 h 221966"/>
                <a:gd name="connsiteX24" fmla="*/ 157330 w 217663"/>
                <a:gd name="connsiteY24" fmla="*/ 54774 h 221966"/>
                <a:gd name="connsiteX25" fmla="*/ 166295 w 217663"/>
                <a:gd name="connsiteY25" fmla="*/ 63739 h 221966"/>
                <a:gd name="connsiteX26" fmla="*/ 157330 w 217663"/>
                <a:gd name="connsiteY26" fmla="*/ 72704 h 22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17663" h="221966">
                  <a:moveTo>
                    <a:pt x="174812" y="90"/>
                  </a:moveTo>
                  <a:lnTo>
                    <a:pt x="42941" y="90"/>
                  </a:lnTo>
                  <a:cubicBezTo>
                    <a:pt x="19274" y="90"/>
                    <a:pt x="0" y="19364"/>
                    <a:pt x="0" y="43031"/>
                  </a:cubicBezTo>
                  <a:lnTo>
                    <a:pt x="0" y="90006"/>
                  </a:lnTo>
                  <a:lnTo>
                    <a:pt x="66877" y="90006"/>
                  </a:lnTo>
                  <a:cubicBezTo>
                    <a:pt x="84268" y="90006"/>
                    <a:pt x="99867" y="97357"/>
                    <a:pt x="110983" y="109011"/>
                  </a:cubicBezTo>
                  <a:lnTo>
                    <a:pt x="157330" y="109011"/>
                  </a:lnTo>
                  <a:cubicBezTo>
                    <a:pt x="162262" y="109011"/>
                    <a:pt x="166295" y="113045"/>
                    <a:pt x="166295" y="117976"/>
                  </a:cubicBezTo>
                  <a:cubicBezTo>
                    <a:pt x="166295" y="122906"/>
                    <a:pt x="162262" y="126940"/>
                    <a:pt x="157330" y="126940"/>
                  </a:cubicBezTo>
                  <a:lnTo>
                    <a:pt x="122817" y="126940"/>
                  </a:lnTo>
                  <a:cubicBezTo>
                    <a:pt x="125954" y="134291"/>
                    <a:pt x="127747" y="142360"/>
                    <a:pt x="127747" y="150876"/>
                  </a:cubicBezTo>
                  <a:lnTo>
                    <a:pt x="127747" y="197403"/>
                  </a:lnTo>
                  <a:lnTo>
                    <a:pt x="170419" y="220890"/>
                  </a:lnTo>
                  <a:cubicBezTo>
                    <a:pt x="171764" y="221608"/>
                    <a:pt x="173288" y="221966"/>
                    <a:pt x="174722" y="221966"/>
                  </a:cubicBezTo>
                  <a:cubicBezTo>
                    <a:pt x="176336" y="221966"/>
                    <a:pt x="177860" y="221518"/>
                    <a:pt x="179294" y="220711"/>
                  </a:cubicBezTo>
                  <a:cubicBezTo>
                    <a:pt x="181983" y="219097"/>
                    <a:pt x="183687" y="216139"/>
                    <a:pt x="183687" y="213002"/>
                  </a:cubicBezTo>
                  <a:lnTo>
                    <a:pt x="183687" y="180639"/>
                  </a:lnTo>
                  <a:cubicBezTo>
                    <a:pt x="203141" y="176515"/>
                    <a:pt x="217663" y="159213"/>
                    <a:pt x="217663" y="138594"/>
                  </a:cubicBezTo>
                  <a:lnTo>
                    <a:pt x="217663" y="42941"/>
                  </a:lnTo>
                  <a:cubicBezTo>
                    <a:pt x="217663" y="19274"/>
                    <a:pt x="198389" y="0"/>
                    <a:pt x="174722" y="0"/>
                  </a:cubicBezTo>
                  <a:close/>
                  <a:moveTo>
                    <a:pt x="157330" y="72704"/>
                  </a:moveTo>
                  <a:lnTo>
                    <a:pt x="60332" y="72704"/>
                  </a:lnTo>
                  <a:cubicBezTo>
                    <a:pt x="55402" y="72704"/>
                    <a:pt x="51368" y="68670"/>
                    <a:pt x="51368" y="63739"/>
                  </a:cubicBezTo>
                  <a:cubicBezTo>
                    <a:pt x="51368" y="58808"/>
                    <a:pt x="55402" y="54774"/>
                    <a:pt x="60332" y="54774"/>
                  </a:cubicBezTo>
                  <a:lnTo>
                    <a:pt x="157330" y="54774"/>
                  </a:lnTo>
                  <a:cubicBezTo>
                    <a:pt x="162262" y="54774"/>
                    <a:pt x="166295" y="58808"/>
                    <a:pt x="166295" y="63739"/>
                  </a:cubicBezTo>
                  <a:cubicBezTo>
                    <a:pt x="166295" y="68670"/>
                    <a:pt x="162262" y="72704"/>
                    <a:pt x="157330" y="72704"/>
                  </a:cubicBezTo>
                  <a:close/>
                </a:path>
              </a:pathLst>
            </a:custGeom>
            <a:grpFill/>
            <a:ln w="8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93" name="Forme libre : forme 392">
              <a:extLst>
                <a:ext uri="{FF2B5EF4-FFF2-40B4-BE49-F238E27FC236}">
                  <a16:creationId xmlns:a16="http://schemas.microsoft.com/office/drawing/2014/main" id="{97F13DE9-D9A8-C38C-EB06-9DB114EAA951}"/>
                </a:ext>
              </a:extLst>
            </p:cNvPr>
            <p:cNvSpPr/>
            <p:nvPr/>
          </p:nvSpPr>
          <p:spPr>
            <a:xfrm>
              <a:off x="6241227" y="2852569"/>
              <a:ext cx="217752" cy="221965"/>
            </a:xfrm>
            <a:custGeom>
              <a:avLst/>
              <a:gdLst>
                <a:gd name="connsiteX0" fmla="*/ 174812 w 217752"/>
                <a:gd name="connsiteY0" fmla="*/ 0 h 221965"/>
                <a:gd name="connsiteX1" fmla="*/ 42941 w 217752"/>
                <a:gd name="connsiteY1" fmla="*/ 0 h 221965"/>
                <a:gd name="connsiteX2" fmla="*/ 0 w 217752"/>
                <a:gd name="connsiteY2" fmla="*/ 42941 h 221965"/>
                <a:gd name="connsiteX3" fmla="*/ 0 w 217752"/>
                <a:gd name="connsiteY3" fmla="*/ 138594 h 221965"/>
                <a:gd name="connsiteX4" fmla="*/ 33976 w 217752"/>
                <a:gd name="connsiteY4" fmla="*/ 180639 h 221965"/>
                <a:gd name="connsiteX5" fmla="*/ 33976 w 217752"/>
                <a:gd name="connsiteY5" fmla="*/ 213001 h 221965"/>
                <a:gd name="connsiteX6" fmla="*/ 38369 w 217752"/>
                <a:gd name="connsiteY6" fmla="*/ 220711 h 221965"/>
                <a:gd name="connsiteX7" fmla="*/ 42941 w 217752"/>
                <a:gd name="connsiteY7" fmla="*/ 221966 h 221965"/>
                <a:gd name="connsiteX8" fmla="*/ 47244 w 217752"/>
                <a:gd name="connsiteY8" fmla="*/ 220890 h 221965"/>
                <a:gd name="connsiteX9" fmla="*/ 118603 w 217752"/>
                <a:gd name="connsiteY9" fmla="*/ 181625 h 221965"/>
                <a:gd name="connsiteX10" fmla="*/ 174812 w 217752"/>
                <a:gd name="connsiteY10" fmla="*/ 181625 h 221965"/>
                <a:gd name="connsiteX11" fmla="*/ 217753 w 217752"/>
                <a:gd name="connsiteY11" fmla="*/ 138684 h 221965"/>
                <a:gd name="connsiteX12" fmla="*/ 217753 w 217752"/>
                <a:gd name="connsiteY12" fmla="*/ 43030 h 221965"/>
                <a:gd name="connsiteX13" fmla="*/ 174812 w 217752"/>
                <a:gd name="connsiteY13" fmla="*/ 89 h 221965"/>
                <a:gd name="connsiteX14" fmla="*/ 157330 w 217752"/>
                <a:gd name="connsiteY14" fmla="*/ 126940 h 221965"/>
                <a:gd name="connsiteX15" fmla="*/ 60332 w 217752"/>
                <a:gd name="connsiteY15" fmla="*/ 126940 h 221965"/>
                <a:gd name="connsiteX16" fmla="*/ 51368 w 217752"/>
                <a:gd name="connsiteY16" fmla="*/ 117975 h 221965"/>
                <a:gd name="connsiteX17" fmla="*/ 60332 w 217752"/>
                <a:gd name="connsiteY17" fmla="*/ 109011 h 221965"/>
                <a:gd name="connsiteX18" fmla="*/ 157330 w 217752"/>
                <a:gd name="connsiteY18" fmla="*/ 109011 h 221965"/>
                <a:gd name="connsiteX19" fmla="*/ 166295 w 217752"/>
                <a:gd name="connsiteY19" fmla="*/ 117975 h 221965"/>
                <a:gd name="connsiteX20" fmla="*/ 157330 w 217752"/>
                <a:gd name="connsiteY20" fmla="*/ 126940 h 221965"/>
                <a:gd name="connsiteX21" fmla="*/ 157330 w 217752"/>
                <a:gd name="connsiteY21" fmla="*/ 72614 h 221965"/>
                <a:gd name="connsiteX22" fmla="*/ 60332 w 217752"/>
                <a:gd name="connsiteY22" fmla="*/ 72614 h 221965"/>
                <a:gd name="connsiteX23" fmla="*/ 51368 w 217752"/>
                <a:gd name="connsiteY23" fmla="*/ 63649 h 221965"/>
                <a:gd name="connsiteX24" fmla="*/ 60332 w 217752"/>
                <a:gd name="connsiteY24" fmla="*/ 54684 h 221965"/>
                <a:gd name="connsiteX25" fmla="*/ 157330 w 217752"/>
                <a:gd name="connsiteY25" fmla="*/ 54684 h 221965"/>
                <a:gd name="connsiteX26" fmla="*/ 166295 w 217752"/>
                <a:gd name="connsiteY26" fmla="*/ 63649 h 221965"/>
                <a:gd name="connsiteX27" fmla="*/ 157330 w 217752"/>
                <a:gd name="connsiteY27" fmla="*/ 72614 h 22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17752" h="221965">
                  <a:moveTo>
                    <a:pt x="174812" y="0"/>
                  </a:moveTo>
                  <a:lnTo>
                    <a:pt x="42941" y="0"/>
                  </a:lnTo>
                  <a:cubicBezTo>
                    <a:pt x="19274" y="0"/>
                    <a:pt x="0" y="19274"/>
                    <a:pt x="0" y="42941"/>
                  </a:cubicBezTo>
                  <a:lnTo>
                    <a:pt x="0" y="138594"/>
                  </a:lnTo>
                  <a:cubicBezTo>
                    <a:pt x="0" y="159213"/>
                    <a:pt x="14613" y="176515"/>
                    <a:pt x="33976" y="180639"/>
                  </a:cubicBezTo>
                  <a:lnTo>
                    <a:pt x="33976" y="213001"/>
                  </a:lnTo>
                  <a:cubicBezTo>
                    <a:pt x="33976" y="216139"/>
                    <a:pt x="35679" y="219097"/>
                    <a:pt x="38369" y="220711"/>
                  </a:cubicBezTo>
                  <a:cubicBezTo>
                    <a:pt x="39803" y="221518"/>
                    <a:pt x="41327" y="221966"/>
                    <a:pt x="42941" y="221966"/>
                  </a:cubicBezTo>
                  <a:cubicBezTo>
                    <a:pt x="44465" y="221966"/>
                    <a:pt x="45899" y="221608"/>
                    <a:pt x="47244" y="220890"/>
                  </a:cubicBezTo>
                  <a:lnTo>
                    <a:pt x="118603" y="181625"/>
                  </a:lnTo>
                  <a:lnTo>
                    <a:pt x="174812" y="181625"/>
                  </a:lnTo>
                  <a:cubicBezTo>
                    <a:pt x="198479" y="181625"/>
                    <a:pt x="217753" y="162351"/>
                    <a:pt x="217753" y="138684"/>
                  </a:cubicBezTo>
                  <a:lnTo>
                    <a:pt x="217753" y="43030"/>
                  </a:lnTo>
                  <a:cubicBezTo>
                    <a:pt x="217753" y="19364"/>
                    <a:pt x="198479" y="89"/>
                    <a:pt x="174812" y="89"/>
                  </a:cubicBezTo>
                  <a:close/>
                  <a:moveTo>
                    <a:pt x="157330" y="126940"/>
                  </a:moveTo>
                  <a:lnTo>
                    <a:pt x="60332" y="126940"/>
                  </a:lnTo>
                  <a:cubicBezTo>
                    <a:pt x="55402" y="126940"/>
                    <a:pt x="51368" y="122906"/>
                    <a:pt x="51368" y="117975"/>
                  </a:cubicBezTo>
                  <a:cubicBezTo>
                    <a:pt x="51368" y="113045"/>
                    <a:pt x="55402" y="109011"/>
                    <a:pt x="60332" y="109011"/>
                  </a:cubicBezTo>
                  <a:lnTo>
                    <a:pt x="157330" y="109011"/>
                  </a:lnTo>
                  <a:cubicBezTo>
                    <a:pt x="162261" y="109011"/>
                    <a:pt x="166295" y="113045"/>
                    <a:pt x="166295" y="117975"/>
                  </a:cubicBezTo>
                  <a:cubicBezTo>
                    <a:pt x="166295" y="122906"/>
                    <a:pt x="162261" y="126940"/>
                    <a:pt x="157330" y="126940"/>
                  </a:cubicBezTo>
                  <a:close/>
                  <a:moveTo>
                    <a:pt x="157330" y="72614"/>
                  </a:moveTo>
                  <a:lnTo>
                    <a:pt x="60332" y="72614"/>
                  </a:lnTo>
                  <a:cubicBezTo>
                    <a:pt x="55402" y="72614"/>
                    <a:pt x="51368" y="68580"/>
                    <a:pt x="51368" y="63649"/>
                  </a:cubicBezTo>
                  <a:cubicBezTo>
                    <a:pt x="51368" y="58719"/>
                    <a:pt x="55402" y="54684"/>
                    <a:pt x="60332" y="54684"/>
                  </a:cubicBezTo>
                  <a:lnTo>
                    <a:pt x="157330" y="54684"/>
                  </a:lnTo>
                  <a:cubicBezTo>
                    <a:pt x="162261" y="54684"/>
                    <a:pt x="166295" y="58719"/>
                    <a:pt x="166295" y="63649"/>
                  </a:cubicBezTo>
                  <a:cubicBezTo>
                    <a:pt x="166295" y="68580"/>
                    <a:pt x="162261" y="72614"/>
                    <a:pt x="157330" y="72614"/>
                  </a:cubicBezTo>
                  <a:close/>
                </a:path>
              </a:pathLst>
            </a:custGeom>
            <a:grpFill/>
            <a:ln w="8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395" name="Forme libre : forme 394">
            <a:extLst>
              <a:ext uri="{FF2B5EF4-FFF2-40B4-BE49-F238E27FC236}">
                <a16:creationId xmlns:a16="http://schemas.microsoft.com/office/drawing/2014/main" id="{D1FFA0C8-5B35-EEEF-92CE-7BE7F5F0FDE7}"/>
              </a:ext>
            </a:extLst>
          </p:cNvPr>
          <p:cNvSpPr/>
          <p:nvPr/>
        </p:nvSpPr>
        <p:spPr>
          <a:xfrm>
            <a:off x="8576600" y="4091526"/>
            <a:ext cx="450655" cy="429140"/>
          </a:xfrm>
          <a:custGeom>
            <a:avLst/>
            <a:gdLst>
              <a:gd name="connsiteX0" fmla="*/ 213539 w 450655"/>
              <a:gd name="connsiteY0" fmla="*/ 429051 h 429140"/>
              <a:gd name="connsiteX1" fmla="*/ 213539 w 450655"/>
              <a:gd name="connsiteY1" fmla="*/ 367015 h 429140"/>
              <a:gd name="connsiteX2" fmla="*/ 206009 w 450655"/>
              <a:gd name="connsiteY2" fmla="*/ 367015 h 429140"/>
              <a:gd name="connsiteX3" fmla="*/ 169881 w 450655"/>
              <a:gd name="connsiteY3" fmla="*/ 352044 h 429140"/>
              <a:gd name="connsiteX4" fmla="*/ 154910 w 450655"/>
              <a:gd name="connsiteY4" fmla="*/ 315917 h 429140"/>
              <a:gd name="connsiteX5" fmla="*/ 169881 w 450655"/>
              <a:gd name="connsiteY5" fmla="*/ 279699 h 429140"/>
              <a:gd name="connsiteX6" fmla="*/ 206009 w 450655"/>
              <a:gd name="connsiteY6" fmla="*/ 264728 h 429140"/>
              <a:gd name="connsiteX7" fmla="*/ 213539 w 450655"/>
              <a:gd name="connsiteY7" fmla="*/ 264728 h 429140"/>
              <a:gd name="connsiteX8" fmla="*/ 213539 w 450655"/>
              <a:gd name="connsiteY8" fmla="*/ 226359 h 429140"/>
              <a:gd name="connsiteX9" fmla="*/ 163247 w 450655"/>
              <a:gd name="connsiteY9" fmla="*/ 226359 h 429140"/>
              <a:gd name="connsiteX10" fmla="*/ 151324 w 450655"/>
              <a:gd name="connsiteY10" fmla="*/ 214526 h 429140"/>
              <a:gd name="connsiteX11" fmla="*/ 151324 w 450655"/>
              <a:gd name="connsiteY11" fmla="*/ 195162 h 429140"/>
              <a:gd name="connsiteX12" fmla="*/ 143346 w 450655"/>
              <a:gd name="connsiteY12" fmla="*/ 175888 h 429140"/>
              <a:gd name="connsiteX13" fmla="*/ 142897 w 450655"/>
              <a:gd name="connsiteY13" fmla="*/ 175350 h 429140"/>
              <a:gd name="connsiteX14" fmla="*/ 124072 w 450655"/>
              <a:gd name="connsiteY14" fmla="*/ 167820 h 429140"/>
              <a:gd name="connsiteX15" fmla="*/ 104797 w 450655"/>
              <a:gd name="connsiteY15" fmla="*/ 175798 h 429140"/>
              <a:gd name="connsiteX16" fmla="*/ 96819 w 450655"/>
              <a:gd name="connsiteY16" fmla="*/ 195072 h 429140"/>
              <a:gd name="connsiteX17" fmla="*/ 96819 w 450655"/>
              <a:gd name="connsiteY17" fmla="*/ 214436 h 429140"/>
              <a:gd name="connsiteX18" fmla="*/ 84985 w 450655"/>
              <a:gd name="connsiteY18" fmla="*/ 226270 h 429140"/>
              <a:gd name="connsiteX19" fmla="*/ 269 w 450655"/>
              <a:gd name="connsiteY19" fmla="*/ 226270 h 429140"/>
              <a:gd name="connsiteX20" fmla="*/ 269 w 450655"/>
              <a:gd name="connsiteY20" fmla="*/ 385124 h 429140"/>
              <a:gd name="connsiteX21" fmla="*/ 13088 w 450655"/>
              <a:gd name="connsiteY21" fmla="*/ 416052 h 429140"/>
              <a:gd name="connsiteX22" fmla="*/ 44017 w 450655"/>
              <a:gd name="connsiteY22" fmla="*/ 428962 h 429140"/>
              <a:gd name="connsiteX23" fmla="*/ 44017 w 450655"/>
              <a:gd name="connsiteY23" fmla="*/ 428962 h 429140"/>
              <a:gd name="connsiteX24" fmla="*/ 213539 w 450655"/>
              <a:gd name="connsiteY24" fmla="*/ 428962 h 429140"/>
              <a:gd name="connsiteX25" fmla="*/ 213539 w 450655"/>
              <a:gd name="connsiteY25" fmla="*/ 428962 h 429140"/>
              <a:gd name="connsiteX26" fmla="*/ 450656 w 450655"/>
              <a:gd name="connsiteY26" fmla="*/ 226449 h 429140"/>
              <a:gd name="connsiteX27" fmla="*/ 450656 w 450655"/>
              <a:gd name="connsiteY27" fmla="*/ 385303 h 429140"/>
              <a:gd name="connsiteX28" fmla="*/ 437746 w 450655"/>
              <a:gd name="connsiteY28" fmla="*/ 416232 h 429140"/>
              <a:gd name="connsiteX29" fmla="*/ 406818 w 450655"/>
              <a:gd name="connsiteY29" fmla="*/ 429141 h 429140"/>
              <a:gd name="connsiteX30" fmla="*/ 406818 w 450655"/>
              <a:gd name="connsiteY30" fmla="*/ 429141 h 429140"/>
              <a:gd name="connsiteX31" fmla="*/ 237296 w 450655"/>
              <a:gd name="connsiteY31" fmla="*/ 429141 h 429140"/>
              <a:gd name="connsiteX32" fmla="*/ 237296 w 450655"/>
              <a:gd name="connsiteY32" fmla="*/ 355182 h 429140"/>
              <a:gd name="connsiteX33" fmla="*/ 225373 w 450655"/>
              <a:gd name="connsiteY33" fmla="*/ 343259 h 429140"/>
              <a:gd name="connsiteX34" fmla="*/ 206009 w 450655"/>
              <a:gd name="connsiteY34" fmla="*/ 343259 h 429140"/>
              <a:gd name="connsiteX35" fmla="*/ 186735 w 450655"/>
              <a:gd name="connsiteY35" fmla="*/ 335280 h 429140"/>
              <a:gd name="connsiteX36" fmla="*/ 178756 w 450655"/>
              <a:gd name="connsiteY36" fmla="*/ 316006 h 429140"/>
              <a:gd name="connsiteX37" fmla="*/ 186735 w 450655"/>
              <a:gd name="connsiteY37" fmla="*/ 296642 h 429140"/>
              <a:gd name="connsiteX38" fmla="*/ 206009 w 450655"/>
              <a:gd name="connsiteY38" fmla="*/ 288664 h 429140"/>
              <a:gd name="connsiteX39" fmla="*/ 225373 w 450655"/>
              <a:gd name="connsiteY39" fmla="*/ 288664 h 429140"/>
              <a:gd name="connsiteX40" fmla="*/ 237296 w 450655"/>
              <a:gd name="connsiteY40" fmla="*/ 276741 h 429140"/>
              <a:gd name="connsiteX41" fmla="*/ 237296 w 450655"/>
              <a:gd name="connsiteY41" fmla="*/ 226538 h 429140"/>
              <a:gd name="connsiteX42" fmla="*/ 275665 w 450655"/>
              <a:gd name="connsiteY42" fmla="*/ 226538 h 429140"/>
              <a:gd name="connsiteX43" fmla="*/ 275665 w 450655"/>
              <a:gd name="connsiteY43" fmla="*/ 234069 h 429140"/>
              <a:gd name="connsiteX44" fmla="*/ 290636 w 450655"/>
              <a:gd name="connsiteY44" fmla="*/ 270107 h 429140"/>
              <a:gd name="connsiteX45" fmla="*/ 290725 w 450655"/>
              <a:gd name="connsiteY45" fmla="*/ 270107 h 429140"/>
              <a:gd name="connsiteX46" fmla="*/ 326763 w 450655"/>
              <a:gd name="connsiteY46" fmla="*/ 285078 h 429140"/>
              <a:gd name="connsiteX47" fmla="*/ 362802 w 450655"/>
              <a:gd name="connsiteY47" fmla="*/ 270107 h 429140"/>
              <a:gd name="connsiteX48" fmla="*/ 362802 w 450655"/>
              <a:gd name="connsiteY48" fmla="*/ 270107 h 429140"/>
              <a:gd name="connsiteX49" fmla="*/ 377773 w 450655"/>
              <a:gd name="connsiteY49" fmla="*/ 234069 h 429140"/>
              <a:gd name="connsiteX50" fmla="*/ 377773 w 450655"/>
              <a:gd name="connsiteY50" fmla="*/ 226538 h 429140"/>
              <a:gd name="connsiteX51" fmla="*/ 450656 w 450655"/>
              <a:gd name="connsiteY51" fmla="*/ 226538 h 429140"/>
              <a:gd name="connsiteX52" fmla="*/ 237296 w 450655"/>
              <a:gd name="connsiteY52" fmla="*/ 0 h 429140"/>
              <a:gd name="connsiteX53" fmla="*/ 237296 w 450655"/>
              <a:gd name="connsiteY53" fmla="*/ 62126 h 429140"/>
              <a:gd name="connsiteX54" fmla="*/ 244736 w 450655"/>
              <a:gd name="connsiteY54" fmla="*/ 62126 h 429140"/>
              <a:gd name="connsiteX55" fmla="*/ 280864 w 450655"/>
              <a:gd name="connsiteY55" fmla="*/ 77097 h 429140"/>
              <a:gd name="connsiteX56" fmla="*/ 295835 w 450655"/>
              <a:gd name="connsiteY56" fmla="*/ 113224 h 429140"/>
              <a:gd name="connsiteX57" fmla="*/ 281581 w 450655"/>
              <a:gd name="connsiteY57" fmla="*/ 148635 h 429140"/>
              <a:gd name="connsiteX58" fmla="*/ 280954 w 450655"/>
              <a:gd name="connsiteY58" fmla="*/ 149352 h 429140"/>
              <a:gd name="connsiteX59" fmla="*/ 244826 w 450655"/>
              <a:gd name="connsiteY59" fmla="*/ 164323 h 429140"/>
              <a:gd name="connsiteX60" fmla="*/ 237385 w 450655"/>
              <a:gd name="connsiteY60" fmla="*/ 164323 h 429140"/>
              <a:gd name="connsiteX61" fmla="*/ 237385 w 450655"/>
              <a:gd name="connsiteY61" fmla="*/ 202603 h 429140"/>
              <a:gd name="connsiteX62" fmla="*/ 287677 w 450655"/>
              <a:gd name="connsiteY62" fmla="*/ 202603 h 429140"/>
              <a:gd name="connsiteX63" fmla="*/ 299600 w 450655"/>
              <a:gd name="connsiteY63" fmla="*/ 214526 h 429140"/>
              <a:gd name="connsiteX64" fmla="*/ 299600 w 450655"/>
              <a:gd name="connsiteY64" fmla="*/ 233889 h 429140"/>
              <a:gd name="connsiteX65" fmla="*/ 307489 w 450655"/>
              <a:gd name="connsiteY65" fmla="*/ 253164 h 429140"/>
              <a:gd name="connsiteX66" fmla="*/ 307489 w 450655"/>
              <a:gd name="connsiteY66" fmla="*/ 253164 h 429140"/>
              <a:gd name="connsiteX67" fmla="*/ 326763 w 450655"/>
              <a:gd name="connsiteY67" fmla="*/ 261232 h 429140"/>
              <a:gd name="connsiteX68" fmla="*/ 346037 w 450655"/>
              <a:gd name="connsiteY68" fmla="*/ 253253 h 429140"/>
              <a:gd name="connsiteX69" fmla="*/ 346037 w 450655"/>
              <a:gd name="connsiteY69" fmla="*/ 253253 h 429140"/>
              <a:gd name="connsiteX70" fmla="*/ 354016 w 450655"/>
              <a:gd name="connsiteY70" fmla="*/ 233979 h 429140"/>
              <a:gd name="connsiteX71" fmla="*/ 354016 w 450655"/>
              <a:gd name="connsiteY71" fmla="*/ 214615 h 429140"/>
              <a:gd name="connsiteX72" fmla="*/ 365939 w 450655"/>
              <a:gd name="connsiteY72" fmla="*/ 202692 h 429140"/>
              <a:gd name="connsiteX73" fmla="*/ 450656 w 450655"/>
              <a:gd name="connsiteY73" fmla="*/ 202692 h 429140"/>
              <a:gd name="connsiteX74" fmla="*/ 450656 w 450655"/>
              <a:gd name="connsiteY74" fmla="*/ 43927 h 429140"/>
              <a:gd name="connsiteX75" fmla="*/ 437746 w 450655"/>
              <a:gd name="connsiteY75" fmla="*/ 12999 h 429140"/>
              <a:gd name="connsiteX76" fmla="*/ 406818 w 450655"/>
              <a:gd name="connsiteY76" fmla="*/ 90 h 429140"/>
              <a:gd name="connsiteX77" fmla="*/ 237296 w 450655"/>
              <a:gd name="connsiteY77" fmla="*/ 90 h 429140"/>
              <a:gd name="connsiteX78" fmla="*/ 43927 w 450655"/>
              <a:gd name="connsiteY78" fmla="*/ 0 h 429140"/>
              <a:gd name="connsiteX79" fmla="*/ 213450 w 450655"/>
              <a:gd name="connsiteY79" fmla="*/ 0 h 429140"/>
              <a:gd name="connsiteX80" fmla="*/ 213450 w 450655"/>
              <a:gd name="connsiteY80" fmla="*/ 74049 h 429140"/>
              <a:gd name="connsiteX81" fmla="*/ 225283 w 450655"/>
              <a:gd name="connsiteY81" fmla="*/ 85972 h 429140"/>
              <a:gd name="connsiteX82" fmla="*/ 244647 w 450655"/>
              <a:gd name="connsiteY82" fmla="*/ 85972 h 429140"/>
              <a:gd name="connsiteX83" fmla="*/ 264010 w 450655"/>
              <a:gd name="connsiteY83" fmla="*/ 93950 h 429140"/>
              <a:gd name="connsiteX84" fmla="*/ 271989 w 450655"/>
              <a:gd name="connsiteY84" fmla="*/ 113314 h 429140"/>
              <a:gd name="connsiteX85" fmla="*/ 264548 w 450655"/>
              <a:gd name="connsiteY85" fmla="*/ 132140 h 429140"/>
              <a:gd name="connsiteX86" fmla="*/ 264010 w 450655"/>
              <a:gd name="connsiteY86" fmla="*/ 132588 h 429140"/>
              <a:gd name="connsiteX87" fmla="*/ 244647 w 450655"/>
              <a:gd name="connsiteY87" fmla="*/ 140567 h 429140"/>
              <a:gd name="connsiteX88" fmla="*/ 225283 w 450655"/>
              <a:gd name="connsiteY88" fmla="*/ 140567 h 429140"/>
              <a:gd name="connsiteX89" fmla="*/ 213450 w 450655"/>
              <a:gd name="connsiteY89" fmla="*/ 152490 h 429140"/>
              <a:gd name="connsiteX90" fmla="*/ 213450 w 450655"/>
              <a:gd name="connsiteY90" fmla="*/ 202692 h 429140"/>
              <a:gd name="connsiteX91" fmla="*/ 175081 w 450655"/>
              <a:gd name="connsiteY91" fmla="*/ 202692 h 429140"/>
              <a:gd name="connsiteX92" fmla="*/ 175081 w 450655"/>
              <a:gd name="connsiteY92" fmla="*/ 195162 h 429140"/>
              <a:gd name="connsiteX93" fmla="*/ 160110 w 450655"/>
              <a:gd name="connsiteY93" fmla="*/ 159034 h 429140"/>
              <a:gd name="connsiteX94" fmla="*/ 159392 w 450655"/>
              <a:gd name="connsiteY94" fmla="*/ 158317 h 429140"/>
              <a:gd name="connsiteX95" fmla="*/ 123982 w 450655"/>
              <a:gd name="connsiteY95" fmla="*/ 144063 h 429140"/>
              <a:gd name="connsiteX96" fmla="*/ 87854 w 450655"/>
              <a:gd name="connsiteY96" fmla="*/ 159034 h 429140"/>
              <a:gd name="connsiteX97" fmla="*/ 72883 w 450655"/>
              <a:gd name="connsiteY97" fmla="*/ 195162 h 429140"/>
              <a:gd name="connsiteX98" fmla="*/ 72883 w 450655"/>
              <a:gd name="connsiteY98" fmla="*/ 202692 h 429140"/>
              <a:gd name="connsiteX99" fmla="*/ 0 w 450655"/>
              <a:gd name="connsiteY99" fmla="*/ 202692 h 429140"/>
              <a:gd name="connsiteX100" fmla="*/ 0 w 450655"/>
              <a:gd name="connsiteY100" fmla="*/ 43927 h 429140"/>
              <a:gd name="connsiteX101" fmla="*/ 12819 w 450655"/>
              <a:gd name="connsiteY101" fmla="*/ 12999 h 429140"/>
              <a:gd name="connsiteX102" fmla="*/ 43748 w 450655"/>
              <a:gd name="connsiteY102" fmla="*/ 90 h 429140"/>
              <a:gd name="connsiteX103" fmla="*/ 43748 w 450655"/>
              <a:gd name="connsiteY103" fmla="*/ 90 h 42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450655" h="429140">
                <a:moveTo>
                  <a:pt x="213539" y="429051"/>
                </a:moveTo>
                <a:lnTo>
                  <a:pt x="213539" y="367015"/>
                </a:lnTo>
                <a:lnTo>
                  <a:pt x="206009" y="367015"/>
                </a:lnTo>
                <a:cubicBezTo>
                  <a:pt x="191934" y="367015"/>
                  <a:pt x="179115" y="361278"/>
                  <a:pt x="169881" y="352044"/>
                </a:cubicBezTo>
                <a:cubicBezTo>
                  <a:pt x="160647" y="342811"/>
                  <a:pt x="154910" y="330081"/>
                  <a:pt x="154910" y="315917"/>
                </a:cubicBezTo>
                <a:cubicBezTo>
                  <a:pt x="154910" y="301752"/>
                  <a:pt x="160558" y="289023"/>
                  <a:pt x="169881" y="279699"/>
                </a:cubicBezTo>
                <a:cubicBezTo>
                  <a:pt x="179115" y="270466"/>
                  <a:pt x="191934" y="264728"/>
                  <a:pt x="206009" y="264728"/>
                </a:cubicBezTo>
                <a:lnTo>
                  <a:pt x="213539" y="264728"/>
                </a:lnTo>
                <a:lnTo>
                  <a:pt x="213539" y="226359"/>
                </a:lnTo>
                <a:lnTo>
                  <a:pt x="163247" y="226359"/>
                </a:lnTo>
                <a:cubicBezTo>
                  <a:pt x="156703" y="226359"/>
                  <a:pt x="151324" y="221070"/>
                  <a:pt x="151324" y="214526"/>
                </a:cubicBezTo>
                <a:lnTo>
                  <a:pt x="151324" y="195162"/>
                </a:lnTo>
                <a:cubicBezTo>
                  <a:pt x="151324" y="187632"/>
                  <a:pt x="148276" y="180819"/>
                  <a:pt x="143346" y="175888"/>
                </a:cubicBezTo>
                <a:lnTo>
                  <a:pt x="142897" y="175350"/>
                </a:lnTo>
                <a:cubicBezTo>
                  <a:pt x="138056" y="170688"/>
                  <a:pt x="131423" y="167820"/>
                  <a:pt x="124072" y="167820"/>
                </a:cubicBezTo>
                <a:cubicBezTo>
                  <a:pt x="116720" y="167820"/>
                  <a:pt x="109728" y="170867"/>
                  <a:pt x="104797" y="175798"/>
                </a:cubicBezTo>
                <a:cubicBezTo>
                  <a:pt x="99867" y="180729"/>
                  <a:pt x="96819" y="187542"/>
                  <a:pt x="96819" y="195072"/>
                </a:cubicBezTo>
                <a:lnTo>
                  <a:pt x="96819" y="214436"/>
                </a:lnTo>
                <a:cubicBezTo>
                  <a:pt x="96819" y="220980"/>
                  <a:pt x="91530" y="226270"/>
                  <a:pt x="84985" y="226270"/>
                </a:cubicBezTo>
                <a:lnTo>
                  <a:pt x="269" y="226270"/>
                </a:lnTo>
                <a:lnTo>
                  <a:pt x="269" y="385124"/>
                </a:lnTo>
                <a:cubicBezTo>
                  <a:pt x="269" y="397137"/>
                  <a:pt x="5199" y="408163"/>
                  <a:pt x="13088" y="416052"/>
                </a:cubicBezTo>
                <a:cubicBezTo>
                  <a:pt x="21067" y="424031"/>
                  <a:pt x="32004" y="428962"/>
                  <a:pt x="44017" y="428962"/>
                </a:cubicBezTo>
                <a:lnTo>
                  <a:pt x="44017" y="428962"/>
                </a:lnTo>
                <a:cubicBezTo>
                  <a:pt x="44017" y="428962"/>
                  <a:pt x="213539" y="428962"/>
                  <a:pt x="213539" y="428962"/>
                </a:cubicBezTo>
                <a:lnTo>
                  <a:pt x="213539" y="428962"/>
                </a:lnTo>
                <a:close/>
                <a:moveTo>
                  <a:pt x="450656" y="226449"/>
                </a:moveTo>
                <a:lnTo>
                  <a:pt x="450656" y="385303"/>
                </a:lnTo>
                <a:cubicBezTo>
                  <a:pt x="450656" y="397316"/>
                  <a:pt x="445725" y="408253"/>
                  <a:pt x="437746" y="416232"/>
                </a:cubicBezTo>
                <a:cubicBezTo>
                  <a:pt x="429768" y="424210"/>
                  <a:pt x="418831" y="429141"/>
                  <a:pt x="406818" y="429141"/>
                </a:cubicBezTo>
                <a:lnTo>
                  <a:pt x="406818" y="429141"/>
                </a:lnTo>
                <a:cubicBezTo>
                  <a:pt x="406818" y="429141"/>
                  <a:pt x="237296" y="429141"/>
                  <a:pt x="237296" y="429141"/>
                </a:cubicBezTo>
                <a:lnTo>
                  <a:pt x="237296" y="355182"/>
                </a:lnTo>
                <a:cubicBezTo>
                  <a:pt x="237296" y="348548"/>
                  <a:pt x="231917" y="343259"/>
                  <a:pt x="225373" y="343259"/>
                </a:cubicBezTo>
                <a:lnTo>
                  <a:pt x="206009" y="343259"/>
                </a:lnTo>
                <a:cubicBezTo>
                  <a:pt x="198478" y="343259"/>
                  <a:pt x="191665" y="340211"/>
                  <a:pt x="186735" y="335280"/>
                </a:cubicBezTo>
                <a:cubicBezTo>
                  <a:pt x="181804" y="330350"/>
                  <a:pt x="178756" y="323536"/>
                  <a:pt x="178756" y="316006"/>
                </a:cubicBezTo>
                <a:cubicBezTo>
                  <a:pt x="178756" y="308476"/>
                  <a:pt x="181804" y="301663"/>
                  <a:pt x="186735" y="296642"/>
                </a:cubicBezTo>
                <a:cubicBezTo>
                  <a:pt x="191665" y="291712"/>
                  <a:pt x="198478" y="288664"/>
                  <a:pt x="206009" y="288664"/>
                </a:cubicBezTo>
                <a:lnTo>
                  <a:pt x="225373" y="288664"/>
                </a:lnTo>
                <a:cubicBezTo>
                  <a:pt x="231917" y="288664"/>
                  <a:pt x="237296" y="283285"/>
                  <a:pt x="237296" y="276741"/>
                </a:cubicBezTo>
                <a:lnTo>
                  <a:pt x="237296" y="226538"/>
                </a:lnTo>
                <a:lnTo>
                  <a:pt x="275665" y="226538"/>
                </a:lnTo>
                <a:lnTo>
                  <a:pt x="275665" y="234069"/>
                </a:lnTo>
                <a:cubicBezTo>
                  <a:pt x="275665" y="248054"/>
                  <a:pt x="281402" y="260873"/>
                  <a:pt x="290636" y="270107"/>
                </a:cubicBezTo>
                <a:lnTo>
                  <a:pt x="290725" y="270107"/>
                </a:lnTo>
                <a:cubicBezTo>
                  <a:pt x="299959" y="279430"/>
                  <a:pt x="312689" y="285078"/>
                  <a:pt x="326763" y="285078"/>
                </a:cubicBezTo>
                <a:cubicBezTo>
                  <a:pt x="340838" y="285078"/>
                  <a:pt x="353568" y="279341"/>
                  <a:pt x="362802" y="270107"/>
                </a:cubicBezTo>
                <a:lnTo>
                  <a:pt x="362802" y="270107"/>
                </a:lnTo>
                <a:cubicBezTo>
                  <a:pt x="372035" y="260873"/>
                  <a:pt x="377773" y="248144"/>
                  <a:pt x="377773" y="234069"/>
                </a:cubicBezTo>
                <a:lnTo>
                  <a:pt x="377773" y="226538"/>
                </a:lnTo>
                <a:lnTo>
                  <a:pt x="450656" y="226538"/>
                </a:lnTo>
                <a:close/>
                <a:moveTo>
                  <a:pt x="237296" y="0"/>
                </a:moveTo>
                <a:lnTo>
                  <a:pt x="237296" y="62126"/>
                </a:lnTo>
                <a:lnTo>
                  <a:pt x="244736" y="62126"/>
                </a:lnTo>
                <a:cubicBezTo>
                  <a:pt x="258900" y="62126"/>
                  <a:pt x="271631" y="67863"/>
                  <a:pt x="280864" y="77097"/>
                </a:cubicBezTo>
                <a:cubicBezTo>
                  <a:pt x="290098" y="86330"/>
                  <a:pt x="295835" y="99150"/>
                  <a:pt x="295835" y="113224"/>
                </a:cubicBezTo>
                <a:cubicBezTo>
                  <a:pt x="295835" y="127299"/>
                  <a:pt x="290456" y="139402"/>
                  <a:pt x="281581" y="148635"/>
                </a:cubicBezTo>
                <a:lnTo>
                  <a:pt x="280954" y="149352"/>
                </a:lnTo>
                <a:cubicBezTo>
                  <a:pt x="271631" y="158586"/>
                  <a:pt x="258900" y="164323"/>
                  <a:pt x="244826" y="164323"/>
                </a:cubicBezTo>
                <a:lnTo>
                  <a:pt x="237385" y="164323"/>
                </a:lnTo>
                <a:lnTo>
                  <a:pt x="237385" y="202603"/>
                </a:lnTo>
                <a:lnTo>
                  <a:pt x="287677" y="202603"/>
                </a:lnTo>
                <a:cubicBezTo>
                  <a:pt x="294221" y="202603"/>
                  <a:pt x="299600" y="207892"/>
                  <a:pt x="299600" y="214526"/>
                </a:cubicBezTo>
                <a:lnTo>
                  <a:pt x="299600" y="233889"/>
                </a:lnTo>
                <a:cubicBezTo>
                  <a:pt x="299600" y="241420"/>
                  <a:pt x="302648" y="248233"/>
                  <a:pt x="307489" y="253164"/>
                </a:cubicBezTo>
                <a:lnTo>
                  <a:pt x="307489" y="253164"/>
                </a:lnTo>
                <a:cubicBezTo>
                  <a:pt x="312420" y="258184"/>
                  <a:pt x="319233" y="261232"/>
                  <a:pt x="326763" y="261232"/>
                </a:cubicBezTo>
                <a:cubicBezTo>
                  <a:pt x="334294" y="261232"/>
                  <a:pt x="341107" y="258184"/>
                  <a:pt x="346037" y="253253"/>
                </a:cubicBezTo>
                <a:lnTo>
                  <a:pt x="346037" y="253253"/>
                </a:lnTo>
                <a:cubicBezTo>
                  <a:pt x="350968" y="248233"/>
                  <a:pt x="354016" y="241420"/>
                  <a:pt x="354016" y="233979"/>
                </a:cubicBezTo>
                <a:lnTo>
                  <a:pt x="354016" y="214615"/>
                </a:lnTo>
                <a:cubicBezTo>
                  <a:pt x="354016" y="208071"/>
                  <a:pt x="359395" y="202692"/>
                  <a:pt x="365939" y="202692"/>
                </a:cubicBezTo>
                <a:lnTo>
                  <a:pt x="450656" y="202692"/>
                </a:lnTo>
                <a:lnTo>
                  <a:pt x="450656" y="43927"/>
                </a:lnTo>
                <a:cubicBezTo>
                  <a:pt x="450656" y="31914"/>
                  <a:pt x="445725" y="20978"/>
                  <a:pt x="437746" y="12999"/>
                </a:cubicBezTo>
                <a:cubicBezTo>
                  <a:pt x="429768" y="5020"/>
                  <a:pt x="418831" y="90"/>
                  <a:pt x="406818" y="90"/>
                </a:cubicBezTo>
                <a:lnTo>
                  <a:pt x="237296" y="90"/>
                </a:lnTo>
                <a:close/>
                <a:moveTo>
                  <a:pt x="43927" y="0"/>
                </a:moveTo>
                <a:lnTo>
                  <a:pt x="213450" y="0"/>
                </a:lnTo>
                <a:lnTo>
                  <a:pt x="213450" y="74049"/>
                </a:lnTo>
                <a:cubicBezTo>
                  <a:pt x="213450" y="80593"/>
                  <a:pt x="218739" y="85972"/>
                  <a:pt x="225283" y="85972"/>
                </a:cubicBezTo>
                <a:lnTo>
                  <a:pt x="244647" y="85972"/>
                </a:lnTo>
                <a:cubicBezTo>
                  <a:pt x="252177" y="85972"/>
                  <a:pt x="258990" y="89020"/>
                  <a:pt x="264010" y="93950"/>
                </a:cubicBezTo>
                <a:cubicBezTo>
                  <a:pt x="268941" y="98881"/>
                  <a:pt x="271989" y="105694"/>
                  <a:pt x="271989" y="113314"/>
                </a:cubicBezTo>
                <a:cubicBezTo>
                  <a:pt x="271989" y="120934"/>
                  <a:pt x="269120" y="127209"/>
                  <a:pt x="264548" y="132140"/>
                </a:cubicBezTo>
                <a:lnTo>
                  <a:pt x="264010" y="132588"/>
                </a:lnTo>
                <a:cubicBezTo>
                  <a:pt x="259080" y="137519"/>
                  <a:pt x="252267" y="140567"/>
                  <a:pt x="244647" y="140567"/>
                </a:cubicBezTo>
                <a:lnTo>
                  <a:pt x="225283" y="140567"/>
                </a:lnTo>
                <a:cubicBezTo>
                  <a:pt x="218739" y="140567"/>
                  <a:pt x="213450" y="145856"/>
                  <a:pt x="213450" y="152490"/>
                </a:cubicBezTo>
                <a:lnTo>
                  <a:pt x="213450" y="202692"/>
                </a:lnTo>
                <a:lnTo>
                  <a:pt x="175081" y="202692"/>
                </a:lnTo>
                <a:lnTo>
                  <a:pt x="175081" y="195162"/>
                </a:lnTo>
                <a:cubicBezTo>
                  <a:pt x="175081" y="181087"/>
                  <a:pt x="169343" y="168268"/>
                  <a:pt x="160110" y="159034"/>
                </a:cubicBezTo>
                <a:lnTo>
                  <a:pt x="159392" y="158317"/>
                </a:lnTo>
                <a:cubicBezTo>
                  <a:pt x="150159" y="149532"/>
                  <a:pt x="137698" y="144063"/>
                  <a:pt x="123982" y="144063"/>
                </a:cubicBezTo>
                <a:cubicBezTo>
                  <a:pt x="110266" y="144063"/>
                  <a:pt x="97088" y="149800"/>
                  <a:pt x="87854" y="159034"/>
                </a:cubicBezTo>
                <a:cubicBezTo>
                  <a:pt x="78620" y="168268"/>
                  <a:pt x="72883" y="180997"/>
                  <a:pt x="72883" y="195162"/>
                </a:cubicBezTo>
                <a:lnTo>
                  <a:pt x="72883" y="202692"/>
                </a:lnTo>
                <a:lnTo>
                  <a:pt x="0" y="202692"/>
                </a:lnTo>
                <a:lnTo>
                  <a:pt x="0" y="43927"/>
                </a:lnTo>
                <a:cubicBezTo>
                  <a:pt x="0" y="31914"/>
                  <a:pt x="4930" y="20978"/>
                  <a:pt x="12819" y="12999"/>
                </a:cubicBezTo>
                <a:cubicBezTo>
                  <a:pt x="20798" y="5020"/>
                  <a:pt x="31735" y="90"/>
                  <a:pt x="43748" y="90"/>
                </a:cubicBezTo>
                <a:lnTo>
                  <a:pt x="43748" y="90"/>
                </a:lnTo>
                <a:close/>
              </a:path>
            </a:pathLst>
          </a:custGeom>
          <a:solidFill>
            <a:schemeClr val="bg1"/>
          </a:solidFill>
          <a:ln w="895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401" name="Groupe 400">
            <a:extLst>
              <a:ext uri="{FF2B5EF4-FFF2-40B4-BE49-F238E27FC236}">
                <a16:creationId xmlns:a16="http://schemas.microsoft.com/office/drawing/2014/main" id="{2115271C-1424-6961-E537-2968A07EC99A}"/>
              </a:ext>
            </a:extLst>
          </p:cNvPr>
          <p:cNvGrpSpPr/>
          <p:nvPr/>
        </p:nvGrpSpPr>
        <p:grpSpPr>
          <a:xfrm>
            <a:off x="9648656" y="5177668"/>
            <a:ext cx="471285" cy="435426"/>
            <a:chOff x="9718488" y="5088042"/>
            <a:chExt cx="520271" cy="480685"/>
          </a:xfrm>
        </p:grpSpPr>
        <p:sp>
          <p:nvSpPr>
            <p:cNvPr id="399" name="Forme libre : forme 398">
              <a:extLst>
                <a:ext uri="{FF2B5EF4-FFF2-40B4-BE49-F238E27FC236}">
                  <a16:creationId xmlns:a16="http://schemas.microsoft.com/office/drawing/2014/main" id="{DA2C7947-1A2C-3AED-3D76-4993BB0809C8}"/>
                </a:ext>
              </a:extLst>
            </p:cNvPr>
            <p:cNvSpPr/>
            <p:nvPr/>
          </p:nvSpPr>
          <p:spPr>
            <a:xfrm>
              <a:off x="9903532" y="5088042"/>
              <a:ext cx="335227" cy="480685"/>
            </a:xfrm>
            <a:custGeom>
              <a:avLst/>
              <a:gdLst>
                <a:gd name="connsiteX0" fmla="*/ 173826 w 196685"/>
                <a:gd name="connsiteY0" fmla="*/ 190679 h 282029"/>
                <a:gd name="connsiteX1" fmla="*/ 196686 w 196685"/>
                <a:gd name="connsiteY1" fmla="*/ 167819 h 282029"/>
                <a:gd name="connsiteX2" fmla="*/ 173826 w 196685"/>
                <a:gd name="connsiteY2" fmla="*/ 144959 h 282029"/>
                <a:gd name="connsiteX3" fmla="*/ 163875 w 196685"/>
                <a:gd name="connsiteY3" fmla="*/ 144959 h 282029"/>
                <a:gd name="connsiteX4" fmla="*/ 186735 w 196685"/>
                <a:gd name="connsiteY4" fmla="*/ 122189 h 282029"/>
                <a:gd name="connsiteX5" fmla="*/ 163875 w 196685"/>
                <a:gd name="connsiteY5" fmla="*/ 99329 h 282029"/>
                <a:gd name="connsiteX6" fmla="*/ 82027 w 196685"/>
                <a:gd name="connsiteY6" fmla="*/ 99329 h 282029"/>
                <a:gd name="connsiteX7" fmla="*/ 87137 w 196685"/>
                <a:gd name="connsiteY7" fmla="*/ 59705 h 282029"/>
                <a:gd name="connsiteX8" fmla="*/ 49844 w 196685"/>
                <a:gd name="connsiteY8" fmla="*/ 0 h 282029"/>
                <a:gd name="connsiteX9" fmla="*/ 29763 w 196685"/>
                <a:gd name="connsiteY9" fmla="*/ 6992 h 282029"/>
                <a:gd name="connsiteX10" fmla="*/ 33976 w 196685"/>
                <a:gd name="connsiteY10" fmla="*/ 42403 h 282029"/>
                <a:gd name="connsiteX11" fmla="*/ 30211 w 196685"/>
                <a:gd name="connsiteY11" fmla="*/ 71807 h 282029"/>
                <a:gd name="connsiteX12" fmla="*/ 0 w 196685"/>
                <a:gd name="connsiteY12" fmla="*/ 118603 h 282029"/>
                <a:gd name="connsiteX13" fmla="*/ 0 w 196685"/>
                <a:gd name="connsiteY13" fmla="*/ 276920 h 282029"/>
                <a:gd name="connsiteX14" fmla="*/ 17660 w 196685"/>
                <a:gd name="connsiteY14" fmla="*/ 282030 h 282029"/>
                <a:gd name="connsiteX15" fmla="*/ 154014 w 196685"/>
                <a:gd name="connsiteY15" fmla="*/ 282030 h 282029"/>
                <a:gd name="connsiteX16" fmla="*/ 176873 w 196685"/>
                <a:gd name="connsiteY16" fmla="*/ 259170 h 282029"/>
                <a:gd name="connsiteX17" fmla="*/ 154014 w 196685"/>
                <a:gd name="connsiteY17" fmla="*/ 236310 h 282029"/>
                <a:gd name="connsiteX18" fmla="*/ 173826 w 196685"/>
                <a:gd name="connsiteY18" fmla="*/ 236310 h 282029"/>
                <a:gd name="connsiteX19" fmla="*/ 196686 w 196685"/>
                <a:gd name="connsiteY19" fmla="*/ 213450 h 282029"/>
                <a:gd name="connsiteX20" fmla="*/ 173826 w 196685"/>
                <a:gd name="connsiteY20" fmla="*/ 190590 h 282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6685" h="282029">
                  <a:moveTo>
                    <a:pt x="173826" y="190679"/>
                  </a:moveTo>
                  <a:cubicBezTo>
                    <a:pt x="186466" y="190679"/>
                    <a:pt x="196686" y="180460"/>
                    <a:pt x="196686" y="167819"/>
                  </a:cubicBezTo>
                  <a:cubicBezTo>
                    <a:pt x="196686" y="155179"/>
                    <a:pt x="186466" y="144959"/>
                    <a:pt x="173826" y="144959"/>
                  </a:cubicBezTo>
                  <a:lnTo>
                    <a:pt x="163875" y="144959"/>
                  </a:lnTo>
                  <a:cubicBezTo>
                    <a:pt x="176515" y="144959"/>
                    <a:pt x="186735" y="134740"/>
                    <a:pt x="186735" y="122189"/>
                  </a:cubicBezTo>
                  <a:cubicBezTo>
                    <a:pt x="186735" y="109638"/>
                    <a:pt x="176515" y="99329"/>
                    <a:pt x="163875" y="99329"/>
                  </a:cubicBezTo>
                  <a:lnTo>
                    <a:pt x="82027" y="99329"/>
                  </a:lnTo>
                  <a:cubicBezTo>
                    <a:pt x="82027" y="99329"/>
                    <a:pt x="87137" y="91440"/>
                    <a:pt x="87137" y="59705"/>
                  </a:cubicBezTo>
                  <a:cubicBezTo>
                    <a:pt x="87137" y="27970"/>
                    <a:pt x="66608" y="0"/>
                    <a:pt x="49844" y="0"/>
                  </a:cubicBezTo>
                  <a:cubicBezTo>
                    <a:pt x="33080" y="0"/>
                    <a:pt x="29763" y="6992"/>
                    <a:pt x="29763" y="6992"/>
                  </a:cubicBezTo>
                  <a:cubicBezTo>
                    <a:pt x="29763" y="6992"/>
                    <a:pt x="32542" y="32183"/>
                    <a:pt x="33976" y="42403"/>
                  </a:cubicBezTo>
                  <a:cubicBezTo>
                    <a:pt x="35411" y="52623"/>
                    <a:pt x="33528" y="63829"/>
                    <a:pt x="30211" y="71807"/>
                  </a:cubicBezTo>
                  <a:cubicBezTo>
                    <a:pt x="27611" y="78083"/>
                    <a:pt x="10847" y="102198"/>
                    <a:pt x="0" y="118603"/>
                  </a:cubicBezTo>
                  <a:lnTo>
                    <a:pt x="0" y="276920"/>
                  </a:lnTo>
                  <a:cubicBezTo>
                    <a:pt x="9951" y="281044"/>
                    <a:pt x="17660" y="282030"/>
                    <a:pt x="17660" y="282030"/>
                  </a:cubicBezTo>
                  <a:lnTo>
                    <a:pt x="154014" y="282030"/>
                  </a:lnTo>
                  <a:cubicBezTo>
                    <a:pt x="166654" y="282030"/>
                    <a:pt x="176873" y="271810"/>
                    <a:pt x="176873" y="259170"/>
                  </a:cubicBezTo>
                  <a:cubicBezTo>
                    <a:pt x="176873" y="246529"/>
                    <a:pt x="166654" y="236310"/>
                    <a:pt x="154014" y="236310"/>
                  </a:cubicBezTo>
                  <a:lnTo>
                    <a:pt x="173826" y="236310"/>
                  </a:lnTo>
                  <a:cubicBezTo>
                    <a:pt x="186466" y="236310"/>
                    <a:pt x="196686" y="226090"/>
                    <a:pt x="196686" y="213450"/>
                  </a:cubicBezTo>
                  <a:cubicBezTo>
                    <a:pt x="196686" y="200809"/>
                    <a:pt x="186466" y="190590"/>
                    <a:pt x="173826" y="190590"/>
                  </a:cubicBezTo>
                  <a:close/>
                </a:path>
              </a:pathLst>
            </a:custGeom>
            <a:solidFill>
              <a:schemeClr val="bg1"/>
            </a:solidFill>
            <a:ln w="8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00" name="Forme libre : forme 399">
              <a:extLst>
                <a:ext uri="{FF2B5EF4-FFF2-40B4-BE49-F238E27FC236}">
                  <a16:creationId xmlns:a16="http://schemas.microsoft.com/office/drawing/2014/main" id="{D2B4400E-1CB1-BE4F-FADC-DB01499313E1}"/>
                </a:ext>
              </a:extLst>
            </p:cNvPr>
            <p:cNvSpPr/>
            <p:nvPr/>
          </p:nvSpPr>
          <p:spPr>
            <a:xfrm>
              <a:off x="9718488" y="5304550"/>
              <a:ext cx="154473" cy="264177"/>
            </a:xfrm>
            <a:custGeom>
              <a:avLst/>
              <a:gdLst>
                <a:gd name="connsiteX0" fmla="*/ 84268 w 90633"/>
                <a:gd name="connsiteY0" fmla="*/ 0 h 154999"/>
                <a:gd name="connsiteX1" fmla="*/ 32183 w 90633"/>
                <a:gd name="connsiteY1" fmla="*/ 0 h 154999"/>
                <a:gd name="connsiteX2" fmla="*/ 0 w 90633"/>
                <a:gd name="connsiteY2" fmla="*/ 32183 h 154999"/>
                <a:gd name="connsiteX3" fmla="*/ 0 w 90633"/>
                <a:gd name="connsiteY3" fmla="*/ 122906 h 154999"/>
                <a:gd name="connsiteX4" fmla="*/ 32183 w 90633"/>
                <a:gd name="connsiteY4" fmla="*/ 155000 h 154999"/>
                <a:gd name="connsiteX5" fmla="*/ 84268 w 90633"/>
                <a:gd name="connsiteY5" fmla="*/ 155000 h 154999"/>
                <a:gd name="connsiteX6" fmla="*/ 90633 w 90633"/>
                <a:gd name="connsiteY6" fmla="*/ 152131 h 154999"/>
                <a:gd name="connsiteX7" fmla="*/ 90633 w 90633"/>
                <a:gd name="connsiteY7" fmla="*/ 2689 h 154999"/>
                <a:gd name="connsiteX8" fmla="*/ 84268 w 90633"/>
                <a:gd name="connsiteY8" fmla="*/ 0 h 154999"/>
                <a:gd name="connsiteX9" fmla="*/ 46617 w 90633"/>
                <a:gd name="connsiteY9" fmla="*/ 61229 h 154999"/>
                <a:gd name="connsiteX10" fmla="*/ 33976 w 90633"/>
                <a:gd name="connsiteY10" fmla="*/ 48499 h 154999"/>
                <a:gd name="connsiteX11" fmla="*/ 46617 w 90633"/>
                <a:gd name="connsiteY11" fmla="*/ 35859 h 154999"/>
                <a:gd name="connsiteX12" fmla="*/ 59257 w 90633"/>
                <a:gd name="connsiteY12" fmla="*/ 48499 h 154999"/>
                <a:gd name="connsiteX13" fmla="*/ 46617 w 90633"/>
                <a:gd name="connsiteY13" fmla="*/ 61229 h 15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0633" h="154999">
                  <a:moveTo>
                    <a:pt x="84268" y="0"/>
                  </a:moveTo>
                  <a:lnTo>
                    <a:pt x="32183" y="0"/>
                  </a:lnTo>
                  <a:cubicBezTo>
                    <a:pt x="14433" y="0"/>
                    <a:pt x="0" y="14433"/>
                    <a:pt x="0" y="32183"/>
                  </a:cubicBezTo>
                  <a:lnTo>
                    <a:pt x="0" y="122906"/>
                  </a:lnTo>
                  <a:cubicBezTo>
                    <a:pt x="0" y="140656"/>
                    <a:pt x="14433" y="155000"/>
                    <a:pt x="32183" y="155000"/>
                  </a:cubicBezTo>
                  <a:lnTo>
                    <a:pt x="84268" y="155000"/>
                  </a:lnTo>
                  <a:cubicBezTo>
                    <a:pt x="86868" y="155000"/>
                    <a:pt x="89019" y="153834"/>
                    <a:pt x="90633" y="152131"/>
                  </a:cubicBezTo>
                  <a:lnTo>
                    <a:pt x="90633" y="2689"/>
                  </a:lnTo>
                  <a:cubicBezTo>
                    <a:pt x="89019" y="1076"/>
                    <a:pt x="86778" y="0"/>
                    <a:pt x="84268" y="0"/>
                  </a:cubicBezTo>
                  <a:close/>
                  <a:moveTo>
                    <a:pt x="46617" y="61229"/>
                  </a:moveTo>
                  <a:cubicBezTo>
                    <a:pt x="39624" y="61229"/>
                    <a:pt x="33976" y="55581"/>
                    <a:pt x="33976" y="48499"/>
                  </a:cubicBezTo>
                  <a:cubicBezTo>
                    <a:pt x="33976" y="41417"/>
                    <a:pt x="39624" y="35859"/>
                    <a:pt x="46617" y="35859"/>
                  </a:cubicBezTo>
                  <a:cubicBezTo>
                    <a:pt x="53609" y="35859"/>
                    <a:pt x="59257" y="41507"/>
                    <a:pt x="59257" y="48499"/>
                  </a:cubicBezTo>
                  <a:cubicBezTo>
                    <a:pt x="59257" y="55492"/>
                    <a:pt x="53609" y="61229"/>
                    <a:pt x="46617" y="61229"/>
                  </a:cubicBezTo>
                  <a:close/>
                </a:path>
              </a:pathLst>
            </a:custGeom>
            <a:solidFill>
              <a:schemeClr val="bg1"/>
            </a:solidFill>
            <a:ln w="8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402" name="Forme libre : forme 401">
            <a:extLst>
              <a:ext uri="{FF2B5EF4-FFF2-40B4-BE49-F238E27FC236}">
                <a16:creationId xmlns:a16="http://schemas.microsoft.com/office/drawing/2014/main" id="{6E3E84F6-BA79-3AB4-EBEF-0CA798D1927F}"/>
              </a:ext>
            </a:extLst>
          </p:cNvPr>
          <p:cNvSpPr/>
          <p:nvPr/>
        </p:nvSpPr>
        <p:spPr>
          <a:xfrm>
            <a:off x="10744309" y="5182512"/>
            <a:ext cx="444721" cy="425737"/>
          </a:xfrm>
          <a:custGeom>
            <a:avLst/>
            <a:gdLst>
              <a:gd name="connsiteX0" fmla="*/ 332783 w 334123"/>
              <a:gd name="connsiteY0" fmla="*/ 120217 h 319860"/>
              <a:gd name="connsiteX1" fmla="*/ 313150 w 334123"/>
              <a:gd name="connsiteY1" fmla="*/ 102556 h 319860"/>
              <a:gd name="connsiteX2" fmla="*/ 231302 w 334123"/>
              <a:gd name="connsiteY2" fmla="*/ 85523 h 319860"/>
              <a:gd name="connsiteX3" fmla="*/ 189796 w 334123"/>
              <a:gd name="connsiteY3" fmla="*/ 12909 h 319860"/>
              <a:gd name="connsiteX4" fmla="*/ 167025 w 334123"/>
              <a:gd name="connsiteY4" fmla="*/ 0 h 319860"/>
              <a:gd name="connsiteX5" fmla="*/ 144255 w 334123"/>
              <a:gd name="connsiteY5" fmla="*/ 12909 h 319860"/>
              <a:gd name="connsiteX6" fmla="*/ 102748 w 334123"/>
              <a:gd name="connsiteY6" fmla="*/ 85523 h 319860"/>
              <a:gd name="connsiteX7" fmla="*/ 20900 w 334123"/>
              <a:gd name="connsiteY7" fmla="*/ 102556 h 319860"/>
              <a:gd name="connsiteX8" fmla="*/ 1268 w 334123"/>
              <a:gd name="connsiteY8" fmla="*/ 120127 h 319860"/>
              <a:gd name="connsiteX9" fmla="*/ 6826 w 334123"/>
              <a:gd name="connsiteY9" fmla="*/ 145856 h 319860"/>
              <a:gd name="connsiteX10" fmla="*/ 63124 w 334123"/>
              <a:gd name="connsiteY10" fmla="*/ 207712 h 319860"/>
              <a:gd name="connsiteX11" fmla="*/ 53980 w 334123"/>
              <a:gd name="connsiteY11" fmla="*/ 290815 h 319860"/>
              <a:gd name="connsiteX12" fmla="*/ 64558 w 334123"/>
              <a:gd name="connsiteY12" fmla="*/ 314840 h 319860"/>
              <a:gd name="connsiteX13" fmla="*/ 79978 w 334123"/>
              <a:gd name="connsiteY13" fmla="*/ 319861 h 319860"/>
              <a:gd name="connsiteX14" fmla="*/ 79978 w 334123"/>
              <a:gd name="connsiteY14" fmla="*/ 319861 h 319860"/>
              <a:gd name="connsiteX15" fmla="*/ 90736 w 334123"/>
              <a:gd name="connsiteY15" fmla="*/ 317530 h 319860"/>
              <a:gd name="connsiteX16" fmla="*/ 139593 w 334123"/>
              <a:gd name="connsiteY16" fmla="*/ 295477 h 319860"/>
              <a:gd name="connsiteX17" fmla="*/ 208801 w 334123"/>
              <a:gd name="connsiteY17" fmla="*/ 264280 h 319860"/>
              <a:gd name="connsiteX18" fmla="*/ 220634 w 334123"/>
              <a:gd name="connsiteY18" fmla="*/ 268762 h 319860"/>
              <a:gd name="connsiteX19" fmla="*/ 216152 w 334123"/>
              <a:gd name="connsiteY19" fmla="*/ 280595 h 319860"/>
              <a:gd name="connsiteX20" fmla="*/ 188810 w 334123"/>
              <a:gd name="connsiteY20" fmla="*/ 292967 h 319860"/>
              <a:gd name="connsiteX21" fmla="*/ 243225 w 334123"/>
              <a:gd name="connsiteY21" fmla="*/ 317530 h 319860"/>
              <a:gd name="connsiteX22" fmla="*/ 269492 w 334123"/>
              <a:gd name="connsiteY22" fmla="*/ 314840 h 319860"/>
              <a:gd name="connsiteX23" fmla="*/ 280160 w 334123"/>
              <a:gd name="connsiteY23" fmla="*/ 290725 h 319860"/>
              <a:gd name="connsiteX24" fmla="*/ 271016 w 334123"/>
              <a:gd name="connsiteY24" fmla="*/ 207623 h 319860"/>
              <a:gd name="connsiteX25" fmla="*/ 327314 w 334123"/>
              <a:gd name="connsiteY25" fmla="*/ 145766 h 319860"/>
              <a:gd name="connsiteX26" fmla="*/ 332872 w 334123"/>
              <a:gd name="connsiteY26" fmla="*/ 120038 h 319860"/>
              <a:gd name="connsiteX27" fmla="*/ 79978 w 334123"/>
              <a:gd name="connsiteY27" fmla="*/ 311075 h 319860"/>
              <a:gd name="connsiteX28" fmla="*/ 79978 w 334123"/>
              <a:gd name="connsiteY28" fmla="*/ 311075 h 319860"/>
              <a:gd name="connsiteX29" fmla="*/ 79978 w 334123"/>
              <a:gd name="connsiteY29" fmla="*/ 311075 h 31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34123" h="319860">
                <a:moveTo>
                  <a:pt x="332783" y="120217"/>
                </a:moveTo>
                <a:cubicBezTo>
                  <a:pt x="329914" y="111252"/>
                  <a:pt x="322384" y="104529"/>
                  <a:pt x="313150" y="102556"/>
                </a:cubicBezTo>
                <a:lnTo>
                  <a:pt x="231302" y="85523"/>
                </a:lnTo>
                <a:lnTo>
                  <a:pt x="189796" y="12909"/>
                </a:lnTo>
                <a:cubicBezTo>
                  <a:pt x="185224" y="4931"/>
                  <a:pt x="176528" y="0"/>
                  <a:pt x="167025" y="0"/>
                </a:cubicBezTo>
                <a:cubicBezTo>
                  <a:pt x="157522" y="0"/>
                  <a:pt x="148827" y="4931"/>
                  <a:pt x="144255" y="12909"/>
                </a:cubicBezTo>
                <a:lnTo>
                  <a:pt x="102748" y="85523"/>
                </a:lnTo>
                <a:lnTo>
                  <a:pt x="20900" y="102556"/>
                </a:lnTo>
                <a:cubicBezTo>
                  <a:pt x="11667" y="104439"/>
                  <a:pt x="4226" y="111162"/>
                  <a:pt x="1268" y="120127"/>
                </a:cubicBezTo>
                <a:cubicBezTo>
                  <a:pt x="-1601" y="129002"/>
                  <a:pt x="461" y="138863"/>
                  <a:pt x="6826" y="145856"/>
                </a:cubicBezTo>
                <a:lnTo>
                  <a:pt x="63124" y="207712"/>
                </a:lnTo>
                <a:lnTo>
                  <a:pt x="53980" y="290815"/>
                </a:lnTo>
                <a:cubicBezTo>
                  <a:pt x="52994" y="300138"/>
                  <a:pt x="57028" y="309372"/>
                  <a:pt x="64558" y="314840"/>
                </a:cubicBezTo>
                <a:cubicBezTo>
                  <a:pt x="69041" y="318158"/>
                  <a:pt x="74420" y="319861"/>
                  <a:pt x="79978" y="319861"/>
                </a:cubicBezTo>
                <a:lnTo>
                  <a:pt x="79978" y="319861"/>
                </a:lnTo>
                <a:cubicBezTo>
                  <a:pt x="83743" y="319861"/>
                  <a:pt x="87329" y="319054"/>
                  <a:pt x="90736" y="317530"/>
                </a:cubicBezTo>
                <a:lnTo>
                  <a:pt x="139593" y="295477"/>
                </a:lnTo>
                <a:lnTo>
                  <a:pt x="208801" y="264280"/>
                </a:lnTo>
                <a:cubicBezTo>
                  <a:pt x="213373" y="262218"/>
                  <a:pt x="218662" y="264280"/>
                  <a:pt x="220634" y="268762"/>
                </a:cubicBezTo>
                <a:cubicBezTo>
                  <a:pt x="222696" y="273244"/>
                  <a:pt x="220634" y="278623"/>
                  <a:pt x="216152" y="280595"/>
                </a:cubicBezTo>
                <a:lnTo>
                  <a:pt x="188810" y="292967"/>
                </a:lnTo>
                <a:lnTo>
                  <a:pt x="243225" y="317530"/>
                </a:lnTo>
                <a:cubicBezTo>
                  <a:pt x="251652" y="321295"/>
                  <a:pt x="262051" y="320219"/>
                  <a:pt x="269492" y="314840"/>
                </a:cubicBezTo>
                <a:cubicBezTo>
                  <a:pt x="277112" y="309282"/>
                  <a:pt x="281146" y="300049"/>
                  <a:pt x="280160" y="290725"/>
                </a:cubicBezTo>
                <a:lnTo>
                  <a:pt x="271016" y="207623"/>
                </a:lnTo>
                <a:lnTo>
                  <a:pt x="327314" y="145766"/>
                </a:lnTo>
                <a:cubicBezTo>
                  <a:pt x="333589" y="138774"/>
                  <a:pt x="335741" y="128913"/>
                  <a:pt x="332872" y="120038"/>
                </a:cubicBezTo>
                <a:close/>
                <a:moveTo>
                  <a:pt x="79978" y="311075"/>
                </a:moveTo>
                <a:lnTo>
                  <a:pt x="79978" y="311075"/>
                </a:lnTo>
                <a:cubicBezTo>
                  <a:pt x="79978" y="311075"/>
                  <a:pt x="79978" y="311075"/>
                  <a:pt x="79978" y="311075"/>
                </a:cubicBezTo>
                <a:close/>
              </a:path>
            </a:pathLst>
          </a:custGeom>
          <a:solidFill>
            <a:schemeClr val="bg1"/>
          </a:solidFill>
          <a:ln w="895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403" name="Graphique 133">
            <a:extLst>
              <a:ext uri="{FF2B5EF4-FFF2-40B4-BE49-F238E27FC236}">
                <a16:creationId xmlns:a16="http://schemas.microsoft.com/office/drawing/2014/main" id="{274EC497-93C7-4684-22F1-4229E8E0C113}"/>
              </a:ext>
            </a:extLst>
          </p:cNvPr>
          <p:cNvGrpSpPr/>
          <p:nvPr/>
        </p:nvGrpSpPr>
        <p:grpSpPr>
          <a:xfrm>
            <a:off x="9580687" y="4002474"/>
            <a:ext cx="607222" cy="607243"/>
            <a:chOff x="3913909" y="2463139"/>
            <a:chExt cx="1780610" cy="1780672"/>
          </a:xfrm>
          <a:solidFill>
            <a:schemeClr val="bg1"/>
          </a:solidFill>
        </p:grpSpPr>
        <p:sp>
          <p:nvSpPr>
            <p:cNvPr id="404" name="Forme libre : forme 403">
              <a:extLst>
                <a:ext uri="{FF2B5EF4-FFF2-40B4-BE49-F238E27FC236}">
                  <a16:creationId xmlns:a16="http://schemas.microsoft.com/office/drawing/2014/main" id="{2DD48E6C-62A6-32B0-6E34-005174C68DE6}"/>
                </a:ext>
              </a:extLst>
            </p:cNvPr>
            <p:cNvSpPr/>
            <p:nvPr/>
          </p:nvSpPr>
          <p:spPr>
            <a:xfrm>
              <a:off x="4596499" y="4095417"/>
              <a:ext cx="415492" cy="148394"/>
            </a:xfrm>
            <a:custGeom>
              <a:avLst/>
              <a:gdLst>
                <a:gd name="connsiteX0" fmla="*/ 326419 w 415492"/>
                <a:gd name="connsiteY0" fmla="*/ 148394 h 148394"/>
                <a:gd name="connsiteX1" fmla="*/ 89012 w 415492"/>
                <a:gd name="connsiteY1" fmla="*/ 148394 h 148394"/>
                <a:gd name="connsiteX2" fmla="*/ 0 w 415492"/>
                <a:gd name="connsiteY2" fmla="*/ 59382 h 148394"/>
                <a:gd name="connsiteX3" fmla="*/ 0 w 415492"/>
                <a:gd name="connsiteY3" fmla="*/ 0 h 148394"/>
                <a:gd name="connsiteX4" fmla="*/ 415492 w 415492"/>
                <a:gd name="connsiteY4" fmla="*/ 0 h 148394"/>
                <a:gd name="connsiteX5" fmla="*/ 415492 w 415492"/>
                <a:gd name="connsiteY5" fmla="*/ 59382 h 148394"/>
                <a:gd name="connsiteX6" fmla="*/ 326480 w 415492"/>
                <a:gd name="connsiteY6" fmla="*/ 148394 h 148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492" h="148394">
                  <a:moveTo>
                    <a:pt x="326419" y="148394"/>
                  </a:moveTo>
                  <a:lnTo>
                    <a:pt x="89012" y="148394"/>
                  </a:lnTo>
                  <a:cubicBezTo>
                    <a:pt x="39815" y="148394"/>
                    <a:pt x="0" y="108518"/>
                    <a:pt x="0" y="59382"/>
                  </a:cubicBezTo>
                  <a:lnTo>
                    <a:pt x="0" y="0"/>
                  </a:lnTo>
                  <a:lnTo>
                    <a:pt x="415492" y="0"/>
                  </a:lnTo>
                  <a:lnTo>
                    <a:pt x="415492" y="59382"/>
                  </a:lnTo>
                  <a:cubicBezTo>
                    <a:pt x="415492" y="108580"/>
                    <a:pt x="375616" y="148394"/>
                    <a:pt x="326480" y="148394"/>
                  </a:cubicBez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05" name="Forme libre : forme 404">
              <a:extLst>
                <a:ext uri="{FF2B5EF4-FFF2-40B4-BE49-F238E27FC236}">
                  <a16:creationId xmlns:a16="http://schemas.microsoft.com/office/drawing/2014/main" id="{1ABFECCA-CD92-9597-DD09-B2EE266C8961}"/>
                </a:ext>
              </a:extLst>
            </p:cNvPr>
            <p:cNvSpPr/>
            <p:nvPr/>
          </p:nvSpPr>
          <p:spPr>
            <a:xfrm>
              <a:off x="4270018" y="2819310"/>
              <a:ext cx="1068452" cy="1157403"/>
            </a:xfrm>
            <a:custGeom>
              <a:avLst/>
              <a:gdLst>
                <a:gd name="connsiteX0" fmla="*/ 534196 w 1068452"/>
                <a:gd name="connsiteY0" fmla="*/ 0 h 1157403"/>
                <a:gd name="connsiteX1" fmla="*/ 0 w 1068452"/>
                <a:gd name="connsiteY1" fmla="*/ 534196 h 1157403"/>
                <a:gd name="connsiteX2" fmla="*/ 89753 w 1068452"/>
                <a:gd name="connsiteY2" fmla="*/ 830614 h 1157403"/>
                <a:gd name="connsiteX3" fmla="*/ 326480 w 1068452"/>
                <a:gd name="connsiteY3" fmla="*/ 1157403 h 1157403"/>
                <a:gd name="connsiteX4" fmla="*/ 741973 w 1068452"/>
                <a:gd name="connsiteY4" fmla="*/ 1157403 h 1157403"/>
                <a:gd name="connsiteX5" fmla="*/ 978700 w 1068452"/>
                <a:gd name="connsiteY5" fmla="*/ 830614 h 1157403"/>
                <a:gd name="connsiteX6" fmla="*/ 1068453 w 1068452"/>
                <a:gd name="connsiteY6" fmla="*/ 534196 h 1157403"/>
                <a:gd name="connsiteX7" fmla="*/ 534257 w 1068452"/>
                <a:gd name="connsiteY7" fmla="*/ 0 h 1157403"/>
                <a:gd name="connsiteX8" fmla="*/ 311357 w 1068452"/>
                <a:gd name="connsiteY8" fmla="*/ 336357 h 1157403"/>
                <a:gd name="connsiteX9" fmla="*/ 237468 w 1068452"/>
                <a:gd name="connsiteY9" fmla="*/ 534196 h 1157403"/>
                <a:gd name="connsiteX10" fmla="*/ 178086 w 1068452"/>
                <a:gd name="connsiteY10" fmla="*/ 593578 h 1157403"/>
                <a:gd name="connsiteX11" fmla="*/ 118703 w 1068452"/>
                <a:gd name="connsiteY11" fmla="*/ 534196 h 1157403"/>
                <a:gd name="connsiteX12" fmla="*/ 222839 w 1068452"/>
                <a:gd name="connsiteY12" fmla="*/ 257221 h 1157403"/>
                <a:gd name="connsiteX13" fmla="*/ 267036 w 1068452"/>
                <a:gd name="connsiteY13" fmla="*/ 237468 h 1157403"/>
                <a:gd name="connsiteX14" fmla="*/ 326419 w 1068452"/>
                <a:gd name="connsiteY14" fmla="*/ 296851 h 1157403"/>
                <a:gd name="connsiteX15" fmla="*/ 311295 w 1068452"/>
                <a:gd name="connsiteY15" fmla="*/ 336419 h 1157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8452" h="1157403">
                  <a:moveTo>
                    <a:pt x="534196" y="0"/>
                  </a:moveTo>
                  <a:cubicBezTo>
                    <a:pt x="239197" y="0"/>
                    <a:pt x="0" y="239135"/>
                    <a:pt x="0" y="534196"/>
                  </a:cubicBezTo>
                  <a:cubicBezTo>
                    <a:pt x="0" y="643886"/>
                    <a:pt x="33025" y="745800"/>
                    <a:pt x="89753" y="830614"/>
                  </a:cubicBezTo>
                  <a:lnTo>
                    <a:pt x="326480" y="1157403"/>
                  </a:lnTo>
                  <a:lnTo>
                    <a:pt x="741973" y="1157403"/>
                  </a:lnTo>
                  <a:lnTo>
                    <a:pt x="978700" y="830614"/>
                  </a:lnTo>
                  <a:cubicBezTo>
                    <a:pt x="1035367" y="745800"/>
                    <a:pt x="1068453" y="643886"/>
                    <a:pt x="1068453" y="534196"/>
                  </a:cubicBezTo>
                  <a:cubicBezTo>
                    <a:pt x="1068453" y="239197"/>
                    <a:pt x="829256" y="0"/>
                    <a:pt x="534257" y="0"/>
                  </a:cubicBezTo>
                  <a:close/>
                  <a:moveTo>
                    <a:pt x="311357" y="336357"/>
                  </a:moveTo>
                  <a:cubicBezTo>
                    <a:pt x="263703" y="389567"/>
                    <a:pt x="237468" y="459813"/>
                    <a:pt x="237468" y="534196"/>
                  </a:cubicBezTo>
                  <a:cubicBezTo>
                    <a:pt x="237468" y="566973"/>
                    <a:pt x="210863" y="593578"/>
                    <a:pt x="178086" y="593578"/>
                  </a:cubicBezTo>
                  <a:cubicBezTo>
                    <a:pt x="145308" y="593578"/>
                    <a:pt x="118703" y="566973"/>
                    <a:pt x="118703" y="534196"/>
                  </a:cubicBezTo>
                  <a:cubicBezTo>
                    <a:pt x="118703" y="430554"/>
                    <a:pt x="155740" y="332159"/>
                    <a:pt x="222839" y="257221"/>
                  </a:cubicBezTo>
                  <a:cubicBezTo>
                    <a:pt x="233703" y="245061"/>
                    <a:pt x="249505" y="237468"/>
                    <a:pt x="267036" y="237468"/>
                  </a:cubicBezTo>
                  <a:cubicBezTo>
                    <a:pt x="299814" y="237468"/>
                    <a:pt x="326419" y="264011"/>
                    <a:pt x="326419" y="296851"/>
                  </a:cubicBezTo>
                  <a:cubicBezTo>
                    <a:pt x="326419" y="312036"/>
                    <a:pt x="320678" y="325925"/>
                    <a:pt x="311295" y="336419"/>
                  </a:cubicBez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06" name="Forme libre : forme 405">
              <a:extLst>
                <a:ext uri="{FF2B5EF4-FFF2-40B4-BE49-F238E27FC236}">
                  <a16:creationId xmlns:a16="http://schemas.microsoft.com/office/drawing/2014/main" id="{EC09FD61-9870-1945-5C6E-24F2623D4685}"/>
                </a:ext>
              </a:extLst>
            </p:cNvPr>
            <p:cNvSpPr/>
            <p:nvPr/>
          </p:nvSpPr>
          <p:spPr>
            <a:xfrm>
              <a:off x="4744831" y="2463139"/>
              <a:ext cx="118765" cy="237468"/>
            </a:xfrm>
            <a:custGeom>
              <a:avLst/>
              <a:gdLst>
                <a:gd name="connsiteX0" fmla="*/ 59382 w 118765"/>
                <a:gd name="connsiteY0" fmla="*/ 237468 h 237468"/>
                <a:gd name="connsiteX1" fmla="*/ 0 w 118765"/>
                <a:gd name="connsiteY1" fmla="*/ 178086 h 237468"/>
                <a:gd name="connsiteX2" fmla="*/ 0 w 118765"/>
                <a:gd name="connsiteY2" fmla="*/ 59382 h 237468"/>
                <a:gd name="connsiteX3" fmla="*/ 59382 w 118765"/>
                <a:gd name="connsiteY3" fmla="*/ 0 h 237468"/>
                <a:gd name="connsiteX4" fmla="*/ 118765 w 118765"/>
                <a:gd name="connsiteY4" fmla="*/ 59382 h 237468"/>
                <a:gd name="connsiteX5" fmla="*/ 118765 w 118765"/>
                <a:gd name="connsiteY5" fmla="*/ 178086 h 237468"/>
                <a:gd name="connsiteX6" fmla="*/ 59382 w 118765"/>
                <a:gd name="connsiteY6" fmla="*/ 237468 h 237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765" h="237468">
                  <a:moveTo>
                    <a:pt x="59382" y="237468"/>
                  </a:moveTo>
                  <a:cubicBezTo>
                    <a:pt x="26605" y="237468"/>
                    <a:pt x="0" y="210863"/>
                    <a:pt x="0" y="178086"/>
                  </a:cubicBezTo>
                  <a:lnTo>
                    <a:pt x="0" y="59382"/>
                  </a:lnTo>
                  <a:cubicBezTo>
                    <a:pt x="0" y="26605"/>
                    <a:pt x="26605" y="0"/>
                    <a:pt x="59382" y="0"/>
                  </a:cubicBezTo>
                  <a:cubicBezTo>
                    <a:pt x="92160" y="0"/>
                    <a:pt x="118765" y="26605"/>
                    <a:pt x="118765" y="59382"/>
                  </a:cubicBezTo>
                  <a:lnTo>
                    <a:pt x="118765" y="178086"/>
                  </a:lnTo>
                  <a:cubicBezTo>
                    <a:pt x="118765" y="210863"/>
                    <a:pt x="92160" y="237468"/>
                    <a:pt x="59382" y="237468"/>
                  </a:cubicBez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07" name="Forme libre : forme 406">
              <a:extLst>
                <a:ext uri="{FF2B5EF4-FFF2-40B4-BE49-F238E27FC236}">
                  <a16:creationId xmlns:a16="http://schemas.microsoft.com/office/drawing/2014/main" id="{E50D339F-A567-4AC2-3B9E-98256E81F664}"/>
                </a:ext>
              </a:extLst>
            </p:cNvPr>
            <p:cNvSpPr/>
            <p:nvPr/>
          </p:nvSpPr>
          <p:spPr>
            <a:xfrm>
              <a:off x="4151315" y="2670916"/>
              <a:ext cx="207777" cy="207777"/>
            </a:xfrm>
            <a:custGeom>
              <a:avLst/>
              <a:gdLst>
                <a:gd name="connsiteX0" fmla="*/ 207777 w 207777"/>
                <a:gd name="connsiteY0" fmla="*/ 148395 h 207777"/>
                <a:gd name="connsiteX1" fmla="*/ 148395 w 207777"/>
                <a:gd name="connsiteY1" fmla="*/ 207777 h 207777"/>
                <a:gd name="connsiteX2" fmla="*/ 106419 w 207777"/>
                <a:gd name="connsiteY2" fmla="*/ 190370 h 207777"/>
                <a:gd name="connsiteX3" fmla="*/ 17407 w 207777"/>
                <a:gd name="connsiteY3" fmla="*/ 101358 h 207777"/>
                <a:gd name="connsiteX4" fmla="*/ 0 w 207777"/>
                <a:gd name="connsiteY4" fmla="*/ 59382 h 207777"/>
                <a:gd name="connsiteX5" fmla="*/ 59383 w 207777"/>
                <a:gd name="connsiteY5" fmla="*/ 0 h 207777"/>
                <a:gd name="connsiteX6" fmla="*/ 101358 w 207777"/>
                <a:gd name="connsiteY6" fmla="*/ 17407 h 207777"/>
                <a:gd name="connsiteX7" fmla="*/ 190370 w 207777"/>
                <a:gd name="connsiteY7" fmla="*/ 106419 h 207777"/>
                <a:gd name="connsiteX8" fmla="*/ 207777 w 207777"/>
                <a:gd name="connsiteY8" fmla="*/ 148395 h 2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777" h="207777">
                  <a:moveTo>
                    <a:pt x="207777" y="148395"/>
                  </a:moveTo>
                  <a:cubicBezTo>
                    <a:pt x="207777" y="181172"/>
                    <a:pt x="181172" y="207777"/>
                    <a:pt x="148395" y="207777"/>
                  </a:cubicBezTo>
                  <a:cubicBezTo>
                    <a:pt x="132037" y="207777"/>
                    <a:pt x="117160" y="201110"/>
                    <a:pt x="106419" y="190370"/>
                  </a:cubicBezTo>
                  <a:lnTo>
                    <a:pt x="17407" y="101358"/>
                  </a:lnTo>
                  <a:cubicBezTo>
                    <a:pt x="6667" y="90617"/>
                    <a:pt x="0" y="75802"/>
                    <a:pt x="0" y="59382"/>
                  </a:cubicBezTo>
                  <a:cubicBezTo>
                    <a:pt x="0" y="26605"/>
                    <a:pt x="26605" y="0"/>
                    <a:pt x="59383" y="0"/>
                  </a:cubicBezTo>
                  <a:cubicBezTo>
                    <a:pt x="75740" y="0"/>
                    <a:pt x="90617" y="6667"/>
                    <a:pt x="101358" y="17407"/>
                  </a:cubicBezTo>
                  <a:lnTo>
                    <a:pt x="190370" y="106419"/>
                  </a:lnTo>
                  <a:cubicBezTo>
                    <a:pt x="201110" y="117160"/>
                    <a:pt x="207777" y="131975"/>
                    <a:pt x="207777" y="148395"/>
                  </a:cubicBez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08" name="Forme libre : forme 407">
              <a:extLst>
                <a:ext uri="{FF2B5EF4-FFF2-40B4-BE49-F238E27FC236}">
                  <a16:creationId xmlns:a16="http://schemas.microsoft.com/office/drawing/2014/main" id="{04FAE3C6-4737-FBA6-4840-B10A258ADD43}"/>
                </a:ext>
              </a:extLst>
            </p:cNvPr>
            <p:cNvSpPr/>
            <p:nvPr/>
          </p:nvSpPr>
          <p:spPr>
            <a:xfrm>
              <a:off x="3913909" y="3264432"/>
              <a:ext cx="237468" cy="118764"/>
            </a:xfrm>
            <a:custGeom>
              <a:avLst/>
              <a:gdLst>
                <a:gd name="connsiteX0" fmla="*/ 237407 w 237468"/>
                <a:gd name="connsiteY0" fmla="*/ 59382 h 118764"/>
                <a:gd name="connsiteX1" fmla="*/ 178024 w 237468"/>
                <a:gd name="connsiteY1" fmla="*/ 0 h 118764"/>
                <a:gd name="connsiteX2" fmla="*/ 59383 w 237468"/>
                <a:gd name="connsiteY2" fmla="*/ 0 h 118764"/>
                <a:gd name="connsiteX3" fmla="*/ 0 w 237468"/>
                <a:gd name="connsiteY3" fmla="*/ 59382 h 118764"/>
                <a:gd name="connsiteX4" fmla="*/ 59383 w 237468"/>
                <a:gd name="connsiteY4" fmla="*/ 118765 h 118764"/>
                <a:gd name="connsiteX5" fmla="*/ 178086 w 237468"/>
                <a:gd name="connsiteY5" fmla="*/ 118765 h 118764"/>
                <a:gd name="connsiteX6" fmla="*/ 237468 w 237468"/>
                <a:gd name="connsiteY6" fmla="*/ 59382 h 11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468" h="118764">
                  <a:moveTo>
                    <a:pt x="237407" y="59382"/>
                  </a:moveTo>
                  <a:cubicBezTo>
                    <a:pt x="237407" y="26605"/>
                    <a:pt x="210863" y="0"/>
                    <a:pt x="178024" y="0"/>
                  </a:cubicBezTo>
                  <a:lnTo>
                    <a:pt x="59383" y="0"/>
                  </a:lnTo>
                  <a:cubicBezTo>
                    <a:pt x="26605" y="0"/>
                    <a:pt x="0" y="26605"/>
                    <a:pt x="0" y="59382"/>
                  </a:cubicBezTo>
                  <a:cubicBezTo>
                    <a:pt x="0" y="92160"/>
                    <a:pt x="26543" y="118765"/>
                    <a:pt x="59383" y="118765"/>
                  </a:cubicBezTo>
                  <a:lnTo>
                    <a:pt x="178086" y="118765"/>
                  </a:lnTo>
                  <a:cubicBezTo>
                    <a:pt x="210863" y="118765"/>
                    <a:pt x="237468" y="92222"/>
                    <a:pt x="237468" y="59382"/>
                  </a:cubicBez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09" name="Forme libre : forme 408">
              <a:extLst>
                <a:ext uri="{FF2B5EF4-FFF2-40B4-BE49-F238E27FC236}">
                  <a16:creationId xmlns:a16="http://schemas.microsoft.com/office/drawing/2014/main" id="{D174A25F-BCCE-84F7-D4EA-1C3EDC21035F}"/>
                </a:ext>
              </a:extLst>
            </p:cNvPr>
            <p:cNvSpPr/>
            <p:nvPr/>
          </p:nvSpPr>
          <p:spPr>
            <a:xfrm>
              <a:off x="5249336" y="2670916"/>
              <a:ext cx="207777" cy="207777"/>
            </a:xfrm>
            <a:custGeom>
              <a:avLst/>
              <a:gdLst>
                <a:gd name="connsiteX0" fmla="*/ 17407 w 207777"/>
                <a:gd name="connsiteY0" fmla="*/ 106419 h 207777"/>
                <a:gd name="connsiteX1" fmla="*/ 106419 w 207777"/>
                <a:gd name="connsiteY1" fmla="*/ 17407 h 207777"/>
                <a:gd name="connsiteX2" fmla="*/ 148395 w 207777"/>
                <a:gd name="connsiteY2" fmla="*/ 0 h 207777"/>
                <a:gd name="connsiteX3" fmla="*/ 207777 w 207777"/>
                <a:gd name="connsiteY3" fmla="*/ 59382 h 207777"/>
                <a:gd name="connsiteX4" fmla="*/ 190370 w 207777"/>
                <a:gd name="connsiteY4" fmla="*/ 101358 h 207777"/>
                <a:gd name="connsiteX5" fmla="*/ 101358 w 207777"/>
                <a:gd name="connsiteY5" fmla="*/ 190370 h 207777"/>
                <a:gd name="connsiteX6" fmla="*/ 59383 w 207777"/>
                <a:gd name="connsiteY6" fmla="*/ 207777 h 207777"/>
                <a:gd name="connsiteX7" fmla="*/ 0 w 207777"/>
                <a:gd name="connsiteY7" fmla="*/ 148395 h 207777"/>
                <a:gd name="connsiteX8" fmla="*/ 17407 w 207777"/>
                <a:gd name="connsiteY8" fmla="*/ 106419 h 2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777" h="207777">
                  <a:moveTo>
                    <a:pt x="17407" y="106419"/>
                  </a:moveTo>
                  <a:lnTo>
                    <a:pt x="106419" y="17407"/>
                  </a:lnTo>
                  <a:cubicBezTo>
                    <a:pt x="117160" y="6667"/>
                    <a:pt x="131975" y="0"/>
                    <a:pt x="148395" y="0"/>
                  </a:cubicBezTo>
                  <a:cubicBezTo>
                    <a:pt x="181172" y="0"/>
                    <a:pt x="207777" y="26605"/>
                    <a:pt x="207777" y="59382"/>
                  </a:cubicBezTo>
                  <a:cubicBezTo>
                    <a:pt x="207777" y="75740"/>
                    <a:pt x="201110" y="90617"/>
                    <a:pt x="190370" y="101358"/>
                  </a:cubicBezTo>
                  <a:lnTo>
                    <a:pt x="101358" y="190370"/>
                  </a:lnTo>
                  <a:cubicBezTo>
                    <a:pt x="90617" y="201110"/>
                    <a:pt x="75802" y="207777"/>
                    <a:pt x="59383" y="207777"/>
                  </a:cubicBezTo>
                  <a:cubicBezTo>
                    <a:pt x="26605" y="207777"/>
                    <a:pt x="0" y="181234"/>
                    <a:pt x="0" y="148395"/>
                  </a:cubicBezTo>
                  <a:cubicBezTo>
                    <a:pt x="0" y="132036"/>
                    <a:pt x="6667" y="117160"/>
                    <a:pt x="17407" y="106419"/>
                  </a:cubicBez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10" name="Forme libre : forme 409">
              <a:extLst>
                <a:ext uri="{FF2B5EF4-FFF2-40B4-BE49-F238E27FC236}">
                  <a16:creationId xmlns:a16="http://schemas.microsoft.com/office/drawing/2014/main" id="{8EFD9E2B-AFE8-580D-1774-21974C9C7C45}"/>
                </a:ext>
              </a:extLst>
            </p:cNvPr>
            <p:cNvSpPr/>
            <p:nvPr/>
          </p:nvSpPr>
          <p:spPr>
            <a:xfrm>
              <a:off x="5457051" y="3264432"/>
              <a:ext cx="237468" cy="118764"/>
            </a:xfrm>
            <a:custGeom>
              <a:avLst/>
              <a:gdLst>
                <a:gd name="connsiteX0" fmla="*/ 237468 w 237468"/>
                <a:gd name="connsiteY0" fmla="*/ 59382 h 118764"/>
                <a:gd name="connsiteX1" fmla="*/ 178086 w 237468"/>
                <a:gd name="connsiteY1" fmla="*/ 0 h 118764"/>
                <a:gd name="connsiteX2" fmla="*/ 59382 w 237468"/>
                <a:gd name="connsiteY2" fmla="*/ 0 h 118764"/>
                <a:gd name="connsiteX3" fmla="*/ 0 w 237468"/>
                <a:gd name="connsiteY3" fmla="*/ 59382 h 118764"/>
                <a:gd name="connsiteX4" fmla="*/ 59382 w 237468"/>
                <a:gd name="connsiteY4" fmla="*/ 118765 h 118764"/>
                <a:gd name="connsiteX5" fmla="*/ 178086 w 237468"/>
                <a:gd name="connsiteY5" fmla="*/ 118765 h 118764"/>
                <a:gd name="connsiteX6" fmla="*/ 237468 w 237468"/>
                <a:gd name="connsiteY6" fmla="*/ 59382 h 11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468" h="118764">
                  <a:moveTo>
                    <a:pt x="237468" y="59382"/>
                  </a:moveTo>
                  <a:cubicBezTo>
                    <a:pt x="237468" y="26605"/>
                    <a:pt x="210925" y="0"/>
                    <a:pt x="178086" y="0"/>
                  </a:cubicBezTo>
                  <a:lnTo>
                    <a:pt x="59382" y="0"/>
                  </a:lnTo>
                  <a:cubicBezTo>
                    <a:pt x="26605" y="0"/>
                    <a:pt x="0" y="26605"/>
                    <a:pt x="0" y="59382"/>
                  </a:cubicBezTo>
                  <a:cubicBezTo>
                    <a:pt x="0" y="92160"/>
                    <a:pt x="26543" y="118765"/>
                    <a:pt x="59382" y="118765"/>
                  </a:cubicBezTo>
                  <a:lnTo>
                    <a:pt x="178086" y="118765"/>
                  </a:lnTo>
                  <a:cubicBezTo>
                    <a:pt x="210863" y="118765"/>
                    <a:pt x="237468" y="92222"/>
                    <a:pt x="237468" y="59382"/>
                  </a:cubicBez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99416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0077DD0-BDCA-3FA9-BC56-F4E1C34DC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pictogrammes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E28C296-8BB4-E947-170D-0A7C3C339D52}"/>
              </a:ext>
            </a:extLst>
          </p:cNvPr>
          <p:cNvGrpSpPr/>
          <p:nvPr/>
        </p:nvGrpSpPr>
        <p:grpSpPr>
          <a:xfrm>
            <a:off x="780898" y="1683095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9FF043B7-756B-AD08-EBD1-2ABD5D8B2EB2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6F9AE53-1289-78CD-C6C0-BC386C11BAFA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EB56A09A-22CE-565E-95BB-B9C8CA5EE1A0}"/>
              </a:ext>
            </a:extLst>
          </p:cNvPr>
          <p:cNvGrpSpPr/>
          <p:nvPr/>
        </p:nvGrpSpPr>
        <p:grpSpPr>
          <a:xfrm>
            <a:off x="1863269" y="1683094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D1C42857-7F53-53E8-661E-DACF9EFA80E1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AE4481-8D71-AC0C-AE11-5623150287DC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686B737-E37C-09A7-6877-06E3859D57DA}"/>
              </a:ext>
            </a:extLst>
          </p:cNvPr>
          <p:cNvGrpSpPr/>
          <p:nvPr/>
        </p:nvGrpSpPr>
        <p:grpSpPr>
          <a:xfrm>
            <a:off x="2945640" y="1683095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B787A0A1-4B33-DA60-0535-9B43172D5C53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789A78-461C-7518-793D-F1C7F0F0D417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72AEFFF-9F5E-7521-8EF8-E5A7FE916528}"/>
              </a:ext>
            </a:extLst>
          </p:cNvPr>
          <p:cNvGrpSpPr/>
          <p:nvPr/>
        </p:nvGrpSpPr>
        <p:grpSpPr>
          <a:xfrm>
            <a:off x="4028011" y="1683094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5806777B-89B7-9214-AE8F-8406FA434E30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D60420-2EF2-59A5-9B13-6E21E3DA19B0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D24BBD2-201D-8881-8FA1-4A8335F0BB7E}"/>
              </a:ext>
            </a:extLst>
          </p:cNvPr>
          <p:cNvGrpSpPr/>
          <p:nvPr/>
        </p:nvGrpSpPr>
        <p:grpSpPr>
          <a:xfrm>
            <a:off x="5110382" y="1683093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85D23E3D-03EA-CEB1-4B1B-97914BC8494C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500E339-CB76-9C6F-DAE4-A98D282B2F3B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791844C-FBEF-7AD7-3508-5653FA923799}"/>
              </a:ext>
            </a:extLst>
          </p:cNvPr>
          <p:cNvGrpSpPr/>
          <p:nvPr/>
        </p:nvGrpSpPr>
        <p:grpSpPr>
          <a:xfrm>
            <a:off x="6192753" y="1683092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45CF0B21-5200-EB91-340C-47B7FFAEBBBB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459CD2B-DC61-D9E1-0F77-8078257955E8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BBCDB531-FD3D-D238-4C1C-8E0AE53F2524}"/>
              </a:ext>
            </a:extLst>
          </p:cNvPr>
          <p:cNvGrpSpPr/>
          <p:nvPr/>
        </p:nvGrpSpPr>
        <p:grpSpPr>
          <a:xfrm>
            <a:off x="7275124" y="1683093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C7E3422D-5758-67A5-617F-D19E61DAFC56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CC8B495-DE7D-4182-2512-875F7EF3EDBA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CF333A6-0068-D5B8-BBD2-84DF78CA22B0}"/>
              </a:ext>
            </a:extLst>
          </p:cNvPr>
          <p:cNvGrpSpPr/>
          <p:nvPr/>
        </p:nvGrpSpPr>
        <p:grpSpPr>
          <a:xfrm>
            <a:off x="8357495" y="1683092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85E6719E-9598-D0EA-69F7-341DA0894929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6BD918C-4C3D-5E5E-949C-97D5CAB9A94E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8760C539-D02D-256A-CDBF-C0313FAAC876}"/>
              </a:ext>
            </a:extLst>
          </p:cNvPr>
          <p:cNvGrpSpPr/>
          <p:nvPr/>
        </p:nvGrpSpPr>
        <p:grpSpPr>
          <a:xfrm>
            <a:off x="9439866" y="1683091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E2CD9327-89AA-2766-12BE-5BB34FA07AB1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2ADF70-0556-02E5-D0A1-316932FE20D3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AB82A73-A602-5B09-BAF4-E597BA74E0AB}"/>
              </a:ext>
            </a:extLst>
          </p:cNvPr>
          <p:cNvGrpSpPr/>
          <p:nvPr/>
        </p:nvGrpSpPr>
        <p:grpSpPr>
          <a:xfrm>
            <a:off x="10522237" y="1683090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E5E6E9BD-712D-3691-D9EC-0452D1811A18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77201B-3941-762E-0C24-60828D44F897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C84ADB0C-F1B0-6AB7-DAF5-E3EADC0F965C}"/>
              </a:ext>
            </a:extLst>
          </p:cNvPr>
          <p:cNvGrpSpPr/>
          <p:nvPr/>
        </p:nvGrpSpPr>
        <p:grpSpPr>
          <a:xfrm>
            <a:off x="780898" y="2772381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DA0B1F27-542B-32D0-4F88-9AA18D45E560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B22E531-3303-AA2C-7C24-6FA6E29AC191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FEFE0B23-1AFE-9750-7D5A-FDF8AFBB93A9}"/>
              </a:ext>
            </a:extLst>
          </p:cNvPr>
          <p:cNvGrpSpPr/>
          <p:nvPr/>
        </p:nvGrpSpPr>
        <p:grpSpPr>
          <a:xfrm>
            <a:off x="1863269" y="2772380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03B54A94-1DBD-468C-7A10-59FADAA49233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F054A18-DDFE-C0A3-5D83-FE086EF25AF1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4696A6ED-1197-D421-3CEA-CB18A01CF0C9}"/>
              </a:ext>
            </a:extLst>
          </p:cNvPr>
          <p:cNvGrpSpPr/>
          <p:nvPr/>
        </p:nvGrpSpPr>
        <p:grpSpPr>
          <a:xfrm>
            <a:off x="2945640" y="2772381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44" name="Rectangle : coins arrondis 43">
              <a:extLst>
                <a:ext uri="{FF2B5EF4-FFF2-40B4-BE49-F238E27FC236}">
                  <a16:creationId xmlns:a16="http://schemas.microsoft.com/office/drawing/2014/main" id="{5E9A5443-BFDF-3FDA-A816-C5680BB9B6C5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134E183-58FA-AD6D-F70C-35094716A0B7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FAF9B00A-2546-D9D8-0F3B-C761078AB49C}"/>
              </a:ext>
            </a:extLst>
          </p:cNvPr>
          <p:cNvGrpSpPr/>
          <p:nvPr/>
        </p:nvGrpSpPr>
        <p:grpSpPr>
          <a:xfrm>
            <a:off x="4028011" y="2772380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273D19A4-FAF6-BF1F-1BBB-63EAD5432908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6C68D12-5669-9FE4-EDEE-BF2F48B4F890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8739BB5D-07CE-19A4-515D-0782FF957613}"/>
              </a:ext>
            </a:extLst>
          </p:cNvPr>
          <p:cNvGrpSpPr/>
          <p:nvPr/>
        </p:nvGrpSpPr>
        <p:grpSpPr>
          <a:xfrm>
            <a:off x="5110382" y="2772379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id="{2347AF81-F6B7-DA9F-1BE3-9D7EBC09EA03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33622F8-C2D9-C115-54B0-C747B9D9A899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30C0D445-8556-337D-4D7A-A34041929C5A}"/>
              </a:ext>
            </a:extLst>
          </p:cNvPr>
          <p:cNvGrpSpPr/>
          <p:nvPr/>
        </p:nvGrpSpPr>
        <p:grpSpPr>
          <a:xfrm>
            <a:off x="6192753" y="2772378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53" name="Rectangle : coins arrondis 52">
              <a:extLst>
                <a:ext uri="{FF2B5EF4-FFF2-40B4-BE49-F238E27FC236}">
                  <a16:creationId xmlns:a16="http://schemas.microsoft.com/office/drawing/2014/main" id="{8B700B9F-E040-80F0-19ED-3BD3593836BA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F7E7EFB-183F-CACD-09F4-D84E3828C7D3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6C9584A4-9BBB-BF7C-B952-5D89488C79EB}"/>
              </a:ext>
            </a:extLst>
          </p:cNvPr>
          <p:cNvGrpSpPr/>
          <p:nvPr/>
        </p:nvGrpSpPr>
        <p:grpSpPr>
          <a:xfrm>
            <a:off x="7275124" y="2772379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56" name="Rectangle : coins arrondis 55">
              <a:extLst>
                <a:ext uri="{FF2B5EF4-FFF2-40B4-BE49-F238E27FC236}">
                  <a16:creationId xmlns:a16="http://schemas.microsoft.com/office/drawing/2014/main" id="{5805C7BB-E94A-DB1B-9D1A-D1E716C2394B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03E079-879F-8044-5BA8-11A057326017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619CE163-61C7-8041-31A2-6C6E7E17CE05}"/>
              </a:ext>
            </a:extLst>
          </p:cNvPr>
          <p:cNvGrpSpPr/>
          <p:nvPr/>
        </p:nvGrpSpPr>
        <p:grpSpPr>
          <a:xfrm>
            <a:off x="8357495" y="2772378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59" name="Rectangle : coins arrondis 58">
              <a:extLst>
                <a:ext uri="{FF2B5EF4-FFF2-40B4-BE49-F238E27FC236}">
                  <a16:creationId xmlns:a16="http://schemas.microsoft.com/office/drawing/2014/main" id="{E76280B8-9002-79B6-88CB-A489A8940DD3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53E4C4B-E9C9-A41B-89CF-9C32FF69F792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2DDA7ECF-F884-055D-7CA5-48B1679E45CF}"/>
              </a:ext>
            </a:extLst>
          </p:cNvPr>
          <p:cNvGrpSpPr/>
          <p:nvPr/>
        </p:nvGrpSpPr>
        <p:grpSpPr>
          <a:xfrm>
            <a:off x="9439866" y="2772377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62" name="Rectangle : coins arrondis 61">
              <a:extLst>
                <a:ext uri="{FF2B5EF4-FFF2-40B4-BE49-F238E27FC236}">
                  <a16:creationId xmlns:a16="http://schemas.microsoft.com/office/drawing/2014/main" id="{F720AFA4-B1C1-1BFB-B9A8-41BE85172314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7CB2214-BCB6-91AA-3570-B7A9C9681545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9E77C213-493E-5A5F-FBF3-F0A4DD228C6E}"/>
              </a:ext>
            </a:extLst>
          </p:cNvPr>
          <p:cNvGrpSpPr/>
          <p:nvPr/>
        </p:nvGrpSpPr>
        <p:grpSpPr>
          <a:xfrm>
            <a:off x="10522237" y="2772376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65" name="Rectangle : coins arrondis 64">
              <a:extLst>
                <a:ext uri="{FF2B5EF4-FFF2-40B4-BE49-F238E27FC236}">
                  <a16:creationId xmlns:a16="http://schemas.microsoft.com/office/drawing/2014/main" id="{1B14F676-A641-3069-B499-3690BED7DE31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4DB1DAE-C4EA-C86B-E2F8-E4949376FDBC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3DF654E2-1CE0-F9FD-6998-6005A91D25D5}"/>
              </a:ext>
            </a:extLst>
          </p:cNvPr>
          <p:cNvGrpSpPr/>
          <p:nvPr/>
        </p:nvGrpSpPr>
        <p:grpSpPr>
          <a:xfrm>
            <a:off x="780898" y="3861667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68" name="Rectangle : coins arrondis 67">
              <a:extLst>
                <a:ext uri="{FF2B5EF4-FFF2-40B4-BE49-F238E27FC236}">
                  <a16:creationId xmlns:a16="http://schemas.microsoft.com/office/drawing/2014/main" id="{437FB7F4-E0C9-3E55-0B7D-29221FAEDFCB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B14E262-2797-0D6B-BBFD-3D824F0CA6E0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67CB580E-79F5-ADD6-5DAB-80886331C185}"/>
              </a:ext>
            </a:extLst>
          </p:cNvPr>
          <p:cNvGrpSpPr/>
          <p:nvPr/>
        </p:nvGrpSpPr>
        <p:grpSpPr>
          <a:xfrm>
            <a:off x="1863269" y="3861666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71" name="Rectangle : coins arrondis 70">
              <a:extLst>
                <a:ext uri="{FF2B5EF4-FFF2-40B4-BE49-F238E27FC236}">
                  <a16:creationId xmlns:a16="http://schemas.microsoft.com/office/drawing/2014/main" id="{E07466D2-29C5-09C1-B0DB-E19897A43D47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2072850-28F7-09D6-AD70-82F79D9F5D0A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3B7D293F-5183-411C-47C8-510487FD9731}"/>
              </a:ext>
            </a:extLst>
          </p:cNvPr>
          <p:cNvGrpSpPr/>
          <p:nvPr/>
        </p:nvGrpSpPr>
        <p:grpSpPr>
          <a:xfrm>
            <a:off x="2945640" y="3861667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74" name="Rectangle : coins arrondis 73">
              <a:extLst>
                <a:ext uri="{FF2B5EF4-FFF2-40B4-BE49-F238E27FC236}">
                  <a16:creationId xmlns:a16="http://schemas.microsoft.com/office/drawing/2014/main" id="{AA9CD8B6-9588-D583-F55C-A767CD72F844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D4F3175-2B8F-5561-B870-885DC2124974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B5A85704-B758-A9DF-370A-57EF9E1E509D}"/>
              </a:ext>
            </a:extLst>
          </p:cNvPr>
          <p:cNvGrpSpPr/>
          <p:nvPr/>
        </p:nvGrpSpPr>
        <p:grpSpPr>
          <a:xfrm>
            <a:off x="4028011" y="3861666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77" name="Rectangle : coins arrondis 76">
              <a:extLst>
                <a:ext uri="{FF2B5EF4-FFF2-40B4-BE49-F238E27FC236}">
                  <a16:creationId xmlns:a16="http://schemas.microsoft.com/office/drawing/2014/main" id="{5B6672F0-E5CD-DF17-3EE2-71ACD7148C23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5A1134-C380-3C2B-D7F1-FDA8F0152E32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E36E3014-6C3D-D523-700F-F20560F76B47}"/>
              </a:ext>
            </a:extLst>
          </p:cNvPr>
          <p:cNvGrpSpPr/>
          <p:nvPr/>
        </p:nvGrpSpPr>
        <p:grpSpPr>
          <a:xfrm>
            <a:off x="5110382" y="3861665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80" name="Rectangle : coins arrondis 79">
              <a:extLst>
                <a:ext uri="{FF2B5EF4-FFF2-40B4-BE49-F238E27FC236}">
                  <a16:creationId xmlns:a16="http://schemas.microsoft.com/office/drawing/2014/main" id="{B25A474E-DF1C-A29F-EF4C-AC662F6600F9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0D232EE-0C55-F7E0-AA5B-656ED8ED9C20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1AA6723D-ADDF-A4AF-069D-8F08550E9B5B}"/>
              </a:ext>
            </a:extLst>
          </p:cNvPr>
          <p:cNvGrpSpPr/>
          <p:nvPr/>
        </p:nvGrpSpPr>
        <p:grpSpPr>
          <a:xfrm>
            <a:off x="6192753" y="3861664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83" name="Rectangle : coins arrondis 82">
              <a:extLst>
                <a:ext uri="{FF2B5EF4-FFF2-40B4-BE49-F238E27FC236}">
                  <a16:creationId xmlns:a16="http://schemas.microsoft.com/office/drawing/2014/main" id="{4C9BC984-45E9-2B7E-1EFA-69D850F4F8F0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8098EC7-1EAB-342A-AC49-CFEAA15F40DE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DC716EA5-BF8E-6E54-E502-472D1917E27B}"/>
              </a:ext>
            </a:extLst>
          </p:cNvPr>
          <p:cNvGrpSpPr/>
          <p:nvPr/>
        </p:nvGrpSpPr>
        <p:grpSpPr>
          <a:xfrm>
            <a:off x="7275124" y="3861665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86" name="Rectangle : coins arrondis 85">
              <a:extLst>
                <a:ext uri="{FF2B5EF4-FFF2-40B4-BE49-F238E27FC236}">
                  <a16:creationId xmlns:a16="http://schemas.microsoft.com/office/drawing/2014/main" id="{C8D325C9-509E-A5AC-465E-3C61C95331DE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D32CCFA-24E2-C6D8-DBEE-F41C648C13ED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C92D9E79-A408-AA30-62F0-852BC877FF79}"/>
              </a:ext>
            </a:extLst>
          </p:cNvPr>
          <p:cNvGrpSpPr/>
          <p:nvPr/>
        </p:nvGrpSpPr>
        <p:grpSpPr>
          <a:xfrm>
            <a:off x="8357495" y="3861664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89" name="Rectangle : coins arrondis 88">
              <a:extLst>
                <a:ext uri="{FF2B5EF4-FFF2-40B4-BE49-F238E27FC236}">
                  <a16:creationId xmlns:a16="http://schemas.microsoft.com/office/drawing/2014/main" id="{FE22DF08-0248-B7CC-6D4F-FA415621C899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36F780E7-F3E8-C88B-452F-7CCEB3F41F56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B0323090-A795-8A4F-9623-4A08285DA1D3}"/>
              </a:ext>
            </a:extLst>
          </p:cNvPr>
          <p:cNvGrpSpPr/>
          <p:nvPr/>
        </p:nvGrpSpPr>
        <p:grpSpPr>
          <a:xfrm>
            <a:off x="9439866" y="3861663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92" name="Rectangle : coins arrondis 91">
              <a:extLst>
                <a:ext uri="{FF2B5EF4-FFF2-40B4-BE49-F238E27FC236}">
                  <a16:creationId xmlns:a16="http://schemas.microsoft.com/office/drawing/2014/main" id="{CFCBF2BF-0AEB-0BD0-7EF7-DE7201C37286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AF6EAEC-F525-7EA7-75CD-4D1CD51527BD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E5BA74E4-8C38-FC1E-29D3-7B9B6349EC03}"/>
              </a:ext>
            </a:extLst>
          </p:cNvPr>
          <p:cNvGrpSpPr/>
          <p:nvPr/>
        </p:nvGrpSpPr>
        <p:grpSpPr>
          <a:xfrm>
            <a:off x="10522237" y="3861662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95" name="Rectangle : coins arrondis 94">
              <a:extLst>
                <a:ext uri="{FF2B5EF4-FFF2-40B4-BE49-F238E27FC236}">
                  <a16:creationId xmlns:a16="http://schemas.microsoft.com/office/drawing/2014/main" id="{D4D9FAB9-FE56-6899-0F08-621B8F7A2C90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5B6A58A-A3C8-C56A-4E31-6CC77CFACF31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C88C95A5-F93C-C02F-457C-C5F64A3D7475}"/>
              </a:ext>
            </a:extLst>
          </p:cNvPr>
          <p:cNvGrpSpPr/>
          <p:nvPr/>
        </p:nvGrpSpPr>
        <p:grpSpPr>
          <a:xfrm>
            <a:off x="780898" y="4950953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98" name="Rectangle : coins arrondis 97">
              <a:extLst>
                <a:ext uri="{FF2B5EF4-FFF2-40B4-BE49-F238E27FC236}">
                  <a16:creationId xmlns:a16="http://schemas.microsoft.com/office/drawing/2014/main" id="{64A679A8-8054-EEA3-5734-43B25C51ABE6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E134742-447F-C0E1-817B-A5E85116BB05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C20F0E07-8FC4-80CD-6496-678A485DE941}"/>
              </a:ext>
            </a:extLst>
          </p:cNvPr>
          <p:cNvGrpSpPr/>
          <p:nvPr/>
        </p:nvGrpSpPr>
        <p:grpSpPr>
          <a:xfrm>
            <a:off x="1863269" y="4950952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101" name="Rectangle : coins arrondis 100">
              <a:extLst>
                <a:ext uri="{FF2B5EF4-FFF2-40B4-BE49-F238E27FC236}">
                  <a16:creationId xmlns:a16="http://schemas.microsoft.com/office/drawing/2014/main" id="{47DBE302-6C6D-657E-09D1-9DBD80FFC68D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34217B5-5E8A-E0BC-D37F-0A2FC40B290E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328ECF06-0617-6710-CC79-0963FF79BBBB}"/>
              </a:ext>
            </a:extLst>
          </p:cNvPr>
          <p:cNvGrpSpPr/>
          <p:nvPr/>
        </p:nvGrpSpPr>
        <p:grpSpPr>
          <a:xfrm>
            <a:off x="2945640" y="4950953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104" name="Rectangle : coins arrondis 103">
              <a:extLst>
                <a:ext uri="{FF2B5EF4-FFF2-40B4-BE49-F238E27FC236}">
                  <a16:creationId xmlns:a16="http://schemas.microsoft.com/office/drawing/2014/main" id="{C2C12A0C-6A47-EB39-C506-FC4B4CF8E96A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CA99CFA-337E-3D6E-0528-D876E2A714AF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A06CE361-0584-CBF4-5D39-F57EB9B648DF}"/>
              </a:ext>
            </a:extLst>
          </p:cNvPr>
          <p:cNvGrpSpPr/>
          <p:nvPr/>
        </p:nvGrpSpPr>
        <p:grpSpPr>
          <a:xfrm>
            <a:off x="4028011" y="4950952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107" name="Rectangle : coins arrondis 106">
              <a:extLst>
                <a:ext uri="{FF2B5EF4-FFF2-40B4-BE49-F238E27FC236}">
                  <a16:creationId xmlns:a16="http://schemas.microsoft.com/office/drawing/2014/main" id="{73A8C650-07B9-9743-3C39-DD44F7F5379F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6CB34AE-32ED-5043-A57D-13E956123567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2E3AF72A-98CD-0013-7EEC-F34F4D76C2D0}"/>
              </a:ext>
            </a:extLst>
          </p:cNvPr>
          <p:cNvGrpSpPr/>
          <p:nvPr/>
        </p:nvGrpSpPr>
        <p:grpSpPr>
          <a:xfrm>
            <a:off x="5110382" y="4950951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110" name="Rectangle : coins arrondis 109">
              <a:extLst>
                <a:ext uri="{FF2B5EF4-FFF2-40B4-BE49-F238E27FC236}">
                  <a16:creationId xmlns:a16="http://schemas.microsoft.com/office/drawing/2014/main" id="{F49434CF-80BE-A56F-2EAD-8302890CB9E7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5362456-BBF2-5C24-DB14-5392CFCF7EBE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3303917F-555B-9371-5B7E-34F3C282CB34}"/>
              </a:ext>
            </a:extLst>
          </p:cNvPr>
          <p:cNvGrpSpPr/>
          <p:nvPr/>
        </p:nvGrpSpPr>
        <p:grpSpPr>
          <a:xfrm>
            <a:off x="6192753" y="4950950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113" name="Rectangle : coins arrondis 112">
              <a:extLst>
                <a:ext uri="{FF2B5EF4-FFF2-40B4-BE49-F238E27FC236}">
                  <a16:creationId xmlns:a16="http://schemas.microsoft.com/office/drawing/2014/main" id="{BAACD122-F58F-90CA-E756-FAD4BD2ABA12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9468C58-0A09-4C68-2AA0-63FEB7A6620F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B83D5A6B-ED36-5450-8347-091198A42695}"/>
              </a:ext>
            </a:extLst>
          </p:cNvPr>
          <p:cNvGrpSpPr/>
          <p:nvPr/>
        </p:nvGrpSpPr>
        <p:grpSpPr>
          <a:xfrm>
            <a:off x="7275124" y="4950951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116" name="Rectangle : coins arrondis 115">
              <a:extLst>
                <a:ext uri="{FF2B5EF4-FFF2-40B4-BE49-F238E27FC236}">
                  <a16:creationId xmlns:a16="http://schemas.microsoft.com/office/drawing/2014/main" id="{83592174-CCEC-E7E6-7342-357F9EF711B6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460FF170-1B52-576A-108E-56A678B67972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63C4305B-B7D9-BFCD-FF90-3C078B240B41}"/>
              </a:ext>
            </a:extLst>
          </p:cNvPr>
          <p:cNvGrpSpPr/>
          <p:nvPr/>
        </p:nvGrpSpPr>
        <p:grpSpPr>
          <a:xfrm>
            <a:off x="8357495" y="4950950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119" name="Rectangle : coins arrondis 118">
              <a:extLst>
                <a:ext uri="{FF2B5EF4-FFF2-40B4-BE49-F238E27FC236}">
                  <a16:creationId xmlns:a16="http://schemas.microsoft.com/office/drawing/2014/main" id="{B1559B3F-9AF3-A3D7-FBE0-912526EBF990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3AF20BB-44BB-782B-5745-C156C362643A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21" name="Groupe 120">
            <a:extLst>
              <a:ext uri="{FF2B5EF4-FFF2-40B4-BE49-F238E27FC236}">
                <a16:creationId xmlns:a16="http://schemas.microsoft.com/office/drawing/2014/main" id="{B5368A54-4004-11AF-BBCB-06E618C12D09}"/>
              </a:ext>
            </a:extLst>
          </p:cNvPr>
          <p:cNvGrpSpPr/>
          <p:nvPr/>
        </p:nvGrpSpPr>
        <p:grpSpPr>
          <a:xfrm>
            <a:off x="9439866" y="4950949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122" name="Rectangle : coins arrondis 121">
              <a:extLst>
                <a:ext uri="{FF2B5EF4-FFF2-40B4-BE49-F238E27FC236}">
                  <a16:creationId xmlns:a16="http://schemas.microsoft.com/office/drawing/2014/main" id="{102D066A-FB7B-4D35-31A8-4D82E9C47064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ABA74C59-E217-07EF-399B-EB176F59ED1B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24" name="Groupe 123">
            <a:extLst>
              <a:ext uri="{FF2B5EF4-FFF2-40B4-BE49-F238E27FC236}">
                <a16:creationId xmlns:a16="http://schemas.microsoft.com/office/drawing/2014/main" id="{4DC8F8A7-18BA-4E5D-AAD0-6F2281CDEE7E}"/>
              </a:ext>
            </a:extLst>
          </p:cNvPr>
          <p:cNvGrpSpPr/>
          <p:nvPr/>
        </p:nvGrpSpPr>
        <p:grpSpPr>
          <a:xfrm>
            <a:off x="10522237" y="4950948"/>
            <a:ext cx="888865" cy="888865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125" name="Rectangle : coins arrondis 124">
              <a:extLst>
                <a:ext uri="{FF2B5EF4-FFF2-40B4-BE49-F238E27FC236}">
                  <a16:creationId xmlns:a16="http://schemas.microsoft.com/office/drawing/2014/main" id="{EBCE61BA-57FB-7BD2-64D1-70A4A5672F6F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DFC8E43F-C5F3-E7BB-907F-32FBAB862BA1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" name="Graphique 3">
            <a:extLst>
              <a:ext uri="{FF2B5EF4-FFF2-40B4-BE49-F238E27FC236}">
                <a16:creationId xmlns:a16="http://schemas.microsoft.com/office/drawing/2014/main" id="{87920E80-0B92-39F5-D776-B8FE0ADCD308}"/>
              </a:ext>
            </a:extLst>
          </p:cNvPr>
          <p:cNvGrpSpPr/>
          <p:nvPr/>
        </p:nvGrpSpPr>
        <p:grpSpPr>
          <a:xfrm>
            <a:off x="3222970" y="1884667"/>
            <a:ext cx="334204" cy="485720"/>
            <a:chOff x="2651580" y="2623700"/>
            <a:chExt cx="227793" cy="331066"/>
          </a:xfrm>
          <a:solidFill>
            <a:schemeClr val="bg1"/>
          </a:solidFill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2354805E-57B5-F48F-8401-D42F10B2BB75}"/>
                </a:ext>
              </a:extLst>
            </p:cNvPr>
            <p:cNvSpPr/>
            <p:nvPr/>
          </p:nvSpPr>
          <p:spPr>
            <a:xfrm>
              <a:off x="2651580" y="2861265"/>
              <a:ext cx="227793" cy="93501"/>
            </a:xfrm>
            <a:custGeom>
              <a:avLst/>
              <a:gdLst>
                <a:gd name="connsiteX0" fmla="*/ 113941 w 227793"/>
                <a:gd name="connsiteY0" fmla="*/ 20260 h 93501"/>
                <a:gd name="connsiteX1" fmla="*/ 113941 w 227793"/>
                <a:gd name="connsiteY1" fmla="*/ 20260 h 93501"/>
                <a:gd name="connsiteX2" fmla="*/ 0 w 227793"/>
                <a:gd name="connsiteY2" fmla="*/ 0 h 93501"/>
                <a:gd name="connsiteX3" fmla="*/ 0 w 227793"/>
                <a:gd name="connsiteY3" fmla="*/ 36755 h 93501"/>
                <a:gd name="connsiteX4" fmla="*/ 5020 w 227793"/>
                <a:gd name="connsiteY4" fmla="*/ 44824 h 93501"/>
                <a:gd name="connsiteX5" fmla="*/ 61587 w 227793"/>
                <a:gd name="connsiteY5" fmla="*/ 61319 h 93501"/>
                <a:gd name="connsiteX6" fmla="*/ 61587 w 227793"/>
                <a:gd name="connsiteY6" fmla="*/ 84537 h 93501"/>
                <a:gd name="connsiteX7" fmla="*/ 70552 w 227793"/>
                <a:gd name="connsiteY7" fmla="*/ 93502 h 93501"/>
                <a:gd name="connsiteX8" fmla="*/ 79517 w 227793"/>
                <a:gd name="connsiteY8" fmla="*/ 84537 h 93501"/>
                <a:gd name="connsiteX9" fmla="*/ 79517 w 227793"/>
                <a:gd name="connsiteY9" fmla="*/ 63918 h 93501"/>
                <a:gd name="connsiteX10" fmla="*/ 113941 w 227793"/>
                <a:gd name="connsiteY10" fmla="*/ 65890 h 93501"/>
                <a:gd name="connsiteX11" fmla="*/ 148276 w 227793"/>
                <a:gd name="connsiteY11" fmla="*/ 63829 h 93501"/>
                <a:gd name="connsiteX12" fmla="*/ 148276 w 227793"/>
                <a:gd name="connsiteY12" fmla="*/ 84537 h 93501"/>
                <a:gd name="connsiteX13" fmla="*/ 157241 w 227793"/>
                <a:gd name="connsiteY13" fmla="*/ 93502 h 93501"/>
                <a:gd name="connsiteX14" fmla="*/ 166206 w 227793"/>
                <a:gd name="connsiteY14" fmla="*/ 84537 h 93501"/>
                <a:gd name="connsiteX15" fmla="*/ 166206 w 227793"/>
                <a:gd name="connsiteY15" fmla="*/ 61229 h 93501"/>
                <a:gd name="connsiteX16" fmla="*/ 222594 w 227793"/>
                <a:gd name="connsiteY16" fmla="*/ 44913 h 93501"/>
                <a:gd name="connsiteX17" fmla="*/ 227793 w 227793"/>
                <a:gd name="connsiteY17" fmla="*/ 36755 h 93501"/>
                <a:gd name="connsiteX18" fmla="*/ 227793 w 227793"/>
                <a:gd name="connsiteY18" fmla="*/ 0 h 93501"/>
                <a:gd name="connsiteX19" fmla="*/ 113941 w 227793"/>
                <a:gd name="connsiteY19" fmla="*/ 20260 h 93501"/>
                <a:gd name="connsiteX20" fmla="*/ 113941 w 227793"/>
                <a:gd name="connsiteY20" fmla="*/ 20260 h 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7793" h="93501">
                  <a:moveTo>
                    <a:pt x="113941" y="20260"/>
                  </a:moveTo>
                  <a:lnTo>
                    <a:pt x="113941" y="20260"/>
                  </a:lnTo>
                  <a:cubicBezTo>
                    <a:pt x="58988" y="20260"/>
                    <a:pt x="18288" y="7172"/>
                    <a:pt x="0" y="0"/>
                  </a:cubicBezTo>
                  <a:lnTo>
                    <a:pt x="0" y="36755"/>
                  </a:lnTo>
                  <a:cubicBezTo>
                    <a:pt x="0" y="40162"/>
                    <a:pt x="1972" y="43299"/>
                    <a:pt x="5020" y="44824"/>
                  </a:cubicBezTo>
                  <a:cubicBezTo>
                    <a:pt x="6275" y="45451"/>
                    <a:pt x="27163" y="55312"/>
                    <a:pt x="61587" y="61319"/>
                  </a:cubicBezTo>
                  <a:lnTo>
                    <a:pt x="61587" y="84537"/>
                  </a:lnTo>
                  <a:cubicBezTo>
                    <a:pt x="61587" y="89468"/>
                    <a:pt x="65622" y="93502"/>
                    <a:pt x="70552" y="93502"/>
                  </a:cubicBezTo>
                  <a:cubicBezTo>
                    <a:pt x="75483" y="93502"/>
                    <a:pt x="79517" y="89468"/>
                    <a:pt x="79517" y="84537"/>
                  </a:cubicBezTo>
                  <a:lnTo>
                    <a:pt x="79517" y="63918"/>
                  </a:lnTo>
                  <a:cubicBezTo>
                    <a:pt x="90095" y="65084"/>
                    <a:pt x="101660" y="65890"/>
                    <a:pt x="113941" y="65890"/>
                  </a:cubicBezTo>
                  <a:cubicBezTo>
                    <a:pt x="126223" y="65890"/>
                    <a:pt x="137608" y="65084"/>
                    <a:pt x="148276" y="63829"/>
                  </a:cubicBezTo>
                  <a:lnTo>
                    <a:pt x="148276" y="84537"/>
                  </a:lnTo>
                  <a:cubicBezTo>
                    <a:pt x="148276" y="89468"/>
                    <a:pt x="152310" y="93502"/>
                    <a:pt x="157241" y="93502"/>
                  </a:cubicBezTo>
                  <a:cubicBezTo>
                    <a:pt x="162172" y="93502"/>
                    <a:pt x="166206" y="89468"/>
                    <a:pt x="166206" y="84537"/>
                  </a:cubicBezTo>
                  <a:lnTo>
                    <a:pt x="166206" y="61229"/>
                  </a:lnTo>
                  <a:cubicBezTo>
                    <a:pt x="199823" y="55222"/>
                    <a:pt x="221249" y="45541"/>
                    <a:pt x="222594" y="44913"/>
                  </a:cubicBezTo>
                  <a:cubicBezTo>
                    <a:pt x="225821" y="43479"/>
                    <a:pt x="227793" y="40251"/>
                    <a:pt x="227793" y="36755"/>
                  </a:cubicBezTo>
                  <a:lnTo>
                    <a:pt x="227793" y="0"/>
                  </a:lnTo>
                  <a:cubicBezTo>
                    <a:pt x="209505" y="7172"/>
                    <a:pt x="168537" y="20171"/>
                    <a:pt x="113941" y="20260"/>
                  </a:cubicBezTo>
                  <a:lnTo>
                    <a:pt x="113941" y="20260"/>
                  </a:lnTo>
                  <a:close/>
                </a:path>
              </a:pathLst>
            </a:custGeom>
            <a:grpFill/>
            <a:ln w="8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729792FD-B7B5-D295-6F0F-E8C298FCCF5C}"/>
                </a:ext>
              </a:extLst>
            </p:cNvPr>
            <p:cNvSpPr/>
            <p:nvPr/>
          </p:nvSpPr>
          <p:spPr>
            <a:xfrm>
              <a:off x="2651580" y="2623700"/>
              <a:ext cx="227793" cy="239805"/>
            </a:xfrm>
            <a:custGeom>
              <a:avLst/>
              <a:gdLst>
                <a:gd name="connsiteX0" fmla="*/ 227793 w 227793"/>
                <a:gd name="connsiteY0" fmla="*/ 218201 h 239805"/>
                <a:gd name="connsiteX1" fmla="*/ 227793 w 227793"/>
                <a:gd name="connsiteY1" fmla="*/ 29046 h 239805"/>
                <a:gd name="connsiteX2" fmla="*/ 222773 w 227793"/>
                <a:gd name="connsiteY2" fmla="*/ 20977 h 239805"/>
                <a:gd name="connsiteX3" fmla="*/ 113852 w 227793"/>
                <a:gd name="connsiteY3" fmla="*/ 0 h 239805"/>
                <a:gd name="connsiteX4" fmla="*/ 5200 w 227793"/>
                <a:gd name="connsiteY4" fmla="*/ 20888 h 239805"/>
                <a:gd name="connsiteX5" fmla="*/ 0 w 227793"/>
                <a:gd name="connsiteY5" fmla="*/ 29046 h 239805"/>
                <a:gd name="connsiteX6" fmla="*/ 0 w 227793"/>
                <a:gd name="connsiteY6" fmla="*/ 218111 h 239805"/>
                <a:gd name="connsiteX7" fmla="*/ 113941 w 227793"/>
                <a:gd name="connsiteY7" fmla="*/ 239806 h 239805"/>
                <a:gd name="connsiteX8" fmla="*/ 227793 w 227793"/>
                <a:gd name="connsiteY8" fmla="*/ 218111 h 239805"/>
                <a:gd name="connsiteX9" fmla="*/ 79158 w 227793"/>
                <a:gd name="connsiteY9" fmla="*/ 87764 h 239805"/>
                <a:gd name="connsiteX10" fmla="*/ 83910 w 227793"/>
                <a:gd name="connsiteY10" fmla="*/ 70462 h 239805"/>
                <a:gd name="connsiteX11" fmla="*/ 97446 w 227793"/>
                <a:gd name="connsiteY11" fmla="*/ 83999 h 239805"/>
                <a:gd name="connsiteX12" fmla="*/ 103811 w 227793"/>
                <a:gd name="connsiteY12" fmla="*/ 86599 h 239805"/>
                <a:gd name="connsiteX13" fmla="*/ 110176 w 227793"/>
                <a:gd name="connsiteY13" fmla="*/ 83999 h 239805"/>
                <a:gd name="connsiteX14" fmla="*/ 110176 w 227793"/>
                <a:gd name="connsiteY14" fmla="*/ 71359 h 239805"/>
                <a:gd name="connsiteX15" fmla="*/ 96640 w 227793"/>
                <a:gd name="connsiteY15" fmla="*/ 57822 h 239805"/>
                <a:gd name="connsiteX16" fmla="*/ 113941 w 227793"/>
                <a:gd name="connsiteY16" fmla="*/ 53071 h 239805"/>
                <a:gd name="connsiteX17" fmla="*/ 148635 w 227793"/>
                <a:gd name="connsiteY17" fmla="*/ 87764 h 239805"/>
                <a:gd name="connsiteX18" fmla="*/ 113941 w 227793"/>
                <a:gd name="connsiteY18" fmla="*/ 122458 h 239805"/>
                <a:gd name="connsiteX19" fmla="*/ 79248 w 227793"/>
                <a:gd name="connsiteY19" fmla="*/ 87764 h 239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7793" h="239805">
                  <a:moveTo>
                    <a:pt x="227793" y="218201"/>
                  </a:moveTo>
                  <a:lnTo>
                    <a:pt x="227793" y="29046"/>
                  </a:lnTo>
                  <a:cubicBezTo>
                    <a:pt x="227793" y="25639"/>
                    <a:pt x="225821" y="22501"/>
                    <a:pt x="222773" y="20977"/>
                  </a:cubicBezTo>
                  <a:cubicBezTo>
                    <a:pt x="220980" y="20081"/>
                    <a:pt x="178667" y="0"/>
                    <a:pt x="113852" y="0"/>
                  </a:cubicBezTo>
                  <a:cubicBezTo>
                    <a:pt x="49037" y="0"/>
                    <a:pt x="7082" y="20081"/>
                    <a:pt x="5200" y="20888"/>
                  </a:cubicBezTo>
                  <a:cubicBezTo>
                    <a:pt x="1972" y="22322"/>
                    <a:pt x="0" y="25549"/>
                    <a:pt x="0" y="29046"/>
                  </a:cubicBezTo>
                  <a:lnTo>
                    <a:pt x="0" y="218111"/>
                  </a:lnTo>
                  <a:cubicBezTo>
                    <a:pt x="10578" y="222773"/>
                    <a:pt x="53519" y="239806"/>
                    <a:pt x="113941" y="239806"/>
                  </a:cubicBezTo>
                  <a:cubicBezTo>
                    <a:pt x="174543" y="239806"/>
                    <a:pt x="217305" y="222773"/>
                    <a:pt x="227793" y="218111"/>
                  </a:cubicBezTo>
                  <a:close/>
                  <a:moveTo>
                    <a:pt x="79158" y="87764"/>
                  </a:moveTo>
                  <a:cubicBezTo>
                    <a:pt x="79158" y="81489"/>
                    <a:pt x="80951" y="75572"/>
                    <a:pt x="83910" y="70462"/>
                  </a:cubicBezTo>
                  <a:lnTo>
                    <a:pt x="97446" y="83999"/>
                  </a:lnTo>
                  <a:cubicBezTo>
                    <a:pt x="99239" y="85792"/>
                    <a:pt x="101481" y="86599"/>
                    <a:pt x="103811" y="86599"/>
                  </a:cubicBezTo>
                  <a:cubicBezTo>
                    <a:pt x="106142" y="86599"/>
                    <a:pt x="108383" y="85703"/>
                    <a:pt x="110176" y="83999"/>
                  </a:cubicBezTo>
                  <a:cubicBezTo>
                    <a:pt x="113673" y="80503"/>
                    <a:pt x="113673" y="74855"/>
                    <a:pt x="110176" y="71359"/>
                  </a:cubicBezTo>
                  <a:lnTo>
                    <a:pt x="96640" y="57822"/>
                  </a:lnTo>
                  <a:cubicBezTo>
                    <a:pt x="101749" y="54864"/>
                    <a:pt x="107576" y="53071"/>
                    <a:pt x="113941" y="53071"/>
                  </a:cubicBezTo>
                  <a:cubicBezTo>
                    <a:pt x="133126" y="53071"/>
                    <a:pt x="148635" y="68669"/>
                    <a:pt x="148635" y="87764"/>
                  </a:cubicBezTo>
                  <a:cubicBezTo>
                    <a:pt x="148635" y="106859"/>
                    <a:pt x="133036" y="122458"/>
                    <a:pt x="113941" y="122458"/>
                  </a:cubicBezTo>
                  <a:cubicBezTo>
                    <a:pt x="94847" y="122458"/>
                    <a:pt x="79248" y="106859"/>
                    <a:pt x="79248" y="87764"/>
                  </a:cubicBezTo>
                  <a:close/>
                </a:path>
              </a:pathLst>
            </a:custGeom>
            <a:grpFill/>
            <a:ln w="8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259" name="Forme libre : forme 258">
            <a:extLst>
              <a:ext uri="{FF2B5EF4-FFF2-40B4-BE49-F238E27FC236}">
                <a16:creationId xmlns:a16="http://schemas.microsoft.com/office/drawing/2014/main" id="{89191DFE-36DB-B1C8-63E8-5C8C7E82F3BA}"/>
              </a:ext>
            </a:extLst>
          </p:cNvPr>
          <p:cNvSpPr/>
          <p:nvPr/>
        </p:nvSpPr>
        <p:spPr>
          <a:xfrm>
            <a:off x="4259688" y="1948271"/>
            <a:ext cx="425510" cy="358510"/>
          </a:xfrm>
          <a:custGeom>
            <a:avLst/>
            <a:gdLst>
              <a:gd name="connsiteX0" fmla="*/ 310179 w 334204"/>
              <a:gd name="connsiteY0" fmla="*/ 90 h 281581"/>
              <a:gd name="connsiteX1" fmla="*/ 297897 w 334204"/>
              <a:gd name="connsiteY1" fmla="*/ 90 h 281581"/>
              <a:gd name="connsiteX2" fmla="*/ 273872 w 334204"/>
              <a:gd name="connsiteY2" fmla="*/ 24115 h 281581"/>
              <a:gd name="connsiteX3" fmla="*/ 273872 w 334204"/>
              <a:gd name="connsiteY3" fmla="*/ 33438 h 281581"/>
              <a:gd name="connsiteX4" fmla="*/ 273961 w 334204"/>
              <a:gd name="connsiteY4" fmla="*/ 33976 h 281581"/>
              <a:gd name="connsiteX5" fmla="*/ 273961 w 334204"/>
              <a:gd name="connsiteY5" fmla="*/ 172660 h 281581"/>
              <a:gd name="connsiteX6" fmla="*/ 264997 w 334204"/>
              <a:gd name="connsiteY6" fmla="*/ 181625 h 281581"/>
              <a:gd name="connsiteX7" fmla="*/ 256032 w 334204"/>
              <a:gd name="connsiteY7" fmla="*/ 172660 h 281581"/>
              <a:gd name="connsiteX8" fmla="*/ 256032 w 334204"/>
              <a:gd name="connsiteY8" fmla="*/ 35231 h 281581"/>
              <a:gd name="connsiteX9" fmla="*/ 255942 w 334204"/>
              <a:gd name="connsiteY9" fmla="*/ 35231 h 281581"/>
              <a:gd name="connsiteX10" fmla="*/ 255942 w 334204"/>
              <a:gd name="connsiteY10" fmla="*/ 24115 h 281581"/>
              <a:gd name="connsiteX11" fmla="*/ 231917 w 334204"/>
              <a:gd name="connsiteY11" fmla="*/ 90 h 281581"/>
              <a:gd name="connsiteX12" fmla="*/ 219635 w 334204"/>
              <a:gd name="connsiteY12" fmla="*/ 90 h 281581"/>
              <a:gd name="connsiteX13" fmla="*/ 195610 w 334204"/>
              <a:gd name="connsiteY13" fmla="*/ 24115 h 281581"/>
              <a:gd name="connsiteX14" fmla="*/ 195610 w 334204"/>
              <a:gd name="connsiteY14" fmla="*/ 33438 h 281581"/>
              <a:gd name="connsiteX15" fmla="*/ 195700 w 334204"/>
              <a:gd name="connsiteY15" fmla="*/ 33976 h 281581"/>
              <a:gd name="connsiteX16" fmla="*/ 195700 w 334204"/>
              <a:gd name="connsiteY16" fmla="*/ 172660 h 281581"/>
              <a:gd name="connsiteX17" fmla="*/ 186735 w 334204"/>
              <a:gd name="connsiteY17" fmla="*/ 181625 h 281581"/>
              <a:gd name="connsiteX18" fmla="*/ 177770 w 334204"/>
              <a:gd name="connsiteY18" fmla="*/ 172660 h 281581"/>
              <a:gd name="connsiteX19" fmla="*/ 177770 w 334204"/>
              <a:gd name="connsiteY19" fmla="*/ 35231 h 281581"/>
              <a:gd name="connsiteX20" fmla="*/ 177681 w 334204"/>
              <a:gd name="connsiteY20" fmla="*/ 35231 h 281581"/>
              <a:gd name="connsiteX21" fmla="*/ 177681 w 334204"/>
              <a:gd name="connsiteY21" fmla="*/ 24115 h 281581"/>
              <a:gd name="connsiteX22" fmla="*/ 153655 w 334204"/>
              <a:gd name="connsiteY22" fmla="*/ 90 h 281581"/>
              <a:gd name="connsiteX23" fmla="*/ 141373 w 334204"/>
              <a:gd name="connsiteY23" fmla="*/ 90 h 281581"/>
              <a:gd name="connsiteX24" fmla="*/ 117348 w 334204"/>
              <a:gd name="connsiteY24" fmla="*/ 24115 h 281581"/>
              <a:gd name="connsiteX25" fmla="*/ 117348 w 334204"/>
              <a:gd name="connsiteY25" fmla="*/ 33438 h 281581"/>
              <a:gd name="connsiteX26" fmla="*/ 117438 w 334204"/>
              <a:gd name="connsiteY26" fmla="*/ 33976 h 281581"/>
              <a:gd name="connsiteX27" fmla="*/ 117438 w 334204"/>
              <a:gd name="connsiteY27" fmla="*/ 172660 h 281581"/>
              <a:gd name="connsiteX28" fmla="*/ 108473 w 334204"/>
              <a:gd name="connsiteY28" fmla="*/ 181625 h 281581"/>
              <a:gd name="connsiteX29" fmla="*/ 99508 w 334204"/>
              <a:gd name="connsiteY29" fmla="*/ 172660 h 281581"/>
              <a:gd name="connsiteX30" fmla="*/ 99508 w 334204"/>
              <a:gd name="connsiteY30" fmla="*/ 35231 h 281581"/>
              <a:gd name="connsiteX31" fmla="*/ 99419 w 334204"/>
              <a:gd name="connsiteY31" fmla="*/ 35231 h 281581"/>
              <a:gd name="connsiteX32" fmla="*/ 99419 w 334204"/>
              <a:gd name="connsiteY32" fmla="*/ 24115 h 281581"/>
              <a:gd name="connsiteX33" fmla="*/ 75393 w 334204"/>
              <a:gd name="connsiteY33" fmla="*/ 90 h 281581"/>
              <a:gd name="connsiteX34" fmla="*/ 32990 w 334204"/>
              <a:gd name="connsiteY34" fmla="*/ 90 h 281581"/>
              <a:gd name="connsiteX35" fmla="*/ 8965 w 334204"/>
              <a:gd name="connsiteY35" fmla="*/ 24115 h 281581"/>
              <a:gd name="connsiteX36" fmla="*/ 8965 w 334204"/>
              <a:gd name="connsiteY36" fmla="*/ 36755 h 281581"/>
              <a:gd name="connsiteX37" fmla="*/ 0 w 334204"/>
              <a:gd name="connsiteY37" fmla="*/ 45720 h 281581"/>
              <a:gd name="connsiteX38" fmla="*/ 0 w 334204"/>
              <a:gd name="connsiteY38" fmla="*/ 81579 h 281581"/>
              <a:gd name="connsiteX39" fmla="*/ 8965 w 334204"/>
              <a:gd name="connsiteY39" fmla="*/ 90544 h 281581"/>
              <a:gd name="connsiteX40" fmla="*/ 8965 w 334204"/>
              <a:gd name="connsiteY40" fmla="*/ 136174 h 281581"/>
              <a:gd name="connsiteX41" fmla="*/ 35052 w 334204"/>
              <a:gd name="connsiteY41" fmla="*/ 136174 h 281581"/>
              <a:gd name="connsiteX42" fmla="*/ 44017 w 334204"/>
              <a:gd name="connsiteY42" fmla="*/ 145139 h 281581"/>
              <a:gd name="connsiteX43" fmla="*/ 35052 w 334204"/>
              <a:gd name="connsiteY43" fmla="*/ 154103 h 281581"/>
              <a:gd name="connsiteX44" fmla="*/ 8965 w 334204"/>
              <a:gd name="connsiteY44" fmla="*/ 154103 h 281581"/>
              <a:gd name="connsiteX45" fmla="*/ 8965 w 334204"/>
              <a:gd name="connsiteY45" fmla="*/ 179204 h 281581"/>
              <a:gd name="connsiteX46" fmla="*/ 35052 w 334204"/>
              <a:gd name="connsiteY46" fmla="*/ 179204 h 281581"/>
              <a:gd name="connsiteX47" fmla="*/ 44017 w 334204"/>
              <a:gd name="connsiteY47" fmla="*/ 188169 h 281581"/>
              <a:gd name="connsiteX48" fmla="*/ 35052 w 334204"/>
              <a:gd name="connsiteY48" fmla="*/ 197134 h 281581"/>
              <a:gd name="connsiteX49" fmla="*/ 8965 w 334204"/>
              <a:gd name="connsiteY49" fmla="*/ 197134 h 281581"/>
              <a:gd name="connsiteX50" fmla="*/ 8965 w 334204"/>
              <a:gd name="connsiteY50" fmla="*/ 222235 h 281581"/>
              <a:gd name="connsiteX51" fmla="*/ 35052 w 334204"/>
              <a:gd name="connsiteY51" fmla="*/ 222235 h 281581"/>
              <a:gd name="connsiteX52" fmla="*/ 44017 w 334204"/>
              <a:gd name="connsiteY52" fmla="*/ 231200 h 281581"/>
              <a:gd name="connsiteX53" fmla="*/ 35052 w 334204"/>
              <a:gd name="connsiteY53" fmla="*/ 240165 h 281581"/>
              <a:gd name="connsiteX54" fmla="*/ 8965 w 334204"/>
              <a:gd name="connsiteY54" fmla="*/ 240165 h 281581"/>
              <a:gd name="connsiteX55" fmla="*/ 8965 w 334204"/>
              <a:gd name="connsiteY55" fmla="*/ 257556 h 281581"/>
              <a:gd name="connsiteX56" fmla="*/ 32990 w 334204"/>
              <a:gd name="connsiteY56" fmla="*/ 281581 h 281581"/>
              <a:gd name="connsiteX57" fmla="*/ 75393 w 334204"/>
              <a:gd name="connsiteY57" fmla="*/ 281581 h 281581"/>
              <a:gd name="connsiteX58" fmla="*/ 99419 w 334204"/>
              <a:gd name="connsiteY58" fmla="*/ 257556 h 281581"/>
              <a:gd name="connsiteX59" fmla="*/ 99419 w 334204"/>
              <a:gd name="connsiteY59" fmla="*/ 246440 h 281581"/>
              <a:gd name="connsiteX60" fmla="*/ 117348 w 334204"/>
              <a:gd name="connsiteY60" fmla="*/ 246440 h 281581"/>
              <a:gd name="connsiteX61" fmla="*/ 117348 w 334204"/>
              <a:gd name="connsiteY61" fmla="*/ 257556 h 281581"/>
              <a:gd name="connsiteX62" fmla="*/ 141373 w 334204"/>
              <a:gd name="connsiteY62" fmla="*/ 281581 h 281581"/>
              <a:gd name="connsiteX63" fmla="*/ 153655 w 334204"/>
              <a:gd name="connsiteY63" fmla="*/ 281581 h 281581"/>
              <a:gd name="connsiteX64" fmla="*/ 177681 w 334204"/>
              <a:gd name="connsiteY64" fmla="*/ 257556 h 281581"/>
              <a:gd name="connsiteX65" fmla="*/ 177681 w 334204"/>
              <a:gd name="connsiteY65" fmla="*/ 246440 h 281581"/>
              <a:gd name="connsiteX66" fmla="*/ 195610 w 334204"/>
              <a:gd name="connsiteY66" fmla="*/ 246440 h 281581"/>
              <a:gd name="connsiteX67" fmla="*/ 195610 w 334204"/>
              <a:gd name="connsiteY67" fmla="*/ 257556 h 281581"/>
              <a:gd name="connsiteX68" fmla="*/ 219635 w 334204"/>
              <a:gd name="connsiteY68" fmla="*/ 281581 h 281581"/>
              <a:gd name="connsiteX69" fmla="*/ 231917 w 334204"/>
              <a:gd name="connsiteY69" fmla="*/ 281581 h 281581"/>
              <a:gd name="connsiteX70" fmla="*/ 255942 w 334204"/>
              <a:gd name="connsiteY70" fmla="*/ 257556 h 281581"/>
              <a:gd name="connsiteX71" fmla="*/ 255942 w 334204"/>
              <a:gd name="connsiteY71" fmla="*/ 246440 h 281581"/>
              <a:gd name="connsiteX72" fmla="*/ 273872 w 334204"/>
              <a:gd name="connsiteY72" fmla="*/ 246440 h 281581"/>
              <a:gd name="connsiteX73" fmla="*/ 273872 w 334204"/>
              <a:gd name="connsiteY73" fmla="*/ 257556 h 281581"/>
              <a:gd name="connsiteX74" fmla="*/ 297897 w 334204"/>
              <a:gd name="connsiteY74" fmla="*/ 281581 h 281581"/>
              <a:gd name="connsiteX75" fmla="*/ 310179 w 334204"/>
              <a:gd name="connsiteY75" fmla="*/ 281581 h 281581"/>
              <a:gd name="connsiteX76" fmla="*/ 334204 w 334204"/>
              <a:gd name="connsiteY76" fmla="*/ 257556 h 281581"/>
              <a:gd name="connsiteX77" fmla="*/ 334204 w 334204"/>
              <a:gd name="connsiteY77" fmla="*/ 24025 h 281581"/>
              <a:gd name="connsiteX78" fmla="*/ 310179 w 334204"/>
              <a:gd name="connsiteY78" fmla="*/ 0 h 281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334204" h="281581">
                <a:moveTo>
                  <a:pt x="310179" y="90"/>
                </a:moveTo>
                <a:lnTo>
                  <a:pt x="297897" y="90"/>
                </a:lnTo>
                <a:cubicBezTo>
                  <a:pt x="284629" y="90"/>
                  <a:pt x="273872" y="10847"/>
                  <a:pt x="273872" y="24115"/>
                </a:cubicBezTo>
                <a:lnTo>
                  <a:pt x="273872" y="33438"/>
                </a:lnTo>
                <a:cubicBezTo>
                  <a:pt x="273872" y="33438"/>
                  <a:pt x="273961" y="33797"/>
                  <a:pt x="273961" y="33976"/>
                </a:cubicBezTo>
                <a:lnTo>
                  <a:pt x="273961" y="172660"/>
                </a:lnTo>
                <a:cubicBezTo>
                  <a:pt x="273961" y="177591"/>
                  <a:pt x="269927" y="181625"/>
                  <a:pt x="264997" y="181625"/>
                </a:cubicBezTo>
                <a:cubicBezTo>
                  <a:pt x="260066" y="181625"/>
                  <a:pt x="256032" y="177591"/>
                  <a:pt x="256032" y="172660"/>
                </a:cubicBezTo>
                <a:lnTo>
                  <a:pt x="256032" y="35231"/>
                </a:lnTo>
                <a:lnTo>
                  <a:pt x="255942" y="35231"/>
                </a:lnTo>
                <a:lnTo>
                  <a:pt x="255942" y="24115"/>
                </a:lnTo>
                <a:cubicBezTo>
                  <a:pt x="255942" y="10847"/>
                  <a:pt x="245185" y="90"/>
                  <a:pt x="231917" y="90"/>
                </a:cubicBezTo>
                <a:lnTo>
                  <a:pt x="219635" y="90"/>
                </a:lnTo>
                <a:cubicBezTo>
                  <a:pt x="206368" y="90"/>
                  <a:pt x="195610" y="10847"/>
                  <a:pt x="195610" y="24115"/>
                </a:cubicBezTo>
                <a:lnTo>
                  <a:pt x="195610" y="33438"/>
                </a:lnTo>
                <a:cubicBezTo>
                  <a:pt x="195610" y="33438"/>
                  <a:pt x="195700" y="33797"/>
                  <a:pt x="195700" y="33976"/>
                </a:cubicBezTo>
                <a:lnTo>
                  <a:pt x="195700" y="172660"/>
                </a:lnTo>
                <a:cubicBezTo>
                  <a:pt x="195700" y="177591"/>
                  <a:pt x="191665" y="181625"/>
                  <a:pt x="186735" y="181625"/>
                </a:cubicBezTo>
                <a:cubicBezTo>
                  <a:pt x="181804" y="181625"/>
                  <a:pt x="177770" y="177591"/>
                  <a:pt x="177770" y="172660"/>
                </a:cubicBezTo>
                <a:lnTo>
                  <a:pt x="177770" y="35231"/>
                </a:lnTo>
                <a:lnTo>
                  <a:pt x="177681" y="35231"/>
                </a:lnTo>
                <a:lnTo>
                  <a:pt x="177681" y="24115"/>
                </a:lnTo>
                <a:cubicBezTo>
                  <a:pt x="177681" y="10847"/>
                  <a:pt x="166923" y="90"/>
                  <a:pt x="153655" y="90"/>
                </a:cubicBezTo>
                <a:lnTo>
                  <a:pt x="141373" y="90"/>
                </a:lnTo>
                <a:cubicBezTo>
                  <a:pt x="128106" y="90"/>
                  <a:pt x="117348" y="10847"/>
                  <a:pt x="117348" y="24115"/>
                </a:cubicBezTo>
                <a:lnTo>
                  <a:pt x="117348" y="33438"/>
                </a:lnTo>
                <a:cubicBezTo>
                  <a:pt x="117348" y="33438"/>
                  <a:pt x="117438" y="33797"/>
                  <a:pt x="117438" y="33976"/>
                </a:cubicBezTo>
                <a:lnTo>
                  <a:pt x="117438" y="172660"/>
                </a:lnTo>
                <a:cubicBezTo>
                  <a:pt x="117438" y="177591"/>
                  <a:pt x="113404" y="181625"/>
                  <a:pt x="108473" y="181625"/>
                </a:cubicBezTo>
                <a:cubicBezTo>
                  <a:pt x="103542" y="181625"/>
                  <a:pt x="99508" y="177591"/>
                  <a:pt x="99508" y="172660"/>
                </a:cubicBezTo>
                <a:lnTo>
                  <a:pt x="99508" y="35231"/>
                </a:lnTo>
                <a:lnTo>
                  <a:pt x="99419" y="35231"/>
                </a:lnTo>
                <a:lnTo>
                  <a:pt x="99419" y="24115"/>
                </a:lnTo>
                <a:cubicBezTo>
                  <a:pt x="99419" y="10847"/>
                  <a:pt x="88661" y="90"/>
                  <a:pt x="75393" y="90"/>
                </a:cubicBezTo>
                <a:lnTo>
                  <a:pt x="32990" y="90"/>
                </a:lnTo>
                <a:cubicBezTo>
                  <a:pt x="19722" y="90"/>
                  <a:pt x="8965" y="10847"/>
                  <a:pt x="8965" y="24115"/>
                </a:cubicBezTo>
                <a:lnTo>
                  <a:pt x="8965" y="36755"/>
                </a:lnTo>
                <a:cubicBezTo>
                  <a:pt x="4034" y="36755"/>
                  <a:pt x="0" y="40790"/>
                  <a:pt x="0" y="45720"/>
                </a:cubicBezTo>
                <a:lnTo>
                  <a:pt x="0" y="81579"/>
                </a:lnTo>
                <a:cubicBezTo>
                  <a:pt x="0" y="86509"/>
                  <a:pt x="4034" y="90544"/>
                  <a:pt x="8965" y="90544"/>
                </a:cubicBezTo>
                <a:lnTo>
                  <a:pt x="8965" y="136174"/>
                </a:lnTo>
                <a:lnTo>
                  <a:pt x="35052" y="136174"/>
                </a:lnTo>
                <a:cubicBezTo>
                  <a:pt x="39983" y="136174"/>
                  <a:pt x="44017" y="140208"/>
                  <a:pt x="44017" y="145139"/>
                </a:cubicBezTo>
                <a:cubicBezTo>
                  <a:pt x="44017" y="150069"/>
                  <a:pt x="39983" y="154103"/>
                  <a:pt x="35052" y="154103"/>
                </a:cubicBezTo>
                <a:lnTo>
                  <a:pt x="8965" y="154103"/>
                </a:lnTo>
                <a:lnTo>
                  <a:pt x="8965" y="179204"/>
                </a:lnTo>
                <a:lnTo>
                  <a:pt x="35052" y="179204"/>
                </a:lnTo>
                <a:cubicBezTo>
                  <a:pt x="39983" y="179204"/>
                  <a:pt x="44017" y="183239"/>
                  <a:pt x="44017" y="188169"/>
                </a:cubicBezTo>
                <a:cubicBezTo>
                  <a:pt x="44017" y="193100"/>
                  <a:pt x="39983" y="197134"/>
                  <a:pt x="35052" y="197134"/>
                </a:cubicBezTo>
                <a:lnTo>
                  <a:pt x="8965" y="197134"/>
                </a:lnTo>
                <a:lnTo>
                  <a:pt x="8965" y="222235"/>
                </a:lnTo>
                <a:lnTo>
                  <a:pt x="35052" y="222235"/>
                </a:lnTo>
                <a:cubicBezTo>
                  <a:pt x="39983" y="222235"/>
                  <a:pt x="44017" y="226269"/>
                  <a:pt x="44017" y="231200"/>
                </a:cubicBezTo>
                <a:cubicBezTo>
                  <a:pt x="44017" y="236130"/>
                  <a:pt x="39983" y="240165"/>
                  <a:pt x="35052" y="240165"/>
                </a:cubicBezTo>
                <a:lnTo>
                  <a:pt x="8965" y="240165"/>
                </a:lnTo>
                <a:lnTo>
                  <a:pt x="8965" y="257556"/>
                </a:lnTo>
                <a:cubicBezTo>
                  <a:pt x="8965" y="270824"/>
                  <a:pt x="19722" y="281581"/>
                  <a:pt x="32990" y="281581"/>
                </a:cubicBezTo>
                <a:lnTo>
                  <a:pt x="75393" y="281581"/>
                </a:lnTo>
                <a:cubicBezTo>
                  <a:pt x="88661" y="281581"/>
                  <a:pt x="99419" y="270824"/>
                  <a:pt x="99419" y="257556"/>
                </a:cubicBezTo>
                <a:lnTo>
                  <a:pt x="99419" y="246440"/>
                </a:lnTo>
                <a:lnTo>
                  <a:pt x="117348" y="246440"/>
                </a:lnTo>
                <a:lnTo>
                  <a:pt x="117348" y="257556"/>
                </a:lnTo>
                <a:cubicBezTo>
                  <a:pt x="117348" y="270824"/>
                  <a:pt x="128106" y="281581"/>
                  <a:pt x="141373" y="281581"/>
                </a:cubicBezTo>
                <a:lnTo>
                  <a:pt x="153655" y="281581"/>
                </a:lnTo>
                <a:cubicBezTo>
                  <a:pt x="166923" y="281581"/>
                  <a:pt x="177681" y="270824"/>
                  <a:pt x="177681" y="257556"/>
                </a:cubicBezTo>
                <a:lnTo>
                  <a:pt x="177681" y="246440"/>
                </a:lnTo>
                <a:lnTo>
                  <a:pt x="195610" y="246440"/>
                </a:lnTo>
                <a:lnTo>
                  <a:pt x="195610" y="257556"/>
                </a:lnTo>
                <a:cubicBezTo>
                  <a:pt x="195610" y="270824"/>
                  <a:pt x="206368" y="281581"/>
                  <a:pt x="219635" y="281581"/>
                </a:cubicBezTo>
                <a:lnTo>
                  <a:pt x="231917" y="281581"/>
                </a:lnTo>
                <a:cubicBezTo>
                  <a:pt x="245185" y="281581"/>
                  <a:pt x="255942" y="270824"/>
                  <a:pt x="255942" y="257556"/>
                </a:cubicBezTo>
                <a:lnTo>
                  <a:pt x="255942" y="246440"/>
                </a:lnTo>
                <a:lnTo>
                  <a:pt x="273872" y="246440"/>
                </a:lnTo>
                <a:lnTo>
                  <a:pt x="273872" y="257556"/>
                </a:lnTo>
                <a:cubicBezTo>
                  <a:pt x="273872" y="270824"/>
                  <a:pt x="284629" y="281581"/>
                  <a:pt x="297897" y="281581"/>
                </a:cubicBezTo>
                <a:lnTo>
                  <a:pt x="310179" y="281581"/>
                </a:lnTo>
                <a:cubicBezTo>
                  <a:pt x="323447" y="281581"/>
                  <a:pt x="334204" y="270824"/>
                  <a:pt x="334204" y="257556"/>
                </a:cubicBezTo>
                <a:lnTo>
                  <a:pt x="334204" y="24025"/>
                </a:lnTo>
                <a:cubicBezTo>
                  <a:pt x="334204" y="10758"/>
                  <a:pt x="323447" y="0"/>
                  <a:pt x="310179" y="0"/>
                </a:cubicBezTo>
                <a:close/>
              </a:path>
            </a:pathLst>
          </a:custGeom>
          <a:solidFill>
            <a:schemeClr val="bg1"/>
          </a:solidFill>
          <a:ln w="895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277" name="Groupe 276">
            <a:extLst>
              <a:ext uri="{FF2B5EF4-FFF2-40B4-BE49-F238E27FC236}">
                <a16:creationId xmlns:a16="http://schemas.microsoft.com/office/drawing/2014/main" id="{48448843-A3AF-896B-5E61-C27F127C3A22}"/>
              </a:ext>
            </a:extLst>
          </p:cNvPr>
          <p:cNvGrpSpPr/>
          <p:nvPr/>
        </p:nvGrpSpPr>
        <p:grpSpPr>
          <a:xfrm>
            <a:off x="983256" y="1885453"/>
            <a:ext cx="484149" cy="484149"/>
            <a:chOff x="1995542" y="2633561"/>
            <a:chExt cx="329901" cy="329901"/>
          </a:xfrm>
          <a:solidFill>
            <a:schemeClr val="bg1"/>
          </a:solidFill>
        </p:grpSpPr>
        <p:sp>
          <p:nvSpPr>
            <p:cNvPr id="2" name="Forme libre : forme 1">
              <a:extLst>
                <a:ext uri="{FF2B5EF4-FFF2-40B4-BE49-F238E27FC236}">
                  <a16:creationId xmlns:a16="http://schemas.microsoft.com/office/drawing/2014/main" id="{0EDB5AA4-A75F-E04C-5023-8B5E759D8DBC}"/>
                </a:ext>
              </a:extLst>
            </p:cNvPr>
            <p:cNvSpPr/>
            <p:nvPr/>
          </p:nvSpPr>
          <p:spPr>
            <a:xfrm>
              <a:off x="1995542" y="2633561"/>
              <a:ext cx="329901" cy="329901"/>
            </a:xfrm>
            <a:custGeom>
              <a:avLst/>
              <a:gdLst>
                <a:gd name="connsiteX0" fmla="*/ 164951 w 329901"/>
                <a:gd name="connsiteY0" fmla="*/ 0 h 329901"/>
                <a:gd name="connsiteX1" fmla="*/ 0 w 329901"/>
                <a:gd name="connsiteY1" fmla="*/ 164951 h 329901"/>
                <a:gd name="connsiteX2" fmla="*/ 164951 w 329901"/>
                <a:gd name="connsiteY2" fmla="*/ 329901 h 329901"/>
                <a:gd name="connsiteX3" fmla="*/ 329901 w 329901"/>
                <a:gd name="connsiteY3" fmla="*/ 164951 h 329901"/>
                <a:gd name="connsiteX4" fmla="*/ 164951 w 329901"/>
                <a:gd name="connsiteY4" fmla="*/ 0 h 329901"/>
                <a:gd name="connsiteX5" fmla="*/ 164951 w 329901"/>
                <a:gd name="connsiteY5" fmla="*/ 311972 h 329901"/>
                <a:gd name="connsiteX6" fmla="*/ 17929 w 329901"/>
                <a:gd name="connsiteY6" fmla="*/ 164951 h 329901"/>
                <a:gd name="connsiteX7" fmla="*/ 164951 w 329901"/>
                <a:gd name="connsiteY7" fmla="*/ 17929 h 329901"/>
                <a:gd name="connsiteX8" fmla="*/ 311972 w 329901"/>
                <a:gd name="connsiteY8" fmla="*/ 164951 h 329901"/>
                <a:gd name="connsiteX9" fmla="*/ 164951 w 329901"/>
                <a:gd name="connsiteY9" fmla="*/ 311972 h 329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9901" h="329901">
                  <a:moveTo>
                    <a:pt x="164951" y="0"/>
                  </a:moveTo>
                  <a:cubicBezTo>
                    <a:pt x="73959" y="0"/>
                    <a:pt x="0" y="73959"/>
                    <a:pt x="0" y="164951"/>
                  </a:cubicBezTo>
                  <a:cubicBezTo>
                    <a:pt x="0" y="255943"/>
                    <a:pt x="73959" y="329901"/>
                    <a:pt x="164951" y="329901"/>
                  </a:cubicBezTo>
                  <a:cubicBezTo>
                    <a:pt x="255942" y="329901"/>
                    <a:pt x="329901" y="255943"/>
                    <a:pt x="329901" y="164951"/>
                  </a:cubicBezTo>
                  <a:cubicBezTo>
                    <a:pt x="329901" y="73959"/>
                    <a:pt x="255942" y="0"/>
                    <a:pt x="164951" y="0"/>
                  </a:cubicBezTo>
                  <a:close/>
                  <a:moveTo>
                    <a:pt x="164951" y="311972"/>
                  </a:moveTo>
                  <a:cubicBezTo>
                    <a:pt x="83910" y="311972"/>
                    <a:pt x="17929" y="245992"/>
                    <a:pt x="17929" y="164951"/>
                  </a:cubicBezTo>
                  <a:cubicBezTo>
                    <a:pt x="17929" y="83910"/>
                    <a:pt x="83910" y="17929"/>
                    <a:pt x="164951" y="17929"/>
                  </a:cubicBezTo>
                  <a:cubicBezTo>
                    <a:pt x="245991" y="17929"/>
                    <a:pt x="311972" y="83910"/>
                    <a:pt x="311972" y="164951"/>
                  </a:cubicBezTo>
                  <a:cubicBezTo>
                    <a:pt x="311972" y="245992"/>
                    <a:pt x="245991" y="311972"/>
                    <a:pt x="164951" y="311972"/>
                  </a:cubicBezTo>
                  <a:close/>
                </a:path>
              </a:pathLst>
            </a:custGeom>
            <a:grpFill/>
            <a:ln w="8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grpSp>
          <p:nvGrpSpPr>
            <p:cNvPr id="263" name="Graphique 3">
              <a:extLst>
                <a:ext uri="{FF2B5EF4-FFF2-40B4-BE49-F238E27FC236}">
                  <a16:creationId xmlns:a16="http://schemas.microsoft.com/office/drawing/2014/main" id="{594A189B-FAEE-4D90-B3DB-4AC5C1EEDF77}"/>
                </a:ext>
              </a:extLst>
            </p:cNvPr>
            <p:cNvGrpSpPr/>
            <p:nvPr/>
          </p:nvGrpSpPr>
          <p:grpSpPr>
            <a:xfrm>
              <a:off x="2064937" y="2678138"/>
              <a:ext cx="222956" cy="244803"/>
              <a:chOff x="2064937" y="2678138"/>
              <a:chExt cx="222956" cy="244803"/>
            </a:xfrm>
            <a:grpFill/>
          </p:grpSpPr>
          <p:sp>
            <p:nvSpPr>
              <p:cNvPr id="264" name="Forme libre : forme 263">
                <a:extLst>
                  <a:ext uri="{FF2B5EF4-FFF2-40B4-BE49-F238E27FC236}">
                    <a16:creationId xmlns:a16="http://schemas.microsoft.com/office/drawing/2014/main" id="{38B9E063-F98C-FFB6-E5A0-FDDEA3B07DD5}"/>
                  </a:ext>
                </a:extLst>
              </p:cNvPr>
              <p:cNvSpPr/>
              <p:nvPr/>
            </p:nvSpPr>
            <p:spPr>
              <a:xfrm>
                <a:off x="2124634" y="2763011"/>
                <a:ext cx="71448" cy="71179"/>
              </a:xfrm>
              <a:custGeom>
                <a:avLst/>
                <a:gdLst>
                  <a:gd name="connsiteX0" fmla="*/ 63739 w 71448"/>
                  <a:gd name="connsiteY0" fmla="*/ 13806 h 71179"/>
                  <a:gd name="connsiteX1" fmla="*/ 61946 w 71448"/>
                  <a:gd name="connsiteY1" fmla="*/ 11654 h 71179"/>
                  <a:gd name="connsiteX2" fmla="*/ 59974 w 71448"/>
                  <a:gd name="connsiteY2" fmla="*/ 9682 h 71179"/>
                  <a:gd name="connsiteX3" fmla="*/ 56567 w 71448"/>
                  <a:gd name="connsiteY3" fmla="*/ 6903 h 71179"/>
                  <a:gd name="connsiteX4" fmla="*/ 55402 w 71448"/>
                  <a:gd name="connsiteY4" fmla="*/ 6006 h 71179"/>
                  <a:gd name="connsiteX5" fmla="*/ 55402 w 71448"/>
                  <a:gd name="connsiteY5" fmla="*/ 6006 h 71179"/>
                  <a:gd name="connsiteX6" fmla="*/ 35679 w 71448"/>
                  <a:gd name="connsiteY6" fmla="*/ 0 h 71179"/>
                  <a:gd name="connsiteX7" fmla="*/ 6455 w 71448"/>
                  <a:gd name="connsiteY7" fmla="*/ 15330 h 71179"/>
                  <a:gd name="connsiteX8" fmla="*/ 5200 w 71448"/>
                  <a:gd name="connsiteY8" fmla="*/ 17392 h 71179"/>
                  <a:gd name="connsiteX9" fmla="*/ 3676 w 71448"/>
                  <a:gd name="connsiteY9" fmla="*/ 20260 h 71179"/>
                  <a:gd name="connsiteX10" fmla="*/ 2331 w 71448"/>
                  <a:gd name="connsiteY10" fmla="*/ 23308 h 71179"/>
                  <a:gd name="connsiteX11" fmla="*/ 1883 w 71448"/>
                  <a:gd name="connsiteY11" fmla="*/ 24832 h 71179"/>
                  <a:gd name="connsiteX12" fmla="*/ 269 w 71448"/>
                  <a:gd name="connsiteY12" fmla="*/ 33259 h 71179"/>
                  <a:gd name="connsiteX13" fmla="*/ 0 w 71448"/>
                  <a:gd name="connsiteY13" fmla="*/ 35500 h 71179"/>
                  <a:gd name="connsiteX14" fmla="*/ 35679 w 71448"/>
                  <a:gd name="connsiteY14" fmla="*/ 71180 h 71179"/>
                  <a:gd name="connsiteX15" fmla="*/ 41686 w 71448"/>
                  <a:gd name="connsiteY15" fmla="*/ 70552 h 71179"/>
                  <a:gd name="connsiteX16" fmla="*/ 43748 w 71448"/>
                  <a:gd name="connsiteY16" fmla="*/ 70194 h 71179"/>
                  <a:gd name="connsiteX17" fmla="*/ 47961 w 71448"/>
                  <a:gd name="connsiteY17" fmla="*/ 68849 h 71179"/>
                  <a:gd name="connsiteX18" fmla="*/ 51547 w 71448"/>
                  <a:gd name="connsiteY18" fmla="*/ 67325 h 71179"/>
                  <a:gd name="connsiteX19" fmla="*/ 51547 w 71448"/>
                  <a:gd name="connsiteY19" fmla="*/ 67325 h 71179"/>
                  <a:gd name="connsiteX20" fmla="*/ 71449 w 71448"/>
                  <a:gd name="connsiteY20" fmla="*/ 35500 h 71179"/>
                  <a:gd name="connsiteX21" fmla="*/ 67952 w 71448"/>
                  <a:gd name="connsiteY21" fmla="*/ 20350 h 71179"/>
                  <a:gd name="connsiteX22" fmla="*/ 67952 w 71448"/>
                  <a:gd name="connsiteY22" fmla="*/ 20350 h 71179"/>
                  <a:gd name="connsiteX23" fmla="*/ 63739 w 71448"/>
                  <a:gd name="connsiteY23" fmla="*/ 13627 h 71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448" h="71179">
                    <a:moveTo>
                      <a:pt x="63739" y="13806"/>
                    </a:moveTo>
                    <a:cubicBezTo>
                      <a:pt x="63201" y="13089"/>
                      <a:pt x="62574" y="12371"/>
                      <a:pt x="61946" y="11654"/>
                    </a:cubicBezTo>
                    <a:cubicBezTo>
                      <a:pt x="61319" y="10937"/>
                      <a:pt x="60691" y="10309"/>
                      <a:pt x="59974" y="9682"/>
                    </a:cubicBezTo>
                    <a:cubicBezTo>
                      <a:pt x="58898" y="8696"/>
                      <a:pt x="57822" y="7799"/>
                      <a:pt x="56567" y="6903"/>
                    </a:cubicBezTo>
                    <a:cubicBezTo>
                      <a:pt x="56209" y="6634"/>
                      <a:pt x="55760" y="6275"/>
                      <a:pt x="55402" y="6006"/>
                    </a:cubicBezTo>
                    <a:lnTo>
                      <a:pt x="55402" y="6006"/>
                    </a:lnTo>
                    <a:cubicBezTo>
                      <a:pt x="49754" y="2241"/>
                      <a:pt x="42941" y="0"/>
                      <a:pt x="35679" y="0"/>
                    </a:cubicBezTo>
                    <a:cubicBezTo>
                      <a:pt x="23577" y="0"/>
                      <a:pt x="12909" y="6096"/>
                      <a:pt x="6455" y="15330"/>
                    </a:cubicBezTo>
                    <a:cubicBezTo>
                      <a:pt x="6006" y="15957"/>
                      <a:pt x="5648" y="16764"/>
                      <a:pt x="5200" y="17392"/>
                    </a:cubicBezTo>
                    <a:cubicBezTo>
                      <a:pt x="4662" y="18288"/>
                      <a:pt x="4124" y="19274"/>
                      <a:pt x="3676" y="20260"/>
                    </a:cubicBezTo>
                    <a:cubicBezTo>
                      <a:pt x="3227" y="21246"/>
                      <a:pt x="2779" y="22322"/>
                      <a:pt x="2331" y="23308"/>
                    </a:cubicBezTo>
                    <a:cubicBezTo>
                      <a:pt x="2152" y="23846"/>
                      <a:pt x="1972" y="24295"/>
                      <a:pt x="1883" y="24832"/>
                    </a:cubicBezTo>
                    <a:cubicBezTo>
                      <a:pt x="1076" y="27522"/>
                      <a:pt x="448" y="30390"/>
                      <a:pt x="269" y="33259"/>
                    </a:cubicBezTo>
                    <a:cubicBezTo>
                      <a:pt x="269" y="34066"/>
                      <a:pt x="0" y="34783"/>
                      <a:pt x="0" y="35500"/>
                    </a:cubicBezTo>
                    <a:cubicBezTo>
                      <a:pt x="0" y="55133"/>
                      <a:pt x="15957" y="71180"/>
                      <a:pt x="35679" y="71180"/>
                    </a:cubicBezTo>
                    <a:cubicBezTo>
                      <a:pt x="37741" y="71180"/>
                      <a:pt x="39714" y="70911"/>
                      <a:pt x="41686" y="70552"/>
                    </a:cubicBezTo>
                    <a:cubicBezTo>
                      <a:pt x="42403" y="70463"/>
                      <a:pt x="43031" y="70373"/>
                      <a:pt x="43748" y="70194"/>
                    </a:cubicBezTo>
                    <a:cubicBezTo>
                      <a:pt x="45182" y="69835"/>
                      <a:pt x="46527" y="69387"/>
                      <a:pt x="47961" y="68849"/>
                    </a:cubicBezTo>
                    <a:cubicBezTo>
                      <a:pt x="49216" y="68401"/>
                      <a:pt x="50382" y="67863"/>
                      <a:pt x="51547" y="67325"/>
                    </a:cubicBezTo>
                    <a:lnTo>
                      <a:pt x="51547" y="67325"/>
                    </a:lnTo>
                    <a:cubicBezTo>
                      <a:pt x="63291" y="61498"/>
                      <a:pt x="71449" y="49485"/>
                      <a:pt x="71449" y="35500"/>
                    </a:cubicBezTo>
                    <a:cubicBezTo>
                      <a:pt x="71449" y="30032"/>
                      <a:pt x="70104" y="24922"/>
                      <a:pt x="67952" y="20350"/>
                    </a:cubicBezTo>
                    <a:lnTo>
                      <a:pt x="67952" y="20350"/>
                    </a:lnTo>
                    <a:cubicBezTo>
                      <a:pt x="66787" y="17929"/>
                      <a:pt x="65353" y="15688"/>
                      <a:pt x="63739" y="13627"/>
                    </a:cubicBezTo>
                    <a:close/>
                  </a:path>
                </a:pathLst>
              </a:custGeom>
              <a:grpFill/>
              <a:ln w="8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265" name="Forme libre : forme 264">
                <a:extLst>
                  <a:ext uri="{FF2B5EF4-FFF2-40B4-BE49-F238E27FC236}">
                    <a16:creationId xmlns:a16="http://schemas.microsoft.com/office/drawing/2014/main" id="{FA3DD1FA-4E5A-68BC-1E5B-5DC66E9FF4D8}"/>
                  </a:ext>
                </a:extLst>
              </p:cNvPr>
              <p:cNvSpPr/>
              <p:nvPr/>
            </p:nvSpPr>
            <p:spPr>
              <a:xfrm>
                <a:off x="2064937" y="2802725"/>
                <a:ext cx="81391" cy="120216"/>
              </a:xfrm>
              <a:custGeom>
                <a:avLst/>
                <a:gdLst>
                  <a:gd name="connsiteX0" fmla="*/ 42126 w 81391"/>
                  <a:gd name="connsiteY0" fmla="*/ 0 h 120216"/>
                  <a:gd name="connsiteX1" fmla="*/ 2592 w 81391"/>
                  <a:gd name="connsiteY1" fmla="*/ 45989 h 120216"/>
                  <a:gd name="connsiteX2" fmla="*/ 8240 w 81391"/>
                  <a:gd name="connsiteY2" fmla="*/ 84716 h 120216"/>
                  <a:gd name="connsiteX3" fmla="*/ 62207 w 81391"/>
                  <a:gd name="connsiteY3" fmla="*/ 119948 h 120216"/>
                  <a:gd name="connsiteX4" fmla="*/ 64538 w 81391"/>
                  <a:gd name="connsiteY4" fmla="*/ 120216 h 120216"/>
                  <a:gd name="connsiteX5" fmla="*/ 70186 w 81391"/>
                  <a:gd name="connsiteY5" fmla="*/ 118155 h 120216"/>
                  <a:gd name="connsiteX6" fmla="*/ 73503 w 81391"/>
                  <a:gd name="connsiteY6" fmla="*/ 110714 h 120216"/>
                  <a:gd name="connsiteX7" fmla="*/ 81392 w 81391"/>
                  <a:gd name="connsiteY7" fmla="*/ 47603 h 120216"/>
                  <a:gd name="connsiteX8" fmla="*/ 42216 w 81391"/>
                  <a:gd name="connsiteY8" fmla="*/ 0 h 120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391" h="120216">
                    <a:moveTo>
                      <a:pt x="42126" y="0"/>
                    </a:moveTo>
                    <a:cubicBezTo>
                      <a:pt x="24555" y="9682"/>
                      <a:pt x="8598" y="27521"/>
                      <a:pt x="2592" y="45989"/>
                    </a:cubicBezTo>
                    <a:cubicBezTo>
                      <a:pt x="-2249" y="60781"/>
                      <a:pt x="-277" y="74586"/>
                      <a:pt x="8240" y="84716"/>
                    </a:cubicBezTo>
                    <a:cubicBezTo>
                      <a:pt x="22852" y="102198"/>
                      <a:pt x="41499" y="114389"/>
                      <a:pt x="62207" y="119948"/>
                    </a:cubicBezTo>
                    <a:cubicBezTo>
                      <a:pt x="63014" y="120127"/>
                      <a:pt x="63731" y="120216"/>
                      <a:pt x="64538" y="120216"/>
                    </a:cubicBezTo>
                    <a:cubicBezTo>
                      <a:pt x="66600" y="120216"/>
                      <a:pt x="68572" y="119499"/>
                      <a:pt x="70186" y="118155"/>
                    </a:cubicBezTo>
                    <a:cubicBezTo>
                      <a:pt x="72427" y="116362"/>
                      <a:pt x="73682" y="113583"/>
                      <a:pt x="73503" y="110714"/>
                    </a:cubicBezTo>
                    <a:cubicBezTo>
                      <a:pt x="72427" y="92605"/>
                      <a:pt x="74041" y="63918"/>
                      <a:pt x="81392" y="47603"/>
                    </a:cubicBezTo>
                    <a:cubicBezTo>
                      <a:pt x="59966" y="41686"/>
                      <a:pt x="43919" y="22860"/>
                      <a:pt x="42216" y="0"/>
                    </a:cubicBezTo>
                    <a:close/>
                  </a:path>
                </a:pathLst>
              </a:custGeom>
              <a:grpFill/>
              <a:ln w="8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266" name="Forme libre : forme 265">
                <a:extLst>
                  <a:ext uri="{FF2B5EF4-FFF2-40B4-BE49-F238E27FC236}">
                    <a16:creationId xmlns:a16="http://schemas.microsoft.com/office/drawing/2014/main" id="{EB298AFF-4776-310F-DC1D-2EA6BDFCC485}"/>
                  </a:ext>
                </a:extLst>
              </p:cNvPr>
              <p:cNvSpPr/>
              <p:nvPr/>
            </p:nvSpPr>
            <p:spPr>
              <a:xfrm>
                <a:off x="2067147" y="2678138"/>
                <a:ext cx="116564" cy="82363"/>
              </a:xfrm>
              <a:custGeom>
                <a:avLst/>
                <a:gdLst>
                  <a:gd name="connsiteX0" fmla="*/ 116475 w 116564"/>
                  <a:gd name="connsiteY0" fmla="*/ 72323 h 82363"/>
                  <a:gd name="connsiteX1" fmla="*/ 96484 w 116564"/>
                  <a:gd name="connsiteY1" fmla="*/ 15038 h 82363"/>
                  <a:gd name="connsiteX2" fmla="*/ 60087 w 116564"/>
                  <a:gd name="connsiteY2" fmla="*/ 515 h 82363"/>
                  <a:gd name="connsiteX3" fmla="*/ 2623 w 116564"/>
                  <a:gd name="connsiteY3" fmla="*/ 29651 h 82363"/>
                  <a:gd name="connsiteX4" fmla="*/ 113 w 116564"/>
                  <a:gd name="connsiteY4" fmla="*/ 37450 h 82363"/>
                  <a:gd name="connsiteX5" fmla="*/ 4954 w 116564"/>
                  <a:gd name="connsiteY5" fmla="*/ 43994 h 82363"/>
                  <a:gd name="connsiteX6" fmla="*/ 55694 w 116564"/>
                  <a:gd name="connsiteY6" fmla="*/ 82363 h 82363"/>
                  <a:gd name="connsiteX7" fmla="*/ 93346 w 116564"/>
                  <a:gd name="connsiteY7" fmla="*/ 66854 h 82363"/>
                  <a:gd name="connsiteX8" fmla="*/ 116564 w 116564"/>
                  <a:gd name="connsiteY8" fmla="*/ 72233 h 82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564" h="82363">
                    <a:moveTo>
                      <a:pt x="116475" y="72323"/>
                    </a:moveTo>
                    <a:cubicBezTo>
                      <a:pt x="116923" y="52242"/>
                      <a:pt x="109393" y="29561"/>
                      <a:pt x="96484" y="15038"/>
                    </a:cubicBezTo>
                    <a:cubicBezTo>
                      <a:pt x="86084" y="3384"/>
                      <a:pt x="73175" y="-1726"/>
                      <a:pt x="60087" y="515"/>
                    </a:cubicBezTo>
                    <a:cubicBezTo>
                      <a:pt x="37585" y="4460"/>
                      <a:pt x="17773" y="14500"/>
                      <a:pt x="2623" y="29651"/>
                    </a:cubicBezTo>
                    <a:cubicBezTo>
                      <a:pt x="561" y="31713"/>
                      <a:pt x="-335" y="34581"/>
                      <a:pt x="113" y="37450"/>
                    </a:cubicBezTo>
                    <a:cubicBezTo>
                      <a:pt x="561" y="40319"/>
                      <a:pt x="2354" y="42739"/>
                      <a:pt x="4954" y="43994"/>
                    </a:cubicBezTo>
                    <a:cubicBezTo>
                      <a:pt x="21180" y="52062"/>
                      <a:pt x="45205" y="67751"/>
                      <a:pt x="55694" y="82363"/>
                    </a:cubicBezTo>
                    <a:cubicBezTo>
                      <a:pt x="65376" y="72771"/>
                      <a:pt x="78644" y="66854"/>
                      <a:pt x="93346" y="66854"/>
                    </a:cubicBezTo>
                    <a:cubicBezTo>
                      <a:pt x="101683" y="66854"/>
                      <a:pt x="109482" y="68827"/>
                      <a:pt x="116564" y="72233"/>
                    </a:cubicBezTo>
                    <a:close/>
                  </a:path>
                </a:pathLst>
              </a:custGeom>
              <a:grpFill/>
              <a:ln w="8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267" name="Forme libre : forme 266">
                <a:extLst>
                  <a:ext uri="{FF2B5EF4-FFF2-40B4-BE49-F238E27FC236}">
                    <a16:creationId xmlns:a16="http://schemas.microsoft.com/office/drawing/2014/main" id="{F91AA8DC-2BFB-7F55-73E6-D05AFF16CA5C}"/>
                  </a:ext>
                </a:extLst>
              </p:cNvPr>
              <p:cNvSpPr/>
              <p:nvPr/>
            </p:nvSpPr>
            <p:spPr>
              <a:xfrm>
                <a:off x="2190614" y="2758900"/>
                <a:ext cx="97279" cy="96716"/>
              </a:xfrm>
              <a:custGeom>
                <a:avLst/>
                <a:gdLst>
                  <a:gd name="connsiteX0" fmla="*/ 93860 w 97279"/>
                  <a:gd name="connsiteY0" fmla="*/ 6711 h 96716"/>
                  <a:gd name="connsiteX1" fmla="*/ 88392 w 97279"/>
                  <a:gd name="connsiteY1" fmla="*/ 615 h 96716"/>
                  <a:gd name="connsiteX2" fmla="*/ 80234 w 97279"/>
                  <a:gd name="connsiteY2" fmla="*/ 1511 h 96716"/>
                  <a:gd name="connsiteX3" fmla="*/ 21605 w 97279"/>
                  <a:gd name="connsiteY3" fmla="*/ 26254 h 96716"/>
                  <a:gd name="connsiteX4" fmla="*/ 23398 w 97279"/>
                  <a:gd name="connsiteY4" fmla="*/ 39791 h 96716"/>
                  <a:gd name="connsiteX5" fmla="*/ 0 w 97279"/>
                  <a:gd name="connsiteY5" fmla="*/ 84076 h 96716"/>
                  <a:gd name="connsiteX6" fmla="*/ 45541 w 97279"/>
                  <a:gd name="connsiteY6" fmla="*/ 96717 h 96716"/>
                  <a:gd name="connsiteX7" fmla="*/ 59615 w 97279"/>
                  <a:gd name="connsiteY7" fmla="*/ 95372 h 96716"/>
                  <a:gd name="connsiteX8" fmla="*/ 90364 w 97279"/>
                  <a:gd name="connsiteY8" fmla="*/ 71077 h 96716"/>
                  <a:gd name="connsiteX9" fmla="*/ 93860 w 97279"/>
                  <a:gd name="connsiteY9" fmla="*/ 6711 h 96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7279" h="96716">
                    <a:moveTo>
                      <a:pt x="93860" y="6711"/>
                    </a:moveTo>
                    <a:cubicBezTo>
                      <a:pt x="93143" y="3932"/>
                      <a:pt x="91081" y="1691"/>
                      <a:pt x="88392" y="615"/>
                    </a:cubicBezTo>
                    <a:cubicBezTo>
                      <a:pt x="85703" y="-461"/>
                      <a:pt x="82655" y="-102"/>
                      <a:pt x="80234" y="1511"/>
                    </a:cubicBezTo>
                    <a:cubicBezTo>
                      <a:pt x="65084" y="11552"/>
                      <a:pt x="39534" y="24461"/>
                      <a:pt x="21605" y="26254"/>
                    </a:cubicBezTo>
                    <a:cubicBezTo>
                      <a:pt x="22681" y="30557"/>
                      <a:pt x="23398" y="35129"/>
                      <a:pt x="23398" y="39791"/>
                    </a:cubicBezTo>
                    <a:cubicBezTo>
                      <a:pt x="23398" y="58168"/>
                      <a:pt x="14075" y="74394"/>
                      <a:pt x="0" y="84076"/>
                    </a:cubicBezTo>
                    <a:cubicBezTo>
                      <a:pt x="13089" y="91965"/>
                      <a:pt x="29852" y="96717"/>
                      <a:pt x="45541" y="96717"/>
                    </a:cubicBezTo>
                    <a:cubicBezTo>
                      <a:pt x="50382" y="96717"/>
                      <a:pt x="55133" y="96268"/>
                      <a:pt x="59615" y="95372"/>
                    </a:cubicBezTo>
                    <a:cubicBezTo>
                      <a:pt x="74855" y="92145"/>
                      <a:pt x="85792" y="83538"/>
                      <a:pt x="90364" y="71077"/>
                    </a:cubicBezTo>
                    <a:cubicBezTo>
                      <a:pt x="98164" y="49652"/>
                      <a:pt x="99419" y="27419"/>
                      <a:pt x="93860" y="6711"/>
                    </a:cubicBezTo>
                    <a:close/>
                  </a:path>
                </a:pathLst>
              </a:custGeom>
              <a:grpFill/>
              <a:ln w="8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68" name="Graphique 3">
            <a:extLst>
              <a:ext uri="{FF2B5EF4-FFF2-40B4-BE49-F238E27FC236}">
                <a16:creationId xmlns:a16="http://schemas.microsoft.com/office/drawing/2014/main" id="{3223B5D3-A50E-A5AD-FBBA-E3ABDEA710B5}"/>
              </a:ext>
            </a:extLst>
          </p:cNvPr>
          <p:cNvGrpSpPr/>
          <p:nvPr/>
        </p:nvGrpSpPr>
        <p:grpSpPr>
          <a:xfrm>
            <a:off x="2087249" y="1945590"/>
            <a:ext cx="440905" cy="363872"/>
            <a:chOff x="3782477" y="141642"/>
            <a:chExt cx="345320" cy="284987"/>
          </a:xfrm>
          <a:solidFill>
            <a:schemeClr val="bg1"/>
          </a:solidFill>
        </p:grpSpPr>
        <p:sp>
          <p:nvSpPr>
            <p:cNvPr id="269" name="Forme libre : forme 268">
              <a:extLst>
                <a:ext uri="{FF2B5EF4-FFF2-40B4-BE49-F238E27FC236}">
                  <a16:creationId xmlns:a16="http://schemas.microsoft.com/office/drawing/2014/main" id="{5DAA19D1-3C94-13F5-5E7A-D2BF9C9F5F8C}"/>
                </a:ext>
              </a:extLst>
            </p:cNvPr>
            <p:cNvSpPr/>
            <p:nvPr/>
          </p:nvSpPr>
          <p:spPr>
            <a:xfrm>
              <a:off x="3782477" y="141642"/>
              <a:ext cx="345320" cy="284987"/>
            </a:xfrm>
            <a:custGeom>
              <a:avLst/>
              <a:gdLst>
                <a:gd name="connsiteX0" fmla="*/ 253612 w 345320"/>
                <a:gd name="connsiteY0" fmla="*/ 173288 h 284987"/>
                <a:gd name="connsiteX1" fmla="*/ 262576 w 345320"/>
                <a:gd name="connsiteY1" fmla="*/ 164323 h 284987"/>
                <a:gd name="connsiteX2" fmla="*/ 336356 w 345320"/>
                <a:gd name="connsiteY2" fmla="*/ 164323 h 284987"/>
                <a:gd name="connsiteX3" fmla="*/ 345321 w 345320"/>
                <a:gd name="connsiteY3" fmla="*/ 155358 h 284987"/>
                <a:gd name="connsiteX4" fmla="*/ 336356 w 345320"/>
                <a:gd name="connsiteY4" fmla="*/ 146394 h 284987"/>
                <a:gd name="connsiteX5" fmla="*/ 35142 w 345320"/>
                <a:gd name="connsiteY5" fmla="*/ 146394 h 284987"/>
                <a:gd name="connsiteX6" fmla="*/ 35142 w 345320"/>
                <a:gd name="connsiteY6" fmla="*/ 43389 h 284987"/>
                <a:gd name="connsiteX7" fmla="*/ 60602 w 345320"/>
                <a:gd name="connsiteY7" fmla="*/ 17929 h 284987"/>
                <a:gd name="connsiteX8" fmla="*/ 129899 w 345320"/>
                <a:gd name="connsiteY8" fmla="*/ 17929 h 284987"/>
                <a:gd name="connsiteX9" fmla="*/ 138863 w 345320"/>
                <a:gd name="connsiteY9" fmla="*/ 8965 h 284987"/>
                <a:gd name="connsiteX10" fmla="*/ 129899 w 345320"/>
                <a:gd name="connsiteY10" fmla="*/ 0 h 284987"/>
                <a:gd name="connsiteX11" fmla="*/ 60602 w 345320"/>
                <a:gd name="connsiteY11" fmla="*/ 0 h 284987"/>
                <a:gd name="connsiteX12" fmla="*/ 17212 w 345320"/>
                <a:gd name="connsiteY12" fmla="*/ 43389 h 284987"/>
                <a:gd name="connsiteX13" fmla="*/ 17212 w 345320"/>
                <a:gd name="connsiteY13" fmla="*/ 146394 h 284987"/>
                <a:gd name="connsiteX14" fmla="*/ 8965 w 345320"/>
                <a:gd name="connsiteY14" fmla="*/ 146394 h 284987"/>
                <a:gd name="connsiteX15" fmla="*/ 0 w 345320"/>
                <a:gd name="connsiteY15" fmla="*/ 155358 h 284987"/>
                <a:gd name="connsiteX16" fmla="*/ 8965 w 345320"/>
                <a:gd name="connsiteY16" fmla="*/ 164323 h 284987"/>
                <a:gd name="connsiteX17" fmla="*/ 17212 w 345320"/>
                <a:gd name="connsiteY17" fmla="*/ 164323 h 284987"/>
                <a:gd name="connsiteX18" fmla="*/ 17212 w 345320"/>
                <a:gd name="connsiteY18" fmla="*/ 224297 h 284987"/>
                <a:gd name="connsiteX19" fmla="*/ 60333 w 345320"/>
                <a:gd name="connsiteY19" fmla="*/ 275485 h 284987"/>
                <a:gd name="connsiteX20" fmla="*/ 60333 w 345320"/>
                <a:gd name="connsiteY20" fmla="*/ 276023 h 284987"/>
                <a:gd name="connsiteX21" fmla="*/ 69297 w 345320"/>
                <a:gd name="connsiteY21" fmla="*/ 284988 h 284987"/>
                <a:gd name="connsiteX22" fmla="*/ 77903 w 345320"/>
                <a:gd name="connsiteY22" fmla="*/ 284988 h 284987"/>
                <a:gd name="connsiteX23" fmla="*/ 86778 w 345320"/>
                <a:gd name="connsiteY23" fmla="*/ 276382 h 284987"/>
                <a:gd name="connsiteX24" fmla="*/ 267148 w 345320"/>
                <a:gd name="connsiteY24" fmla="*/ 276382 h 284987"/>
                <a:gd name="connsiteX25" fmla="*/ 276023 w 345320"/>
                <a:gd name="connsiteY25" fmla="*/ 284988 h 284987"/>
                <a:gd name="connsiteX26" fmla="*/ 284629 w 345320"/>
                <a:gd name="connsiteY26" fmla="*/ 284988 h 284987"/>
                <a:gd name="connsiteX27" fmla="*/ 293594 w 345320"/>
                <a:gd name="connsiteY27" fmla="*/ 276023 h 284987"/>
                <a:gd name="connsiteX28" fmla="*/ 293594 w 345320"/>
                <a:gd name="connsiteY28" fmla="*/ 275396 h 284987"/>
                <a:gd name="connsiteX29" fmla="*/ 328019 w 345320"/>
                <a:gd name="connsiteY29" fmla="*/ 232903 h 284987"/>
                <a:gd name="connsiteX30" fmla="*/ 328019 w 345320"/>
                <a:gd name="connsiteY30" fmla="*/ 182252 h 284987"/>
                <a:gd name="connsiteX31" fmla="*/ 262576 w 345320"/>
                <a:gd name="connsiteY31" fmla="*/ 182252 h 284987"/>
                <a:gd name="connsiteX32" fmla="*/ 253612 w 345320"/>
                <a:gd name="connsiteY32" fmla="*/ 173288 h 28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5320" h="284987">
                  <a:moveTo>
                    <a:pt x="253612" y="173288"/>
                  </a:moveTo>
                  <a:cubicBezTo>
                    <a:pt x="253612" y="168357"/>
                    <a:pt x="257646" y="164323"/>
                    <a:pt x="262576" y="164323"/>
                  </a:cubicBezTo>
                  <a:lnTo>
                    <a:pt x="336356" y="164323"/>
                  </a:lnTo>
                  <a:cubicBezTo>
                    <a:pt x="341286" y="164323"/>
                    <a:pt x="345321" y="160289"/>
                    <a:pt x="345321" y="155358"/>
                  </a:cubicBezTo>
                  <a:cubicBezTo>
                    <a:pt x="345321" y="150428"/>
                    <a:pt x="341286" y="146394"/>
                    <a:pt x="336356" y="146394"/>
                  </a:cubicBezTo>
                  <a:lnTo>
                    <a:pt x="35142" y="146394"/>
                  </a:lnTo>
                  <a:lnTo>
                    <a:pt x="35142" y="43389"/>
                  </a:lnTo>
                  <a:cubicBezTo>
                    <a:pt x="35142" y="29315"/>
                    <a:pt x="46617" y="17929"/>
                    <a:pt x="60602" y="17929"/>
                  </a:cubicBezTo>
                  <a:lnTo>
                    <a:pt x="129899" y="17929"/>
                  </a:lnTo>
                  <a:cubicBezTo>
                    <a:pt x="134829" y="17929"/>
                    <a:pt x="138863" y="13895"/>
                    <a:pt x="138863" y="8965"/>
                  </a:cubicBezTo>
                  <a:cubicBezTo>
                    <a:pt x="138863" y="4034"/>
                    <a:pt x="134829" y="0"/>
                    <a:pt x="129899" y="0"/>
                  </a:cubicBezTo>
                  <a:lnTo>
                    <a:pt x="60602" y="0"/>
                  </a:lnTo>
                  <a:cubicBezTo>
                    <a:pt x="36666" y="0"/>
                    <a:pt x="17212" y="19453"/>
                    <a:pt x="17212" y="43389"/>
                  </a:cubicBezTo>
                  <a:lnTo>
                    <a:pt x="17212" y="146394"/>
                  </a:lnTo>
                  <a:lnTo>
                    <a:pt x="8965" y="146394"/>
                  </a:lnTo>
                  <a:cubicBezTo>
                    <a:pt x="4034" y="146394"/>
                    <a:pt x="0" y="150428"/>
                    <a:pt x="0" y="155358"/>
                  </a:cubicBezTo>
                  <a:cubicBezTo>
                    <a:pt x="0" y="160289"/>
                    <a:pt x="4034" y="164323"/>
                    <a:pt x="8965" y="164323"/>
                  </a:cubicBezTo>
                  <a:lnTo>
                    <a:pt x="17212" y="164323"/>
                  </a:lnTo>
                  <a:lnTo>
                    <a:pt x="17212" y="224297"/>
                  </a:lnTo>
                  <a:cubicBezTo>
                    <a:pt x="17212" y="247247"/>
                    <a:pt x="33170" y="270913"/>
                    <a:pt x="60333" y="275485"/>
                  </a:cubicBezTo>
                  <a:lnTo>
                    <a:pt x="60333" y="276023"/>
                  </a:lnTo>
                  <a:cubicBezTo>
                    <a:pt x="60333" y="280954"/>
                    <a:pt x="64367" y="284988"/>
                    <a:pt x="69297" y="284988"/>
                  </a:cubicBezTo>
                  <a:lnTo>
                    <a:pt x="77903" y="284988"/>
                  </a:lnTo>
                  <a:cubicBezTo>
                    <a:pt x="82744" y="284988"/>
                    <a:pt x="86599" y="281133"/>
                    <a:pt x="86778" y="276382"/>
                  </a:cubicBezTo>
                  <a:lnTo>
                    <a:pt x="267148" y="276382"/>
                  </a:lnTo>
                  <a:cubicBezTo>
                    <a:pt x="267328" y="281133"/>
                    <a:pt x="271182" y="284988"/>
                    <a:pt x="276023" y="284988"/>
                  </a:cubicBezTo>
                  <a:lnTo>
                    <a:pt x="284629" y="284988"/>
                  </a:lnTo>
                  <a:cubicBezTo>
                    <a:pt x="289560" y="284988"/>
                    <a:pt x="293594" y="280954"/>
                    <a:pt x="293594" y="276023"/>
                  </a:cubicBezTo>
                  <a:lnTo>
                    <a:pt x="293594" y="275396"/>
                  </a:lnTo>
                  <a:cubicBezTo>
                    <a:pt x="313765" y="271362"/>
                    <a:pt x="328019" y="254418"/>
                    <a:pt x="328019" y="232903"/>
                  </a:cubicBezTo>
                  <a:lnTo>
                    <a:pt x="328019" y="182252"/>
                  </a:lnTo>
                  <a:lnTo>
                    <a:pt x="262576" y="182252"/>
                  </a:lnTo>
                  <a:cubicBezTo>
                    <a:pt x="257646" y="182252"/>
                    <a:pt x="253612" y="178218"/>
                    <a:pt x="253612" y="173288"/>
                  </a:cubicBezTo>
                  <a:close/>
                </a:path>
              </a:pathLst>
            </a:custGeom>
            <a:grpFill/>
            <a:ln w="8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70" name="Forme libre : forme 269">
              <a:extLst>
                <a:ext uri="{FF2B5EF4-FFF2-40B4-BE49-F238E27FC236}">
                  <a16:creationId xmlns:a16="http://schemas.microsoft.com/office/drawing/2014/main" id="{02B8456F-366F-0CC3-6F33-EDC54E9F7D63}"/>
                </a:ext>
              </a:extLst>
            </p:cNvPr>
            <p:cNvSpPr/>
            <p:nvPr/>
          </p:nvSpPr>
          <p:spPr>
            <a:xfrm>
              <a:off x="3842720" y="219097"/>
              <a:ext cx="17929" cy="35500"/>
            </a:xfrm>
            <a:custGeom>
              <a:avLst/>
              <a:gdLst>
                <a:gd name="connsiteX0" fmla="*/ 0 w 17929"/>
                <a:gd name="connsiteY0" fmla="*/ 8965 h 35500"/>
                <a:gd name="connsiteX1" fmla="*/ 0 w 17929"/>
                <a:gd name="connsiteY1" fmla="*/ 26536 h 35500"/>
                <a:gd name="connsiteX2" fmla="*/ 8965 w 17929"/>
                <a:gd name="connsiteY2" fmla="*/ 35500 h 35500"/>
                <a:gd name="connsiteX3" fmla="*/ 17929 w 17929"/>
                <a:gd name="connsiteY3" fmla="*/ 26536 h 35500"/>
                <a:gd name="connsiteX4" fmla="*/ 17929 w 17929"/>
                <a:gd name="connsiteY4" fmla="*/ 8965 h 35500"/>
                <a:gd name="connsiteX5" fmla="*/ 8965 w 17929"/>
                <a:gd name="connsiteY5" fmla="*/ 0 h 35500"/>
                <a:gd name="connsiteX6" fmla="*/ 0 w 17929"/>
                <a:gd name="connsiteY6" fmla="*/ 8965 h 3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9" h="35500">
                  <a:moveTo>
                    <a:pt x="0" y="8965"/>
                  </a:moveTo>
                  <a:lnTo>
                    <a:pt x="0" y="26536"/>
                  </a:lnTo>
                  <a:cubicBezTo>
                    <a:pt x="0" y="31466"/>
                    <a:pt x="4034" y="35500"/>
                    <a:pt x="8965" y="35500"/>
                  </a:cubicBezTo>
                  <a:cubicBezTo>
                    <a:pt x="13895" y="35500"/>
                    <a:pt x="17929" y="31466"/>
                    <a:pt x="17929" y="26536"/>
                  </a:cubicBezTo>
                  <a:lnTo>
                    <a:pt x="17929" y="8965"/>
                  </a:lnTo>
                  <a:cubicBezTo>
                    <a:pt x="17929" y="4034"/>
                    <a:pt x="13895" y="0"/>
                    <a:pt x="8965" y="0"/>
                  </a:cubicBezTo>
                  <a:cubicBezTo>
                    <a:pt x="4034" y="0"/>
                    <a:pt x="0" y="4034"/>
                    <a:pt x="0" y="8965"/>
                  </a:cubicBezTo>
                  <a:close/>
                </a:path>
              </a:pathLst>
            </a:custGeom>
            <a:grpFill/>
            <a:ln w="8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71" name="Forme libre : forme 270">
              <a:extLst>
                <a:ext uri="{FF2B5EF4-FFF2-40B4-BE49-F238E27FC236}">
                  <a16:creationId xmlns:a16="http://schemas.microsoft.com/office/drawing/2014/main" id="{DFB23353-0A5F-345F-82F2-CD0BA2AC23F8}"/>
                </a:ext>
              </a:extLst>
            </p:cNvPr>
            <p:cNvSpPr/>
            <p:nvPr/>
          </p:nvSpPr>
          <p:spPr>
            <a:xfrm>
              <a:off x="3868538" y="227703"/>
              <a:ext cx="17929" cy="35500"/>
            </a:xfrm>
            <a:custGeom>
              <a:avLst/>
              <a:gdLst>
                <a:gd name="connsiteX0" fmla="*/ 0 w 17929"/>
                <a:gd name="connsiteY0" fmla="*/ 8965 h 35500"/>
                <a:gd name="connsiteX1" fmla="*/ 0 w 17929"/>
                <a:gd name="connsiteY1" fmla="*/ 26536 h 35500"/>
                <a:gd name="connsiteX2" fmla="*/ 8965 w 17929"/>
                <a:gd name="connsiteY2" fmla="*/ 35500 h 35500"/>
                <a:gd name="connsiteX3" fmla="*/ 17929 w 17929"/>
                <a:gd name="connsiteY3" fmla="*/ 26536 h 35500"/>
                <a:gd name="connsiteX4" fmla="*/ 17929 w 17929"/>
                <a:gd name="connsiteY4" fmla="*/ 8965 h 35500"/>
                <a:gd name="connsiteX5" fmla="*/ 8965 w 17929"/>
                <a:gd name="connsiteY5" fmla="*/ 0 h 35500"/>
                <a:gd name="connsiteX6" fmla="*/ 0 w 17929"/>
                <a:gd name="connsiteY6" fmla="*/ 8965 h 3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9" h="35500">
                  <a:moveTo>
                    <a:pt x="0" y="8965"/>
                  </a:moveTo>
                  <a:lnTo>
                    <a:pt x="0" y="26536"/>
                  </a:lnTo>
                  <a:cubicBezTo>
                    <a:pt x="0" y="31466"/>
                    <a:pt x="4034" y="35500"/>
                    <a:pt x="8965" y="35500"/>
                  </a:cubicBezTo>
                  <a:cubicBezTo>
                    <a:pt x="13895" y="35500"/>
                    <a:pt x="17929" y="31466"/>
                    <a:pt x="17929" y="26536"/>
                  </a:cubicBezTo>
                  <a:lnTo>
                    <a:pt x="17929" y="8965"/>
                  </a:lnTo>
                  <a:cubicBezTo>
                    <a:pt x="17929" y="4034"/>
                    <a:pt x="13895" y="0"/>
                    <a:pt x="8965" y="0"/>
                  </a:cubicBezTo>
                  <a:cubicBezTo>
                    <a:pt x="4034" y="0"/>
                    <a:pt x="0" y="4034"/>
                    <a:pt x="0" y="8965"/>
                  </a:cubicBezTo>
                  <a:close/>
                </a:path>
              </a:pathLst>
            </a:custGeom>
            <a:grpFill/>
            <a:ln w="8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72" name="Forme libre : forme 271">
              <a:extLst>
                <a:ext uri="{FF2B5EF4-FFF2-40B4-BE49-F238E27FC236}">
                  <a16:creationId xmlns:a16="http://schemas.microsoft.com/office/drawing/2014/main" id="{82630340-4E92-26CE-820D-754F666B8354}"/>
                </a:ext>
              </a:extLst>
            </p:cNvPr>
            <p:cNvSpPr/>
            <p:nvPr/>
          </p:nvSpPr>
          <p:spPr>
            <a:xfrm>
              <a:off x="3894357" y="210491"/>
              <a:ext cx="17929" cy="35500"/>
            </a:xfrm>
            <a:custGeom>
              <a:avLst/>
              <a:gdLst>
                <a:gd name="connsiteX0" fmla="*/ 0 w 17929"/>
                <a:gd name="connsiteY0" fmla="*/ 8965 h 35500"/>
                <a:gd name="connsiteX1" fmla="*/ 0 w 17929"/>
                <a:gd name="connsiteY1" fmla="*/ 26536 h 35500"/>
                <a:gd name="connsiteX2" fmla="*/ 8965 w 17929"/>
                <a:gd name="connsiteY2" fmla="*/ 35500 h 35500"/>
                <a:gd name="connsiteX3" fmla="*/ 17929 w 17929"/>
                <a:gd name="connsiteY3" fmla="*/ 26536 h 35500"/>
                <a:gd name="connsiteX4" fmla="*/ 17929 w 17929"/>
                <a:gd name="connsiteY4" fmla="*/ 8965 h 35500"/>
                <a:gd name="connsiteX5" fmla="*/ 8965 w 17929"/>
                <a:gd name="connsiteY5" fmla="*/ 0 h 35500"/>
                <a:gd name="connsiteX6" fmla="*/ 0 w 17929"/>
                <a:gd name="connsiteY6" fmla="*/ 8965 h 3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9" h="35500">
                  <a:moveTo>
                    <a:pt x="0" y="8965"/>
                  </a:moveTo>
                  <a:lnTo>
                    <a:pt x="0" y="26536"/>
                  </a:lnTo>
                  <a:cubicBezTo>
                    <a:pt x="0" y="31466"/>
                    <a:pt x="4034" y="35500"/>
                    <a:pt x="8965" y="35500"/>
                  </a:cubicBezTo>
                  <a:cubicBezTo>
                    <a:pt x="13895" y="35500"/>
                    <a:pt x="17929" y="31466"/>
                    <a:pt x="17929" y="26536"/>
                  </a:cubicBezTo>
                  <a:lnTo>
                    <a:pt x="17929" y="8965"/>
                  </a:lnTo>
                  <a:cubicBezTo>
                    <a:pt x="17929" y="4034"/>
                    <a:pt x="13895" y="0"/>
                    <a:pt x="8965" y="0"/>
                  </a:cubicBezTo>
                  <a:cubicBezTo>
                    <a:pt x="4034" y="0"/>
                    <a:pt x="0" y="4034"/>
                    <a:pt x="0" y="8965"/>
                  </a:cubicBezTo>
                  <a:close/>
                </a:path>
              </a:pathLst>
            </a:custGeom>
            <a:grpFill/>
            <a:ln w="8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73" name="Forme libre : forme 272">
              <a:extLst>
                <a:ext uri="{FF2B5EF4-FFF2-40B4-BE49-F238E27FC236}">
                  <a16:creationId xmlns:a16="http://schemas.microsoft.com/office/drawing/2014/main" id="{4FB61FD7-D59F-0C47-DF4C-EEF6FDD30780}"/>
                </a:ext>
              </a:extLst>
            </p:cNvPr>
            <p:cNvSpPr/>
            <p:nvPr/>
          </p:nvSpPr>
          <p:spPr>
            <a:xfrm>
              <a:off x="3834024" y="177411"/>
              <a:ext cx="87226" cy="17929"/>
            </a:xfrm>
            <a:custGeom>
              <a:avLst/>
              <a:gdLst>
                <a:gd name="connsiteX0" fmla="*/ 87227 w 87226"/>
                <a:gd name="connsiteY0" fmla="*/ 8965 h 17929"/>
                <a:gd name="connsiteX1" fmla="*/ 78262 w 87226"/>
                <a:gd name="connsiteY1" fmla="*/ 0 h 17929"/>
                <a:gd name="connsiteX2" fmla="*/ 8965 w 87226"/>
                <a:gd name="connsiteY2" fmla="*/ 0 h 17929"/>
                <a:gd name="connsiteX3" fmla="*/ 0 w 87226"/>
                <a:gd name="connsiteY3" fmla="*/ 8965 h 17929"/>
                <a:gd name="connsiteX4" fmla="*/ 8965 w 87226"/>
                <a:gd name="connsiteY4" fmla="*/ 17929 h 17929"/>
                <a:gd name="connsiteX5" fmla="*/ 78262 w 87226"/>
                <a:gd name="connsiteY5" fmla="*/ 17929 h 17929"/>
                <a:gd name="connsiteX6" fmla="*/ 87227 w 87226"/>
                <a:gd name="connsiteY6" fmla="*/ 8965 h 17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226" h="17929">
                  <a:moveTo>
                    <a:pt x="87227" y="8965"/>
                  </a:moveTo>
                  <a:cubicBezTo>
                    <a:pt x="87227" y="4034"/>
                    <a:pt x="83192" y="0"/>
                    <a:pt x="78262" y="0"/>
                  </a:cubicBezTo>
                  <a:lnTo>
                    <a:pt x="8965" y="0"/>
                  </a:lnTo>
                  <a:cubicBezTo>
                    <a:pt x="4034" y="0"/>
                    <a:pt x="0" y="4034"/>
                    <a:pt x="0" y="8965"/>
                  </a:cubicBezTo>
                  <a:cubicBezTo>
                    <a:pt x="0" y="13895"/>
                    <a:pt x="4034" y="17929"/>
                    <a:pt x="8965" y="17929"/>
                  </a:cubicBezTo>
                  <a:lnTo>
                    <a:pt x="78262" y="17929"/>
                  </a:lnTo>
                  <a:cubicBezTo>
                    <a:pt x="83192" y="17929"/>
                    <a:pt x="87227" y="13895"/>
                    <a:pt x="87227" y="8965"/>
                  </a:cubicBezTo>
                  <a:close/>
                </a:path>
              </a:pathLst>
            </a:custGeom>
            <a:grpFill/>
            <a:ln w="8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274" name="Graphique 3">
            <a:extLst>
              <a:ext uri="{FF2B5EF4-FFF2-40B4-BE49-F238E27FC236}">
                <a16:creationId xmlns:a16="http://schemas.microsoft.com/office/drawing/2014/main" id="{C9FE8AD1-4BE4-C462-73B6-85BC893927CE}"/>
              </a:ext>
            </a:extLst>
          </p:cNvPr>
          <p:cNvGrpSpPr/>
          <p:nvPr/>
        </p:nvGrpSpPr>
        <p:grpSpPr>
          <a:xfrm>
            <a:off x="6427073" y="1955186"/>
            <a:ext cx="420224" cy="344676"/>
            <a:chOff x="5599534" y="1952692"/>
            <a:chExt cx="336086" cy="275664"/>
          </a:xfrm>
          <a:solidFill>
            <a:schemeClr val="bg1"/>
          </a:solidFill>
        </p:grpSpPr>
        <p:sp>
          <p:nvSpPr>
            <p:cNvPr id="275" name="Forme libre : forme 274">
              <a:extLst>
                <a:ext uri="{FF2B5EF4-FFF2-40B4-BE49-F238E27FC236}">
                  <a16:creationId xmlns:a16="http://schemas.microsoft.com/office/drawing/2014/main" id="{B03C9251-B35F-C296-716D-B5B4F59BB458}"/>
                </a:ext>
              </a:extLst>
            </p:cNvPr>
            <p:cNvSpPr/>
            <p:nvPr/>
          </p:nvSpPr>
          <p:spPr>
            <a:xfrm>
              <a:off x="5599534" y="2032209"/>
              <a:ext cx="336086" cy="196147"/>
            </a:xfrm>
            <a:custGeom>
              <a:avLst/>
              <a:gdLst>
                <a:gd name="connsiteX0" fmla="*/ 282120 w 336086"/>
                <a:gd name="connsiteY0" fmla="*/ 99060 h 196147"/>
                <a:gd name="connsiteX1" fmla="*/ 291084 w 336086"/>
                <a:gd name="connsiteY1" fmla="*/ 90095 h 196147"/>
                <a:gd name="connsiteX2" fmla="*/ 321654 w 336086"/>
                <a:gd name="connsiteY2" fmla="*/ 77903 h 196147"/>
                <a:gd name="connsiteX3" fmla="*/ 323805 w 336086"/>
                <a:gd name="connsiteY3" fmla="*/ 75752 h 196147"/>
                <a:gd name="connsiteX4" fmla="*/ 327660 w 336086"/>
                <a:gd name="connsiteY4" fmla="*/ 71090 h 196147"/>
                <a:gd name="connsiteX5" fmla="*/ 328646 w 336086"/>
                <a:gd name="connsiteY5" fmla="*/ 69745 h 196147"/>
                <a:gd name="connsiteX6" fmla="*/ 332232 w 336086"/>
                <a:gd name="connsiteY6" fmla="*/ 63201 h 196147"/>
                <a:gd name="connsiteX7" fmla="*/ 332770 w 336086"/>
                <a:gd name="connsiteY7" fmla="*/ 61856 h 196147"/>
                <a:gd name="connsiteX8" fmla="*/ 335101 w 336086"/>
                <a:gd name="connsiteY8" fmla="*/ 54505 h 196147"/>
                <a:gd name="connsiteX9" fmla="*/ 335280 w 336086"/>
                <a:gd name="connsiteY9" fmla="*/ 53430 h 196147"/>
                <a:gd name="connsiteX10" fmla="*/ 336087 w 336086"/>
                <a:gd name="connsiteY10" fmla="*/ 45092 h 196147"/>
                <a:gd name="connsiteX11" fmla="*/ 291084 w 336086"/>
                <a:gd name="connsiteY11" fmla="*/ 90 h 196147"/>
                <a:gd name="connsiteX12" fmla="*/ 284092 w 336086"/>
                <a:gd name="connsiteY12" fmla="*/ 807 h 196147"/>
                <a:gd name="connsiteX13" fmla="*/ 280775 w 336086"/>
                <a:gd name="connsiteY13" fmla="*/ 1434 h 196147"/>
                <a:gd name="connsiteX14" fmla="*/ 259887 w 336086"/>
                <a:gd name="connsiteY14" fmla="*/ 12819 h 196147"/>
                <a:gd name="connsiteX15" fmla="*/ 255404 w 336086"/>
                <a:gd name="connsiteY15" fmla="*/ 18019 h 196147"/>
                <a:gd name="connsiteX16" fmla="*/ 253881 w 336086"/>
                <a:gd name="connsiteY16" fmla="*/ 19812 h 196147"/>
                <a:gd name="connsiteX17" fmla="*/ 251639 w 336086"/>
                <a:gd name="connsiteY17" fmla="*/ 23846 h 196147"/>
                <a:gd name="connsiteX18" fmla="*/ 245992 w 336086"/>
                <a:gd name="connsiteY18" fmla="*/ 45182 h 196147"/>
                <a:gd name="connsiteX19" fmla="*/ 245992 w 336086"/>
                <a:gd name="connsiteY19" fmla="*/ 64367 h 196147"/>
                <a:gd name="connsiteX20" fmla="*/ 242764 w 336086"/>
                <a:gd name="connsiteY20" fmla="*/ 71269 h 196147"/>
                <a:gd name="connsiteX21" fmla="*/ 237027 w 336086"/>
                <a:gd name="connsiteY21" fmla="*/ 73331 h 196147"/>
                <a:gd name="connsiteX22" fmla="*/ 235413 w 336086"/>
                <a:gd name="connsiteY22" fmla="*/ 73152 h 196147"/>
                <a:gd name="connsiteX23" fmla="*/ 100673 w 336086"/>
                <a:gd name="connsiteY23" fmla="*/ 73152 h 196147"/>
                <a:gd name="connsiteX24" fmla="*/ 93323 w 336086"/>
                <a:gd name="connsiteY24" fmla="*/ 71180 h 196147"/>
                <a:gd name="connsiteX25" fmla="*/ 90095 w 336086"/>
                <a:gd name="connsiteY25" fmla="*/ 64277 h 196147"/>
                <a:gd name="connsiteX26" fmla="*/ 90095 w 336086"/>
                <a:gd name="connsiteY26" fmla="*/ 45092 h 196147"/>
                <a:gd name="connsiteX27" fmla="*/ 84447 w 336086"/>
                <a:gd name="connsiteY27" fmla="*/ 23756 h 196147"/>
                <a:gd name="connsiteX28" fmla="*/ 82206 w 336086"/>
                <a:gd name="connsiteY28" fmla="*/ 19722 h 196147"/>
                <a:gd name="connsiteX29" fmla="*/ 80682 w 336086"/>
                <a:gd name="connsiteY29" fmla="*/ 17929 h 196147"/>
                <a:gd name="connsiteX30" fmla="*/ 76200 w 336086"/>
                <a:gd name="connsiteY30" fmla="*/ 12730 h 196147"/>
                <a:gd name="connsiteX31" fmla="*/ 55312 w 336086"/>
                <a:gd name="connsiteY31" fmla="*/ 1345 h 196147"/>
                <a:gd name="connsiteX32" fmla="*/ 51995 w 336086"/>
                <a:gd name="connsiteY32" fmla="*/ 717 h 196147"/>
                <a:gd name="connsiteX33" fmla="*/ 45003 w 336086"/>
                <a:gd name="connsiteY33" fmla="*/ 0 h 196147"/>
                <a:gd name="connsiteX34" fmla="*/ 36935 w 336086"/>
                <a:gd name="connsiteY34" fmla="*/ 807 h 196147"/>
                <a:gd name="connsiteX35" fmla="*/ 35052 w 336086"/>
                <a:gd name="connsiteY35" fmla="*/ 1165 h 196147"/>
                <a:gd name="connsiteX36" fmla="*/ 0 w 336086"/>
                <a:gd name="connsiteY36" fmla="*/ 45003 h 196147"/>
                <a:gd name="connsiteX37" fmla="*/ 807 w 336086"/>
                <a:gd name="connsiteY37" fmla="*/ 53340 h 196147"/>
                <a:gd name="connsiteX38" fmla="*/ 986 w 336086"/>
                <a:gd name="connsiteY38" fmla="*/ 54416 h 196147"/>
                <a:gd name="connsiteX39" fmla="*/ 3317 w 336086"/>
                <a:gd name="connsiteY39" fmla="*/ 61767 h 196147"/>
                <a:gd name="connsiteX40" fmla="*/ 3855 w 336086"/>
                <a:gd name="connsiteY40" fmla="*/ 63111 h 196147"/>
                <a:gd name="connsiteX41" fmla="*/ 7441 w 336086"/>
                <a:gd name="connsiteY41" fmla="*/ 69656 h 196147"/>
                <a:gd name="connsiteX42" fmla="*/ 8427 w 336086"/>
                <a:gd name="connsiteY42" fmla="*/ 71000 h 196147"/>
                <a:gd name="connsiteX43" fmla="*/ 12282 w 336086"/>
                <a:gd name="connsiteY43" fmla="*/ 75662 h 196147"/>
                <a:gd name="connsiteX44" fmla="*/ 14433 w 336086"/>
                <a:gd name="connsiteY44" fmla="*/ 77814 h 196147"/>
                <a:gd name="connsiteX45" fmla="*/ 45003 w 336086"/>
                <a:gd name="connsiteY45" fmla="*/ 90006 h 196147"/>
                <a:gd name="connsiteX46" fmla="*/ 53968 w 336086"/>
                <a:gd name="connsiteY46" fmla="*/ 98970 h 196147"/>
                <a:gd name="connsiteX47" fmla="*/ 45003 w 336086"/>
                <a:gd name="connsiteY47" fmla="*/ 107935 h 196147"/>
                <a:gd name="connsiteX48" fmla="*/ 17392 w 336086"/>
                <a:gd name="connsiteY48" fmla="*/ 101480 h 196147"/>
                <a:gd name="connsiteX49" fmla="*/ 17392 w 336086"/>
                <a:gd name="connsiteY49" fmla="*/ 187183 h 196147"/>
                <a:gd name="connsiteX50" fmla="*/ 26356 w 336086"/>
                <a:gd name="connsiteY50" fmla="*/ 196148 h 196147"/>
                <a:gd name="connsiteX51" fmla="*/ 73063 w 336086"/>
                <a:gd name="connsiteY51" fmla="*/ 196148 h 196147"/>
                <a:gd name="connsiteX52" fmla="*/ 81310 w 336086"/>
                <a:gd name="connsiteY52" fmla="*/ 190590 h 196147"/>
                <a:gd name="connsiteX53" fmla="*/ 85792 w 336086"/>
                <a:gd name="connsiteY53" fmla="*/ 179563 h 196147"/>
                <a:gd name="connsiteX54" fmla="*/ 249757 w 336086"/>
                <a:gd name="connsiteY54" fmla="*/ 179563 h 196147"/>
                <a:gd name="connsiteX55" fmla="*/ 254239 w 336086"/>
                <a:gd name="connsiteY55" fmla="*/ 190590 h 196147"/>
                <a:gd name="connsiteX56" fmla="*/ 262487 w 336086"/>
                <a:gd name="connsiteY56" fmla="*/ 196148 h 196147"/>
                <a:gd name="connsiteX57" fmla="*/ 309193 w 336086"/>
                <a:gd name="connsiteY57" fmla="*/ 196148 h 196147"/>
                <a:gd name="connsiteX58" fmla="*/ 318157 w 336086"/>
                <a:gd name="connsiteY58" fmla="*/ 187183 h 196147"/>
                <a:gd name="connsiteX59" fmla="*/ 318157 w 336086"/>
                <a:gd name="connsiteY59" fmla="*/ 101480 h 196147"/>
                <a:gd name="connsiteX60" fmla="*/ 290546 w 336086"/>
                <a:gd name="connsiteY60" fmla="*/ 107935 h 196147"/>
                <a:gd name="connsiteX61" fmla="*/ 281582 w 336086"/>
                <a:gd name="connsiteY61" fmla="*/ 98970 h 196147"/>
                <a:gd name="connsiteX62" fmla="*/ 246081 w 336086"/>
                <a:gd name="connsiteY62" fmla="*/ 110176 h 196147"/>
                <a:gd name="connsiteX63" fmla="*/ 90275 w 336086"/>
                <a:gd name="connsiteY63" fmla="*/ 110176 h 196147"/>
                <a:gd name="connsiteX64" fmla="*/ 90275 w 336086"/>
                <a:gd name="connsiteY64" fmla="*/ 93771 h 196147"/>
                <a:gd name="connsiteX65" fmla="*/ 168178 w 336086"/>
                <a:gd name="connsiteY65" fmla="*/ 85613 h 196147"/>
                <a:gd name="connsiteX66" fmla="*/ 246081 w 336086"/>
                <a:gd name="connsiteY66" fmla="*/ 93771 h 196147"/>
                <a:gd name="connsiteX67" fmla="*/ 246081 w 336086"/>
                <a:gd name="connsiteY67" fmla="*/ 110266 h 196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36086" h="196147">
                  <a:moveTo>
                    <a:pt x="282120" y="99060"/>
                  </a:moveTo>
                  <a:cubicBezTo>
                    <a:pt x="282120" y="94129"/>
                    <a:pt x="286153" y="90095"/>
                    <a:pt x="291084" y="90095"/>
                  </a:cubicBezTo>
                  <a:cubicBezTo>
                    <a:pt x="302917" y="90095"/>
                    <a:pt x="313585" y="85434"/>
                    <a:pt x="321654" y="77903"/>
                  </a:cubicBezTo>
                  <a:cubicBezTo>
                    <a:pt x="322371" y="77186"/>
                    <a:pt x="323088" y="76469"/>
                    <a:pt x="323805" y="75752"/>
                  </a:cubicBezTo>
                  <a:cubicBezTo>
                    <a:pt x="325150" y="74317"/>
                    <a:pt x="326494" y="72793"/>
                    <a:pt x="327660" y="71090"/>
                  </a:cubicBezTo>
                  <a:cubicBezTo>
                    <a:pt x="328019" y="70642"/>
                    <a:pt x="328288" y="70194"/>
                    <a:pt x="328646" y="69745"/>
                  </a:cubicBezTo>
                  <a:cubicBezTo>
                    <a:pt x="329991" y="67684"/>
                    <a:pt x="331156" y="65532"/>
                    <a:pt x="332232" y="63201"/>
                  </a:cubicBezTo>
                  <a:cubicBezTo>
                    <a:pt x="332411" y="62753"/>
                    <a:pt x="332590" y="62305"/>
                    <a:pt x="332770" y="61856"/>
                  </a:cubicBezTo>
                  <a:cubicBezTo>
                    <a:pt x="333756" y="59526"/>
                    <a:pt x="334563" y="57016"/>
                    <a:pt x="335101" y="54505"/>
                  </a:cubicBezTo>
                  <a:cubicBezTo>
                    <a:pt x="335101" y="54147"/>
                    <a:pt x="335191" y="53788"/>
                    <a:pt x="335280" y="53430"/>
                  </a:cubicBezTo>
                  <a:cubicBezTo>
                    <a:pt x="335818" y="50740"/>
                    <a:pt x="336087" y="47961"/>
                    <a:pt x="336087" y="45092"/>
                  </a:cubicBezTo>
                  <a:cubicBezTo>
                    <a:pt x="336087" y="20260"/>
                    <a:pt x="315916" y="90"/>
                    <a:pt x="291084" y="90"/>
                  </a:cubicBezTo>
                  <a:cubicBezTo>
                    <a:pt x="288664" y="90"/>
                    <a:pt x="286422" y="448"/>
                    <a:pt x="284092" y="807"/>
                  </a:cubicBezTo>
                  <a:cubicBezTo>
                    <a:pt x="283016" y="986"/>
                    <a:pt x="281850" y="1165"/>
                    <a:pt x="280775" y="1434"/>
                  </a:cubicBezTo>
                  <a:cubicBezTo>
                    <a:pt x="272796" y="3317"/>
                    <a:pt x="265535" y="7261"/>
                    <a:pt x="259887" y="12819"/>
                  </a:cubicBezTo>
                  <a:cubicBezTo>
                    <a:pt x="258183" y="14433"/>
                    <a:pt x="256839" y="16226"/>
                    <a:pt x="255404" y="18019"/>
                  </a:cubicBezTo>
                  <a:cubicBezTo>
                    <a:pt x="254956" y="18647"/>
                    <a:pt x="254329" y="19184"/>
                    <a:pt x="253881" y="19812"/>
                  </a:cubicBezTo>
                  <a:cubicBezTo>
                    <a:pt x="252984" y="21067"/>
                    <a:pt x="252357" y="22501"/>
                    <a:pt x="251639" y="23846"/>
                  </a:cubicBezTo>
                  <a:cubicBezTo>
                    <a:pt x="248143" y="30211"/>
                    <a:pt x="245992" y="37383"/>
                    <a:pt x="245992" y="45182"/>
                  </a:cubicBezTo>
                  <a:lnTo>
                    <a:pt x="245992" y="64367"/>
                  </a:lnTo>
                  <a:cubicBezTo>
                    <a:pt x="245992" y="67056"/>
                    <a:pt x="244826" y="69566"/>
                    <a:pt x="242764" y="71269"/>
                  </a:cubicBezTo>
                  <a:cubicBezTo>
                    <a:pt x="241151" y="72614"/>
                    <a:pt x="239089" y="73331"/>
                    <a:pt x="237027" y="73331"/>
                  </a:cubicBezTo>
                  <a:cubicBezTo>
                    <a:pt x="236489" y="73331"/>
                    <a:pt x="235951" y="73331"/>
                    <a:pt x="235413" y="73152"/>
                  </a:cubicBezTo>
                  <a:cubicBezTo>
                    <a:pt x="195430" y="65980"/>
                    <a:pt x="140656" y="65980"/>
                    <a:pt x="100673" y="73152"/>
                  </a:cubicBezTo>
                  <a:cubicBezTo>
                    <a:pt x="98074" y="73600"/>
                    <a:pt x="95385" y="72883"/>
                    <a:pt x="93323" y="71180"/>
                  </a:cubicBezTo>
                  <a:cubicBezTo>
                    <a:pt x="91261" y="69476"/>
                    <a:pt x="90095" y="66966"/>
                    <a:pt x="90095" y="64277"/>
                  </a:cubicBezTo>
                  <a:lnTo>
                    <a:pt x="90095" y="45092"/>
                  </a:lnTo>
                  <a:cubicBezTo>
                    <a:pt x="90095" y="37383"/>
                    <a:pt x="87944" y="30121"/>
                    <a:pt x="84447" y="23756"/>
                  </a:cubicBezTo>
                  <a:cubicBezTo>
                    <a:pt x="83731" y="22412"/>
                    <a:pt x="83103" y="20977"/>
                    <a:pt x="82206" y="19722"/>
                  </a:cubicBezTo>
                  <a:cubicBezTo>
                    <a:pt x="81758" y="19095"/>
                    <a:pt x="81220" y="18557"/>
                    <a:pt x="80682" y="17929"/>
                  </a:cubicBezTo>
                  <a:cubicBezTo>
                    <a:pt x="79337" y="16136"/>
                    <a:pt x="77903" y="14343"/>
                    <a:pt x="76200" y="12730"/>
                  </a:cubicBezTo>
                  <a:cubicBezTo>
                    <a:pt x="70462" y="7172"/>
                    <a:pt x="63291" y="3227"/>
                    <a:pt x="55312" y="1345"/>
                  </a:cubicBezTo>
                  <a:cubicBezTo>
                    <a:pt x="54236" y="1076"/>
                    <a:pt x="53161" y="896"/>
                    <a:pt x="51995" y="717"/>
                  </a:cubicBezTo>
                  <a:cubicBezTo>
                    <a:pt x="49664" y="359"/>
                    <a:pt x="47423" y="0"/>
                    <a:pt x="45003" y="0"/>
                  </a:cubicBezTo>
                  <a:cubicBezTo>
                    <a:pt x="42224" y="0"/>
                    <a:pt x="39535" y="359"/>
                    <a:pt x="36935" y="807"/>
                  </a:cubicBezTo>
                  <a:cubicBezTo>
                    <a:pt x="36307" y="896"/>
                    <a:pt x="35679" y="1076"/>
                    <a:pt x="35052" y="1165"/>
                  </a:cubicBezTo>
                  <a:cubicBezTo>
                    <a:pt x="15061" y="5737"/>
                    <a:pt x="0" y="23577"/>
                    <a:pt x="0" y="45003"/>
                  </a:cubicBezTo>
                  <a:cubicBezTo>
                    <a:pt x="0" y="47871"/>
                    <a:pt x="358" y="50651"/>
                    <a:pt x="807" y="53340"/>
                  </a:cubicBezTo>
                  <a:cubicBezTo>
                    <a:pt x="807" y="53699"/>
                    <a:pt x="896" y="54057"/>
                    <a:pt x="986" y="54416"/>
                  </a:cubicBezTo>
                  <a:cubicBezTo>
                    <a:pt x="1524" y="57016"/>
                    <a:pt x="2331" y="59436"/>
                    <a:pt x="3317" y="61767"/>
                  </a:cubicBezTo>
                  <a:cubicBezTo>
                    <a:pt x="3496" y="62215"/>
                    <a:pt x="3676" y="62663"/>
                    <a:pt x="3855" y="63111"/>
                  </a:cubicBezTo>
                  <a:cubicBezTo>
                    <a:pt x="4841" y="65353"/>
                    <a:pt x="6006" y="67594"/>
                    <a:pt x="7441" y="69656"/>
                  </a:cubicBezTo>
                  <a:cubicBezTo>
                    <a:pt x="7710" y="70104"/>
                    <a:pt x="8068" y="70552"/>
                    <a:pt x="8427" y="71000"/>
                  </a:cubicBezTo>
                  <a:cubicBezTo>
                    <a:pt x="9592" y="72614"/>
                    <a:pt x="10847" y="74138"/>
                    <a:pt x="12282" y="75662"/>
                  </a:cubicBezTo>
                  <a:cubicBezTo>
                    <a:pt x="12999" y="76379"/>
                    <a:pt x="13716" y="77096"/>
                    <a:pt x="14433" y="77814"/>
                  </a:cubicBezTo>
                  <a:cubicBezTo>
                    <a:pt x="22502" y="85344"/>
                    <a:pt x="33170" y="90006"/>
                    <a:pt x="45003" y="90006"/>
                  </a:cubicBezTo>
                  <a:cubicBezTo>
                    <a:pt x="49933" y="90006"/>
                    <a:pt x="53968" y="94040"/>
                    <a:pt x="53968" y="98970"/>
                  </a:cubicBezTo>
                  <a:cubicBezTo>
                    <a:pt x="53968" y="103901"/>
                    <a:pt x="49933" y="107935"/>
                    <a:pt x="45003" y="107935"/>
                  </a:cubicBezTo>
                  <a:cubicBezTo>
                    <a:pt x="35052" y="107935"/>
                    <a:pt x="25729" y="105604"/>
                    <a:pt x="17392" y="101480"/>
                  </a:cubicBezTo>
                  <a:lnTo>
                    <a:pt x="17392" y="187183"/>
                  </a:lnTo>
                  <a:cubicBezTo>
                    <a:pt x="17392" y="192114"/>
                    <a:pt x="21426" y="196148"/>
                    <a:pt x="26356" y="196148"/>
                  </a:cubicBezTo>
                  <a:lnTo>
                    <a:pt x="73063" y="196148"/>
                  </a:lnTo>
                  <a:cubicBezTo>
                    <a:pt x="76738" y="196148"/>
                    <a:pt x="79965" y="193996"/>
                    <a:pt x="81310" y="190590"/>
                  </a:cubicBezTo>
                  <a:lnTo>
                    <a:pt x="85792" y="179563"/>
                  </a:lnTo>
                  <a:lnTo>
                    <a:pt x="249757" y="179563"/>
                  </a:lnTo>
                  <a:lnTo>
                    <a:pt x="254239" y="190590"/>
                  </a:lnTo>
                  <a:cubicBezTo>
                    <a:pt x="255584" y="193907"/>
                    <a:pt x="258901" y="196148"/>
                    <a:pt x="262487" y="196148"/>
                  </a:cubicBezTo>
                  <a:lnTo>
                    <a:pt x="309193" y="196148"/>
                  </a:lnTo>
                  <a:cubicBezTo>
                    <a:pt x="314123" y="196148"/>
                    <a:pt x="318157" y="192114"/>
                    <a:pt x="318157" y="187183"/>
                  </a:cubicBezTo>
                  <a:lnTo>
                    <a:pt x="318157" y="101480"/>
                  </a:lnTo>
                  <a:cubicBezTo>
                    <a:pt x="309820" y="105604"/>
                    <a:pt x="300407" y="107935"/>
                    <a:pt x="290546" y="107935"/>
                  </a:cubicBezTo>
                  <a:cubicBezTo>
                    <a:pt x="285615" y="107935"/>
                    <a:pt x="281582" y="103901"/>
                    <a:pt x="281582" y="98970"/>
                  </a:cubicBezTo>
                  <a:close/>
                  <a:moveTo>
                    <a:pt x="246081" y="110176"/>
                  </a:moveTo>
                  <a:lnTo>
                    <a:pt x="90275" y="110176"/>
                  </a:lnTo>
                  <a:lnTo>
                    <a:pt x="90275" y="93771"/>
                  </a:lnTo>
                  <a:cubicBezTo>
                    <a:pt x="111521" y="88571"/>
                    <a:pt x="138953" y="85613"/>
                    <a:pt x="168178" y="85613"/>
                  </a:cubicBezTo>
                  <a:cubicBezTo>
                    <a:pt x="197672" y="85613"/>
                    <a:pt x="225373" y="88571"/>
                    <a:pt x="246081" y="93771"/>
                  </a:cubicBezTo>
                  <a:lnTo>
                    <a:pt x="246081" y="110266"/>
                  </a:lnTo>
                  <a:close/>
                </a:path>
              </a:pathLst>
            </a:custGeom>
            <a:grpFill/>
            <a:ln w="8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76" name="Forme libre : forme 275">
              <a:extLst>
                <a:ext uri="{FF2B5EF4-FFF2-40B4-BE49-F238E27FC236}">
                  <a16:creationId xmlns:a16="http://schemas.microsoft.com/office/drawing/2014/main" id="{46491496-84FE-6D88-08A8-730870083A0B}"/>
                </a:ext>
              </a:extLst>
            </p:cNvPr>
            <p:cNvSpPr/>
            <p:nvPr/>
          </p:nvSpPr>
          <p:spPr>
            <a:xfrm>
              <a:off x="5655205" y="1952692"/>
              <a:ext cx="225013" cy="133394"/>
            </a:xfrm>
            <a:custGeom>
              <a:avLst/>
              <a:gdLst>
                <a:gd name="connsiteX0" fmla="*/ 32990 w 225013"/>
                <a:gd name="connsiteY0" fmla="*/ 79158 h 133394"/>
                <a:gd name="connsiteX1" fmla="*/ 33170 w 225013"/>
                <a:gd name="connsiteY1" fmla="*/ 79427 h 133394"/>
                <a:gd name="connsiteX2" fmla="*/ 36397 w 225013"/>
                <a:gd name="connsiteY2" fmla="*/ 82834 h 133394"/>
                <a:gd name="connsiteX3" fmla="*/ 37652 w 225013"/>
                <a:gd name="connsiteY3" fmla="*/ 84179 h 133394"/>
                <a:gd name="connsiteX4" fmla="*/ 39624 w 225013"/>
                <a:gd name="connsiteY4" fmla="*/ 86778 h 133394"/>
                <a:gd name="connsiteX5" fmla="*/ 41596 w 225013"/>
                <a:gd name="connsiteY5" fmla="*/ 89378 h 133394"/>
                <a:gd name="connsiteX6" fmla="*/ 42313 w 225013"/>
                <a:gd name="connsiteY6" fmla="*/ 90454 h 133394"/>
                <a:gd name="connsiteX7" fmla="*/ 52533 w 225013"/>
                <a:gd name="connsiteY7" fmla="*/ 124699 h 133394"/>
                <a:gd name="connsiteX8" fmla="*/ 52533 w 225013"/>
                <a:gd name="connsiteY8" fmla="*/ 133395 h 133394"/>
                <a:gd name="connsiteX9" fmla="*/ 172481 w 225013"/>
                <a:gd name="connsiteY9" fmla="*/ 133395 h 133394"/>
                <a:gd name="connsiteX10" fmla="*/ 172481 w 225013"/>
                <a:gd name="connsiteY10" fmla="*/ 124699 h 133394"/>
                <a:gd name="connsiteX11" fmla="*/ 182611 w 225013"/>
                <a:gd name="connsiteY11" fmla="*/ 90543 h 133394"/>
                <a:gd name="connsiteX12" fmla="*/ 183328 w 225013"/>
                <a:gd name="connsiteY12" fmla="*/ 89468 h 133394"/>
                <a:gd name="connsiteX13" fmla="*/ 185211 w 225013"/>
                <a:gd name="connsiteY13" fmla="*/ 86868 h 133394"/>
                <a:gd name="connsiteX14" fmla="*/ 187272 w 225013"/>
                <a:gd name="connsiteY14" fmla="*/ 84268 h 133394"/>
                <a:gd name="connsiteX15" fmla="*/ 188527 w 225013"/>
                <a:gd name="connsiteY15" fmla="*/ 82924 h 133394"/>
                <a:gd name="connsiteX16" fmla="*/ 191755 w 225013"/>
                <a:gd name="connsiteY16" fmla="*/ 79517 h 133394"/>
                <a:gd name="connsiteX17" fmla="*/ 191934 w 225013"/>
                <a:gd name="connsiteY17" fmla="*/ 79248 h 133394"/>
                <a:gd name="connsiteX18" fmla="*/ 192024 w 225013"/>
                <a:gd name="connsiteY18" fmla="*/ 79248 h 133394"/>
                <a:gd name="connsiteX19" fmla="*/ 225014 w 225013"/>
                <a:gd name="connsiteY19" fmla="*/ 62753 h 133394"/>
                <a:gd name="connsiteX20" fmla="*/ 225014 w 225013"/>
                <a:gd name="connsiteY20" fmla="*/ 55671 h 133394"/>
                <a:gd name="connsiteX21" fmla="*/ 169343 w 225013"/>
                <a:gd name="connsiteY21" fmla="*/ 0 h 133394"/>
                <a:gd name="connsiteX22" fmla="*/ 55670 w 225013"/>
                <a:gd name="connsiteY22" fmla="*/ 0 h 133394"/>
                <a:gd name="connsiteX23" fmla="*/ 0 w 225013"/>
                <a:gd name="connsiteY23" fmla="*/ 55671 h 133394"/>
                <a:gd name="connsiteX24" fmla="*/ 0 w 225013"/>
                <a:gd name="connsiteY24" fmla="*/ 62753 h 133394"/>
                <a:gd name="connsiteX25" fmla="*/ 32990 w 225013"/>
                <a:gd name="connsiteY25" fmla="*/ 79248 h 133394"/>
                <a:gd name="connsiteX26" fmla="*/ 33080 w 225013"/>
                <a:gd name="connsiteY26" fmla="*/ 79248 h 133394"/>
                <a:gd name="connsiteX27" fmla="*/ 101391 w 225013"/>
                <a:gd name="connsiteY27" fmla="*/ 62932 h 133394"/>
                <a:gd name="connsiteX28" fmla="*/ 120396 w 225013"/>
                <a:gd name="connsiteY28" fmla="*/ 62932 h 133394"/>
                <a:gd name="connsiteX29" fmla="*/ 124340 w 225013"/>
                <a:gd name="connsiteY29" fmla="*/ 72435 h 133394"/>
                <a:gd name="connsiteX30" fmla="*/ 120396 w 225013"/>
                <a:gd name="connsiteY30" fmla="*/ 81937 h 133394"/>
                <a:gd name="connsiteX31" fmla="*/ 110893 w 225013"/>
                <a:gd name="connsiteY31" fmla="*/ 85882 h 133394"/>
                <a:gd name="connsiteX32" fmla="*/ 101391 w 225013"/>
                <a:gd name="connsiteY32" fmla="*/ 81937 h 133394"/>
                <a:gd name="connsiteX33" fmla="*/ 97446 w 225013"/>
                <a:gd name="connsiteY33" fmla="*/ 72435 h 133394"/>
                <a:gd name="connsiteX34" fmla="*/ 101391 w 225013"/>
                <a:gd name="connsiteY34" fmla="*/ 62932 h 13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5013" h="133394">
                  <a:moveTo>
                    <a:pt x="32990" y="79158"/>
                  </a:moveTo>
                  <a:cubicBezTo>
                    <a:pt x="32990" y="79158"/>
                    <a:pt x="33170" y="79338"/>
                    <a:pt x="33170" y="79427"/>
                  </a:cubicBezTo>
                  <a:cubicBezTo>
                    <a:pt x="34334" y="80503"/>
                    <a:pt x="35411" y="81668"/>
                    <a:pt x="36397" y="82834"/>
                  </a:cubicBezTo>
                  <a:cubicBezTo>
                    <a:pt x="36845" y="83282"/>
                    <a:pt x="37293" y="83730"/>
                    <a:pt x="37652" y="84179"/>
                  </a:cubicBezTo>
                  <a:cubicBezTo>
                    <a:pt x="38369" y="84985"/>
                    <a:pt x="38996" y="85882"/>
                    <a:pt x="39624" y="86778"/>
                  </a:cubicBezTo>
                  <a:cubicBezTo>
                    <a:pt x="40251" y="87675"/>
                    <a:pt x="40969" y="88482"/>
                    <a:pt x="41596" y="89378"/>
                  </a:cubicBezTo>
                  <a:cubicBezTo>
                    <a:pt x="41865" y="89737"/>
                    <a:pt x="42044" y="90095"/>
                    <a:pt x="42313" y="90454"/>
                  </a:cubicBezTo>
                  <a:cubicBezTo>
                    <a:pt x="48947" y="100494"/>
                    <a:pt x="52533" y="112238"/>
                    <a:pt x="52533" y="124699"/>
                  </a:cubicBezTo>
                  <a:lnTo>
                    <a:pt x="52533" y="133395"/>
                  </a:lnTo>
                  <a:cubicBezTo>
                    <a:pt x="89378" y="128106"/>
                    <a:pt x="135546" y="128016"/>
                    <a:pt x="172481" y="133395"/>
                  </a:cubicBezTo>
                  <a:lnTo>
                    <a:pt x="172481" y="124699"/>
                  </a:lnTo>
                  <a:cubicBezTo>
                    <a:pt x="172481" y="112328"/>
                    <a:pt x="176066" y="100584"/>
                    <a:pt x="182611" y="90543"/>
                  </a:cubicBezTo>
                  <a:cubicBezTo>
                    <a:pt x="182880" y="90185"/>
                    <a:pt x="183059" y="89826"/>
                    <a:pt x="183328" y="89468"/>
                  </a:cubicBezTo>
                  <a:cubicBezTo>
                    <a:pt x="183955" y="88571"/>
                    <a:pt x="184583" y="87764"/>
                    <a:pt x="185211" y="86868"/>
                  </a:cubicBezTo>
                  <a:cubicBezTo>
                    <a:pt x="185838" y="85972"/>
                    <a:pt x="186556" y="85075"/>
                    <a:pt x="187272" y="84268"/>
                  </a:cubicBezTo>
                  <a:cubicBezTo>
                    <a:pt x="187631" y="83820"/>
                    <a:pt x="188079" y="83372"/>
                    <a:pt x="188527" y="82924"/>
                  </a:cubicBezTo>
                  <a:cubicBezTo>
                    <a:pt x="189603" y="81758"/>
                    <a:pt x="190679" y="80593"/>
                    <a:pt x="191755" y="79517"/>
                  </a:cubicBezTo>
                  <a:cubicBezTo>
                    <a:pt x="191755" y="79517"/>
                    <a:pt x="191934" y="79338"/>
                    <a:pt x="191934" y="79248"/>
                  </a:cubicBezTo>
                  <a:cubicBezTo>
                    <a:pt x="191934" y="79248"/>
                    <a:pt x="191934" y="79248"/>
                    <a:pt x="192024" y="79248"/>
                  </a:cubicBezTo>
                  <a:cubicBezTo>
                    <a:pt x="200989" y="70732"/>
                    <a:pt x="212374" y="64904"/>
                    <a:pt x="225014" y="62753"/>
                  </a:cubicBezTo>
                  <a:lnTo>
                    <a:pt x="225014" y="55671"/>
                  </a:lnTo>
                  <a:cubicBezTo>
                    <a:pt x="225014" y="24922"/>
                    <a:pt x="200003" y="0"/>
                    <a:pt x="169343" y="0"/>
                  </a:cubicBezTo>
                  <a:lnTo>
                    <a:pt x="55670" y="0"/>
                  </a:lnTo>
                  <a:cubicBezTo>
                    <a:pt x="24922" y="0"/>
                    <a:pt x="0" y="25011"/>
                    <a:pt x="0" y="55671"/>
                  </a:cubicBezTo>
                  <a:lnTo>
                    <a:pt x="0" y="62753"/>
                  </a:lnTo>
                  <a:cubicBezTo>
                    <a:pt x="12640" y="64904"/>
                    <a:pt x="24025" y="70732"/>
                    <a:pt x="32990" y="79248"/>
                  </a:cubicBezTo>
                  <a:cubicBezTo>
                    <a:pt x="32990" y="79248"/>
                    <a:pt x="32990" y="79248"/>
                    <a:pt x="33080" y="79248"/>
                  </a:cubicBezTo>
                  <a:close/>
                  <a:moveTo>
                    <a:pt x="101391" y="62932"/>
                  </a:moveTo>
                  <a:cubicBezTo>
                    <a:pt x="106411" y="57912"/>
                    <a:pt x="115376" y="58002"/>
                    <a:pt x="120396" y="62932"/>
                  </a:cubicBezTo>
                  <a:cubicBezTo>
                    <a:pt x="122906" y="65442"/>
                    <a:pt x="124340" y="68938"/>
                    <a:pt x="124340" y="72435"/>
                  </a:cubicBezTo>
                  <a:cubicBezTo>
                    <a:pt x="124340" y="75931"/>
                    <a:pt x="122906" y="79517"/>
                    <a:pt x="120396" y="81937"/>
                  </a:cubicBezTo>
                  <a:cubicBezTo>
                    <a:pt x="117886" y="84448"/>
                    <a:pt x="114390" y="85882"/>
                    <a:pt x="110893" y="85882"/>
                  </a:cubicBezTo>
                  <a:cubicBezTo>
                    <a:pt x="107397" y="85882"/>
                    <a:pt x="103901" y="84448"/>
                    <a:pt x="101391" y="81937"/>
                  </a:cubicBezTo>
                  <a:cubicBezTo>
                    <a:pt x="98880" y="79517"/>
                    <a:pt x="97446" y="76021"/>
                    <a:pt x="97446" y="72435"/>
                  </a:cubicBezTo>
                  <a:cubicBezTo>
                    <a:pt x="97446" y="68849"/>
                    <a:pt x="98880" y="65442"/>
                    <a:pt x="101391" y="62932"/>
                  </a:cubicBezTo>
                  <a:close/>
                </a:path>
              </a:pathLst>
            </a:custGeom>
            <a:grpFill/>
            <a:ln w="8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283" name="Groupe 282">
            <a:extLst>
              <a:ext uri="{FF2B5EF4-FFF2-40B4-BE49-F238E27FC236}">
                <a16:creationId xmlns:a16="http://schemas.microsoft.com/office/drawing/2014/main" id="{97B78422-B3B5-16C6-DBAA-2E09C638CE30}"/>
              </a:ext>
            </a:extLst>
          </p:cNvPr>
          <p:cNvGrpSpPr/>
          <p:nvPr/>
        </p:nvGrpSpPr>
        <p:grpSpPr>
          <a:xfrm>
            <a:off x="5336623" y="1954904"/>
            <a:ext cx="436382" cy="345242"/>
            <a:chOff x="1999218" y="5102710"/>
            <a:chExt cx="324074" cy="256390"/>
          </a:xfrm>
          <a:solidFill>
            <a:schemeClr val="bg1"/>
          </a:solidFill>
        </p:grpSpPr>
        <p:grpSp>
          <p:nvGrpSpPr>
            <p:cNvPr id="260" name="Graphique 3">
              <a:extLst>
                <a:ext uri="{FF2B5EF4-FFF2-40B4-BE49-F238E27FC236}">
                  <a16:creationId xmlns:a16="http://schemas.microsoft.com/office/drawing/2014/main" id="{6A006E3D-5783-96CB-0F8E-01557D426397}"/>
                </a:ext>
              </a:extLst>
            </p:cNvPr>
            <p:cNvGrpSpPr/>
            <p:nvPr/>
          </p:nvGrpSpPr>
          <p:grpSpPr>
            <a:xfrm>
              <a:off x="1999218" y="5102710"/>
              <a:ext cx="324074" cy="155179"/>
              <a:chOff x="1999218" y="5102710"/>
              <a:chExt cx="324074" cy="155179"/>
            </a:xfrm>
            <a:grpFill/>
          </p:grpSpPr>
          <p:sp>
            <p:nvSpPr>
              <p:cNvPr id="261" name="Forme libre : forme 260">
                <a:extLst>
                  <a:ext uri="{FF2B5EF4-FFF2-40B4-BE49-F238E27FC236}">
                    <a16:creationId xmlns:a16="http://schemas.microsoft.com/office/drawing/2014/main" id="{5217AF2E-6E21-8FAD-3946-6503A948C7A3}"/>
                  </a:ext>
                </a:extLst>
              </p:cNvPr>
              <p:cNvSpPr/>
              <p:nvPr/>
            </p:nvSpPr>
            <p:spPr>
              <a:xfrm>
                <a:off x="2051572" y="5216113"/>
                <a:ext cx="217842" cy="41775"/>
              </a:xfrm>
              <a:custGeom>
                <a:avLst/>
                <a:gdLst>
                  <a:gd name="connsiteX0" fmla="*/ 13716 w 217842"/>
                  <a:gd name="connsiteY0" fmla="*/ 0 h 41775"/>
                  <a:gd name="connsiteX1" fmla="*/ 0 w 217842"/>
                  <a:gd name="connsiteY1" fmla="*/ 41776 h 41775"/>
                  <a:gd name="connsiteX2" fmla="*/ 217842 w 217842"/>
                  <a:gd name="connsiteY2" fmla="*/ 41776 h 41775"/>
                  <a:gd name="connsiteX3" fmla="*/ 204216 w 217842"/>
                  <a:gd name="connsiteY3" fmla="*/ 0 h 41775"/>
                  <a:gd name="connsiteX4" fmla="*/ 13716 w 217842"/>
                  <a:gd name="connsiteY4" fmla="*/ 0 h 41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842" h="41775">
                    <a:moveTo>
                      <a:pt x="13716" y="0"/>
                    </a:moveTo>
                    <a:lnTo>
                      <a:pt x="0" y="41776"/>
                    </a:lnTo>
                    <a:lnTo>
                      <a:pt x="217842" y="41776"/>
                    </a:lnTo>
                    <a:lnTo>
                      <a:pt x="204216" y="0"/>
                    </a:lnTo>
                    <a:lnTo>
                      <a:pt x="13716" y="0"/>
                    </a:lnTo>
                    <a:close/>
                  </a:path>
                </a:pathLst>
              </a:custGeom>
              <a:grpFill/>
              <a:ln w="8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262" name="Forme libre : forme 261">
                <a:extLst>
                  <a:ext uri="{FF2B5EF4-FFF2-40B4-BE49-F238E27FC236}">
                    <a16:creationId xmlns:a16="http://schemas.microsoft.com/office/drawing/2014/main" id="{63167971-29A7-AB13-28D9-81B42FAF515F}"/>
                  </a:ext>
                </a:extLst>
              </p:cNvPr>
              <p:cNvSpPr/>
              <p:nvPr/>
            </p:nvSpPr>
            <p:spPr>
              <a:xfrm>
                <a:off x="1999218" y="5102710"/>
                <a:ext cx="324074" cy="155179"/>
              </a:xfrm>
              <a:custGeom>
                <a:avLst/>
                <a:gdLst>
                  <a:gd name="connsiteX0" fmla="*/ 297180 w 324074"/>
                  <a:gd name="connsiteY0" fmla="*/ 0 h 155179"/>
                  <a:gd name="connsiteX1" fmla="*/ 26894 w 324074"/>
                  <a:gd name="connsiteY1" fmla="*/ 0 h 155179"/>
                  <a:gd name="connsiteX2" fmla="*/ 0 w 324074"/>
                  <a:gd name="connsiteY2" fmla="*/ 26894 h 155179"/>
                  <a:gd name="connsiteX3" fmla="*/ 0 w 324074"/>
                  <a:gd name="connsiteY3" fmla="*/ 128285 h 155179"/>
                  <a:gd name="connsiteX4" fmla="*/ 26894 w 324074"/>
                  <a:gd name="connsiteY4" fmla="*/ 155179 h 155179"/>
                  <a:gd name="connsiteX5" fmla="*/ 33528 w 324074"/>
                  <a:gd name="connsiteY5" fmla="*/ 155179 h 155179"/>
                  <a:gd name="connsiteX6" fmla="*/ 51099 w 324074"/>
                  <a:gd name="connsiteY6" fmla="*/ 101659 h 155179"/>
                  <a:gd name="connsiteX7" fmla="*/ 59615 w 324074"/>
                  <a:gd name="connsiteY7" fmla="*/ 95474 h 155179"/>
                  <a:gd name="connsiteX8" fmla="*/ 263025 w 324074"/>
                  <a:gd name="connsiteY8" fmla="*/ 95474 h 155179"/>
                  <a:gd name="connsiteX9" fmla="*/ 271541 w 324074"/>
                  <a:gd name="connsiteY9" fmla="*/ 101659 h 155179"/>
                  <a:gd name="connsiteX10" fmla="*/ 289112 w 324074"/>
                  <a:gd name="connsiteY10" fmla="*/ 155179 h 155179"/>
                  <a:gd name="connsiteX11" fmla="*/ 297180 w 324074"/>
                  <a:gd name="connsiteY11" fmla="*/ 155179 h 155179"/>
                  <a:gd name="connsiteX12" fmla="*/ 324074 w 324074"/>
                  <a:gd name="connsiteY12" fmla="*/ 128285 h 155179"/>
                  <a:gd name="connsiteX13" fmla="*/ 324074 w 324074"/>
                  <a:gd name="connsiteY13" fmla="*/ 26894 h 155179"/>
                  <a:gd name="connsiteX14" fmla="*/ 297180 w 324074"/>
                  <a:gd name="connsiteY14" fmla="*/ 0 h 155179"/>
                  <a:gd name="connsiteX15" fmla="*/ 77365 w 324074"/>
                  <a:gd name="connsiteY15" fmla="*/ 53788 h 155179"/>
                  <a:gd name="connsiteX16" fmla="*/ 48051 w 324074"/>
                  <a:gd name="connsiteY16" fmla="*/ 53788 h 155179"/>
                  <a:gd name="connsiteX17" fmla="*/ 39086 w 324074"/>
                  <a:gd name="connsiteY17" fmla="*/ 44824 h 155179"/>
                  <a:gd name="connsiteX18" fmla="*/ 48051 w 324074"/>
                  <a:gd name="connsiteY18" fmla="*/ 35859 h 155179"/>
                  <a:gd name="connsiteX19" fmla="*/ 77365 w 324074"/>
                  <a:gd name="connsiteY19" fmla="*/ 35859 h 155179"/>
                  <a:gd name="connsiteX20" fmla="*/ 86330 w 324074"/>
                  <a:gd name="connsiteY20" fmla="*/ 44824 h 155179"/>
                  <a:gd name="connsiteX21" fmla="*/ 77365 w 324074"/>
                  <a:gd name="connsiteY21" fmla="*/ 53788 h 155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4074" h="155179">
                    <a:moveTo>
                      <a:pt x="297180" y="0"/>
                    </a:moveTo>
                    <a:lnTo>
                      <a:pt x="26894" y="0"/>
                    </a:lnTo>
                    <a:cubicBezTo>
                      <a:pt x="12102" y="0"/>
                      <a:pt x="0" y="12102"/>
                      <a:pt x="0" y="26894"/>
                    </a:cubicBezTo>
                    <a:lnTo>
                      <a:pt x="0" y="128285"/>
                    </a:lnTo>
                    <a:cubicBezTo>
                      <a:pt x="0" y="143076"/>
                      <a:pt x="12102" y="155179"/>
                      <a:pt x="26894" y="155179"/>
                    </a:cubicBezTo>
                    <a:lnTo>
                      <a:pt x="33528" y="155179"/>
                    </a:lnTo>
                    <a:lnTo>
                      <a:pt x="51099" y="101659"/>
                    </a:lnTo>
                    <a:cubicBezTo>
                      <a:pt x="52264" y="97984"/>
                      <a:pt x="55760" y="95474"/>
                      <a:pt x="59615" y="95474"/>
                    </a:cubicBezTo>
                    <a:lnTo>
                      <a:pt x="263025" y="95474"/>
                    </a:lnTo>
                    <a:cubicBezTo>
                      <a:pt x="266879" y="95474"/>
                      <a:pt x="270376" y="97984"/>
                      <a:pt x="271541" y="101659"/>
                    </a:cubicBezTo>
                    <a:lnTo>
                      <a:pt x="289112" y="155179"/>
                    </a:lnTo>
                    <a:lnTo>
                      <a:pt x="297180" y="155179"/>
                    </a:lnTo>
                    <a:cubicBezTo>
                      <a:pt x="311972" y="155179"/>
                      <a:pt x="324074" y="143076"/>
                      <a:pt x="324074" y="128285"/>
                    </a:cubicBezTo>
                    <a:lnTo>
                      <a:pt x="324074" y="26894"/>
                    </a:lnTo>
                    <a:cubicBezTo>
                      <a:pt x="324074" y="12102"/>
                      <a:pt x="311972" y="0"/>
                      <a:pt x="297180" y="0"/>
                    </a:cubicBezTo>
                    <a:close/>
                    <a:moveTo>
                      <a:pt x="77365" y="53788"/>
                    </a:moveTo>
                    <a:lnTo>
                      <a:pt x="48051" y="53788"/>
                    </a:lnTo>
                    <a:cubicBezTo>
                      <a:pt x="43120" y="53788"/>
                      <a:pt x="39086" y="49754"/>
                      <a:pt x="39086" y="44824"/>
                    </a:cubicBezTo>
                    <a:cubicBezTo>
                      <a:pt x="39086" y="39893"/>
                      <a:pt x="43120" y="35859"/>
                      <a:pt x="48051" y="35859"/>
                    </a:cubicBezTo>
                    <a:lnTo>
                      <a:pt x="77365" y="35859"/>
                    </a:lnTo>
                    <a:cubicBezTo>
                      <a:pt x="82296" y="35859"/>
                      <a:pt x="86330" y="39893"/>
                      <a:pt x="86330" y="44824"/>
                    </a:cubicBezTo>
                    <a:cubicBezTo>
                      <a:pt x="86330" y="49754"/>
                      <a:pt x="82296" y="53788"/>
                      <a:pt x="77365" y="53788"/>
                    </a:cubicBezTo>
                    <a:close/>
                  </a:path>
                </a:pathLst>
              </a:custGeom>
              <a:grpFill/>
              <a:ln w="8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  <p:grpSp>
          <p:nvGrpSpPr>
            <p:cNvPr id="278" name="Graphique 3">
              <a:extLst>
                <a:ext uri="{FF2B5EF4-FFF2-40B4-BE49-F238E27FC236}">
                  <a16:creationId xmlns:a16="http://schemas.microsoft.com/office/drawing/2014/main" id="{D6203B6A-2A93-3CCB-BE12-B8F65928F519}"/>
                </a:ext>
              </a:extLst>
            </p:cNvPr>
            <p:cNvGrpSpPr/>
            <p:nvPr/>
          </p:nvGrpSpPr>
          <p:grpSpPr>
            <a:xfrm>
              <a:off x="1999218" y="5275729"/>
              <a:ext cx="324074" cy="83371"/>
              <a:chOff x="1999218" y="5275729"/>
              <a:chExt cx="324074" cy="83371"/>
            </a:xfrm>
            <a:grpFill/>
          </p:grpSpPr>
          <p:sp>
            <p:nvSpPr>
              <p:cNvPr id="279" name="Forme libre : forme 278">
                <a:extLst>
                  <a:ext uri="{FF2B5EF4-FFF2-40B4-BE49-F238E27FC236}">
                    <a16:creationId xmlns:a16="http://schemas.microsoft.com/office/drawing/2014/main" id="{AE9C38AE-5A3C-F6CD-6A1A-75F3BBB1EDB7}"/>
                  </a:ext>
                </a:extLst>
              </p:cNvPr>
              <p:cNvSpPr/>
              <p:nvPr/>
            </p:nvSpPr>
            <p:spPr>
              <a:xfrm>
                <a:off x="1999218" y="5275729"/>
                <a:ext cx="57912" cy="57912"/>
              </a:xfrm>
              <a:custGeom>
                <a:avLst/>
                <a:gdLst>
                  <a:gd name="connsiteX0" fmla="*/ 8965 w 57912"/>
                  <a:gd name="connsiteY0" fmla="*/ 57912 h 57912"/>
                  <a:gd name="connsiteX1" fmla="*/ 0 w 57912"/>
                  <a:gd name="connsiteY1" fmla="*/ 48947 h 57912"/>
                  <a:gd name="connsiteX2" fmla="*/ 8965 w 57912"/>
                  <a:gd name="connsiteY2" fmla="*/ 39983 h 57912"/>
                  <a:gd name="connsiteX3" fmla="*/ 39983 w 57912"/>
                  <a:gd name="connsiteY3" fmla="*/ 8965 h 57912"/>
                  <a:gd name="connsiteX4" fmla="*/ 48947 w 57912"/>
                  <a:gd name="connsiteY4" fmla="*/ 0 h 57912"/>
                  <a:gd name="connsiteX5" fmla="*/ 57912 w 57912"/>
                  <a:gd name="connsiteY5" fmla="*/ 8965 h 57912"/>
                  <a:gd name="connsiteX6" fmla="*/ 8965 w 57912"/>
                  <a:gd name="connsiteY6" fmla="*/ 57912 h 5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912" h="57912">
                    <a:moveTo>
                      <a:pt x="8965" y="57912"/>
                    </a:moveTo>
                    <a:cubicBezTo>
                      <a:pt x="4034" y="57912"/>
                      <a:pt x="0" y="53878"/>
                      <a:pt x="0" y="48947"/>
                    </a:cubicBezTo>
                    <a:cubicBezTo>
                      <a:pt x="0" y="44016"/>
                      <a:pt x="4034" y="39983"/>
                      <a:pt x="8965" y="39983"/>
                    </a:cubicBezTo>
                    <a:cubicBezTo>
                      <a:pt x="26087" y="39983"/>
                      <a:pt x="39983" y="26087"/>
                      <a:pt x="39983" y="8965"/>
                    </a:cubicBezTo>
                    <a:cubicBezTo>
                      <a:pt x="39983" y="4034"/>
                      <a:pt x="44017" y="0"/>
                      <a:pt x="48947" y="0"/>
                    </a:cubicBezTo>
                    <a:cubicBezTo>
                      <a:pt x="53878" y="0"/>
                      <a:pt x="57912" y="4034"/>
                      <a:pt x="57912" y="8965"/>
                    </a:cubicBezTo>
                    <a:cubicBezTo>
                      <a:pt x="57912" y="35949"/>
                      <a:pt x="35949" y="57912"/>
                      <a:pt x="8965" y="57912"/>
                    </a:cubicBezTo>
                    <a:close/>
                  </a:path>
                </a:pathLst>
              </a:custGeom>
              <a:grpFill/>
              <a:ln w="8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280" name="Forme libre : forme 279">
                <a:extLst>
                  <a:ext uri="{FF2B5EF4-FFF2-40B4-BE49-F238E27FC236}">
                    <a16:creationId xmlns:a16="http://schemas.microsoft.com/office/drawing/2014/main" id="{4AD26499-8042-CA03-E408-AB413B65FA39}"/>
                  </a:ext>
                </a:extLst>
              </p:cNvPr>
              <p:cNvSpPr/>
              <p:nvPr/>
            </p:nvSpPr>
            <p:spPr>
              <a:xfrm>
                <a:off x="2053454" y="5275729"/>
                <a:ext cx="83371" cy="83371"/>
              </a:xfrm>
              <a:custGeom>
                <a:avLst/>
                <a:gdLst>
                  <a:gd name="connsiteX0" fmla="*/ 8965 w 83371"/>
                  <a:gd name="connsiteY0" fmla="*/ 83372 h 83371"/>
                  <a:gd name="connsiteX1" fmla="*/ 0 w 83371"/>
                  <a:gd name="connsiteY1" fmla="*/ 74407 h 83371"/>
                  <a:gd name="connsiteX2" fmla="*/ 8965 w 83371"/>
                  <a:gd name="connsiteY2" fmla="*/ 65442 h 83371"/>
                  <a:gd name="connsiteX3" fmla="*/ 65442 w 83371"/>
                  <a:gd name="connsiteY3" fmla="*/ 8965 h 83371"/>
                  <a:gd name="connsiteX4" fmla="*/ 74407 w 83371"/>
                  <a:gd name="connsiteY4" fmla="*/ 0 h 83371"/>
                  <a:gd name="connsiteX5" fmla="*/ 83372 w 83371"/>
                  <a:gd name="connsiteY5" fmla="*/ 8965 h 83371"/>
                  <a:gd name="connsiteX6" fmla="*/ 8965 w 83371"/>
                  <a:gd name="connsiteY6" fmla="*/ 83372 h 8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371" h="83371">
                    <a:moveTo>
                      <a:pt x="8965" y="83372"/>
                    </a:moveTo>
                    <a:cubicBezTo>
                      <a:pt x="4034" y="83372"/>
                      <a:pt x="0" y="79337"/>
                      <a:pt x="0" y="74407"/>
                    </a:cubicBezTo>
                    <a:cubicBezTo>
                      <a:pt x="0" y="69476"/>
                      <a:pt x="4034" y="65442"/>
                      <a:pt x="8965" y="65442"/>
                    </a:cubicBezTo>
                    <a:cubicBezTo>
                      <a:pt x="40072" y="65442"/>
                      <a:pt x="65442" y="40072"/>
                      <a:pt x="65442" y="8965"/>
                    </a:cubicBezTo>
                    <a:cubicBezTo>
                      <a:pt x="65442" y="4034"/>
                      <a:pt x="69476" y="0"/>
                      <a:pt x="74407" y="0"/>
                    </a:cubicBezTo>
                    <a:cubicBezTo>
                      <a:pt x="79338" y="0"/>
                      <a:pt x="83372" y="4034"/>
                      <a:pt x="83372" y="8965"/>
                    </a:cubicBezTo>
                    <a:cubicBezTo>
                      <a:pt x="83372" y="50023"/>
                      <a:pt x="50023" y="83372"/>
                      <a:pt x="8965" y="83372"/>
                    </a:cubicBezTo>
                    <a:close/>
                  </a:path>
                </a:pathLst>
              </a:custGeom>
              <a:grpFill/>
              <a:ln w="8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281" name="Forme libre : forme 280">
                <a:extLst>
                  <a:ext uri="{FF2B5EF4-FFF2-40B4-BE49-F238E27FC236}">
                    <a16:creationId xmlns:a16="http://schemas.microsoft.com/office/drawing/2014/main" id="{3C2FC4D4-7999-3D37-0652-5EF6EE9AAEA6}"/>
                  </a:ext>
                </a:extLst>
              </p:cNvPr>
              <p:cNvSpPr/>
              <p:nvPr/>
            </p:nvSpPr>
            <p:spPr>
              <a:xfrm>
                <a:off x="2265380" y="5275729"/>
                <a:ext cx="57912" cy="57912"/>
              </a:xfrm>
              <a:custGeom>
                <a:avLst/>
                <a:gdLst>
                  <a:gd name="connsiteX0" fmla="*/ 48947 w 57912"/>
                  <a:gd name="connsiteY0" fmla="*/ 57912 h 57912"/>
                  <a:gd name="connsiteX1" fmla="*/ 0 w 57912"/>
                  <a:gd name="connsiteY1" fmla="*/ 8965 h 57912"/>
                  <a:gd name="connsiteX2" fmla="*/ 8965 w 57912"/>
                  <a:gd name="connsiteY2" fmla="*/ 0 h 57912"/>
                  <a:gd name="connsiteX3" fmla="*/ 17929 w 57912"/>
                  <a:gd name="connsiteY3" fmla="*/ 8965 h 57912"/>
                  <a:gd name="connsiteX4" fmla="*/ 48947 w 57912"/>
                  <a:gd name="connsiteY4" fmla="*/ 39983 h 57912"/>
                  <a:gd name="connsiteX5" fmla="*/ 57912 w 57912"/>
                  <a:gd name="connsiteY5" fmla="*/ 48947 h 57912"/>
                  <a:gd name="connsiteX6" fmla="*/ 48947 w 57912"/>
                  <a:gd name="connsiteY6" fmla="*/ 57912 h 5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912" h="57912">
                    <a:moveTo>
                      <a:pt x="48947" y="57912"/>
                    </a:moveTo>
                    <a:cubicBezTo>
                      <a:pt x="21964" y="57912"/>
                      <a:pt x="0" y="35949"/>
                      <a:pt x="0" y="8965"/>
                    </a:cubicBezTo>
                    <a:cubicBezTo>
                      <a:pt x="0" y="4034"/>
                      <a:pt x="4034" y="0"/>
                      <a:pt x="8965" y="0"/>
                    </a:cubicBezTo>
                    <a:cubicBezTo>
                      <a:pt x="13895" y="0"/>
                      <a:pt x="17929" y="4034"/>
                      <a:pt x="17929" y="8965"/>
                    </a:cubicBezTo>
                    <a:cubicBezTo>
                      <a:pt x="17929" y="26087"/>
                      <a:pt x="31825" y="39983"/>
                      <a:pt x="48947" y="39983"/>
                    </a:cubicBezTo>
                    <a:cubicBezTo>
                      <a:pt x="53878" y="39983"/>
                      <a:pt x="57912" y="44016"/>
                      <a:pt x="57912" y="48947"/>
                    </a:cubicBezTo>
                    <a:cubicBezTo>
                      <a:pt x="57912" y="53878"/>
                      <a:pt x="53878" y="57912"/>
                      <a:pt x="48947" y="57912"/>
                    </a:cubicBezTo>
                    <a:close/>
                  </a:path>
                </a:pathLst>
              </a:custGeom>
              <a:grpFill/>
              <a:ln w="8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282" name="Forme libre : forme 281">
                <a:extLst>
                  <a:ext uri="{FF2B5EF4-FFF2-40B4-BE49-F238E27FC236}">
                    <a16:creationId xmlns:a16="http://schemas.microsoft.com/office/drawing/2014/main" id="{18DA8EC1-F9F7-0AA8-3562-A7125B8D1AA6}"/>
                  </a:ext>
                </a:extLst>
              </p:cNvPr>
              <p:cNvSpPr/>
              <p:nvPr/>
            </p:nvSpPr>
            <p:spPr>
              <a:xfrm>
                <a:off x="2185594" y="5275729"/>
                <a:ext cx="83371" cy="83371"/>
              </a:xfrm>
              <a:custGeom>
                <a:avLst/>
                <a:gdLst>
                  <a:gd name="connsiteX0" fmla="*/ 74407 w 83371"/>
                  <a:gd name="connsiteY0" fmla="*/ 83372 h 83371"/>
                  <a:gd name="connsiteX1" fmla="*/ 0 w 83371"/>
                  <a:gd name="connsiteY1" fmla="*/ 8965 h 83371"/>
                  <a:gd name="connsiteX2" fmla="*/ 8965 w 83371"/>
                  <a:gd name="connsiteY2" fmla="*/ 0 h 83371"/>
                  <a:gd name="connsiteX3" fmla="*/ 17929 w 83371"/>
                  <a:gd name="connsiteY3" fmla="*/ 8965 h 83371"/>
                  <a:gd name="connsiteX4" fmla="*/ 74407 w 83371"/>
                  <a:gd name="connsiteY4" fmla="*/ 65442 h 83371"/>
                  <a:gd name="connsiteX5" fmla="*/ 83372 w 83371"/>
                  <a:gd name="connsiteY5" fmla="*/ 74407 h 83371"/>
                  <a:gd name="connsiteX6" fmla="*/ 74407 w 83371"/>
                  <a:gd name="connsiteY6" fmla="*/ 83372 h 8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371" h="83371">
                    <a:moveTo>
                      <a:pt x="74407" y="83372"/>
                    </a:moveTo>
                    <a:cubicBezTo>
                      <a:pt x="33349" y="83372"/>
                      <a:pt x="0" y="50023"/>
                      <a:pt x="0" y="8965"/>
                    </a:cubicBezTo>
                    <a:cubicBezTo>
                      <a:pt x="0" y="4034"/>
                      <a:pt x="4034" y="0"/>
                      <a:pt x="8965" y="0"/>
                    </a:cubicBezTo>
                    <a:cubicBezTo>
                      <a:pt x="13895" y="0"/>
                      <a:pt x="17929" y="4034"/>
                      <a:pt x="17929" y="8965"/>
                    </a:cubicBezTo>
                    <a:cubicBezTo>
                      <a:pt x="17929" y="40072"/>
                      <a:pt x="43300" y="65442"/>
                      <a:pt x="74407" y="65442"/>
                    </a:cubicBezTo>
                    <a:cubicBezTo>
                      <a:pt x="79338" y="65442"/>
                      <a:pt x="83372" y="69476"/>
                      <a:pt x="83372" y="74407"/>
                    </a:cubicBezTo>
                    <a:cubicBezTo>
                      <a:pt x="83372" y="79337"/>
                      <a:pt x="79338" y="83372"/>
                      <a:pt x="74407" y="83372"/>
                    </a:cubicBezTo>
                    <a:close/>
                  </a:path>
                </a:pathLst>
              </a:custGeom>
              <a:grpFill/>
              <a:ln w="8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4" name="Graphique 3">
            <a:extLst>
              <a:ext uri="{FF2B5EF4-FFF2-40B4-BE49-F238E27FC236}">
                <a16:creationId xmlns:a16="http://schemas.microsoft.com/office/drawing/2014/main" id="{DEDB9939-F621-4C15-4E3D-836B7FBC6627}"/>
              </a:ext>
            </a:extLst>
          </p:cNvPr>
          <p:cNvGrpSpPr/>
          <p:nvPr/>
        </p:nvGrpSpPr>
        <p:grpSpPr>
          <a:xfrm>
            <a:off x="7569146" y="1924039"/>
            <a:ext cx="300821" cy="406973"/>
            <a:chOff x="6253402" y="106871"/>
            <a:chExt cx="238542" cy="322717"/>
          </a:xfrm>
          <a:solidFill>
            <a:schemeClr val="bg1"/>
          </a:solidFill>
        </p:grpSpPr>
        <p:sp>
          <p:nvSpPr>
            <p:cNvPr id="285" name="Forme libre : forme 284">
              <a:extLst>
                <a:ext uri="{FF2B5EF4-FFF2-40B4-BE49-F238E27FC236}">
                  <a16:creationId xmlns:a16="http://schemas.microsoft.com/office/drawing/2014/main" id="{05EB1BF8-0877-D660-1F98-A734BCDAE731}"/>
                </a:ext>
              </a:extLst>
            </p:cNvPr>
            <p:cNvSpPr/>
            <p:nvPr/>
          </p:nvSpPr>
          <p:spPr>
            <a:xfrm>
              <a:off x="6287933" y="343079"/>
              <a:ext cx="174005" cy="86509"/>
            </a:xfrm>
            <a:custGeom>
              <a:avLst/>
              <a:gdLst>
                <a:gd name="connsiteX0" fmla="*/ 9772 w 174005"/>
                <a:gd name="connsiteY0" fmla="*/ 78620 h 86509"/>
                <a:gd name="connsiteX1" fmla="*/ 18647 w 174005"/>
                <a:gd name="connsiteY1" fmla="*/ 86509 h 86509"/>
                <a:gd name="connsiteX2" fmla="*/ 155359 w 174005"/>
                <a:gd name="connsiteY2" fmla="*/ 86509 h 86509"/>
                <a:gd name="connsiteX3" fmla="*/ 164233 w 174005"/>
                <a:gd name="connsiteY3" fmla="*/ 78620 h 86509"/>
                <a:gd name="connsiteX4" fmla="*/ 174005 w 174005"/>
                <a:gd name="connsiteY4" fmla="*/ 0 h 86509"/>
                <a:gd name="connsiteX5" fmla="*/ 0 w 174005"/>
                <a:gd name="connsiteY5" fmla="*/ 0 h 86509"/>
                <a:gd name="connsiteX6" fmla="*/ 9772 w 174005"/>
                <a:gd name="connsiteY6" fmla="*/ 78620 h 86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005" h="86509">
                  <a:moveTo>
                    <a:pt x="9772" y="78620"/>
                  </a:moveTo>
                  <a:cubicBezTo>
                    <a:pt x="10310" y="83103"/>
                    <a:pt x="14164" y="86509"/>
                    <a:pt x="18647" y="86509"/>
                  </a:cubicBezTo>
                  <a:lnTo>
                    <a:pt x="155359" y="86509"/>
                  </a:lnTo>
                  <a:cubicBezTo>
                    <a:pt x="159841" y="86509"/>
                    <a:pt x="163696" y="83103"/>
                    <a:pt x="164233" y="78620"/>
                  </a:cubicBezTo>
                  <a:lnTo>
                    <a:pt x="174005" y="0"/>
                  </a:lnTo>
                  <a:lnTo>
                    <a:pt x="0" y="0"/>
                  </a:lnTo>
                  <a:cubicBezTo>
                    <a:pt x="0" y="0"/>
                    <a:pt x="9772" y="78620"/>
                    <a:pt x="9772" y="78620"/>
                  </a:cubicBezTo>
                  <a:close/>
                </a:path>
              </a:pathLst>
            </a:custGeom>
            <a:grpFill/>
            <a:ln w="8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86" name="Forme libre : forme 285">
              <a:extLst>
                <a:ext uri="{FF2B5EF4-FFF2-40B4-BE49-F238E27FC236}">
                  <a16:creationId xmlns:a16="http://schemas.microsoft.com/office/drawing/2014/main" id="{06D02953-4B80-57C5-8FD7-2F4E575E2C5F}"/>
                </a:ext>
              </a:extLst>
            </p:cNvPr>
            <p:cNvSpPr/>
            <p:nvPr/>
          </p:nvSpPr>
          <p:spPr>
            <a:xfrm>
              <a:off x="6253402" y="106871"/>
              <a:ext cx="238542" cy="218099"/>
            </a:xfrm>
            <a:custGeom>
              <a:avLst/>
              <a:gdLst>
                <a:gd name="connsiteX0" fmla="*/ 178504 w 238542"/>
                <a:gd name="connsiteY0" fmla="*/ 141630 h 218099"/>
                <a:gd name="connsiteX1" fmla="*/ 161561 w 238542"/>
                <a:gd name="connsiteY1" fmla="*/ 148623 h 218099"/>
                <a:gd name="connsiteX2" fmla="*/ 177518 w 238542"/>
                <a:gd name="connsiteY2" fmla="*/ 152119 h 218099"/>
                <a:gd name="connsiteX3" fmla="*/ 177518 w 238542"/>
                <a:gd name="connsiteY3" fmla="*/ 152119 h 218099"/>
                <a:gd name="connsiteX4" fmla="*/ 192579 w 238542"/>
                <a:gd name="connsiteY4" fmla="*/ 149071 h 218099"/>
                <a:gd name="connsiteX5" fmla="*/ 237313 w 238542"/>
                <a:gd name="connsiteY5" fmla="*/ 95731 h 218099"/>
                <a:gd name="connsiteX6" fmla="*/ 237851 w 238542"/>
                <a:gd name="connsiteY6" fmla="*/ 87752 h 218099"/>
                <a:gd name="connsiteX7" fmla="*/ 231844 w 238542"/>
                <a:gd name="connsiteY7" fmla="*/ 82553 h 218099"/>
                <a:gd name="connsiteX8" fmla="*/ 178863 w 238542"/>
                <a:gd name="connsiteY8" fmla="*/ 74484 h 218099"/>
                <a:gd name="connsiteX9" fmla="*/ 162458 w 238542"/>
                <a:gd name="connsiteY9" fmla="*/ 76995 h 218099"/>
                <a:gd name="connsiteX10" fmla="*/ 139060 w 238542"/>
                <a:gd name="connsiteY10" fmla="*/ 119129 h 218099"/>
                <a:gd name="connsiteX11" fmla="*/ 134398 w 238542"/>
                <a:gd name="connsiteY11" fmla="*/ 121101 h 218099"/>
                <a:gd name="connsiteX12" fmla="*/ 122116 w 238542"/>
                <a:gd name="connsiteY12" fmla="*/ 108819 h 218099"/>
                <a:gd name="connsiteX13" fmla="*/ 133143 w 238542"/>
                <a:gd name="connsiteY13" fmla="*/ 74664 h 218099"/>
                <a:gd name="connsiteX14" fmla="*/ 116020 w 238542"/>
                <a:gd name="connsiteY14" fmla="*/ 33247 h 218099"/>
                <a:gd name="connsiteX15" fmla="*/ 10147 w 238542"/>
                <a:gd name="connsiteY15" fmla="*/ 77 h 218099"/>
                <a:gd name="connsiteX16" fmla="*/ 2617 w 238542"/>
                <a:gd name="connsiteY16" fmla="*/ 2587 h 218099"/>
                <a:gd name="connsiteX17" fmla="*/ 107 w 238542"/>
                <a:gd name="connsiteY17" fmla="*/ 10118 h 218099"/>
                <a:gd name="connsiteX18" fmla="*/ 33276 w 238542"/>
                <a:gd name="connsiteY18" fmla="*/ 115991 h 218099"/>
                <a:gd name="connsiteX19" fmla="*/ 74693 w 238542"/>
                <a:gd name="connsiteY19" fmla="*/ 133114 h 218099"/>
                <a:gd name="connsiteX20" fmla="*/ 92891 w 238542"/>
                <a:gd name="connsiteY20" fmla="*/ 130155 h 218099"/>
                <a:gd name="connsiteX21" fmla="*/ 69314 w 238542"/>
                <a:gd name="connsiteY21" fmla="*/ 106578 h 218099"/>
                <a:gd name="connsiteX22" fmla="*/ 69314 w 238542"/>
                <a:gd name="connsiteY22" fmla="*/ 93938 h 218099"/>
                <a:gd name="connsiteX23" fmla="*/ 81955 w 238542"/>
                <a:gd name="connsiteY23" fmla="*/ 93938 h 218099"/>
                <a:gd name="connsiteX24" fmla="*/ 109476 w 238542"/>
                <a:gd name="connsiteY24" fmla="*/ 121549 h 218099"/>
                <a:gd name="connsiteX25" fmla="*/ 109476 w 238542"/>
                <a:gd name="connsiteY25" fmla="*/ 121549 h 218099"/>
                <a:gd name="connsiteX26" fmla="*/ 121220 w 238542"/>
                <a:gd name="connsiteY26" fmla="*/ 133293 h 218099"/>
                <a:gd name="connsiteX27" fmla="*/ 113331 w 238542"/>
                <a:gd name="connsiteY27" fmla="*/ 162518 h 218099"/>
                <a:gd name="connsiteX28" fmla="*/ 23056 w 238542"/>
                <a:gd name="connsiteY28" fmla="*/ 162518 h 218099"/>
                <a:gd name="connsiteX29" fmla="*/ 14092 w 238542"/>
                <a:gd name="connsiteY29" fmla="*/ 171483 h 218099"/>
                <a:gd name="connsiteX30" fmla="*/ 14092 w 238542"/>
                <a:gd name="connsiteY30" fmla="*/ 209134 h 218099"/>
                <a:gd name="connsiteX31" fmla="*/ 23056 w 238542"/>
                <a:gd name="connsiteY31" fmla="*/ 218099 h 218099"/>
                <a:gd name="connsiteX32" fmla="*/ 23056 w 238542"/>
                <a:gd name="connsiteY32" fmla="*/ 218099 h 218099"/>
                <a:gd name="connsiteX33" fmla="*/ 220100 w 238542"/>
                <a:gd name="connsiteY33" fmla="*/ 218099 h 218099"/>
                <a:gd name="connsiteX34" fmla="*/ 220100 w 238542"/>
                <a:gd name="connsiteY34" fmla="*/ 218099 h 218099"/>
                <a:gd name="connsiteX35" fmla="*/ 229065 w 238542"/>
                <a:gd name="connsiteY35" fmla="*/ 209134 h 218099"/>
                <a:gd name="connsiteX36" fmla="*/ 229065 w 238542"/>
                <a:gd name="connsiteY36" fmla="*/ 171483 h 218099"/>
                <a:gd name="connsiteX37" fmla="*/ 220100 w 238542"/>
                <a:gd name="connsiteY37" fmla="*/ 162518 h 218099"/>
                <a:gd name="connsiteX38" fmla="*/ 131439 w 238542"/>
                <a:gd name="connsiteY38" fmla="*/ 162518 h 218099"/>
                <a:gd name="connsiteX39" fmla="*/ 136639 w 238542"/>
                <a:gd name="connsiteY39" fmla="*/ 142885 h 218099"/>
                <a:gd name="connsiteX40" fmla="*/ 137177 w 238542"/>
                <a:gd name="connsiteY40" fmla="*/ 141630 h 218099"/>
                <a:gd name="connsiteX41" fmla="*/ 138522 w 238542"/>
                <a:gd name="connsiteY41" fmla="*/ 138761 h 218099"/>
                <a:gd name="connsiteX42" fmla="*/ 141659 w 238542"/>
                <a:gd name="connsiteY42" fmla="*/ 137506 h 218099"/>
                <a:gd name="connsiteX43" fmla="*/ 171781 w 238542"/>
                <a:gd name="connsiteY43" fmla="*/ 125045 h 218099"/>
                <a:gd name="connsiteX44" fmla="*/ 183525 w 238542"/>
                <a:gd name="connsiteY44" fmla="*/ 129886 h 218099"/>
                <a:gd name="connsiteX45" fmla="*/ 178684 w 238542"/>
                <a:gd name="connsiteY45" fmla="*/ 141630 h 218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38542" h="218099">
                  <a:moveTo>
                    <a:pt x="178504" y="141630"/>
                  </a:moveTo>
                  <a:lnTo>
                    <a:pt x="161561" y="148623"/>
                  </a:lnTo>
                  <a:cubicBezTo>
                    <a:pt x="166492" y="150864"/>
                    <a:pt x="171870" y="152119"/>
                    <a:pt x="177518" y="152119"/>
                  </a:cubicBezTo>
                  <a:lnTo>
                    <a:pt x="177518" y="152119"/>
                  </a:lnTo>
                  <a:cubicBezTo>
                    <a:pt x="182718" y="152119"/>
                    <a:pt x="187738" y="151133"/>
                    <a:pt x="192579" y="149071"/>
                  </a:cubicBezTo>
                  <a:cubicBezTo>
                    <a:pt x="209881" y="141809"/>
                    <a:pt x="232920" y="103351"/>
                    <a:pt x="237313" y="95731"/>
                  </a:cubicBezTo>
                  <a:cubicBezTo>
                    <a:pt x="238747" y="93310"/>
                    <a:pt x="238927" y="90352"/>
                    <a:pt x="237851" y="87752"/>
                  </a:cubicBezTo>
                  <a:cubicBezTo>
                    <a:pt x="236775" y="85152"/>
                    <a:pt x="234534" y="83270"/>
                    <a:pt x="231844" y="82553"/>
                  </a:cubicBezTo>
                  <a:cubicBezTo>
                    <a:pt x="230590" y="82194"/>
                    <a:pt x="200020" y="74484"/>
                    <a:pt x="178863" y="74484"/>
                  </a:cubicBezTo>
                  <a:cubicBezTo>
                    <a:pt x="171870" y="74484"/>
                    <a:pt x="166581" y="75291"/>
                    <a:pt x="162458" y="76995"/>
                  </a:cubicBezTo>
                  <a:cubicBezTo>
                    <a:pt x="145514" y="84077"/>
                    <a:pt x="136370" y="101737"/>
                    <a:pt x="139060" y="119129"/>
                  </a:cubicBezTo>
                  <a:lnTo>
                    <a:pt x="134398" y="121101"/>
                  </a:lnTo>
                  <a:lnTo>
                    <a:pt x="122116" y="108819"/>
                  </a:lnTo>
                  <a:cubicBezTo>
                    <a:pt x="129288" y="98958"/>
                    <a:pt x="133143" y="87125"/>
                    <a:pt x="133143" y="74664"/>
                  </a:cubicBezTo>
                  <a:cubicBezTo>
                    <a:pt x="133143" y="59065"/>
                    <a:pt x="127047" y="44363"/>
                    <a:pt x="116020" y="33247"/>
                  </a:cubicBezTo>
                  <a:cubicBezTo>
                    <a:pt x="95132" y="12359"/>
                    <a:pt x="18754" y="1243"/>
                    <a:pt x="10147" y="77"/>
                  </a:cubicBezTo>
                  <a:cubicBezTo>
                    <a:pt x="7368" y="-281"/>
                    <a:pt x="4589" y="615"/>
                    <a:pt x="2617" y="2587"/>
                  </a:cubicBezTo>
                  <a:cubicBezTo>
                    <a:pt x="645" y="4560"/>
                    <a:pt x="-341" y="7339"/>
                    <a:pt x="107" y="10118"/>
                  </a:cubicBezTo>
                  <a:cubicBezTo>
                    <a:pt x="1272" y="18724"/>
                    <a:pt x="12388" y="95103"/>
                    <a:pt x="33276" y="115991"/>
                  </a:cubicBezTo>
                  <a:cubicBezTo>
                    <a:pt x="44303" y="127018"/>
                    <a:pt x="59005" y="133114"/>
                    <a:pt x="74693" y="133114"/>
                  </a:cubicBezTo>
                  <a:cubicBezTo>
                    <a:pt x="80969" y="133114"/>
                    <a:pt x="87154" y="132127"/>
                    <a:pt x="92891" y="130155"/>
                  </a:cubicBezTo>
                  <a:lnTo>
                    <a:pt x="69314" y="106578"/>
                  </a:lnTo>
                  <a:cubicBezTo>
                    <a:pt x="65818" y="103082"/>
                    <a:pt x="65818" y="97434"/>
                    <a:pt x="69314" y="93938"/>
                  </a:cubicBezTo>
                  <a:cubicBezTo>
                    <a:pt x="72810" y="90442"/>
                    <a:pt x="78458" y="90442"/>
                    <a:pt x="81955" y="93938"/>
                  </a:cubicBezTo>
                  <a:lnTo>
                    <a:pt x="109476" y="121549"/>
                  </a:lnTo>
                  <a:lnTo>
                    <a:pt x="109476" y="121549"/>
                  </a:lnTo>
                  <a:cubicBezTo>
                    <a:pt x="109476" y="121549"/>
                    <a:pt x="121220" y="133293"/>
                    <a:pt x="121220" y="133293"/>
                  </a:cubicBezTo>
                  <a:cubicBezTo>
                    <a:pt x="117544" y="141003"/>
                    <a:pt x="114945" y="150864"/>
                    <a:pt x="113331" y="162518"/>
                  </a:cubicBezTo>
                  <a:lnTo>
                    <a:pt x="23056" y="162518"/>
                  </a:lnTo>
                  <a:cubicBezTo>
                    <a:pt x="18126" y="162518"/>
                    <a:pt x="14092" y="166552"/>
                    <a:pt x="14092" y="171483"/>
                  </a:cubicBezTo>
                  <a:lnTo>
                    <a:pt x="14092" y="209134"/>
                  </a:lnTo>
                  <a:cubicBezTo>
                    <a:pt x="14092" y="214065"/>
                    <a:pt x="18126" y="218099"/>
                    <a:pt x="23056" y="218099"/>
                  </a:cubicBezTo>
                  <a:cubicBezTo>
                    <a:pt x="23056" y="218099"/>
                    <a:pt x="23056" y="218099"/>
                    <a:pt x="23056" y="218099"/>
                  </a:cubicBezTo>
                  <a:lnTo>
                    <a:pt x="220100" y="218099"/>
                  </a:lnTo>
                  <a:cubicBezTo>
                    <a:pt x="220100" y="218099"/>
                    <a:pt x="220100" y="218099"/>
                    <a:pt x="220100" y="218099"/>
                  </a:cubicBezTo>
                  <a:cubicBezTo>
                    <a:pt x="225031" y="218099"/>
                    <a:pt x="229065" y="214065"/>
                    <a:pt x="229065" y="209134"/>
                  </a:cubicBezTo>
                  <a:lnTo>
                    <a:pt x="229065" y="171483"/>
                  </a:lnTo>
                  <a:cubicBezTo>
                    <a:pt x="229065" y="166552"/>
                    <a:pt x="225031" y="162518"/>
                    <a:pt x="220100" y="162518"/>
                  </a:cubicBezTo>
                  <a:lnTo>
                    <a:pt x="131439" y="162518"/>
                  </a:lnTo>
                  <a:cubicBezTo>
                    <a:pt x="132605" y="154629"/>
                    <a:pt x="134398" y="148085"/>
                    <a:pt x="136639" y="142885"/>
                  </a:cubicBezTo>
                  <a:cubicBezTo>
                    <a:pt x="136819" y="142437"/>
                    <a:pt x="136998" y="142078"/>
                    <a:pt x="137177" y="141630"/>
                  </a:cubicBezTo>
                  <a:cubicBezTo>
                    <a:pt x="137625" y="140644"/>
                    <a:pt x="137984" y="139568"/>
                    <a:pt x="138522" y="138761"/>
                  </a:cubicBezTo>
                  <a:lnTo>
                    <a:pt x="141659" y="137506"/>
                  </a:lnTo>
                  <a:lnTo>
                    <a:pt x="171781" y="125045"/>
                  </a:lnTo>
                  <a:cubicBezTo>
                    <a:pt x="176353" y="123163"/>
                    <a:pt x="181642" y="125314"/>
                    <a:pt x="183525" y="129886"/>
                  </a:cubicBezTo>
                  <a:cubicBezTo>
                    <a:pt x="185407" y="134458"/>
                    <a:pt x="183256" y="139747"/>
                    <a:pt x="178684" y="141630"/>
                  </a:cubicBezTo>
                  <a:close/>
                </a:path>
              </a:pathLst>
            </a:custGeom>
            <a:grpFill/>
            <a:ln w="8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287" name="Forme libre : forme 286">
            <a:extLst>
              <a:ext uri="{FF2B5EF4-FFF2-40B4-BE49-F238E27FC236}">
                <a16:creationId xmlns:a16="http://schemas.microsoft.com/office/drawing/2014/main" id="{7A06879D-E970-56E6-A8AF-81DA4680D8B9}"/>
              </a:ext>
            </a:extLst>
          </p:cNvPr>
          <p:cNvSpPr/>
          <p:nvPr/>
        </p:nvSpPr>
        <p:spPr>
          <a:xfrm>
            <a:off x="8638002" y="1922858"/>
            <a:ext cx="327851" cy="409333"/>
          </a:xfrm>
          <a:custGeom>
            <a:avLst/>
            <a:gdLst>
              <a:gd name="connsiteX0" fmla="*/ 135905 w 259976"/>
              <a:gd name="connsiteY0" fmla="*/ 2219 h 324589"/>
              <a:gd name="connsiteX1" fmla="*/ 124161 w 259976"/>
              <a:gd name="connsiteY1" fmla="*/ 2219 h 324589"/>
              <a:gd name="connsiteX2" fmla="*/ 0 w 259976"/>
              <a:gd name="connsiteY2" fmla="*/ 194601 h 324589"/>
              <a:gd name="connsiteX3" fmla="*/ 129988 w 259976"/>
              <a:gd name="connsiteY3" fmla="*/ 324590 h 324589"/>
              <a:gd name="connsiteX4" fmla="*/ 259976 w 259976"/>
              <a:gd name="connsiteY4" fmla="*/ 194601 h 324589"/>
              <a:gd name="connsiteX5" fmla="*/ 135816 w 259976"/>
              <a:gd name="connsiteY5" fmla="*/ 2219 h 324589"/>
              <a:gd name="connsiteX6" fmla="*/ 120486 w 259976"/>
              <a:gd name="connsiteY6" fmla="*/ 283621 h 324589"/>
              <a:gd name="connsiteX7" fmla="*/ 41059 w 259976"/>
              <a:gd name="connsiteY7" fmla="*/ 204193 h 324589"/>
              <a:gd name="connsiteX8" fmla="*/ 54506 w 259976"/>
              <a:gd name="connsiteY8" fmla="*/ 190746 h 324589"/>
              <a:gd name="connsiteX9" fmla="*/ 67953 w 259976"/>
              <a:gd name="connsiteY9" fmla="*/ 204193 h 324589"/>
              <a:gd name="connsiteX10" fmla="*/ 120486 w 259976"/>
              <a:gd name="connsiteY10" fmla="*/ 256727 h 324589"/>
              <a:gd name="connsiteX11" fmla="*/ 133933 w 259976"/>
              <a:gd name="connsiteY11" fmla="*/ 270174 h 324589"/>
              <a:gd name="connsiteX12" fmla="*/ 120486 w 259976"/>
              <a:gd name="connsiteY12" fmla="*/ 283621 h 324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976" h="324589">
                <a:moveTo>
                  <a:pt x="135905" y="2219"/>
                </a:moveTo>
                <a:cubicBezTo>
                  <a:pt x="132499" y="-740"/>
                  <a:pt x="127568" y="-740"/>
                  <a:pt x="124161" y="2219"/>
                </a:cubicBezTo>
                <a:cubicBezTo>
                  <a:pt x="119052" y="6612"/>
                  <a:pt x="0" y="110781"/>
                  <a:pt x="0" y="194601"/>
                </a:cubicBezTo>
                <a:cubicBezTo>
                  <a:pt x="0" y="266319"/>
                  <a:pt x="58271" y="324590"/>
                  <a:pt x="129988" y="324590"/>
                </a:cubicBezTo>
                <a:cubicBezTo>
                  <a:pt x="201706" y="324590"/>
                  <a:pt x="259976" y="266319"/>
                  <a:pt x="259976" y="194601"/>
                </a:cubicBezTo>
                <a:cubicBezTo>
                  <a:pt x="259976" y="110781"/>
                  <a:pt x="140925" y="6701"/>
                  <a:pt x="135816" y="2219"/>
                </a:cubicBezTo>
                <a:close/>
                <a:moveTo>
                  <a:pt x="120486" y="283621"/>
                </a:moveTo>
                <a:cubicBezTo>
                  <a:pt x="76648" y="283621"/>
                  <a:pt x="41059" y="247941"/>
                  <a:pt x="41059" y="204193"/>
                </a:cubicBezTo>
                <a:cubicBezTo>
                  <a:pt x="41059" y="196753"/>
                  <a:pt x="47065" y="190746"/>
                  <a:pt x="54506" y="190746"/>
                </a:cubicBezTo>
                <a:cubicBezTo>
                  <a:pt x="61946" y="190746"/>
                  <a:pt x="67953" y="196753"/>
                  <a:pt x="67953" y="204193"/>
                </a:cubicBezTo>
                <a:cubicBezTo>
                  <a:pt x="67953" y="233150"/>
                  <a:pt x="91530" y="256727"/>
                  <a:pt x="120486" y="256727"/>
                </a:cubicBezTo>
                <a:cubicBezTo>
                  <a:pt x="127927" y="256727"/>
                  <a:pt x="133933" y="262733"/>
                  <a:pt x="133933" y="270174"/>
                </a:cubicBezTo>
                <a:cubicBezTo>
                  <a:pt x="133933" y="277614"/>
                  <a:pt x="127927" y="283621"/>
                  <a:pt x="120486" y="283621"/>
                </a:cubicBezTo>
                <a:close/>
              </a:path>
            </a:pathLst>
          </a:custGeom>
          <a:solidFill>
            <a:schemeClr val="bg1"/>
          </a:solidFill>
          <a:ln w="895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88" name="Forme libre : forme 287">
            <a:extLst>
              <a:ext uri="{FF2B5EF4-FFF2-40B4-BE49-F238E27FC236}">
                <a16:creationId xmlns:a16="http://schemas.microsoft.com/office/drawing/2014/main" id="{2060B3F2-C20C-6913-7847-422C59B1D290}"/>
              </a:ext>
            </a:extLst>
          </p:cNvPr>
          <p:cNvSpPr/>
          <p:nvPr/>
        </p:nvSpPr>
        <p:spPr>
          <a:xfrm>
            <a:off x="2118970" y="3028081"/>
            <a:ext cx="377462" cy="377462"/>
          </a:xfrm>
          <a:custGeom>
            <a:avLst/>
            <a:gdLst>
              <a:gd name="connsiteX0" fmla="*/ 155359 w 310717"/>
              <a:gd name="connsiteY0" fmla="*/ 0 h 310717"/>
              <a:gd name="connsiteX1" fmla="*/ 0 w 310717"/>
              <a:gd name="connsiteY1" fmla="*/ 155359 h 310717"/>
              <a:gd name="connsiteX2" fmla="*/ 155359 w 310717"/>
              <a:gd name="connsiteY2" fmla="*/ 310717 h 310717"/>
              <a:gd name="connsiteX3" fmla="*/ 310717 w 310717"/>
              <a:gd name="connsiteY3" fmla="*/ 155359 h 310717"/>
              <a:gd name="connsiteX4" fmla="*/ 155359 w 310717"/>
              <a:gd name="connsiteY4" fmla="*/ 0 h 310717"/>
              <a:gd name="connsiteX5" fmla="*/ 92247 w 310717"/>
              <a:gd name="connsiteY5" fmla="*/ 33438 h 310717"/>
              <a:gd name="connsiteX6" fmla="*/ 94847 w 310717"/>
              <a:gd name="connsiteY6" fmla="*/ 35590 h 310717"/>
              <a:gd name="connsiteX7" fmla="*/ 116541 w 310717"/>
              <a:gd name="connsiteY7" fmla="*/ 55850 h 310717"/>
              <a:gd name="connsiteX8" fmla="*/ 116093 w 310717"/>
              <a:gd name="connsiteY8" fmla="*/ 56747 h 310717"/>
              <a:gd name="connsiteX9" fmla="*/ 98971 w 310717"/>
              <a:gd name="connsiteY9" fmla="*/ 86151 h 310717"/>
              <a:gd name="connsiteX10" fmla="*/ 94040 w 310717"/>
              <a:gd name="connsiteY10" fmla="*/ 110445 h 310717"/>
              <a:gd name="connsiteX11" fmla="*/ 93950 w 310717"/>
              <a:gd name="connsiteY11" fmla="*/ 116093 h 310717"/>
              <a:gd name="connsiteX12" fmla="*/ 85075 w 310717"/>
              <a:gd name="connsiteY12" fmla="*/ 113135 h 310717"/>
              <a:gd name="connsiteX13" fmla="*/ 76648 w 310717"/>
              <a:gd name="connsiteY13" fmla="*/ 110266 h 310717"/>
              <a:gd name="connsiteX14" fmla="*/ 65980 w 310717"/>
              <a:gd name="connsiteY14" fmla="*/ 118514 h 310717"/>
              <a:gd name="connsiteX15" fmla="*/ 54774 w 310717"/>
              <a:gd name="connsiteY15" fmla="*/ 150249 h 310717"/>
              <a:gd name="connsiteX16" fmla="*/ 39355 w 310717"/>
              <a:gd name="connsiteY16" fmla="*/ 119768 h 310717"/>
              <a:gd name="connsiteX17" fmla="*/ 37383 w 310717"/>
              <a:gd name="connsiteY17" fmla="*/ 116810 h 310717"/>
              <a:gd name="connsiteX18" fmla="*/ 25908 w 310717"/>
              <a:gd name="connsiteY18" fmla="*/ 109370 h 310717"/>
              <a:gd name="connsiteX19" fmla="*/ 92157 w 310717"/>
              <a:gd name="connsiteY19" fmla="*/ 33349 h 310717"/>
              <a:gd name="connsiteX20" fmla="*/ 119141 w 310717"/>
              <a:gd name="connsiteY20" fmla="*/ 287857 h 310717"/>
              <a:gd name="connsiteX21" fmla="*/ 79517 w 310717"/>
              <a:gd name="connsiteY21" fmla="*/ 242675 h 310717"/>
              <a:gd name="connsiteX22" fmla="*/ 72793 w 310717"/>
              <a:gd name="connsiteY22" fmla="*/ 222952 h 310717"/>
              <a:gd name="connsiteX23" fmla="*/ 66070 w 310717"/>
              <a:gd name="connsiteY23" fmla="*/ 201796 h 310717"/>
              <a:gd name="connsiteX24" fmla="*/ 60512 w 310717"/>
              <a:gd name="connsiteY24" fmla="*/ 166116 h 310717"/>
              <a:gd name="connsiteX25" fmla="*/ 78710 w 310717"/>
              <a:gd name="connsiteY25" fmla="*/ 155627 h 310717"/>
              <a:gd name="connsiteX26" fmla="*/ 86062 w 310717"/>
              <a:gd name="connsiteY26" fmla="*/ 156345 h 310717"/>
              <a:gd name="connsiteX27" fmla="*/ 106232 w 310717"/>
              <a:gd name="connsiteY27" fmla="*/ 171495 h 310717"/>
              <a:gd name="connsiteX28" fmla="*/ 115824 w 310717"/>
              <a:gd name="connsiteY28" fmla="*/ 184404 h 310717"/>
              <a:gd name="connsiteX29" fmla="*/ 129630 w 310717"/>
              <a:gd name="connsiteY29" fmla="*/ 192921 h 310717"/>
              <a:gd name="connsiteX30" fmla="*/ 142360 w 310717"/>
              <a:gd name="connsiteY30" fmla="*/ 205382 h 310717"/>
              <a:gd name="connsiteX31" fmla="*/ 134650 w 310717"/>
              <a:gd name="connsiteY31" fmla="*/ 221876 h 310717"/>
              <a:gd name="connsiteX32" fmla="*/ 126851 w 310717"/>
              <a:gd name="connsiteY32" fmla="*/ 239537 h 310717"/>
              <a:gd name="connsiteX33" fmla="*/ 130078 w 310717"/>
              <a:gd name="connsiteY33" fmla="*/ 254688 h 310717"/>
              <a:gd name="connsiteX34" fmla="*/ 133126 w 310717"/>
              <a:gd name="connsiteY34" fmla="*/ 268583 h 310717"/>
              <a:gd name="connsiteX35" fmla="*/ 128195 w 310717"/>
              <a:gd name="connsiteY35" fmla="*/ 290188 h 310717"/>
              <a:gd name="connsiteX36" fmla="*/ 119052 w 310717"/>
              <a:gd name="connsiteY36" fmla="*/ 287857 h 310717"/>
              <a:gd name="connsiteX37" fmla="*/ 292518 w 310717"/>
              <a:gd name="connsiteY37" fmla="*/ 160379 h 310717"/>
              <a:gd name="connsiteX38" fmla="*/ 291532 w 310717"/>
              <a:gd name="connsiteY38" fmla="*/ 159751 h 310717"/>
              <a:gd name="connsiteX39" fmla="*/ 290815 w 310717"/>
              <a:gd name="connsiteY39" fmla="*/ 159303 h 310717"/>
              <a:gd name="connsiteX40" fmla="*/ 286692 w 310717"/>
              <a:gd name="connsiteY40" fmla="*/ 157241 h 310717"/>
              <a:gd name="connsiteX41" fmla="*/ 285795 w 310717"/>
              <a:gd name="connsiteY41" fmla="*/ 156882 h 310717"/>
              <a:gd name="connsiteX42" fmla="*/ 281044 w 310717"/>
              <a:gd name="connsiteY42" fmla="*/ 155627 h 310717"/>
              <a:gd name="connsiteX43" fmla="*/ 280327 w 310717"/>
              <a:gd name="connsiteY43" fmla="*/ 155627 h 310717"/>
              <a:gd name="connsiteX44" fmla="*/ 274768 w 310717"/>
              <a:gd name="connsiteY44" fmla="*/ 155448 h 310717"/>
              <a:gd name="connsiteX45" fmla="*/ 246081 w 310717"/>
              <a:gd name="connsiteY45" fmla="*/ 203319 h 310717"/>
              <a:gd name="connsiteX46" fmla="*/ 224028 w 310717"/>
              <a:gd name="connsiteY46" fmla="*/ 243482 h 310717"/>
              <a:gd name="connsiteX47" fmla="*/ 208878 w 310717"/>
              <a:gd name="connsiteY47" fmla="*/ 219097 h 310717"/>
              <a:gd name="connsiteX48" fmla="*/ 190142 w 310717"/>
              <a:gd name="connsiteY48" fmla="*/ 179384 h 310717"/>
              <a:gd name="connsiteX49" fmla="*/ 182073 w 310717"/>
              <a:gd name="connsiteY49" fmla="*/ 142449 h 310717"/>
              <a:gd name="connsiteX50" fmla="*/ 204844 w 310717"/>
              <a:gd name="connsiteY50" fmla="*/ 128464 h 310717"/>
              <a:gd name="connsiteX51" fmla="*/ 211836 w 310717"/>
              <a:gd name="connsiteY51" fmla="*/ 128375 h 310717"/>
              <a:gd name="connsiteX52" fmla="*/ 214436 w 310717"/>
              <a:gd name="connsiteY52" fmla="*/ 128375 h 310717"/>
              <a:gd name="connsiteX53" fmla="*/ 216229 w 310717"/>
              <a:gd name="connsiteY53" fmla="*/ 128375 h 310717"/>
              <a:gd name="connsiteX54" fmla="*/ 232634 w 310717"/>
              <a:gd name="connsiteY54" fmla="*/ 128195 h 310717"/>
              <a:gd name="connsiteX55" fmla="*/ 236220 w 310717"/>
              <a:gd name="connsiteY55" fmla="*/ 128195 h 310717"/>
              <a:gd name="connsiteX56" fmla="*/ 236758 w 310717"/>
              <a:gd name="connsiteY56" fmla="*/ 128195 h 310717"/>
              <a:gd name="connsiteX57" fmla="*/ 237565 w 310717"/>
              <a:gd name="connsiteY57" fmla="*/ 128195 h 310717"/>
              <a:gd name="connsiteX58" fmla="*/ 260873 w 310717"/>
              <a:gd name="connsiteY58" fmla="*/ 119589 h 310717"/>
              <a:gd name="connsiteX59" fmla="*/ 264818 w 310717"/>
              <a:gd name="connsiteY59" fmla="*/ 108384 h 310717"/>
              <a:gd name="connsiteX60" fmla="*/ 264459 w 310717"/>
              <a:gd name="connsiteY60" fmla="*/ 103991 h 310717"/>
              <a:gd name="connsiteX61" fmla="*/ 224477 w 310717"/>
              <a:gd name="connsiteY61" fmla="*/ 90454 h 310717"/>
              <a:gd name="connsiteX62" fmla="*/ 212643 w 310717"/>
              <a:gd name="connsiteY62" fmla="*/ 90992 h 310717"/>
              <a:gd name="connsiteX63" fmla="*/ 206457 w 310717"/>
              <a:gd name="connsiteY63" fmla="*/ 91888 h 310717"/>
              <a:gd name="connsiteX64" fmla="*/ 183598 w 310717"/>
              <a:gd name="connsiteY64" fmla="*/ 94757 h 310717"/>
              <a:gd name="connsiteX65" fmla="*/ 192562 w 310717"/>
              <a:gd name="connsiteY65" fmla="*/ 75572 h 310717"/>
              <a:gd name="connsiteX66" fmla="*/ 192562 w 310717"/>
              <a:gd name="connsiteY66" fmla="*/ 75572 h 310717"/>
              <a:gd name="connsiteX67" fmla="*/ 194534 w 310717"/>
              <a:gd name="connsiteY67" fmla="*/ 73600 h 310717"/>
              <a:gd name="connsiteX68" fmla="*/ 195700 w 310717"/>
              <a:gd name="connsiteY68" fmla="*/ 71718 h 310717"/>
              <a:gd name="connsiteX69" fmla="*/ 202154 w 310717"/>
              <a:gd name="connsiteY69" fmla="*/ 50741 h 310717"/>
              <a:gd name="connsiteX70" fmla="*/ 222235 w 310717"/>
              <a:gd name="connsiteY70" fmla="*/ 35500 h 310717"/>
              <a:gd name="connsiteX71" fmla="*/ 292788 w 310717"/>
              <a:gd name="connsiteY71" fmla="*/ 155448 h 310717"/>
              <a:gd name="connsiteX72" fmla="*/ 292518 w 310717"/>
              <a:gd name="connsiteY72" fmla="*/ 160468 h 310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10717" h="310717">
                <a:moveTo>
                  <a:pt x="155359" y="0"/>
                </a:moveTo>
                <a:cubicBezTo>
                  <a:pt x="69656" y="0"/>
                  <a:pt x="0" y="69746"/>
                  <a:pt x="0" y="155359"/>
                </a:cubicBezTo>
                <a:cubicBezTo>
                  <a:pt x="0" y="240971"/>
                  <a:pt x="69746" y="310717"/>
                  <a:pt x="155359" y="310717"/>
                </a:cubicBezTo>
                <a:cubicBezTo>
                  <a:pt x="240971" y="310717"/>
                  <a:pt x="310717" y="240971"/>
                  <a:pt x="310717" y="155359"/>
                </a:cubicBezTo>
                <a:cubicBezTo>
                  <a:pt x="310717" y="69746"/>
                  <a:pt x="240971" y="0"/>
                  <a:pt x="155359" y="0"/>
                </a:cubicBezTo>
                <a:close/>
                <a:moveTo>
                  <a:pt x="92247" y="33438"/>
                </a:moveTo>
                <a:cubicBezTo>
                  <a:pt x="93054" y="34156"/>
                  <a:pt x="93861" y="34783"/>
                  <a:pt x="94847" y="35590"/>
                </a:cubicBezTo>
                <a:cubicBezTo>
                  <a:pt x="100763" y="40521"/>
                  <a:pt x="114210" y="51637"/>
                  <a:pt x="116541" y="55850"/>
                </a:cubicBezTo>
                <a:lnTo>
                  <a:pt x="116093" y="56747"/>
                </a:lnTo>
                <a:cubicBezTo>
                  <a:pt x="113404" y="63111"/>
                  <a:pt x="108294" y="74856"/>
                  <a:pt x="98971" y="86151"/>
                </a:cubicBezTo>
                <a:cubicBezTo>
                  <a:pt x="92247" y="94309"/>
                  <a:pt x="93323" y="103632"/>
                  <a:pt x="94040" y="110445"/>
                </a:cubicBezTo>
                <a:cubicBezTo>
                  <a:pt x="94309" y="112507"/>
                  <a:pt x="94578" y="115645"/>
                  <a:pt x="93950" y="116093"/>
                </a:cubicBezTo>
                <a:cubicBezTo>
                  <a:pt x="90633" y="116093"/>
                  <a:pt x="87854" y="114569"/>
                  <a:pt x="85075" y="113135"/>
                </a:cubicBezTo>
                <a:cubicBezTo>
                  <a:pt x="82475" y="111700"/>
                  <a:pt x="79696" y="110266"/>
                  <a:pt x="76648" y="110266"/>
                </a:cubicBezTo>
                <a:cubicBezTo>
                  <a:pt x="70284" y="110266"/>
                  <a:pt x="67056" y="116451"/>
                  <a:pt x="65980" y="118514"/>
                </a:cubicBezTo>
                <a:cubicBezTo>
                  <a:pt x="61409" y="127299"/>
                  <a:pt x="57195" y="141284"/>
                  <a:pt x="54774" y="150249"/>
                </a:cubicBezTo>
                <a:cubicBezTo>
                  <a:pt x="48140" y="141822"/>
                  <a:pt x="41507" y="131064"/>
                  <a:pt x="39355" y="119768"/>
                </a:cubicBezTo>
                <a:cubicBezTo>
                  <a:pt x="39176" y="118514"/>
                  <a:pt x="38459" y="117527"/>
                  <a:pt x="37383" y="116810"/>
                </a:cubicBezTo>
                <a:lnTo>
                  <a:pt x="25908" y="109370"/>
                </a:lnTo>
                <a:cubicBezTo>
                  <a:pt x="37652" y="76469"/>
                  <a:pt x="61498" y="49306"/>
                  <a:pt x="92157" y="33349"/>
                </a:cubicBezTo>
                <a:close/>
                <a:moveTo>
                  <a:pt x="119141" y="287857"/>
                </a:moveTo>
                <a:cubicBezTo>
                  <a:pt x="111252" y="279161"/>
                  <a:pt x="88303" y="253791"/>
                  <a:pt x="79517" y="242675"/>
                </a:cubicBezTo>
                <a:cubicBezTo>
                  <a:pt x="74586" y="236399"/>
                  <a:pt x="73690" y="229855"/>
                  <a:pt x="72793" y="222952"/>
                </a:cubicBezTo>
                <a:cubicBezTo>
                  <a:pt x="71897" y="215960"/>
                  <a:pt x="71000" y="208788"/>
                  <a:pt x="66070" y="201796"/>
                </a:cubicBezTo>
                <a:cubicBezTo>
                  <a:pt x="58002" y="190321"/>
                  <a:pt x="59616" y="174632"/>
                  <a:pt x="60512" y="166116"/>
                </a:cubicBezTo>
                <a:cubicBezTo>
                  <a:pt x="61050" y="160917"/>
                  <a:pt x="68042" y="155627"/>
                  <a:pt x="78710" y="155627"/>
                </a:cubicBezTo>
                <a:cubicBezTo>
                  <a:pt x="81041" y="155627"/>
                  <a:pt x="83551" y="155896"/>
                  <a:pt x="86062" y="156345"/>
                </a:cubicBezTo>
                <a:cubicBezTo>
                  <a:pt x="99687" y="159034"/>
                  <a:pt x="102556" y="164592"/>
                  <a:pt x="106232" y="171495"/>
                </a:cubicBezTo>
                <a:cubicBezTo>
                  <a:pt x="108384" y="175709"/>
                  <a:pt x="110893" y="180370"/>
                  <a:pt x="115824" y="184404"/>
                </a:cubicBezTo>
                <a:cubicBezTo>
                  <a:pt x="120127" y="187990"/>
                  <a:pt x="125237" y="190590"/>
                  <a:pt x="129630" y="192921"/>
                </a:cubicBezTo>
                <a:cubicBezTo>
                  <a:pt x="139222" y="197851"/>
                  <a:pt x="143077" y="200451"/>
                  <a:pt x="142360" y="205382"/>
                </a:cubicBezTo>
                <a:cubicBezTo>
                  <a:pt x="141553" y="211029"/>
                  <a:pt x="138057" y="216588"/>
                  <a:pt x="134650" y="221876"/>
                </a:cubicBezTo>
                <a:cubicBezTo>
                  <a:pt x="130885" y="227793"/>
                  <a:pt x="127389" y="233352"/>
                  <a:pt x="126851" y="239537"/>
                </a:cubicBezTo>
                <a:cubicBezTo>
                  <a:pt x="126313" y="245633"/>
                  <a:pt x="128285" y="250294"/>
                  <a:pt x="130078" y="254688"/>
                </a:cubicBezTo>
                <a:cubicBezTo>
                  <a:pt x="131871" y="258901"/>
                  <a:pt x="133574" y="262935"/>
                  <a:pt x="133126" y="268583"/>
                </a:cubicBezTo>
                <a:cubicBezTo>
                  <a:pt x="132499" y="278085"/>
                  <a:pt x="130257" y="285974"/>
                  <a:pt x="128195" y="290188"/>
                </a:cubicBezTo>
                <a:cubicBezTo>
                  <a:pt x="125058" y="289560"/>
                  <a:pt x="122099" y="288753"/>
                  <a:pt x="119052" y="287857"/>
                </a:cubicBezTo>
                <a:close/>
                <a:moveTo>
                  <a:pt x="292518" y="160379"/>
                </a:moveTo>
                <a:cubicBezTo>
                  <a:pt x="292518" y="160379"/>
                  <a:pt x="291801" y="159931"/>
                  <a:pt x="291532" y="159751"/>
                </a:cubicBezTo>
                <a:cubicBezTo>
                  <a:pt x="291263" y="159572"/>
                  <a:pt x="291084" y="159482"/>
                  <a:pt x="290815" y="159303"/>
                </a:cubicBezTo>
                <a:cubicBezTo>
                  <a:pt x="289560" y="158496"/>
                  <a:pt x="288126" y="157868"/>
                  <a:pt x="286692" y="157241"/>
                </a:cubicBezTo>
                <a:cubicBezTo>
                  <a:pt x="286422" y="157152"/>
                  <a:pt x="286153" y="157062"/>
                  <a:pt x="285795" y="156882"/>
                </a:cubicBezTo>
                <a:cubicBezTo>
                  <a:pt x="284271" y="156345"/>
                  <a:pt x="282747" y="155896"/>
                  <a:pt x="281044" y="155627"/>
                </a:cubicBezTo>
                <a:cubicBezTo>
                  <a:pt x="280864" y="155627"/>
                  <a:pt x="280595" y="155627"/>
                  <a:pt x="280327" y="155627"/>
                </a:cubicBezTo>
                <a:cubicBezTo>
                  <a:pt x="278534" y="155359"/>
                  <a:pt x="276740" y="155269"/>
                  <a:pt x="274768" y="155448"/>
                </a:cubicBezTo>
                <a:cubicBezTo>
                  <a:pt x="257197" y="157152"/>
                  <a:pt x="246081" y="188079"/>
                  <a:pt x="246081" y="203319"/>
                </a:cubicBezTo>
                <a:cubicBezTo>
                  <a:pt x="246081" y="203768"/>
                  <a:pt x="242675" y="243482"/>
                  <a:pt x="224028" y="243482"/>
                </a:cubicBezTo>
                <a:cubicBezTo>
                  <a:pt x="214525" y="243482"/>
                  <a:pt x="212194" y="236399"/>
                  <a:pt x="208878" y="219097"/>
                </a:cubicBezTo>
                <a:cubicBezTo>
                  <a:pt x="206188" y="205113"/>
                  <a:pt x="203141" y="189156"/>
                  <a:pt x="190142" y="179384"/>
                </a:cubicBezTo>
                <a:cubicBezTo>
                  <a:pt x="183866" y="174632"/>
                  <a:pt x="177591" y="155717"/>
                  <a:pt x="182073" y="142449"/>
                </a:cubicBezTo>
                <a:cubicBezTo>
                  <a:pt x="185211" y="133215"/>
                  <a:pt x="192831" y="128464"/>
                  <a:pt x="204844" y="128464"/>
                </a:cubicBezTo>
                <a:cubicBezTo>
                  <a:pt x="207443" y="128464"/>
                  <a:pt x="209685" y="128464"/>
                  <a:pt x="211836" y="128375"/>
                </a:cubicBezTo>
                <a:cubicBezTo>
                  <a:pt x="212733" y="128375"/>
                  <a:pt x="213629" y="128375"/>
                  <a:pt x="214436" y="128375"/>
                </a:cubicBezTo>
                <a:cubicBezTo>
                  <a:pt x="215063" y="128375"/>
                  <a:pt x="215601" y="128375"/>
                  <a:pt x="216229" y="128375"/>
                </a:cubicBezTo>
                <a:cubicBezTo>
                  <a:pt x="224477" y="128285"/>
                  <a:pt x="229586" y="128195"/>
                  <a:pt x="232634" y="128195"/>
                </a:cubicBezTo>
                <a:cubicBezTo>
                  <a:pt x="234517" y="128195"/>
                  <a:pt x="235593" y="128195"/>
                  <a:pt x="236220" y="128195"/>
                </a:cubicBezTo>
                <a:cubicBezTo>
                  <a:pt x="236489" y="128195"/>
                  <a:pt x="236668" y="128195"/>
                  <a:pt x="236758" y="128195"/>
                </a:cubicBezTo>
                <a:cubicBezTo>
                  <a:pt x="237027" y="128195"/>
                  <a:pt x="237296" y="128195"/>
                  <a:pt x="237565" y="128195"/>
                </a:cubicBezTo>
                <a:cubicBezTo>
                  <a:pt x="248502" y="128016"/>
                  <a:pt x="256301" y="125147"/>
                  <a:pt x="260873" y="119589"/>
                </a:cubicBezTo>
                <a:cubicBezTo>
                  <a:pt x="263473" y="116451"/>
                  <a:pt x="264818" y="112597"/>
                  <a:pt x="264818" y="108384"/>
                </a:cubicBezTo>
                <a:cubicBezTo>
                  <a:pt x="264818" y="106949"/>
                  <a:pt x="264728" y="105515"/>
                  <a:pt x="264459" y="103991"/>
                </a:cubicBezTo>
                <a:cubicBezTo>
                  <a:pt x="262218" y="92247"/>
                  <a:pt x="238462" y="90454"/>
                  <a:pt x="224477" y="90454"/>
                </a:cubicBezTo>
                <a:cubicBezTo>
                  <a:pt x="220173" y="90454"/>
                  <a:pt x="216050" y="90633"/>
                  <a:pt x="212643" y="90992"/>
                </a:cubicBezTo>
                <a:cubicBezTo>
                  <a:pt x="211567" y="91082"/>
                  <a:pt x="209326" y="91440"/>
                  <a:pt x="206457" y="91888"/>
                </a:cubicBezTo>
                <a:cubicBezTo>
                  <a:pt x="200092" y="92874"/>
                  <a:pt x="189693" y="94578"/>
                  <a:pt x="183598" y="94757"/>
                </a:cubicBezTo>
                <a:cubicBezTo>
                  <a:pt x="186556" y="85882"/>
                  <a:pt x="192651" y="75572"/>
                  <a:pt x="192562" y="75572"/>
                </a:cubicBezTo>
                <a:lnTo>
                  <a:pt x="192562" y="75572"/>
                </a:lnTo>
                <a:cubicBezTo>
                  <a:pt x="193100" y="74945"/>
                  <a:pt x="193817" y="74228"/>
                  <a:pt x="194534" y="73600"/>
                </a:cubicBezTo>
                <a:cubicBezTo>
                  <a:pt x="195072" y="73063"/>
                  <a:pt x="195520" y="72435"/>
                  <a:pt x="195700" y="71718"/>
                </a:cubicBezTo>
                <a:cubicBezTo>
                  <a:pt x="195700" y="71718"/>
                  <a:pt x="200362" y="56478"/>
                  <a:pt x="202154" y="50741"/>
                </a:cubicBezTo>
                <a:cubicBezTo>
                  <a:pt x="203051" y="47692"/>
                  <a:pt x="210671" y="36128"/>
                  <a:pt x="222235" y="35500"/>
                </a:cubicBezTo>
                <a:cubicBezTo>
                  <a:pt x="264280" y="59078"/>
                  <a:pt x="292788" y="103991"/>
                  <a:pt x="292788" y="155448"/>
                </a:cubicBezTo>
                <a:cubicBezTo>
                  <a:pt x="292788" y="157152"/>
                  <a:pt x="292608" y="158765"/>
                  <a:pt x="292518" y="160468"/>
                </a:cubicBezTo>
                <a:close/>
              </a:path>
            </a:pathLst>
          </a:custGeom>
          <a:solidFill>
            <a:schemeClr val="bg1"/>
          </a:solidFill>
          <a:ln w="895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289" name="Graphique 3">
            <a:extLst>
              <a:ext uri="{FF2B5EF4-FFF2-40B4-BE49-F238E27FC236}">
                <a16:creationId xmlns:a16="http://schemas.microsoft.com/office/drawing/2014/main" id="{98182192-950A-1A0D-3CA1-08151042E61A}"/>
              </a:ext>
            </a:extLst>
          </p:cNvPr>
          <p:cNvGrpSpPr/>
          <p:nvPr/>
        </p:nvGrpSpPr>
        <p:grpSpPr>
          <a:xfrm>
            <a:off x="4249027" y="3015340"/>
            <a:ext cx="446832" cy="402945"/>
            <a:chOff x="8792314" y="0"/>
            <a:chExt cx="367821" cy="331694"/>
          </a:xfrm>
          <a:solidFill>
            <a:schemeClr val="bg1"/>
          </a:solidFill>
        </p:grpSpPr>
        <p:sp>
          <p:nvSpPr>
            <p:cNvPr id="290" name="Forme libre : forme 289">
              <a:extLst>
                <a:ext uri="{FF2B5EF4-FFF2-40B4-BE49-F238E27FC236}">
                  <a16:creationId xmlns:a16="http://schemas.microsoft.com/office/drawing/2014/main" id="{126814F3-02EF-0DD7-8C22-D235CE2E0E27}"/>
                </a:ext>
              </a:extLst>
            </p:cNvPr>
            <p:cNvSpPr/>
            <p:nvPr/>
          </p:nvSpPr>
          <p:spPr>
            <a:xfrm>
              <a:off x="8807016" y="142269"/>
              <a:ext cx="338238" cy="189424"/>
            </a:xfrm>
            <a:custGeom>
              <a:avLst/>
              <a:gdLst>
                <a:gd name="connsiteX0" fmla="*/ 165399 w 338238"/>
                <a:gd name="connsiteY0" fmla="*/ 188617 h 189424"/>
                <a:gd name="connsiteX1" fmla="*/ 169165 w 338238"/>
                <a:gd name="connsiteY1" fmla="*/ 189424 h 189424"/>
                <a:gd name="connsiteX2" fmla="*/ 172930 w 338238"/>
                <a:gd name="connsiteY2" fmla="*/ 188617 h 189424"/>
                <a:gd name="connsiteX3" fmla="*/ 338239 w 338238"/>
                <a:gd name="connsiteY3" fmla="*/ 37024 h 189424"/>
                <a:gd name="connsiteX4" fmla="*/ 237565 w 338238"/>
                <a:gd name="connsiteY4" fmla="*/ 37024 h 189424"/>
                <a:gd name="connsiteX5" fmla="*/ 209685 w 338238"/>
                <a:gd name="connsiteY5" fmla="*/ 78800 h 189424"/>
                <a:gd name="connsiteX6" fmla="*/ 198479 w 338238"/>
                <a:gd name="connsiteY6" fmla="*/ 84806 h 189424"/>
                <a:gd name="connsiteX7" fmla="*/ 187273 w 338238"/>
                <a:gd name="connsiteY7" fmla="*/ 78800 h 189424"/>
                <a:gd name="connsiteX8" fmla="*/ 134740 w 338238"/>
                <a:gd name="connsiteY8" fmla="*/ 0 h 189424"/>
                <a:gd name="connsiteX9" fmla="*/ 114031 w 338238"/>
                <a:gd name="connsiteY9" fmla="*/ 31018 h 189424"/>
                <a:gd name="connsiteX10" fmla="*/ 102825 w 338238"/>
                <a:gd name="connsiteY10" fmla="*/ 37024 h 189424"/>
                <a:gd name="connsiteX11" fmla="*/ 0 w 338238"/>
                <a:gd name="connsiteY11" fmla="*/ 37024 h 189424"/>
                <a:gd name="connsiteX12" fmla="*/ 165309 w 338238"/>
                <a:gd name="connsiteY12" fmla="*/ 188617 h 18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8238" h="189424">
                  <a:moveTo>
                    <a:pt x="165399" y="188617"/>
                  </a:moveTo>
                  <a:cubicBezTo>
                    <a:pt x="166564" y="189155"/>
                    <a:pt x="167909" y="189424"/>
                    <a:pt x="169165" y="189424"/>
                  </a:cubicBezTo>
                  <a:cubicBezTo>
                    <a:pt x="170419" y="189424"/>
                    <a:pt x="171764" y="189155"/>
                    <a:pt x="172930" y="188617"/>
                  </a:cubicBezTo>
                  <a:cubicBezTo>
                    <a:pt x="178936" y="185838"/>
                    <a:pt x="296194" y="130616"/>
                    <a:pt x="338239" y="37024"/>
                  </a:cubicBezTo>
                  <a:lnTo>
                    <a:pt x="237565" y="37024"/>
                  </a:lnTo>
                  <a:lnTo>
                    <a:pt x="209685" y="78800"/>
                  </a:lnTo>
                  <a:cubicBezTo>
                    <a:pt x="207175" y="82565"/>
                    <a:pt x="202961" y="84806"/>
                    <a:pt x="198479" y="84806"/>
                  </a:cubicBezTo>
                  <a:cubicBezTo>
                    <a:pt x="193996" y="84806"/>
                    <a:pt x="189783" y="82565"/>
                    <a:pt x="187273" y="78800"/>
                  </a:cubicBezTo>
                  <a:lnTo>
                    <a:pt x="134740" y="0"/>
                  </a:lnTo>
                  <a:lnTo>
                    <a:pt x="114031" y="31018"/>
                  </a:lnTo>
                  <a:cubicBezTo>
                    <a:pt x="111521" y="34783"/>
                    <a:pt x="107308" y="37024"/>
                    <a:pt x="102825" y="37024"/>
                  </a:cubicBezTo>
                  <a:lnTo>
                    <a:pt x="0" y="37024"/>
                  </a:lnTo>
                  <a:cubicBezTo>
                    <a:pt x="41955" y="130616"/>
                    <a:pt x="159303" y="185838"/>
                    <a:pt x="165309" y="188617"/>
                  </a:cubicBezTo>
                  <a:close/>
                </a:path>
              </a:pathLst>
            </a:custGeom>
            <a:grpFill/>
            <a:ln w="8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291" name="Forme libre : forme 290">
              <a:extLst>
                <a:ext uri="{FF2B5EF4-FFF2-40B4-BE49-F238E27FC236}">
                  <a16:creationId xmlns:a16="http://schemas.microsoft.com/office/drawing/2014/main" id="{4DDD1D48-325F-0845-6E0A-AB9B1E4C09A0}"/>
                </a:ext>
              </a:extLst>
            </p:cNvPr>
            <p:cNvSpPr/>
            <p:nvPr/>
          </p:nvSpPr>
          <p:spPr>
            <a:xfrm>
              <a:off x="8792314" y="0"/>
              <a:ext cx="367821" cy="189424"/>
            </a:xfrm>
            <a:custGeom>
              <a:avLst/>
              <a:gdLst>
                <a:gd name="connsiteX0" fmla="*/ 262307 w 367821"/>
                <a:gd name="connsiteY0" fmla="*/ 0 h 189424"/>
                <a:gd name="connsiteX1" fmla="*/ 183866 w 367821"/>
                <a:gd name="connsiteY1" fmla="*/ 38369 h 189424"/>
                <a:gd name="connsiteX2" fmla="*/ 105425 w 367821"/>
                <a:gd name="connsiteY2" fmla="*/ 0 h 189424"/>
                <a:gd name="connsiteX3" fmla="*/ 0 w 367821"/>
                <a:gd name="connsiteY3" fmla="*/ 112417 h 189424"/>
                <a:gd name="connsiteX4" fmla="*/ 5289 w 367821"/>
                <a:gd name="connsiteY4" fmla="*/ 152400 h 189424"/>
                <a:gd name="connsiteX5" fmla="*/ 110445 w 367821"/>
                <a:gd name="connsiteY5" fmla="*/ 152400 h 189424"/>
                <a:gd name="connsiteX6" fmla="*/ 138325 w 367821"/>
                <a:gd name="connsiteY6" fmla="*/ 110624 h 189424"/>
                <a:gd name="connsiteX7" fmla="*/ 160737 w 367821"/>
                <a:gd name="connsiteY7" fmla="*/ 110624 h 189424"/>
                <a:gd name="connsiteX8" fmla="*/ 213270 w 367821"/>
                <a:gd name="connsiteY8" fmla="*/ 189424 h 189424"/>
                <a:gd name="connsiteX9" fmla="*/ 233979 w 367821"/>
                <a:gd name="connsiteY9" fmla="*/ 158406 h 189424"/>
                <a:gd name="connsiteX10" fmla="*/ 245185 w 367821"/>
                <a:gd name="connsiteY10" fmla="*/ 152400 h 189424"/>
                <a:gd name="connsiteX11" fmla="*/ 362533 w 367821"/>
                <a:gd name="connsiteY11" fmla="*/ 152400 h 189424"/>
                <a:gd name="connsiteX12" fmla="*/ 367822 w 367821"/>
                <a:gd name="connsiteY12" fmla="*/ 112417 h 189424"/>
                <a:gd name="connsiteX13" fmla="*/ 262397 w 367821"/>
                <a:gd name="connsiteY13" fmla="*/ 0 h 18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7821" h="189424">
                  <a:moveTo>
                    <a:pt x="262307" y="0"/>
                  </a:moveTo>
                  <a:cubicBezTo>
                    <a:pt x="218290" y="0"/>
                    <a:pt x="194893" y="22412"/>
                    <a:pt x="183866" y="38369"/>
                  </a:cubicBezTo>
                  <a:cubicBezTo>
                    <a:pt x="172839" y="22412"/>
                    <a:pt x="149442" y="0"/>
                    <a:pt x="105425" y="0"/>
                  </a:cubicBezTo>
                  <a:cubicBezTo>
                    <a:pt x="1165" y="0"/>
                    <a:pt x="0" y="111252"/>
                    <a:pt x="0" y="112417"/>
                  </a:cubicBezTo>
                  <a:cubicBezTo>
                    <a:pt x="0" y="126313"/>
                    <a:pt x="1972" y="139670"/>
                    <a:pt x="5289" y="152400"/>
                  </a:cubicBezTo>
                  <a:lnTo>
                    <a:pt x="110445" y="152400"/>
                  </a:lnTo>
                  <a:lnTo>
                    <a:pt x="138325" y="110624"/>
                  </a:lnTo>
                  <a:cubicBezTo>
                    <a:pt x="143346" y="103184"/>
                    <a:pt x="155717" y="103184"/>
                    <a:pt x="160737" y="110624"/>
                  </a:cubicBezTo>
                  <a:lnTo>
                    <a:pt x="213270" y="189424"/>
                  </a:lnTo>
                  <a:lnTo>
                    <a:pt x="233979" y="158406"/>
                  </a:lnTo>
                  <a:cubicBezTo>
                    <a:pt x="236489" y="154641"/>
                    <a:pt x="240702" y="152400"/>
                    <a:pt x="245185" y="152400"/>
                  </a:cubicBezTo>
                  <a:lnTo>
                    <a:pt x="362533" y="152400"/>
                  </a:lnTo>
                  <a:cubicBezTo>
                    <a:pt x="365850" y="139670"/>
                    <a:pt x="367822" y="126313"/>
                    <a:pt x="367822" y="112417"/>
                  </a:cubicBezTo>
                  <a:cubicBezTo>
                    <a:pt x="367822" y="111252"/>
                    <a:pt x="366656" y="0"/>
                    <a:pt x="262397" y="0"/>
                  </a:cubicBezTo>
                  <a:close/>
                </a:path>
              </a:pathLst>
            </a:custGeom>
            <a:grpFill/>
            <a:ln w="89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sp>
        <p:nvSpPr>
          <p:cNvPr id="292" name="Forme libre : forme 291">
            <a:extLst>
              <a:ext uri="{FF2B5EF4-FFF2-40B4-BE49-F238E27FC236}">
                <a16:creationId xmlns:a16="http://schemas.microsoft.com/office/drawing/2014/main" id="{2B62B037-0498-9FD2-236B-13E66A7CB830}"/>
              </a:ext>
            </a:extLst>
          </p:cNvPr>
          <p:cNvSpPr/>
          <p:nvPr/>
        </p:nvSpPr>
        <p:spPr>
          <a:xfrm>
            <a:off x="9696521" y="1939555"/>
            <a:ext cx="375555" cy="375936"/>
          </a:xfrm>
          <a:custGeom>
            <a:avLst/>
            <a:gdLst>
              <a:gd name="connsiteX0" fmla="*/ 177367 w 309147"/>
              <a:gd name="connsiteY0" fmla="*/ 0 h 309461"/>
              <a:gd name="connsiteX1" fmla="*/ 45406 w 309147"/>
              <a:gd name="connsiteY1" fmla="*/ 131960 h 309461"/>
              <a:gd name="connsiteX2" fmla="*/ 72390 w 309147"/>
              <a:gd name="connsiteY2" fmla="*/ 211567 h 309461"/>
              <a:gd name="connsiteX3" fmla="*/ 44779 w 309147"/>
              <a:gd name="connsiteY3" fmla="*/ 239178 h 309461"/>
              <a:gd name="connsiteX4" fmla="*/ 30614 w 309147"/>
              <a:gd name="connsiteY4" fmla="*/ 225014 h 309461"/>
              <a:gd name="connsiteX5" fmla="*/ 5244 w 309147"/>
              <a:gd name="connsiteY5" fmla="*/ 225014 h 309461"/>
              <a:gd name="connsiteX6" fmla="*/ 5244 w 309147"/>
              <a:gd name="connsiteY6" fmla="*/ 250384 h 309461"/>
              <a:gd name="connsiteX7" fmla="*/ 19409 w 309147"/>
              <a:gd name="connsiteY7" fmla="*/ 264548 h 309461"/>
              <a:gd name="connsiteX8" fmla="*/ 10623 w 309147"/>
              <a:gd name="connsiteY8" fmla="*/ 273424 h 309461"/>
              <a:gd name="connsiteX9" fmla="*/ 10623 w 309147"/>
              <a:gd name="connsiteY9" fmla="*/ 298794 h 309461"/>
              <a:gd name="connsiteX10" fmla="*/ 23263 w 309147"/>
              <a:gd name="connsiteY10" fmla="*/ 304083 h 309461"/>
              <a:gd name="connsiteX11" fmla="*/ 35903 w 309147"/>
              <a:gd name="connsiteY11" fmla="*/ 298794 h 309461"/>
              <a:gd name="connsiteX12" fmla="*/ 44689 w 309147"/>
              <a:gd name="connsiteY12" fmla="*/ 290008 h 309461"/>
              <a:gd name="connsiteX13" fmla="*/ 58853 w 309147"/>
              <a:gd name="connsiteY13" fmla="*/ 304172 h 309461"/>
              <a:gd name="connsiteX14" fmla="*/ 71493 w 309147"/>
              <a:gd name="connsiteY14" fmla="*/ 309462 h 309461"/>
              <a:gd name="connsiteX15" fmla="*/ 84133 w 309147"/>
              <a:gd name="connsiteY15" fmla="*/ 304172 h 309461"/>
              <a:gd name="connsiteX16" fmla="*/ 84133 w 309147"/>
              <a:gd name="connsiteY16" fmla="*/ 278802 h 309461"/>
              <a:gd name="connsiteX17" fmla="*/ 69970 w 309147"/>
              <a:gd name="connsiteY17" fmla="*/ 264638 h 309461"/>
              <a:gd name="connsiteX18" fmla="*/ 97581 w 309147"/>
              <a:gd name="connsiteY18" fmla="*/ 237027 h 309461"/>
              <a:gd name="connsiteX19" fmla="*/ 177187 w 309147"/>
              <a:gd name="connsiteY19" fmla="*/ 264011 h 309461"/>
              <a:gd name="connsiteX20" fmla="*/ 309148 w 309147"/>
              <a:gd name="connsiteY20" fmla="*/ 132050 h 309461"/>
              <a:gd name="connsiteX21" fmla="*/ 177187 w 309147"/>
              <a:gd name="connsiteY21" fmla="*/ 90 h 309461"/>
              <a:gd name="connsiteX22" fmla="*/ 177367 w 309147"/>
              <a:gd name="connsiteY22" fmla="*/ 228062 h 309461"/>
              <a:gd name="connsiteX23" fmla="*/ 81265 w 309147"/>
              <a:gd name="connsiteY23" fmla="*/ 131960 h 309461"/>
              <a:gd name="connsiteX24" fmla="*/ 177367 w 309147"/>
              <a:gd name="connsiteY24" fmla="*/ 35859 h 309461"/>
              <a:gd name="connsiteX25" fmla="*/ 273468 w 309147"/>
              <a:gd name="connsiteY25" fmla="*/ 131960 h 309461"/>
              <a:gd name="connsiteX26" fmla="*/ 177367 w 309147"/>
              <a:gd name="connsiteY26" fmla="*/ 228062 h 30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09147" h="309461">
                <a:moveTo>
                  <a:pt x="177367" y="0"/>
                </a:moveTo>
                <a:cubicBezTo>
                  <a:pt x="104573" y="0"/>
                  <a:pt x="45406" y="59167"/>
                  <a:pt x="45406" y="131960"/>
                </a:cubicBezTo>
                <a:cubicBezTo>
                  <a:pt x="45406" y="161903"/>
                  <a:pt x="55536" y="189424"/>
                  <a:pt x="72390" y="211567"/>
                </a:cubicBezTo>
                <a:lnTo>
                  <a:pt x="44779" y="239178"/>
                </a:lnTo>
                <a:lnTo>
                  <a:pt x="30614" y="225014"/>
                </a:lnTo>
                <a:cubicBezTo>
                  <a:pt x="23622" y="218022"/>
                  <a:pt x="12237" y="218022"/>
                  <a:pt x="5244" y="225014"/>
                </a:cubicBezTo>
                <a:cubicBezTo>
                  <a:pt x="-1748" y="232007"/>
                  <a:pt x="-1748" y="243392"/>
                  <a:pt x="5244" y="250384"/>
                </a:cubicBezTo>
                <a:lnTo>
                  <a:pt x="19409" y="264548"/>
                </a:lnTo>
                <a:lnTo>
                  <a:pt x="10623" y="273424"/>
                </a:lnTo>
                <a:cubicBezTo>
                  <a:pt x="3631" y="280416"/>
                  <a:pt x="3631" y="291801"/>
                  <a:pt x="10623" y="298794"/>
                </a:cubicBezTo>
                <a:cubicBezTo>
                  <a:pt x="14119" y="302290"/>
                  <a:pt x="18691" y="304083"/>
                  <a:pt x="23263" y="304083"/>
                </a:cubicBezTo>
                <a:cubicBezTo>
                  <a:pt x="27835" y="304083"/>
                  <a:pt x="32407" y="302290"/>
                  <a:pt x="35903" y="298794"/>
                </a:cubicBezTo>
                <a:lnTo>
                  <a:pt x="44689" y="290008"/>
                </a:lnTo>
                <a:lnTo>
                  <a:pt x="58853" y="304172"/>
                </a:lnTo>
                <a:cubicBezTo>
                  <a:pt x="62349" y="307669"/>
                  <a:pt x="66921" y="309462"/>
                  <a:pt x="71493" y="309462"/>
                </a:cubicBezTo>
                <a:cubicBezTo>
                  <a:pt x="76066" y="309462"/>
                  <a:pt x="80638" y="307669"/>
                  <a:pt x="84133" y="304172"/>
                </a:cubicBezTo>
                <a:cubicBezTo>
                  <a:pt x="91126" y="297180"/>
                  <a:pt x="91126" y="285795"/>
                  <a:pt x="84133" y="278802"/>
                </a:cubicBezTo>
                <a:lnTo>
                  <a:pt x="69970" y="264638"/>
                </a:lnTo>
                <a:lnTo>
                  <a:pt x="97581" y="237027"/>
                </a:lnTo>
                <a:cubicBezTo>
                  <a:pt x="119724" y="253880"/>
                  <a:pt x="147245" y="264011"/>
                  <a:pt x="177187" y="264011"/>
                </a:cubicBezTo>
                <a:cubicBezTo>
                  <a:pt x="249981" y="264011"/>
                  <a:pt x="309148" y="204843"/>
                  <a:pt x="309148" y="132050"/>
                </a:cubicBezTo>
                <a:cubicBezTo>
                  <a:pt x="309148" y="59257"/>
                  <a:pt x="249981" y="90"/>
                  <a:pt x="177187" y="90"/>
                </a:cubicBezTo>
                <a:close/>
                <a:moveTo>
                  <a:pt x="177367" y="228062"/>
                </a:moveTo>
                <a:cubicBezTo>
                  <a:pt x="124385" y="228062"/>
                  <a:pt x="81265" y="184942"/>
                  <a:pt x="81265" y="131960"/>
                </a:cubicBezTo>
                <a:cubicBezTo>
                  <a:pt x="81265" y="78979"/>
                  <a:pt x="124385" y="35859"/>
                  <a:pt x="177367" y="35859"/>
                </a:cubicBezTo>
                <a:cubicBezTo>
                  <a:pt x="230348" y="35859"/>
                  <a:pt x="273468" y="78979"/>
                  <a:pt x="273468" y="131960"/>
                </a:cubicBezTo>
                <a:cubicBezTo>
                  <a:pt x="273468" y="184942"/>
                  <a:pt x="230348" y="228062"/>
                  <a:pt x="177367" y="228062"/>
                </a:cubicBezTo>
                <a:close/>
              </a:path>
            </a:pathLst>
          </a:custGeom>
          <a:solidFill>
            <a:schemeClr val="bg1"/>
          </a:solidFill>
          <a:ln w="895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93" name="Forme libre : forme 292">
            <a:extLst>
              <a:ext uri="{FF2B5EF4-FFF2-40B4-BE49-F238E27FC236}">
                <a16:creationId xmlns:a16="http://schemas.microsoft.com/office/drawing/2014/main" id="{8045CD25-7EC3-7AE5-8A27-23670EEA30CC}"/>
              </a:ext>
            </a:extLst>
          </p:cNvPr>
          <p:cNvSpPr/>
          <p:nvPr/>
        </p:nvSpPr>
        <p:spPr>
          <a:xfrm>
            <a:off x="10776205" y="1937112"/>
            <a:ext cx="380928" cy="380820"/>
          </a:xfrm>
          <a:custGeom>
            <a:avLst/>
            <a:gdLst>
              <a:gd name="connsiteX0" fmla="*/ 131960 w 313570"/>
              <a:gd name="connsiteY0" fmla="*/ 49560 h 313481"/>
              <a:gd name="connsiteX1" fmla="*/ 0 w 313570"/>
              <a:gd name="connsiteY1" fmla="*/ 181521 h 313481"/>
              <a:gd name="connsiteX2" fmla="*/ 131960 w 313570"/>
              <a:gd name="connsiteY2" fmla="*/ 313481 h 313481"/>
              <a:gd name="connsiteX3" fmla="*/ 263921 w 313570"/>
              <a:gd name="connsiteY3" fmla="*/ 181521 h 313481"/>
              <a:gd name="connsiteX4" fmla="*/ 236937 w 313570"/>
              <a:gd name="connsiteY4" fmla="*/ 101824 h 313481"/>
              <a:gd name="connsiteX5" fmla="*/ 275574 w 313570"/>
              <a:gd name="connsiteY5" fmla="*/ 63186 h 313481"/>
              <a:gd name="connsiteX6" fmla="*/ 277816 w 313570"/>
              <a:gd name="connsiteY6" fmla="*/ 87839 h 313481"/>
              <a:gd name="connsiteX7" fmla="*/ 295656 w 313570"/>
              <a:gd name="connsiteY7" fmla="*/ 104155 h 313481"/>
              <a:gd name="connsiteX8" fmla="*/ 297269 w 313570"/>
              <a:gd name="connsiteY8" fmla="*/ 104155 h 313481"/>
              <a:gd name="connsiteX9" fmla="*/ 313496 w 313570"/>
              <a:gd name="connsiteY9" fmla="*/ 84702 h 313481"/>
              <a:gd name="connsiteX10" fmla="*/ 307759 w 313570"/>
              <a:gd name="connsiteY10" fmla="*/ 21949 h 313481"/>
              <a:gd name="connsiteX11" fmla="*/ 307759 w 313570"/>
              <a:gd name="connsiteY11" fmla="*/ 21769 h 313481"/>
              <a:gd name="connsiteX12" fmla="*/ 307579 w 313570"/>
              <a:gd name="connsiteY12" fmla="*/ 20873 h 313481"/>
              <a:gd name="connsiteX13" fmla="*/ 307220 w 313570"/>
              <a:gd name="connsiteY13" fmla="*/ 19170 h 313481"/>
              <a:gd name="connsiteX14" fmla="*/ 307041 w 313570"/>
              <a:gd name="connsiteY14" fmla="*/ 18273 h 313481"/>
              <a:gd name="connsiteX15" fmla="*/ 306773 w 313570"/>
              <a:gd name="connsiteY15" fmla="*/ 17466 h 313481"/>
              <a:gd name="connsiteX16" fmla="*/ 306144 w 313570"/>
              <a:gd name="connsiteY16" fmla="*/ 15942 h 313481"/>
              <a:gd name="connsiteX17" fmla="*/ 305785 w 313570"/>
              <a:gd name="connsiteY17" fmla="*/ 15046 h 313481"/>
              <a:gd name="connsiteX18" fmla="*/ 305338 w 313570"/>
              <a:gd name="connsiteY18" fmla="*/ 14329 h 313481"/>
              <a:gd name="connsiteX19" fmla="*/ 304442 w 313570"/>
              <a:gd name="connsiteY19" fmla="*/ 12984 h 313481"/>
              <a:gd name="connsiteX20" fmla="*/ 303903 w 313570"/>
              <a:gd name="connsiteY20" fmla="*/ 12177 h 313481"/>
              <a:gd name="connsiteX21" fmla="*/ 303276 w 313570"/>
              <a:gd name="connsiteY21" fmla="*/ 11550 h 313481"/>
              <a:gd name="connsiteX22" fmla="*/ 302738 w 313570"/>
              <a:gd name="connsiteY22" fmla="*/ 10922 h 313481"/>
              <a:gd name="connsiteX23" fmla="*/ 302111 w 313570"/>
              <a:gd name="connsiteY23" fmla="*/ 10474 h 313481"/>
              <a:gd name="connsiteX24" fmla="*/ 301393 w 313570"/>
              <a:gd name="connsiteY24" fmla="*/ 9757 h 313481"/>
              <a:gd name="connsiteX25" fmla="*/ 300676 w 313570"/>
              <a:gd name="connsiteY25" fmla="*/ 9219 h 313481"/>
              <a:gd name="connsiteX26" fmla="*/ 300676 w 313570"/>
              <a:gd name="connsiteY26" fmla="*/ 9219 h 313481"/>
              <a:gd name="connsiteX27" fmla="*/ 299421 w 313570"/>
              <a:gd name="connsiteY27" fmla="*/ 8322 h 313481"/>
              <a:gd name="connsiteX28" fmla="*/ 298614 w 313570"/>
              <a:gd name="connsiteY28" fmla="*/ 7784 h 313481"/>
              <a:gd name="connsiteX29" fmla="*/ 298435 w 313570"/>
              <a:gd name="connsiteY29" fmla="*/ 7784 h 313481"/>
              <a:gd name="connsiteX30" fmla="*/ 297628 w 313570"/>
              <a:gd name="connsiteY30" fmla="*/ 7426 h 313481"/>
              <a:gd name="connsiteX31" fmla="*/ 296373 w 313570"/>
              <a:gd name="connsiteY31" fmla="*/ 6888 h 313481"/>
              <a:gd name="connsiteX32" fmla="*/ 294311 w 313570"/>
              <a:gd name="connsiteY32" fmla="*/ 6261 h 313481"/>
              <a:gd name="connsiteX33" fmla="*/ 292967 w 313570"/>
              <a:gd name="connsiteY33" fmla="*/ 5992 h 313481"/>
              <a:gd name="connsiteX34" fmla="*/ 291801 w 313570"/>
              <a:gd name="connsiteY34" fmla="*/ 5812 h 313481"/>
              <a:gd name="connsiteX35" fmla="*/ 291801 w 313570"/>
              <a:gd name="connsiteY35" fmla="*/ 5812 h 313481"/>
              <a:gd name="connsiteX36" fmla="*/ 229048 w 313570"/>
              <a:gd name="connsiteY36" fmla="*/ 75 h 313481"/>
              <a:gd name="connsiteX37" fmla="*/ 209595 w 313570"/>
              <a:gd name="connsiteY37" fmla="*/ 16301 h 313481"/>
              <a:gd name="connsiteX38" fmla="*/ 225821 w 313570"/>
              <a:gd name="connsiteY38" fmla="*/ 35754 h 313481"/>
              <a:gd name="connsiteX39" fmla="*/ 250474 w 313570"/>
              <a:gd name="connsiteY39" fmla="*/ 37996 h 313481"/>
              <a:gd name="connsiteX40" fmla="*/ 211836 w 313570"/>
              <a:gd name="connsiteY40" fmla="*/ 76634 h 313481"/>
              <a:gd name="connsiteX41" fmla="*/ 132229 w 313570"/>
              <a:gd name="connsiteY41" fmla="*/ 49739 h 313481"/>
              <a:gd name="connsiteX42" fmla="*/ 131960 w 313570"/>
              <a:gd name="connsiteY42" fmla="*/ 277622 h 313481"/>
              <a:gd name="connsiteX43" fmla="*/ 35859 w 313570"/>
              <a:gd name="connsiteY43" fmla="*/ 181521 h 313481"/>
              <a:gd name="connsiteX44" fmla="*/ 131960 w 313570"/>
              <a:gd name="connsiteY44" fmla="*/ 85419 h 313481"/>
              <a:gd name="connsiteX45" fmla="*/ 199913 w 313570"/>
              <a:gd name="connsiteY45" fmla="*/ 113568 h 313481"/>
              <a:gd name="connsiteX46" fmla="*/ 228062 w 313570"/>
              <a:gd name="connsiteY46" fmla="*/ 181521 h 313481"/>
              <a:gd name="connsiteX47" fmla="*/ 131960 w 313570"/>
              <a:gd name="connsiteY47" fmla="*/ 277622 h 313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13570" h="313481">
                <a:moveTo>
                  <a:pt x="131960" y="49560"/>
                </a:moveTo>
                <a:cubicBezTo>
                  <a:pt x="59167" y="49560"/>
                  <a:pt x="0" y="108727"/>
                  <a:pt x="0" y="181521"/>
                </a:cubicBezTo>
                <a:cubicBezTo>
                  <a:pt x="0" y="254314"/>
                  <a:pt x="59167" y="313481"/>
                  <a:pt x="131960" y="313481"/>
                </a:cubicBezTo>
                <a:cubicBezTo>
                  <a:pt x="204754" y="313481"/>
                  <a:pt x="263921" y="254314"/>
                  <a:pt x="263921" y="181521"/>
                </a:cubicBezTo>
                <a:cubicBezTo>
                  <a:pt x="263921" y="152296"/>
                  <a:pt x="254418" y="124684"/>
                  <a:pt x="236937" y="101824"/>
                </a:cubicBezTo>
                <a:lnTo>
                  <a:pt x="275574" y="63186"/>
                </a:lnTo>
                <a:lnTo>
                  <a:pt x="277816" y="87839"/>
                </a:lnTo>
                <a:cubicBezTo>
                  <a:pt x="278623" y="97163"/>
                  <a:pt x="286512" y="104155"/>
                  <a:pt x="295656" y="104155"/>
                </a:cubicBezTo>
                <a:cubicBezTo>
                  <a:pt x="296194" y="104155"/>
                  <a:pt x="296732" y="104155"/>
                  <a:pt x="297269" y="104155"/>
                </a:cubicBezTo>
                <a:cubicBezTo>
                  <a:pt x="307130" y="103259"/>
                  <a:pt x="314392" y="94563"/>
                  <a:pt x="313496" y="84702"/>
                </a:cubicBezTo>
                <a:lnTo>
                  <a:pt x="307759" y="21949"/>
                </a:lnTo>
                <a:cubicBezTo>
                  <a:pt x="307759" y="21949"/>
                  <a:pt x="307759" y="21859"/>
                  <a:pt x="307759" y="21769"/>
                </a:cubicBezTo>
                <a:cubicBezTo>
                  <a:pt x="307759" y="21411"/>
                  <a:pt x="307669" y="21142"/>
                  <a:pt x="307579" y="20873"/>
                </a:cubicBezTo>
                <a:cubicBezTo>
                  <a:pt x="307579" y="20335"/>
                  <a:pt x="307400" y="19797"/>
                  <a:pt x="307220" y="19170"/>
                </a:cubicBezTo>
                <a:cubicBezTo>
                  <a:pt x="307220" y="18901"/>
                  <a:pt x="307130" y="18542"/>
                  <a:pt x="307041" y="18273"/>
                </a:cubicBezTo>
                <a:cubicBezTo>
                  <a:pt x="307041" y="18004"/>
                  <a:pt x="306862" y="17735"/>
                  <a:pt x="306773" y="17466"/>
                </a:cubicBezTo>
                <a:cubicBezTo>
                  <a:pt x="306593" y="16929"/>
                  <a:pt x="306324" y="16391"/>
                  <a:pt x="306144" y="15942"/>
                </a:cubicBezTo>
                <a:cubicBezTo>
                  <a:pt x="305965" y="15673"/>
                  <a:pt x="305875" y="15315"/>
                  <a:pt x="305785" y="15046"/>
                </a:cubicBezTo>
                <a:cubicBezTo>
                  <a:pt x="305697" y="14777"/>
                  <a:pt x="305517" y="14598"/>
                  <a:pt x="305338" y="14329"/>
                </a:cubicBezTo>
                <a:cubicBezTo>
                  <a:pt x="305069" y="13881"/>
                  <a:pt x="304710" y="13432"/>
                  <a:pt x="304442" y="12984"/>
                </a:cubicBezTo>
                <a:cubicBezTo>
                  <a:pt x="304262" y="12715"/>
                  <a:pt x="304083" y="12446"/>
                  <a:pt x="303903" y="12177"/>
                </a:cubicBezTo>
                <a:cubicBezTo>
                  <a:pt x="303724" y="11908"/>
                  <a:pt x="303456" y="11729"/>
                  <a:pt x="303276" y="11550"/>
                </a:cubicBezTo>
                <a:cubicBezTo>
                  <a:pt x="303097" y="11370"/>
                  <a:pt x="303007" y="11101"/>
                  <a:pt x="302738" y="10922"/>
                </a:cubicBezTo>
                <a:cubicBezTo>
                  <a:pt x="302558" y="10743"/>
                  <a:pt x="302290" y="10653"/>
                  <a:pt x="302111" y="10474"/>
                </a:cubicBezTo>
                <a:cubicBezTo>
                  <a:pt x="301842" y="10295"/>
                  <a:pt x="301662" y="10026"/>
                  <a:pt x="301393" y="9757"/>
                </a:cubicBezTo>
                <a:cubicBezTo>
                  <a:pt x="301214" y="9577"/>
                  <a:pt x="300945" y="9398"/>
                  <a:pt x="300676" y="9219"/>
                </a:cubicBezTo>
                <a:cubicBezTo>
                  <a:pt x="300676" y="9219"/>
                  <a:pt x="300676" y="9219"/>
                  <a:pt x="300676" y="9219"/>
                </a:cubicBezTo>
                <a:cubicBezTo>
                  <a:pt x="300227" y="8950"/>
                  <a:pt x="299870" y="8591"/>
                  <a:pt x="299421" y="8322"/>
                </a:cubicBezTo>
                <a:cubicBezTo>
                  <a:pt x="299152" y="8143"/>
                  <a:pt x="298884" y="7964"/>
                  <a:pt x="298614" y="7784"/>
                </a:cubicBezTo>
                <a:cubicBezTo>
                  <a:pt x="298614" y="7784"/>
                  <a:pt x="298525" y="7784"/>
                  <a:pt x="298435" y="7784"/>
                </a:cubicBezTo>
                <a:cubicBezTo>
                  <a:pt x="298166" y="7605"/>
                  <a:pt x="297898" y="7516"/>
                  <a:pt x="297628" y="7426"/>
                </a:cubicBezTo>
                <a:cubicBezTo>
                  <a:pt x="297180" y="7247"/>
                  <a:pt x="296821" y="7067"/>
                  <a:pt x="296373" y="6888"/>
                </a:cubicBezTo>
                <a:cubicBezTo>
                  <a:pt x="295745" y="6619"/>
                  <a:pt x="295028" y="6440"/>
                  <a:pt x="294311" y="6261"/>
                </a:cubicBezTo>
                <a:cubicBezTo>
                  <a:pt x="293863" y="6171"/>
                  <a:pt x="293415" y="6081"/>
                  <a:pt x="292967" y="5992"/>
                </a:cubicBezTo>
                <a:cubicBezTo>
                  <a:pt x="292608" y="5992"/>
                  <a:pt x="292160" y="5812"/>
                  <a:pt x="291801" y="5812"/>
                </a:cubicBezTo>
                <a:cubicBezTo>
                  <a:pt x="291801" y="5812"/>
                  <a:pt x="291801" y="5812"/>
                  <a:pt x="291801" y="5812"/>
                </a:cubicBezTo>
                <a:lnTo>
                  <a:pt x="229048" y="75"/>
                </a:lnTo>
                <a:cubicBezTo>
                  <a:pt x="219277" y="-822"/>
                  <a:pt x="210491" y="6440"/>
                  <a:pt x="209595" y="16301"/>
                </a:cubicBezTo>
                <a:cubicBezTo>
                  <a:pt x="208698" y="26162"/>
                  <a:pt x="215960" y="34858"/>
                  <a:pt x="225821" y="35754"/>
                </a:cubicBezTo>
                <a:lnTo>
                  <a:pt x="250474" y="37996"/>
                </a:lnTo>
                <a:lnTo>
                  <a:pt x="211836" y="76634"/>
                </a:lnTo>
                <a:cubicBezTo>
                  <a:pt x="188976" y="59242"/>
                  <a:pt x="161365" y="49739"/>
                  <a:pt x="132229" y="49739"/>
                </a:cubicBezTo>
                <a:close/>
                <a:moveTo>
                  <a:pt x="131960" y="277622"/>
                </a:moveTo>
                <a:cubicBezTo>
                  <a:pt x="78979" y="277622"/>
                  <a:pt x="35859" y="234502"/>
                  <a:pt x="35859" y="181521"/>
                </a:cubicBezTo>
                <a:cubicBezTo>
                  <a:pt x="35859" y="128539"/>
                  <a:pt x="78979" y="85419"/>
                  <a:pt x="131960" y="85419"/>
                </a:cubicBezTo>
                <a:cubicBezTo>
                  <a:pt x="157599" y="85419"/>
                  <a:pt x="181714" y="95459"/>
                  <a:pt x="199913" y="113568"/>
                </a:cubicBezTo>
                <a:cubicBezTo>
                  <a:pt x="218111" y="131677"/>
                  <a:pt x="228062" y="155881"/>
                  <a:pt x="228062" y="181521"/>
                </a:cubicBezTo>
                <a:cubicBezTo>
                  <a:pt x="228062" y="234502"/>
                  <a:pt x="184942" y="277622"/>
                  <a:pt x="131960" y="277622"/>
                </a:cubicBezTo>
                <a:close/>
              </a:path>
            </a:pathLst>
          </a:custGeom>
          <a:solidFill>
            <a:schemeClr val="bg1"/>
          </a:solidFill>
          <a:ln w="895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95" name="Forme libre : forme 294">
            <a:extLst>
              <a:ext uri="{FF2B5EF4-FFF2-40B4-BE49-F238E27FC236}">
                <a16:creationId xmlns:a16="http://schemas.microsoft.com/office/drawing/2014/main" id="{BCF71212-E1E3-419E-1235-DA21FD2BE394}"/>
              </a:ext>
            </a:extLst>
          </p:cNvPr>
          <p:cNvSpPr/>
          <p:nvPr/>
        </p:nvSpPr>
        <p:spPr>
          <a:xfrm>
            <a:off x="1070067" y="2986465"/>
            <a:ext cx="310526" cy="460697"/>
          </a:xfrm>
          <a:custGeom>
            <a:avLst/>
            <a:gdLst>
              <a:gd name="connsiteX0" fmla="*/ 176300 w 255617"/>
              <a:gd name="connsiteY0" fmla="*/ 204692 h 379234"/>
              <a:gd name="connsiteX1" fmla="*/ 150033 w 255617"/>
              <a:gd name="connsiteY1" fmla="*/ 223608 h 379234"/>
              <a:gd name="connsiteX2" fmla="*/ 147254 w 255617"/>
              <a:gd name="connsiteY2" fmla="*/ 225580 h 379234"/>
              <a:gd name="connsiteX3" fmla="*/ 169576 w 255617"/>
              <a:gd name="connsiteY3" fmla="*/ 246826 h 379234"/>
              <a:gd name="connsiteX4" fmla="*/ 86204 w 255617"/>
              <a:gd name="connsiteY4" fmla="*/ 246826 h 379234"/>
              <a:gd name="connsiteX5" fmla="*/ 137393 w 255617"/>
              <a:gd name="connsiteY5" fmla="*/ 204154 h 379234"/>
              <a:gd name="connsiteX6" fmla="*/ 255547 w 255617"/>
              <a:gd name="connsiteY6" fmla="*/ 16433 h 379234"/>
              <a:gd name="connsiteX7" fmla="*/ 237260 w 255617"/>
              <a:gd name="connsiteY7" fmla="*/ 28 h 379234"/>
              <a:gd name="connsiteX8" fmla="*/ 220764 w 255617"/>
              <a:gd name="connsiteY8" fmla="*/ 18316 h 379234"/>
              <a:gd name="connsiteX9" fmla="*/ 218792 w 255617"/>
              <a:gd name="connsiteY9" fmla="*/ 38666 h 379234"/>
              <a:gd name="connsiteX10" fmla="*/ 217268 w 255617"/>
              <a:gd name="connsiteY10" fmla="*/ 38486 h 379234"/>
              <a:gd name="connsiteX11" fmla="*/ 40036 w 255617"/>
              <a:gd name="connsiteY11" fmla="*/ 38486 h 379234"/>
              <a:gd name="connsiteX12" fmla="*/ 36898 w 255617"/>
              <a:gd name="connsiteY12" fmla="*/ 38845 h 379234"/>
              <a:gd name="connsiteX13" fmla="*/ 34926 w 255617"/>
              <a:gd name="connsiteY13" fmla="*/ 18226 h 379234"/>
              <a:gd name="connsiteX14" fmla="*/ 18431 w 255617"/>
              <a:gd name="connsiteY14" fmla="*/ 28 h 379234"/>
              <a:gd name="connsiteX15" fmla="*/ 143 w 255617"/>
              <a:gd name="connsiteY15" fmla="*/ 16433 h 379234"/>
              <a:gd name="connsiteX16" fmla="*/ 79302 w 255617"/>
              <a:gd name="connsiteY16" fmla="*/ 174391 h 379234"/>
              <a:gd name="connsiteX17" fmla="*/ 97589 w 255617"/>
              <a:gd name="connsiteY17" fmla="*/ 189542 h 379234"/>
              <a:gd name="connsiteX18" fmla="*/ 53 w 255617"/>
              <a:gd name="connsiteY18" fmla="*/ 362650 h 379234"/>
              <a:gd name="connsiteX19" fmla="*/ 17445 w 255617"/>
              <a:gd name="connsiteY19" fmla="*/ 379145 h 379234"/>
              <a:gd name="connsiteX20" fmla="*/ 18342 w 255617"/>
              <a:gd name="connsiteY20" fmla="*/ 379145 h 379234"/>
              <a:gd name="connsiteX21" fmla="*/ 34836 w 255617"/>
              <a:gd name="connsiteY21" fmla="*/ 360857 h 379234"/>
              <a:gd name="connsiteX22" fmla="*/ 36808 w 255617"/>
              <a:gd name="connsiteY22" fmla="*/ 340328 h 379234"/>
              <a:gd name="connsiteX23" fmla="*/ 39947 w 255617"/>
              <a:gd name="connsiteY23" fmla="*/ 340687 h 379234"/>
              <a:gd name="connsiteX24" fmla="*/ 217179 w 255617"/>
              <a:gd name="connsiteY24" fmla="*/ 340687 h 379234"/>
              <a:gd name="connsiteX25" fmla="*/ 218792 w 255617"/>
              <a:gd name="connsiteY25" fmla="*/ 340507 h 379234"/>
              <a:gd name="connsiteX26" fmla="*/ 220674 w 255617"/>
              <a:gd name="connsiteY26" fmla="*/ 360947 h 379234"/>
              <a:gd name="connsiteX27" fmla="*/ 237170 w 255617"/>
              <a:gd name="connsiteY27" fmla="*/ 379235 h 379234"/>
              <a:gd name="connsiteX28" fmla="*/ 238156 w 255617"/>
              <a:gd name="connsiteY28" fmla="*/ 379235 h 379234"/>
              <a:gd name="connsiteX29" fmla="*/ 255547 w 255617"/>
              <a:gd name="connsiteY29" fmla="*/ 362740 h 379234"/>
              <a:gd name="connsiteX30" fmla="*/ 176389 w 255617"/>
              <a:gd name="connsiteY30" fmla="*/ 204782 h 379234"/>
              <a:gd name="connsiteX31" fmla="*/ 63702 w 255617"/>
              <a:gd name="connsiteY31" fmla="*/ 97474 h 379234"/>
              <a:gd name="connsiteX32" fmla="*/ 60117 w 255617"/>
              <a:gd name="connsiteY32" fmla="*/ 97833 h 379234"/>
              <a:gd name="connsiteX33" fmla="*/ 47387 w 255617"/>
              <a:gd name="connsiteY33" fmla="*/ 73359 h 379234"/>
              <a:gd name="connsiteX34" fmla="*/ 208303 w 255617"/>
              <a:gd name="connsiteY34" fmla="*/ 73359 h 379234"/>
              <a:gd name="connsiteX35" fmla="*/ 195932 w 255617"/>
              <a:gd name="connsiteY35" fmla="*/ 97474 h 379234"/>
              <a:gd name="connsiteX36" fmla="*/ 63792 w 255617"/>
              <a:gd name="connsiteY36" fmla="*/ 97474 h 379234"/>
              <a:gd name="connsiteX37" fmla="*/ 86383 w 255617"/>
              <a:gd name="connsiteY37" fmla="*/ 132257 h 379234"/>
              <a:gd name="connsiteX38" fmla="*/ 169486 w 255617"/>
              <a:gd name="connsiteY38" fmla="*/ 132257 h 379234"/>
              <a:gd name="connsiteX39" fmla="*/ 127890 w 255617"/>
              <a:gd name="connsiteY39" fmla="*/ 168206 h 379234"/>
              <a:gd name="connsiteX40" fmla="*/ 108616 w 255617"/>
              <a:gd name="connsiteY40" fmla="*/ 153414 h 379234"/>
              <a:gd name="connsiteX41" fmla="*/ 86383 w 255617"/>
              <a:gd name="connsiteY41" fmla="*/ 132257 h 379234"/>
              <a:gd name="connsiteX42" fmla="*/ 195932 w 255617"/>
              <a:gd name="connsiteY42" fmla="*/ 281340 h 379234"/>
              <a:gd name="connsiteX43" fmla="*/ 208483 w 255617"/>
              <a:gd name="connsiteY43" fmla="*/ 305724 h 379234"/>
              <a:gd name="connsiteX44" fmla="*/ 47477 w 255617"/>
              <a:gd name="connsiteY44" fmla="*/ 305724 h 379234"/>
              <a:gd name="connsiteX45" fmla="*/ 59848 w 255617"/>
              <a:gd name="connsiteY45" fmla="*/ 281609 h 379234"/>
              <a:gd name="connsiteX46" fmla="*/ 193602 w 255617"/>
              <a:gd name="connsiteY46" fmla="*/ 281609 h 379234"/>
              <a:gd name="connsiteX47" fmla="*/ 196022 w 255617"/>
              <a:gd name="connsiteY47" fmla="*/ 281340 h 37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55617" h="379234">
                <a:moveTo>
                  <a:pt x="176300" y="204692"/>
                </a:moveTo>
                <a:cubicBezTo>
                  <a:pt x="168141" y="211147"/>
                  <a:pt x="159446" y="217422"/>
                  <a:pt x="150033" y="223608"/>
                </a:cubicBezTo>
                <a:cubicBezTo>
                  <a:pt x="149047" y="224235"/>
                  <a:pt x="148150" y="224952"/>
                  <a:pt x="147254" y="225580"/>
                </a:cubicBezTo>
                <a:cubicBezTo>
                  <a:pt x="155591" y="232662"/>
                  <a:pt x="162942" y="239744"/>
                  <a:pt x="169576" y="246826"/>
                </a:cubicBezTo>
                <a:lnTo>
                  <a:pt x="86204" y="246826"/>
                </a:lnTo>
                <a:cubicBezTo>
                  <a:pt x="99561" y="232483"/>
                  <a:pt x="116236" y="217960"/>
                  <a:pt x="137393" y="204154"/>
                </a:cubicBezTo>
                <a:cubicBezTo>
                  <a:pt x="259850" y="124368"/>
                  <a:pt x="255816" y="20826"/>
                  <a:pt x="255547" y="16433"/>
                </a:cubicBezTo>
                <a:cubicBezTo>
                  <a:pt x="255010" y="6841"/>
                  <a:pt x="247031" y="-510"/>
                  <a:pt x="237260" y="28"/>
                </a:cubicBezTo>
                <a:cubicBezTo>
                  <a:pt x="227667" y="566"/>
                  <a:pt x="220317" y="8724"/>
                  <a:pt x="220764" y="18316"/>
                </a:cubicBezTo>
                <a:cubicBezTo>
                  <a:pt x="220764" y="18585"/>
                  <a:pt x="221033" y="26295"/>
                  <a:pt x="218792" y="38666"/>
                </a:cubicBezTo>
                <a:cubicBezTo>
                  <a:pt x="218255" y="38666"/>
                  <a:pt x="217806" y="38486"/>
                  <a:pt x="217268" y="38486"/>
                </a:cubicBezTo>
                <a:lnTo>
                  <a:pt x="40036" y="38486"/>
                </a:lnTo>
                <a:cubicBezTo>
                  <a:pt x="38961" y="38486"/>
                  <a:pt x="37885" y="38576"/>
                  <a:pt x="36898" y="38845"/>
                </a:cubicBezTo>
                <a:cubicBezTo>
                  <a:pt x="34747" y="26922"/>
                  <a:pt x="34926" y="19302"/>
                  <a:pt x="34926" y="18226"/>
                </a:cubicBezTo>
                <a:cubicBezTo>
                  <a:pt x="35375" y="8634"/>
                  <a:pt x="28023" y="476"/>
                  <a:pt x="18431" y="28"/>
                </a:cubicBezTo>
                <a:cubicBezTo>
                  <a:pt x="8660" y="-510"/>
                  <a:pt x="592" y="6931"/>
                  <a:pt x="143" y="16433"/>
                </a:cubicBezTo>
                <a:cubicBezTo>
                  <a:pt x="-37" y="20288"/>
                  <a:pt x="-3174" y="100791"/>
                  <a:pt x="79302" y="174391"/>
                </a:cubicBezTo>
                <a:cubicBezTo>
                  <a:pt x="85038" y="179501"/>
                  <a:pt x="91135" y="184522"/>
                  <a:pt x="97589" y="189542"/>
                </a:cubicBezTo>
                <a:cubicBezTo>
                  <a:pt x="-3711" y="266817"/>
                  <a:pt x="-126" y="358527"/>
                  <a:pt x="53" y="362650"/>
                </a:cubicBezTo>
                <a:cubicBezTo>
                  <a:pt x="592" y="371974"/>
                  <a:pt x="8211" y="379145"/>
                  <a:pt x="17445" y="379145"/>
                </a:cubicBezTo>
                <a:cubicBezTo>
                  <a:pt x="17803" y="379145"/>
                  <a:pt x="18072" y="379145"/>
                  <a:pt x="18342" y="379145"/>
                </a:cubicBezTo>
                <a:cubicBezTo>
                  <a:pt x="27933" y="378607"/>
                  <a:pt x="35285" y="370449"/>
                  <a:pt x="34836" y="360857"/>
                </a:cubicBezTo>
                <a:cubicBezTo>
                  <a:pt x="34836" y="360588"/>
                  <a:pt x="34567" y="352789"/>
                  <a:pt x="36808" y="340328"/>
                </a:cubicBezTo>
                <a:cubicBezTo>
                  <a:pt x="37795" y="340507"/>
                  <a:pt x="38871" y="340687"/>
                  <a:pt x="39947" y="340687"/>
                </a:cubicBezTo>
                <a:lnTo>
                  <a:pt x="217179" y="340687"/>
                </a:lnTo>
                <a:cubicBezTo>
                  <a:pt x="217716" y="340687"/>
                  <a:pt x="218255" y="340597"/>
                  <a:pt x="218792" y="340507"/>
                </a:cubicBezTo>
                <a:cubicBezTo>
                  <a:pt x="220854" y="352251"/>
                  <a:pt x="220764" y="359961"/>
                  <a:pt x="220674" y="360947"/>
                </a:cubicBezTo>
                <a:cubicBezTo>
                  <a:pt x="220137" y="370539"/>
                  <a:pt x="227577" y="378697"/>
                  <a:pt x="237170" y="379235"/>
                </a:cubicBezTo>
                <a:cubicBezTo>
                  <a:pt x="237528" y="379235"/>
                  <a:pt x="237797" y="379235"/>
                  <a:pt x="238156" y="379235"/>
                </a:cubicBezTo>
                <a:cubicBezTo>
                  <a:pt x="247300" y="379235"/>
                  <a:pt x="255010" y="372063"/>
                  <a:pt x="255547" y="362740"/>
                </a:cubicBezTo>
                <a:cubicBezTo>
                  <a:pt x="255727" y="358885"/>
                  <a:pt x="258864" y="278382"/>
                  <a:pt x="176389" y="204782"/>
                </a:cubicBezTo>
                <a:close/>
                <a:moveTo>
                  <a:pt x="63702" y="97474"/>
                </a:moveTo>
                <a:cubicBezTo>
                  <a:pt x="62448" y="97474"/>
                  <a:pt x="61283" y="97564"/>
                  <a:pt x="60117" y="97833"/>
                </a:cubicBezTo>
                <a:cubicBezTo>
                  <a:pt x="54917" y="89316"/>
                  <a:pt x="50704" y="81069"/>
                  <a:pt x="47387" y="73359"/>
                </a:cubicBezTo>
                <a:lnTo>
                  <a:pt x="208303" y="73359"/>
                </a:lnTo>
                <a:cubicBezTo>
                  <a:pt x="205076" y="80979"/>
                  <a:pt x="201042" y="89047"/>
                  <a:pt x="195932" y="97474"/>
                </a:cubicBezTo>
                <a:lnTo>
                  <a:pt x="63792" y="97474"/>
                </a:lnTo>
                <a:close/>
                <a:moveTo>
                  <a:pt x="86383" y="132257"/>
                </a:moveTo>
                <a:lnTo>
                  <a:pt x="169486" y="132257"/>
                </a:lnTo>
                <a:cubicBezTo>
                  <a:pt x="158280" y="144360"/>
                  <a:pt x="144474" y="156462"/>
                  <a:pt x="127890" y="168206"/>
                </a:cubicBezTo>
                <a:cubicBezTo>
                  <a:pt x="121077" y="163365"/>
                  <a:pt x="114533" y="158434"/>
                  <a:pt x="108616" y="153414"/>
                </a:cubicBezTo>
                <a:cubicBezTo>
                  <a:pt x="100279" y="146422"/>
                  <a:pt x="93017" y="139250"/>
                  <a:pt x="86383" y="132257"/>
                </a:cubicBezTo>
                <a:close/>
                <a:moveTo>
                  <a:pt x="195932" y="281340"/>
                </a:moveTo>
                <a:cubicBezTo>
                  <a:pt x="201132" y="289857"/>
                  <a:pt x="205166" y="298015"/>
                  <a:pt x="208483" y="305724"/>
                </a:cubicBezTo>
                <a:lnTo>
                  <a:pt x="47477" y="305724"/>
                </a:lnTo>
                <a:cubicBezTo>
                  <a:pt x="50704" y="298104"/>
                  <a:pt x="54738" y="290036"/>
                  <a:pt x="59848" y="281609"/>
                </a:cubicBezTo>
                <a:lnTo>
                  <a:pt x="193602" y="281609"/>
                </a:lnTo>
                <a:cubicBezTo>
                  <a:pt x="194408" y="281609"/>
                  <a:pt x="195215" y="281520"/>
                  <a:pt x="196022" y="281340"/>
                </a:cubicBezTo>
                <a:close/>
              </a:path>
            </a:pathLst>
          </a:custGeom>
          <a:solidFill>
            <a:schemeClr val="bg1"/>
          </a:solidFill>
          <a:ln w="895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99" name="Forme libre : forme 298">
            <a:extLst>
              <a:ext uri="{FF2B5EF4-FFF2-40B4-BE49-F238E27FC236}">
                <a16:creationId xmlns:a16="http://schemas.microsoft.com/office/drawing/2014/main" id="{D8F80F4B-3D64-972C-1345-7AE96F815F31}"/>
              </a:ext>
            </a:extLst>
          </p:cNvPr>
          <p:cNvSpPr/>
          <p:nvPr/>
        </p:nvSpPr>
        <p:spPr>
          <a:xfrm>
            <a:off x="8579053" y="2940116"/>
            <a:ext cx="445749" cy="553389"/>
          </a:xfrm>
          <a:custGeom>
            <a:avLst/>
            <a:gdLst>
              <a:gd name="connsiteX0" fmla="*/ 86824 w 707565"/>
              <a:gd name="connsiteY0" fmla="*/ 878349 h 878428"/>
              <a:gd name="connsiteX1" fmla="*/ 63507 w 707565"/>
              <a:gd name="connsiteY1" fmla="*/ 878349 h 878428"/>
              <a:gd name="connsiteX2" fmla="*/ 18702 w 707565"/>
              <a:gd name="connsiteY2" fmla="*/ 859648 h 878428"/>
              <a:gd name="connsiteX3" fmla="*/ 0 w 707565"/>
              <a:gd name="connsiteY3" fmla="*/ 814763 h 878428"/>
              <a:gd name="connsiteX4" fmla="*/ 0 w 707565"/>
              <a:gd name="connsiteY4" fmla="*/ 700563 h 878428"/>
              <a:gd name="connsiteX5" fmla="*/ 0 w 707565"/>
              <a:gd name="connsiteY5" fmla="*/ 700563 h 878428"/>
              <a:gd name="connsiteX6" fmla="*/ 56742 w 707565"/>
              <a:gd name="connsiteY6" fmla="*/ 598936 h 878428"/>
              <a:gd name="connsiteX7" fmla="*/ 86904 w 707565"/>
              <a:gd name="connsiteY7" fmla="*/ 579280 h 878428"/>
              <a:gd name="connsiteX8" fmla="*/ 86904 w 707565"/>
              <a:gd name="connsiteY8" fmla="*/ 742025 h 878428"/>
              <a:gd name="connsiteX9" fmla="*/ 86665 w 707565"/>
              <a:gd name="connsiteY9" fmla="*/ 744174 h 878428"/>
              <a:gd name="connsiteX10" fmla="*/ 86904 w 707565"/>
              <a:gd name="connsiteY10" fmla="*/ 746243 h 878428"/>
              <a:gd name="connsiteX11" fmla="*/ 86904 w 707565"/>
              <a:gd name="connsiteY11" fmla="*/ 878429 h 878428"/>
              <a:gd name="connsiteX12" fmla="*/ 86904 w 707565"/>
              <a:gd name="connsiteY12" fmla="*/ 878429 h 878428"/>
              <a:gd name="connsiteX13" fmla="*/ 578404 w 707565"/>
              <a:gd name="connsiteY13" fmla="*/ 878349 h 878428"/>
              <a:gd name="connsiteX14" fmla="*/ 129480 w 707565"/>
              <a:gd name="connsiteY14" fmla="*/ 878349 h 878428"/>
              <a:gd name="connsiteX15" fmla="*/ 129480 w 707565"/>
              <a:gd name="connsiteY15" fmla="*/ 765342 h 878428"/>
              <a:gd name="connsiteX16" fmla="*/ 578404 w 707565"/>
              <a:gd name="connsiteY16" fmla="*/ 765581 h 878428"/>
              <a:gd name="connsiteX17" fmla="*/ 578404 w 707565"/>
              <a:gd name="connsiteY17" fmla="*/ 878349 h 878428"/>
              <a:gd name="connsiteX18" fmla="*/ 578404 w 707565"/>
              <a:gd name="connsiteY18" fmla="*/ 878349 h 878428"/>
              <a:gd name="connsiteX19" fmla="*/ 620980 w 707565"/>
              <a:gd name="connsiteY19" fmla="*/ 579438 h 878428"/>
              <a:gd name="connsiteX20" fmla="*/ 651142 w 707565"/>
              <a:gd name="connsiteY20" fmla="*/ 598936 h 878428"/>
              <a:gd name="connsiteX21" fmla="*/ 707566 w 707565"/>
              <a:gd name="connsiteY21" fmla="*/ 700563 h 878428"/>
              <a:gd name="connsiteX22" fmla="*/ 707566 w 707565"/>
              <a:gd name="connsiteY22" fmla="*/ 814763 h 878428"/>
              <a:gd name="connsiteX23" fmla="*/ 688864 w 707565"/>
              <a:gd name="connsiteY23" fmla="*/ 859648 h 878428"/>
              <a:gd name="connsiteX24" fmla="*/ 644059 w 707565"/>
              <a:gd name="connsiteY24" fmla="*/ 878349 h 878428"/>
              <a:gd name="connsiteX25" fmla="*/ 620742 w 707565"/>
              <a:gd name="connsiteY25" fmla="*/ 878349 h 878428"/>
              <a:gd name="connsiteX26" fmla="*/ 620742 w 707565"/>
              <a:gd name="connsiteY26" fmla="*/ 743298 h 878428"/>
              <a:gd name="connsiteX27" fmla="*/ 620980 w 707565"/>
              <a:gd name="connsiteY27" fmla="*/ 579438 h 878428"/>
              <a:gd name="connsiteX28" fmla="*/ 620980 w 707565"/>
              <a:gd name="connsiteY28" fmla="*/ 579438 h 878428"/>
              <a:gd name="connsiteX29" fmla="*/ 560737 w 707565"/>
              <a:gd name="connsiteY29" fmla="*/ 554768 h 878428"/>
              <a:gd name="connsiteX30" fmla="*/ 476618 w 707565"/>
              <a:gd name="connsiteY30" fmla="*/ 621458 h 878428"/>
              <a:gd name="connsiteX31" fmla="*/ 353664 w 707565"/>
              <a:gd name="connsiteY31" fmla="*/ 650426 h 878428"/>
              <a:gd name="connsiteX32" fmla="*/ 224740 w 707565"/>
              <a:gd name="connsiteY32" fmla="*/ 621299 h 878428"/>
              <a:gd name="connsiteX33" fmla="*/ 146591 w 707565"/>
              <a:gd name="connsiteY33" fmla="*/ 554927 h 878428"/>
              <a:gd name="connsiteX34" fmla="*/ 129480 w 707565"/>
              <a:gd name="connsiteY34" fmla="*/ 560498 h 878428"/>
              <a:gd name="connsiteX35" fmla="*/ 129480 w 707565"/>
              <a:gd name="connsiteY35" fmla="*/ 722766 h 878428"/>
              <a:gd name="connsiteX36" fmla="*/ 578404 w 707565"/>
              <a:gd name="connsiteY36" fmla="*/ 723005 h 878428"/>
              <a:gd name="connsiteX37" fmla="*/ 578404 w 707565"/>
              <a:gd name="connsiteY37" fmla="*/ 560418 h 878428"/>
              <a:gd name="connsiteX38" fmla="*/ 560737 w 707565"/>
              <a:gd name="connsiteY38" fmla="*/ 554768 h 878428"/>
              <a:gd name="connsiteX39" fmla="*/ 560737 w 707565"/>
              <a:gd name="connsiteY39" fmla="*/ 554768 h 878428"/>
              <a:gd name="connsiteX40" fmla="*/ 199194 w 707565"/>
              <a:gd name="connsiteY40" fmla="*/ 285541 h 878428"/>
              <a:gd name="connsiteX41" fmla="*/ 212246 w 707565"/>
              <a:gd name="connsiteY41" fmla="*/ 350878 h 878428"/>
              <a:gd name="connsiteX42" fmla="*/ 249172 w 707565"/>
              <a:gd name="connsiteY42" fmla="*/ 417329 h 878428"/>
              <a:gd name="connsiteX43" fmla="*/ 301537 w 707565"/>
              <a:gd name="connsiteY43" fmla="*/ 464203 h 878428"/>
              <a:gd name="connsiteX44" fmla="*/ 353902 w 707565"/>
              <a:gd name="connsiteY44" fmla="*/ 479722 h 878428"/>
              <a:gd name="connsiteX45" fmla="*/ 406267 w 707565"/>
              <a:gd name="connsiteY45" fmla="*/ 464203 h 878428"/>
              <a:gd name="connsiteX46" fmla="*/ 458394 w 707565"/>
              <a:gd name="connsiteY46" fmla="*/ 417329 h 878428"/>
              <a:gd name="connsiteX47" fmla="*/ 495559 w 707565"/>
              <a:gd name="connsiteY47" fmla="*/ 350639 h 878428"/>
              <a:gd name="connsiteX48" fmla="*/ 508292 w 707565"/>
              <a:gd name="connsiteY48" fmla="*/ 283949 h 878428"/>
              <a:gd name="connsiteX49" fmla="*/ 349207 w 707565"/>
              <a:gd name="connsiteY49" fmla="*/ 295966 h 878428"/>
              <a:gd name="connsiteX50" fmla="*/ 199115 w 707565"/>
              <a:gd name="connsiteY50" fmla="*/ 285541 h 878428"/>
              <a:gd name="connsiteX51" fmla="*/ 199115 w 707565"/>
              <a:gd name="connsiteY51" fmla="*/ 285541 h 878428"/>
              <a:gd name="connsiteX52" fmla="*/ 427755 w 707565"/>
              <a:gd name="connsiteY52" fmla="*/ 176832 h 878428"/>
              <a:gd name="connsiteX53" fmla="*/ 427755 w 707565"/>
              <a:gd name="connsiteY53" fmla="*/ 10664 h 878428"/>
              <a:gd name="connsiteX54" fmla="*/ 351992 w 707565"/>
              <a:gd name="connsiteY54" fmla="*/ 0 h 878428"/>
              <a:gd name="connsiteX55" fmla="*/ 275753 w 707565"/>
              <a:gd name="connsiteY55" fmla="*/ 10505 h 878428"/>
              <a:gd name="connsiteX56" fmla="*/ 275753 w 707565"/>
              <a:gd name="connsiteY56" fmla="*/ 176514 h 878428"/>
              <a:gd name="connsiteX57" fmla="*/ 346342 w 707565"/>
              <a:gd name="connsiteY57" fmla="*/ 173091 h 878428"/>
              <a:gd name="connsiteX58" fmla="*/ 427755 w 707565"/>
              <a:gd name="connsiteY58" fmla="*/ 176752 h 878428"/>
              <a:gd name="connsiteX59" fmla="*/ 427755 w 707565"/>
              <a:gd name="connsiteY59" fmla="*/ 176752 h 878428"/>
              <a:gd name="connsiteX60" fmla="*/ 470331 w 707565"/>
              <a:gd name="connsiteY60" fmla="*/ 44566 h 878428"/>
              <a:gd name="connsiteX61" fmla="*/ 470331 w 707565"/>
              <a:gd name="connsiteY61" fmla="*/ 182482 h 878428"/>
              <a:gd name="connsiteX62" fmla="*/ 539568 w 707565"/>
              <a:gd name="connsiteY62" fmla="*/ 202935 h 878428"/>
              <a:gd name="connsiteX63" fmla="*/ 470331 w 707565"/>
              <a:gd name="connsiteY63" fmla="*/ 44566 h 878428"/>
              <a:gd name="connsiteX64" fmla="*/ 470331 w 707565"/>
              <a:gd name="connsiteY64" fmla="*/ 44566 h 878428"/>
              <a:gd name="connsiteX65" fmla="*/ 233096 w 707565"/>
              <a:gd name="connsiteY65" fmla="*/ 182244 h 878428"/>
              <a:gd name="connsiteX66" fmla="*/ 233096 w 707565"/>
              <a:gd name="connsiteY66" fmla="*/ 44168 h 878428"/>
              <a:gd name="connsiteX67" fmla="*/ 163860 w 707565"/>
              <a:gd name="connsiteY67" fmla="*/ 202139 h 878428"/>
              <a:gd name="connsiteX68" fmla="*/ 233096 w 707565"/>
              <a:gd name="connsiteY68" fmla="*/ 182244 h 878428"/>
              <a:gd name="connsiteX69" fmla="*/ 233096 w 707565"/>
              <a:gd name="connsiteY69" fmla="*/ 182244 h 878428"/>
              <a:gd name="connsiteX70" fmla="*/ 509645 w 707565"/>
              <a:gd name="connsiteY70" fmla="*/ 229675 h 878428"/>
              <a:gd name="connsiteX71" fmla="*/ 435792 w 707565"/>
              <a:gd name="connsiteY71" fmla="*/ 214793 h 878428"/>
              <a:gd name="connsiteX72" fmla="*/ 434678 w 707565"/>
              <a:gd name="connsiteY72" fmla="*/ 214793 h 878428"/>
              <a:gd name="connsiteX73" fmla="*/ 429267 w 707565"/>
              <a:gd name="connsiteY73" fmla="*/ 214076 h 878428"/>
              <a:gd name="connsiteX74" fmla="*/ 349207 w 707565"/>
              <a:gd name="connsiteY74" fmla="*/ 210654 h 878428"/>
              <a:gd name="connsiteX75" fmla="*/ 274002 w 707565"/>
              <a:gd name="connsiteY75" fmla="*/ 214633 h 878428"/>
              <a:gd name="connsiteX76" fmla="*/ 268590 w 707565"/>
              <a:gd name="connsiteY76" fmla="*/ 215270 h 878428"/>
              <a:gd name="connsiteX77" fmla="*/ 267794 w 707565"/>
              <a:gd name="connsiteY77" fmla="*/ 215270 h 878428"/>
              <a:gd name="connsiteX78" fmla="*/ 194817 w 707565"/>
              <a:gd name="connsiteY78" fmla="*/ 230948 h 878428"/>
              <a:gd name="connsiteX79" fmla="*/ 198080 w 707565"/>
              <a:gd name="connsiteY79" fmla="*/ 235325 h 878428"/>
              <a:gd name="connsiteX80" fmla="*/ 203492 w 707565"/>
              <a:gd name="connsiteY80" fmla="*/ 243124 h 878428"/>
              <a:gd name="connsiteX81" fmla="*/ 349207 w 707565"/>
              <a:gd name="connsiteY81" fmla="*/ 253390 h 878428"/>
              <a:gd name="connsiteX82" fmla="*/ 497150 w 707565"/>
              <a:gd name="connsiteY82" fmla="*/ 242487 h 878428"/>
              <a:gd name="connsiteX83" fmla="*/ 509645 w 707565"/>
              <a:gd name="connsiteY83" fmla="*/ 229675 h 878428"/>
              <a:gd name="connsiteX84" fmla="*/ 509645 w 707565"/>
              <a:gd name="connsiteY84" fmla="*/ 229675 h 878428"/>
              <a:gd name="connsiteX85" fmla="*/ 489272 w 707565"/>
              <a:gd name="connsiteY85" fmla="*/ 539807 h 878428"/>
              <a:gd name="connsiteX86" fmla="*/ 513942 w 707565"/>
              <a:gd name="connsiteY86" fmla="*/ 544024 h 878428"/>
              <a:gd name="connsiteX87" fmla="*/ 457757 w 707565"/>
              <a:gd name="connsiteY87" fmla="*/ 582860 h 878428"/>
              <a:gd name="connsiteX88" fmla="*/ 353504 w 707565"/>
              <a:gd name="connsiteY88" fmla="*/ 607770 h 878428"/>
              <a:gd name="connsiteX89" fmla="*/ 243283 w 707565"/>
              <a:gd name="connsiteY89" fmla="*/ 582860 h 878428"/>
              <a:gd name="connsiteX90" fmla="*/ 191157 w 707565"/>
              <a:gd name="connsiteY90" fmla="*/ 544343 h 878428"/>
              <a:gd name="connsiteX91" fmla="*/ 218055 w 707565"/>
              <a:gd name="connsiteY91" fmla="*/ 539727 h 878428"/>
              <a:gd name="connsiteX92" fmla="*/ 225934 w 707565"/>
              <a:gd name="connsiteY92" fmla="*/ 458553 h 878428"/>
              <a:gd name="connsiteX93" fmla="*/ 279970 w 707565"/>
              <a:gd name="connsiteY93" fmla="*/ 503198 h 878428"/>
              <a:gd name="connsiteX94" fmla="*/ 353504 w 707565"/>
              <a:gd name="connsiteY94" fmla="*/ 524527 h 878428"/>
              <a:gd name="connsiteX95" fmla="*/ 427357 w 707565"/>
              <a:gd name="connsiteY95" fmla="*/ 503198 h 878428"/>
              <a:gd name="connsiteX96" fmla="*/ 481075 w 707565"/>
              <a:gd name="connsiteY96" fmla="*/ 458553 h 878428"/>
              <a:gd name="connsiteX97" fmla="*/ 489192 w 707565"/>
              <a:gd name="connsiteY97" fmla="*/ 539727 h 878428"/>
              <a:gd name="connsiteX98" fmla="*/ 489192 w 707565"/>
              <a:gd name="connsiteY98" fmla="*/ 539727 h 878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07565" h="878428">
                <a:moveTo>
                  <a:pt x="86824" y="878349"/>
                </a:moveTo>
                <a:lnTo>
                  <a:pt x="63507" y="878349"/>
                </a:lnTo>
                <a:cubicBezTo>
                  <a:pt x="46158" y="878349"/>
                  <a:pt x="30082" y="871266"/>
                  <a:pt x="18702" y="859648"/>
                </a:cubicBezTo>
                <a:cubicBezTo>
                  <a:pt x="7322" y="848188"/>
                  <a:pt x="0" y="832271"/>
                  <a:pt x="0" y="814763"/>
                </a:cubicBezTo>
                <a:lnTo>
                  <a:pt x="0" y="700563"/>
                </a:lnTo>
                <a:lnTo>
                  <a:pt x="0" y="700563"/>
                </a:lnTo>
                <a:cubicBezTo>
                  <a:pt x="0" y="659578"/>
                  <a:pt x="21169" y="625755"/>
                  <a:pt x="56742" y="598936"/>
                </a:cubicBezTo>
                <a:cubicBezTo>
                  <a:pt x="66531" y="591535"/>
                  <a:pt x="76558" y="585009"/>
                  <a:pt x="86904" y="579280"/>
                </a:cubicBezTo>
                <a:lnTo>
                  <a:pt x="86904" y="742025"/>
                </a:lnTo>
                <a:cubicBezTo>
                  <a:pt x="86665" y="742662"/>
                  <a:pt x="86665" y="743457"/>
                  <a:pt x="86665" y="744174"/>
                </a:cubicBezTo>
                <a:cubicBezTo>
                  <a:pt x="86665" y="744890"/>
                  <a:pt x="86665" y="745606"/>
                  <a:pt x="86904" y="746243"/>
                </a:cubicBezTo>
                <a:lnTo>
                  <a:pt x="86904" y="878429"/>
                </a:lnTo>
                <a:lnTo>
                  <a:pt x="86904" y="878429"/>
                </a:lnTo>
                <a:close/>
                <a:moveTo>
                  <a:pt x="578404" y="878349"/>
                </a:moveTo>
                <a:lnTo>
                  <a:pt x="129480" y="878349"/>
                </a:lnTo>
                <a:lnTo>
                  <a:pt x="129480" y="765342"/>
                </a:lnTo>
                <a:lnTo>
                  <a:pt x="578404" y="765581"/>
                </a:lnTo>
                <a:lnTo>
                  <a:pt x="578404" y="878349"/>
                </a:lnTo>
                <a:lnTo>
                  <a:pt x="578404" y="878349"/>
                </a:lnTo>
                <a:close/>
                <a:moveTo>
                  <a:pt x="620980" y="579438"/>
                </a:moveTo>
                <a:cubicBezTo>
                  <a:pt x="631008" y="585089"/>
                  <a:pt x="641035" y="591535"/>
                  <a:pt x="651142" y="598936"/>
                </a:cubicBezTo>
                <a:cubicBezTo>
                  <a:pt x="686397" y="625676"/>
                  <a:pt x="707566" y="659578"/>
                  <a:pt x="707566" y="700563"/>
                </a:cubicBezTo>
                <a:lnTo>
                  <a:pt x="707566" y="814763"/>
                </a:lnTo>
                <a:cubicBezTo>
                  <a:pt x="707566" y="832271"/>
                  <a:pt x="700244" y="848188"/>
                  <a:pt x="688864" y="859648"/>
                </a:cubicBezTo>
                <a:cubicBezTo>
                  <a:pt x="677484" y="871266"/>
                  <a:pt x="661488" y="878349"/>
                  <a:pt x="644059" y="878349"/>
                </a:cubicBezTo>
                <a:lnTo>
                  <a:pt x="620742" y="878349"/>
                </a:lnTo>
                <a:lnTo>
                  <a:pt x="620742" y="743298"/>
                </a:lnTo>
                <a:lnTo>
                  <a:pt x="620980" y="579438"/>
                </a:lnTo>
                <a:lnTo>
                  <a:pt x="620980" y="579438"/>
                </a:lnTo>
                <a:close/>
                <a:moveTo>
                  <a:pt x="560737" y="554768"/>
                </a:moveTo>
                <a:cubicBezTo>
                  <a:pt x="542592" y="580314"/>
                  <a:pt x="512430" y="604029"/>
                  <a:pt x="476618" y="621458"/>
                </a:cubicBezTo>
                <a:cubicBezTo>
                  <a:pt x="440010" y="639125"/>
                  <a:pt x="397115" y="650426"/>
                  <a:pt x="353664" y="650426"/>
                </a:cubicBezTo>
                <a:cubicBezTo>
                  <a:pt x="312679" y="650426"/>
                  <a:pt x="265486" y="640956"/>
                  <a:pt x="224740" y="621299"/>
                </a:cubicBezTo>
                <a:cubicBezTo>
                  <a:pt x="192430" y="605780"/>
                  <a:pt x="164178" y="583736"/>
                  <a:pt x="146591" y="554927"/>
                </a:cubicBezTo>
                <a:cubicBezTo>
                  <a:pt x="140622" y="556678"/>
                  <a:pt x="135210" y="558508"/>
                  <a:pt x="129480" y="560498"/>
                </a:cubicBezTo>
                <a:lnTo>
                  <a:pt x="129480" y="722766"/>
                </a:lnTo>
                <a:lnTo>
                  <a:pt x="578404" y="723005"/>
                </a:lnTo>
                <a:lnTo>
                  <a:pt x="578404" y="560418"/>
                </a:lnTo>
                <a:cubicBezTo>
                  <a:pt x="572435" y="558429"/>
                  <a:pt x="566466" y="556439"/>
                  <a:pt x="560737" y="554768"/>
                </a:cubicBezTo>
                <a:lnTo>
                  <a:pt x="560737" y="554768"/>
                </a:lnTo>
                <a:close/>
                <a:moveTo>
                  <a:pt x="199194" y="285541"/>
                </a:moveTo>
                <a:cubicBezTo>
                  <a:pt x="199751" y="307586"/>
                  <a:pt x="204367" y="329869"/>
                  <a:pt x="212246" y="350878"/>
                </a:cubicBezTo>
                <a:cubicBezTo>
                  <a:pt x="220920" y="374992"/>
                  <a:pt x="233653" y="397673"/>
                  <a:pt x="249172" y="417329"/>
                </a:cubicBezTo>
                <a:cubicBezTo>
                  <a:pt x="264611" y="436986"/>
                  <a:pt x="282517" y="453141"/>
                  <a:pt x="301537" y="464203"/>
                </a:cubicBezTo>
                <a:cubicBezTo>
                  <a:pt x="318329" y="474072"/>
                  <a:pt x="336315" y="479722"/>
                  <a:pt x="353902" y="479722"/>
                </a:cubicBezTo>
                <a:cubicBezTo>
                  <a:pt x="371490" y="479722"/>
                  <a:pt x="389157" y="474072"/>
                  <a:pt x="406267" y="464203"/>
                </a:cubicBezTo>
                <a:cubicBezTo>
                  <a:pt x="425288" y="453141"/>
                  <a:pt x="443194" y="436907"/>
                  <a:pt x="458394" y="417329"/>
                </a:cubicBezTo>
                <a:cubicBezTo>
                  <a:pt x="474151" y="397434"/>
                  <a:pt x="486884" y="374753"/>
                  <a:pt x="495559" y="350639"/>
                </a:cubicBezTo>
                <a:cubicBezTo>
                  <a:pt x="503199" y="329311"/>
                  <a:pt x="507814" y="306631"/>
                  <a:pt x="508292" y="283949"/>
                </a:cubicBezTo>
                <a:cubicBezTo>
                  <a:pt x="454813" y="291828"/>
                  <a:pt x="401890" y="295807"/>
                  <a:pt x="349207" y="295966"/>
                </a:cubicBezTo>
                <a:cubicBezTo>
                  <a:pt x="298195" y="296126"/>
                  <a:pt x="248217" y="292544"/>
                  <a:pt x="199115" y="285541"/>
                </a:cubicBezTo>
                <a:lnTo>
                  <a:pt x="199115" y="285541"/>
                </a:lnTo>
                <a:close/>
                <a:moveTo>
                  <a:pt x="427755" y="176832"/>
                </a:moveTo>
                <a:lnTo>
                  <a:pt x="427755" y="10664"/>
                </a:lnTo>
                <a:cubicBezTo>
                  <a:pt x="401731" y="3581"/>
                  <a:pt x="376742" y="0"/>
                  <a:pt x="351992" y="0"/>
                </a:cubicBezTo>
                <a:cubicBezTo>
                  <a:pt x="327242" y="0"/>
                  <a:pt x="302015" y="3581"/>
                  <a:pt x="275753" y="10505"/>
                </a:cubicBezTo>
                <a:lnTo>
                  <a:pt x="275753" y="176514"/>
                </a:lnTo>
                <a:cubicBezTo>
                  <a:pt x="298593" y="174365"/>
                  <a:pt x="322467" y="173171"/>
                  <a:pt x="346342" y="173091"/>
                </a:cubicBezTo>
                <a:cubicBezTo>
                  <a:pt x="374037" y="172932"/>
                  <a:pt x="401731" y="174126"/>
                  <a:pt x="427755" y="176752"/>
                </a:cubicBezTo>
                <a:lnTo>
                  <a:pt x="427755" y="176752"/>
                </a:lnTo>
                <a:close/>
                <a:moveTo>
                  <a:pt x="470331" y="44566"/>
                </a:moveTo>
                <a:lnTo>
                  <a:pt x="470331" y="182482"/>
                </a:lnTo>
                <a:cubicBezTo>
                  <a:pt x="499060" y="187337"/>
                  <a:pt x="523253" y="194340"/>
                  <a:pt x="539568" y="202935"/>
                </a:cubicBezTo>
                <a:cubicBezTo>
                  <a:pt x="539329" y="133619"/>
                  <a:pt x="530575" y="71147"/>
                  <a:pt x="470331" y="44566"/>
                </a:cubicBezTo>
                <a:lnTo>
                  <a:pt x="470331" y="44566"/>
                </a:lnTo>
                <a:close/>
                <a:moveTo>
                  <a:pt x="233096" y="182244"/>
                </a:moveTo>
                <a:lnTo>
                  <a:pt x="233096" y="44168"/>
                </a:lnTo>
                <a:cubicBezTo>
                  <a:pt x="172534" y="70430"/>
                  <a:pt x="164178" y="132584"/>
                  <a:pt x="163860" y="202139"/>
                </a:cubicBezTo>
                <a:cubicBezTo>
                  <a:pt x="181527" y="193544"/>
                  <a:pt x="205402" y="186859"/>
                  <a:pt x="233096" y="182244"/>
                </a:cubicBezTo>
                <a:lnTo>
                  <a:pt x="233096" y="182244"/>
                </a:lnTo>
                <a:close/>
                <a:moveTo>
                  <a:pt x="509645" y="229675"/>
                </a:moveTo>
                <a:cubicBezTo>
                  <a:pt x="491739" y="222910"/>
                  <a:pt x="465636" y="217976"/>
                  <a:pt x="435792" y="214793"/>
                </a:cubicBezTo>
                <a:lnTo>
                  <a:pt x="434678" y="214793"/>
                </a:lnTo>
                <a:cubicBezTo>
                  <a:pt x="432768" y="214793"/>
                  <a:pt x="431177" y="214633"/>
                  <a:pt x="429267" y="214076"/>
                </a:cubicBezTo>
                <a:cubicBezTo>
                  <a:pt x="404278" y="211689"/>
                  <a:pt x="376902" y="210495"/>
                  <a:pt x="349207" y="210654"/>
                </a:cubicBezTo>
                <a:cubicBezTo>
                  <a:pt x="323422" y="210814"/>
                  <a:pt x="297638" y="212087"/>
                  <a:pt x="274002" y="214633"/>
                </a:cubicBezTo>
                <a:cubicBezTo>
                  <a:pt x="272092" y="215031"/>
                  <a:pt x="270500" y="215270"/>
                  <a:pt x="268590" y="215270"/>
                </a:cubicBezTo>
                <a:lnTo>
                  <a:pt x="267794" y="215270"/>
                </a:lnTo>
                <a:cubicBezTo>
                  <a:pt x="238747" y="218533"/>
                  <a:pt x="212962" y="223785"/>
                  <a:pt x="194817" y="230948"/>
                </a:cubicBezTo>
                <a:cubicBezTo>
                  <a:pt x="195932" y="232380"/>
                  <a:pt x="196966" y="233892"/>
                  <a:pt x="198080" y="235325"/>
                </a:cubicBezTo>
                <a:cubicBezTo>
                  <a:pt x="200229" y="238508"/>
                  <a:pt x="202378" y="241612"/>
                  <a:pt x="203492" y="243124"/>
                </a:cubicBezTo>
                <a:cubicBezTo>
                  <a:pt x="251559" y="249968"/>
                  <a:pt x="300105" y="253549"/>
                  <a:pt x="349207" y="253390"/>
                </a:cubicBezTo>
                <a:cubicBezTo>
                  <a:pt x="397513" y="253231"/>
                  <a:pt x="446934" y="249729"/>
                  <a:pt x="497150" y="242487"/>
                </a:cubicBezTo>
                <a:lnTo>
                  <a:pt x="509645" y="229675"/>
                </a:lnTo>
                <a:lnTo>
                  <a:pt x="509645" y="229675"/>
                </a:lnTo>
                <a:close/>
                <a:moveTo>
                  <a:pt x="489272" y="539807"/>
                </a:moveTo>
                <a:cubicBezTo>
                  <a:pt x="497707" y="541159"/>
                  <a:pt x="505825" y="542433"/>
                  <a:pt x="513942" y="544024"/>
                </a:cubicBezTo>
                <a:cubicBezTo>
                  <a:pt x="499856" y="558508"/>
                  <a:pt x="480279" y="572037"/>
                  <a:pt x="457757" y="582860"/>
                </a:cubicBezTo>
                <a:cubicBezTo>
                  <a:pt x="426561" y="597981"/>
                  <a:pt x="389873" y="607770"/>
                  <a:pt x="353504" y="607770"/>
                </a:cubicBezTo>
                <a:cubicBezTo>
                  <a:pt x="317135" y="607770"/>
                  <a:pt x="277822" y="599573"/>
                  <a:pt x="243283" y="582860"/>
                </a:cubicBezTo>
                <a:cubicBezTo>
                  <a:pt x="222671" y="572992"/>
                  <a:pt x="204447" y="560100"/>
                  <a:pt x="191157" y="544343"/>
                </a:cubicBezTo>
                <a:cubicBezTo>
                  <a:pt x="200149" y="542592"/>
                  <a:pt x="208824" y="541159"/>
                  <a:pt x="218055" y="539727"/>
                </a:cubicBezTo>
                <a:cubicBezTo>
                  <a:pt x="222671" y="512590"/>
                  <a:pt x="224263" y="486009"/>
                  <a:pt x="225934" y="458553"/>
                </a:cubicBezTo>
                <a:cubicBezTo>
                  <a:pt x="242248" y="476618"/>
                  <a:pt x="260393" y="491898"/>
                  <a:pt x="279970" y="503198"/>
                </a:cubicBezTo>
                <a:cubicBezTo>
                  <a:pt x="303288" y="516727"/>
                  <a:pt x="328277" y="524527"/>
                  <a:pt x="353504" y="524527"/>
                </a:cubicBezTo>
                <a:cubicBezTo>
                  <a:pt x="378732" y="524527"/>
                  <a:pt x="403959" y="516727"/>
                  <a:pt x="427357" y="503198"/>
                </a:cubicBezTo>
                <a:cubicBezTo>
                  <a:pt x="446934" y="491818"/>
                  <a:pt x="465079" y="476539"/>
                  <a:pt x="481075" y="458553"/>
                </a:cubicBezTo>
                <a:cubicBezTo>
                  <a:pt x="482985" y="485929"/>
                  <a:pt x="484576" y="512590"/>
                  <a:pt x="489192" y="539727"/>
                </a:cubicBezTo>
                <a:lnTo>
                  <a:pt x="489192" y="539727"/>
                </a:lnTo>
                <a:close/>
              </a:path>
            </a:pathLst>
          </a:custGeom>
          <a:solidFill>
            <a:schemeClr val="bg1"/>
          </a:solidFill>
          <a:ln w="79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00" name="Forme libre : forme 299">
            <a:extLst>
              <a:ext uri="{FF2B5EF4-FFF2-40B4-BE49-F238E27FC236}">
                <a16:creationId xmlns:a16="http://schemas.microsoft.com/office/drawing/2014/main" id="{34506268-C73F-64E4-809A-FDA4856B2AA9}"/>
              </a:ext>
            </a:extLst>
          </p:cNvPr>
          <p:cNvSpPr/>
          <p:nvPr/>
        </p:nvSpPr>
        <p:spPr>
          <a:xfrm>
            <a:off x="10715492" y="2966255"/>
            <a:ext cx="502355" cy="501107"/>
          </a:xfrm>
          <a:custGeom>
            <a:avLst/>
            <a:gdLst>
              <a:gd name="connsiteX0" fmla="*/ 256449 w 813649"/>
              <a:gd name="connsiteY0" fmla="*/ 335445 h 811627"/>
              <a:gd name="connsiteX1" fmla="*/ 176628 w 813649"/>
              <a:gd name="connsiteY1" fmla="*/ 255067 h 811627"/>
              <a:gd name="connsiteX2" fmla="*/ 140816 w 813649"/>
              <a:gd name="connsiteY2" fmla="*/ 256659 h 811627"/>
              <a:gd name="connsiteX3" fmla="*/ 123467 w 813649"/>
              <a:gd name="connsiteY3" fmla="*/ 248780 h 811627"/>
              <a:gd name="connsiteX4" fmla="*/ 5128 w 813649"/>
              <a:gd name="connsiteY4" fmla="*/ 103065 h 811627"/>
              <a:gd name="connsiteX5" fmla="*/ 6720 w 813649"/>
              <a:gd name="connsiteY5" fmla="*/ 74097 h 811627"/>
              <a:gd name="connsiteX6" fmla="*/ 73489 w 813649"/>
              <a:gd name="connsiteY6" fmla="*/ 7168 h 811627"/>
              <a:gd name="connsiteX7" fmla="*/ 102776 w 813649"/>
              <a:gd name="connsiteY7" fmla="*/ 4861 h 811627"/>
              <a:gd name="connsiteX8" fmla="*/ 248809 w 813649"/>
              <a:gd name="connsiteY8" fmla="*/ 124234 h 811627"/>
              <a:gd name="connsiteX9" fmla="*/ 256369 w 813649"/>
              <a:gd name="connsiteY9" fmla="*/ 141583 h 811627"/>
              <a:gd name="connsiteX10" fmla="*/ 254777 w 813649"/>
              <a:gd name="connsiteY10" fmla="*/ 177395 h 811627"/>
              <a:gd name="connsiteX11" fmla="*/ 334599 w 813649"/>
              <a:gd name="connsiteY11" fmla="*/ 257534 h 811627"/>
              <a:gd name="connsiteX12" fmla="*/ 256449 w 813649"/>
              <a:gd name="connsiteY12" fmla="*/ 335525 h 811627"/>
              <a:gd name="connsiteX13" fmla="*/ 256449 w 813649"/>
              <a:gd name="connsiteY13" fmla="*/ 335525 h 811627"/>
              <a:gd name="connsiteX14" fmla="*/ 527904 w 813649"/>
              <a:gd name="connsiteY14" fmla="*/ 287616 h 811627"/>
              <a:gd name="connsiteX15" fmla="*/ 525596 w 813649"/>
              <a:gd name="connsiteY15" fmla="*/ 285308 h 811627"/>
              <a:gd name="connsiteX16" fmla="*/ 496708 w 813649"/>
              <a:gd name="connsiteY16" fmla="*/ 286581 h 811627"/>
              <a:gd name="connsiteX17" fmla="*/ 287088 w 813649"/>
              <a:gd name="connsiteY17" fmla="*/ 494689 h 811627"/>
              <a:gd name="connsiteX18" fmla="*/ 287327 w 813649"/>
              <a:gd name="connsiteY18" fmla="*/ 525090 h 811627"/>
              <a:gd name="connsiteX19" fmla="*/ 317409 w 813649"/>
              <a:gd name="connsiteY19" fmla="*/ 525010 h 811627"/>
              <a:gd name="connsiteX20" fmla="*/ 526710 w 813649"/>
              <a:gd name="connsiteY20" fmla="*/ 316504 h 811627"/>
              <a:gd name="connsiteX21" fmla="*/ 527983 w 813649"/>
              <a:gd name="connsiteY21" fmla="*/ 287616 h 811627"/>
              <a:gd name="connsiteX22" fmla="*/ 527983 w 813649"/>
              <a:gd name="connsiteY22" fmla="*/ 287616 h 811627"/>
              <a:gd name="connsiteX23" fmla="*/ 363407 w 813649"/>
              <a:gd name="connsiteY23" fmla="*/ 611038 h 811627"/>
              <a:gd name="connsiteX24" fmla="*/ 609874 w 813649"/>
              <a:gd name="connsiteY24" fmla="*/ 364891 h 811627"/>
              <a:gd name="connsiteX25" fmla="*/ 687467 w 813649"/>
              <a:gd name="connsiteY25" fmla="*/ 357330 h 811627"/>
              <a:gd name="connsiteX26" fmla="*/ 801985 w 813649"/>
              <a:gd name="connsiteY26" fmla="*/ 119618 h 811627"/>
              <a:gd name="connsiteX27" fmla="*/ 796574 w 813649"/>
              <a:gd name="connsiteY27" fmla="*/ 111182 h 811627"/>
              <a:gd name="connsiteX28" fmla="*/ 766730 w 813649"/>
              <a:gd name="connsiteY28" fmla="*/ 111182 h 811627"/>
              <a:gd name="connsiteX29" fmla="*/ 691286 w 813649"/>
              <a:gd name="connsiteY29" fmla="*/ 186547 h 811627"/>
              <a:gd name="connsiteX30" fmla="*/ 642980 w 813649"/>
              <a:gd name="connsiteY30" fmla="*/ 172063 h 811627"/>
              <a:gd name="connsiteX31" fmla="*/ 628894 w 813649"/>
              <a:gd name="connsiteY31" fmla="*/ 124154 h 811627"/>
              <a:gd name="connsiteX32" fmla="*/ 703781 w 813649"/>
              <a:gd name="connsiteY32" fmla="*/ 48790 h 811627"/>
              <a:gd name="connsiteX33" fmla="*/ 708635 w 813649"/>
              <a:gd name="connsiteY33" fmla="*/ 41150 h 811627"/>
              <a:gd name="connsiteX34" fmla="*/ 696698 w 813649"/>
              <a:gd name="connsiteY34" fmla="*/ 13774 h 811627"/>
              <a:gd name="connsiteX35" fmla="*/ 457871 w 813649"/>
              <a:gd name="connsiteY35" fmla="*/ 127894 h 811627"/>
              <a:gd name="connsiteX36" fmla="*/ 449754 w 813649"/>
              <a:gd name="connsiteY36" fmla="*/ 202145 h 811627"/>
              <a:gd name="connsiteX37" fmla="*/ 203845 w 813649"/>
              <a:gd name="connsiteY37" fmla="*/ 448293 h 811627"/>
              <a:gd name="connsiteX38" fmla="*/ 126252 w 813649"/>
              <a:gd name="connsiteY38" fmla="*/ 455933 h 811627"/>
              <a:gd name="connsiteX39" fmla="*/ 11733 w 813649"/>
              <a:gd name="connsiteY39" fmla="*/ 693645 h 811627"/>
              <a:gd name="connsiteX40" fmla="*/ 17145 w 813649"/>
              <a:gd name="connsiteY40" fmla="*/ 702081 h 811627"/>
              <a:gd name="connsiteX41" fmla="*/ 47545 w 813649"/>
              <a:gd name="connsiteY41" fmla="*/ 702081 h 811627"/>
              <a:gd name="connsiteX42" fmla="*/ 122989 w 813649"/>
              <a:gd name="connsiteY42" fmla="*/ 626716 h 811627"/>
              <a:gd name="connsiteX43" fmla="*/ 170261 w 813649"/>
              <a:gd name="connsiteY43" fmla="*/ 641200 h 811627"/>
              <a:gd name="connsiteX44" fmla="*/ 185462 w 813649"/>
              <a:gd name="connsiteY44" fmla="*/ 689109 h 811627"/>
              <a:gd name="connsiteX45" fmla="*/ 110018 w 813649"/>
              <a:gd name="connsiteY45" fmla="*/ 764473 h 811627"/>
              <a:gd name="connsiteX46" fmla="*/ 105163 w 813649"/>
              <a:gd name="connsiteY46" fmla="*/ 772113 h 811627"/>
              <a:gd name="connsiteX47" fmla="*/ 117100 w 813649"/>
              <a:gd name="connsiteY47" fmla="*/ 799569 h 811627"/>
              <a:gd name="connsiteX48" fmla="*/ 355927 w 813649"/>
              <a:gd name="connsiteY48" fmla="*/ 685448 h 811627"/>
              <a:gd name="connsiteX49" fmla="*/ 363567 w 813649"/>
              <a:gd name="connsiteY49" fmla="*/ 611118 h 811627"/>
              <a:gd name="connsiteX50" fmla="*/ 363567 w 813649"/>
              <a:gd name="connsiteY50" fmla="*/ 611118 h 811627"/>
              <a:gd name="connsiteX51" fmla="*/ 609317 w 813649"/>
              <a:gd name="connsiteY51" fmla="*/ 425532 h 811627"/>
              <a:gd name="connsiteX52" fmla="*/ 785750 w 813649"/>
              <a:gd name="connsiteY52" fmla="*/ 602603 h 811627"/>
              <a:gd name="connsiteX53" fmla="*/ 786865 w 813649"/>
              <a:gd name="connsiteY53" fmla="*/ 603637 h 811627"/>
              <a:gd name="connsiteX54" fmla="*/ 786865 w 813649"/>
              <a:gd name="connsiteY54" fmla="*/ 603956 h 811627"/>
              <a:gd name="connsiteX55" fmla="*/ 806919 w 813649"/>
              <a:gd name="connsiteY55" fmla="*/ 652421 h 811627"/>
              <a:gd name="connsiteX56" fmla="*/ 787899 w 813649"/>
              <a:gd name="connsiteY56" fmla="*/ 699614 h 811627"/>
              <a:gd name="connsiteX57" fmla="*/ 786785 w 813649"/>
              <a:gd name="connsiteY57" fmla="*/ 701205 h 811627"/>
              <a:gd name="connsiteX58" fmla="*/ 699961 w 813649"/>
              <a:gd name="connsiteY58" fmla="*/ 787631 h 811627"/>
              <a:gd name="connsiteX59" fmla="*/ 651097 w 813649"/>
              <a:gd name="connsiteY59" fmla="*/ 807686 h 811627"/>
              <a:gd name="connsiteX60" fmla="*/ 602791 w 813649"/>
              <a:gd name="connsiteY60" fmla="*/ 787393 h 811627"/>
              <a:gd name="connsiteX61" fmla="*/ 425243 w 813649"/>
              <a:gd name="connsiteY61" fmla="*/ 609526 h 811627"/>
              <a:gd name="connsiteX62" fmla="*/ 502836 w 813649"/>
              <a:gd name="connsiteY62" fmla="*/ 532252 h 811627"/>
              <a:gd name="connsiteX63" fmla="*/ 657544 w 813649"/>
              <a:gd name="connsiteY63" fmla="*/ 688233 h 811627"/>
              <a:gd name="connsiteX64" fmla="*/ 687387 w 813649"/>
              <a:gd name="connsiteY64" fmla="*/ 688472 h 811627"/>
              <a:gd name="connsiteX65" fmla="*/ 687387 w 813649"/>
              <a:gd name="connsiteY65" fmla="*/ 658151 h 811627"/>
              <a:gd name="connsiteX66" fmla="*/ 532679 w 813649"/>
              <a:gd name="connsiteY66" fmla="*/ 502170 h 811627"/>
              <a:gd name="connsiteX67" fmla="*/ 594594 w 813649"/>
              <a:gd name="connsiteY67" fmla="*/ 440494 h 811627"/>
              <a:gd name="connsiteX68" fmla="*/ 609237 w 813649"/>
              <a:gd name="connsiteY68" fmla="*/ 425453 h 811627"/>
              <a:gd name="connsiteX69" fmla="*/ 609237 w 813649"/>
              <a:gd name="connsiteY69" fmla="*/ 425453 h 8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813649" h="811627">
                <a:moveTo>
                  <a:pt x="256449" y="335445"/>
                </a:moveTo>
                <a:lnTo>
                  <a:pt x="176628" y="255067"/>
                </a:lnTo>
                <a:lnTo>
                  <a:pt x="140816" y="256659"/>
                </a:lnTo>
                <a:cubicBezTo>
                  <a:pt x="134290" y="256897"/>
                  <a:pt x="127764" y="254351"/>
                  <a:pt x="123467" y="248780"/>
                </a:cubicBezTo>
                <a:lnTo>
                  <a:pt x="5128" y="103065"/>
                </a:lnTo>
                <a:cubicBezTo>
                  <a:pt x="-1954" y="94629"/>
                  <a:pt x="-1954" y="81976"/>
                  <a:pt x="6720" y="74097"/>
                </a:cubicBezTo>
                <a:lnTo>
                  <a:pt x="73489" y="7168"/>
                </a:lnTo>
                <a:cubicBezTo>
                  <a:pt x="81050" y="-1267"/>
                  <a:pt x="94101" y="-2541"/>
                  <a:pt x="102776" y="4861"/>
                </a:cubicBezTo>
                <a:lnTo>
                  <a:pt x="248809" y="124234"/>
                </a:lnTo>
                <a:cubicBezTo>
                  <a:pt x="253664" y="128133"/>
                  <a:pt x="256926" y="134500"/>
                  <a:pt x="256369" y="141583"/>
                </a:cubicBezTo>
                <a:lnTo>
                  <a:pt x="254777" y="177395"/>
                </a:lnTo>
                <a:lnTo>
                  <a:pt x="334599" y="257534"/>
                </a:lnTo>
                <a:lnTo>
                  <a:pt x="256449" y="335525"/>
                </a:lnTo>
                <a:lnTo>
                  <a:pt x="256449" y="335525"/>
                </a:lnTo>
                <a:close/>
                <a:moveTo>
                  <a:pt x="527904" y="287616"/>
                </a:moveTo>
                <a:lnTo>
                  <a:pt x="525596" y="285308"/>
                </a:lnTo>
                <a:cubicBezTo>
                  <a:pt x="516842" y="277987"/>
                  <a:pt x="504507" y="278783"/>
                  <a:pt x="496708" y="286581"/>
                </a:cubicBezTo>
                <a:lnTo>
                  <a:pt x="287088" y="494689"/>
                </a:lnTo>
                <a:cubicBezTo>
                  <a:pt x="278732" y="503045"/>
                  <a:pt x="278891" y="516654"/>
                  <a:pt x="287327" y="525090"/>
                </a:cubicBezTo>
                <a:cubicBezTo>
                  <a:pt x="295365" y="533128"/>
                  <a:pt x="309053" y="533366"/>
                  <a:pt x="317409" y="525010"/>
                </a:cubicBezTo>
                <a:lnTo>
                  <a:pt x="526710" y="316504"/>
                </a:lnTo>
                <a:cubicBezTo>
                  <a:pt x="534509" y="308706"/>
                  <a:pt x="534907" y="296052"/>
                  <a:pt x="527983" y="287616"/>
                </a:cubicBezTo>
                <a:lnTo>
                  <a:pt x="527983" y="287616"/>
                </a:lnTo>
                <a:close/>
                <a:moveTo>
                  <a:pt x="363407" y="611038"/>
                </a:moveTo>
                <a:lnTo>
                  <a:pt x="609874" y="364891"/>
                </a:lnTo>
                <a:cubicBezTo>
                  <a:pt x="635419" y="367835"/>
                  <a:pt x="662000" y="365448"/>
                  <a:pt x="687467" y="357330"/>
                </a:cubicBezTo>
                <a:cubicBezTo>
                  <a:pt x="786785" y="325418"/>
                  <a:pt x="838354" y="216390"/>
                  <a:pt x="801985" y="119618"/>
                </a:cubicBezTo>
                <a:cubicBezTo>
                  <a:pt x="800871" y="116435"/>
                  <a:pt x="799280" y="113570"/>
                  <a:pt x="796574" y="111182"/>
                </a:cubicBezTo>
                <a:cubicBezTo>
                  <a:pt x="788456" y="102747"/>
                  <a:pt x="774848" y="102747"/>
                  <a:pt x="766730" y="111182"/>
                </a:cubicBezTo>
                <a:lnTo>
                  <a:pt x="691286" y="186547"/>
                </a:lnTo>
                <a:lnTo>
                  <a:pt x="642980" y="172063"/>
                </a:lnTo>
                <a:lnTo>
                  <a:pt x="628894" y="124154"/>
                </a:lnTo>
                <a:lnTo>
                  <a:pt x="703781" y="48790"/>
                </a:lnTo>
                <a:cubicBezTo>
                  <a:pt x="705929" y="46641"/>
                  <a:pt x="707601" y="44095"/>
                  <a:pt x="708635" y="41150"/>
                </a:cubicBezTo>
                <a:cubicBezTo>
                  <a:pt x="713012" y="30327"/>
                  <a:pt x="707521" y="17991"/>
                  <a:pt x="696698" y="13774"/>
                </a:cubicBezTo>
                <a:cubicBezTo>
                  <a:pt x="599528" y="-23391"/>
                  <a:pt x="489864" y="28258"/>
                  <a:pt x="457871" y="127894"/>
                </a:cubicBezTo>
                <a:cubicBezTo>
                  <a:pt x="450232" y="151849"/>
                  <a:pt x="447526" y="177395"/>
                  <a:pt x="449754" y="202145"/>
                </a:cubicBezTo>
                <a:lnTo>
                  <a:pt x="203845" y="448293"/>
                </a:lnTo>
                <a:cubicBezTo>
                  <a:pt x="178299" y="445428"/>
                  <a:pt x="151719" y="447815"/>
                  <a:pt x="126252" y="455933"/>
                </a:cubicBezTo>
                <a:cubicBezTo>
                  <a:pt x="26934" y="487845"/>
                  <a:pt x="-24636" y="596873"/>
                  <a:pt x="11733" y="693645"/>
                </a:cubicBezTo>
                <a:cubicBezTo>
                  <a:pt x="12848" y="696828"/>
                  <a:pt x="14997" y="699693"/>
                  <a:pt x="17145" y="702081"/>
                </a:cubicBezTo>
                <a:cubicBezTo>
                  <a:pt x="25263" y="710516"/>
                  <a:pt x="38871" y="710516"/>
                  <a:pt x="47545" y="702081"/>
                </a:cubicBezTo>
                <a:lnTo>
                  <a:pt x="122989" y="626716"/>
                </a:lnTo>
                <a:lnTo>
                  <a:pt x="170261" y="641200"/>
                </a:lnTo>
                <a:lnTo>
                  <a:pt x="185462" y="689109"/>
                </a:lnTo>
                <a:lnTo>
                  <a:pt x="110018" y="764473"/>
                </a:lnTo>
                <a:cubicBezTo>
                  <a:pt x="107869" y="766542"/>
                  <a:pt x="106198" y="769168"/>
                  <a:pt x="105163" y="772113"/>
                </a:cubicBezTo>
                <a:cubicBezTo>
                  <a:pt x="100786" y="782936"/>
                  <a:pt x="106277" y="795351"/>
                  <a:pt x="117100" y="799569"/>
                </a:cubicBezTo>
                <a:cubicBezTo>
                  <a:pt x="214270" y="836734"/>
                  <a:pt x="323934" y="785005"/>
                  <a:pt x="355927" y="685448"/>
                </a:cubicBezTo>
                <a:cubicBezTo>
                  <a:pt x="363567" y="661414"/>
                  <a:pt x="366272" y="635868"/>
                  <a:pt x="363567" y="611118"/>
                </a:cubicBezTo>
                <a:lnTo>
                  <a:pt x="363567" y="611118"/>
                </a:lnTo>
                <a:close/>
                <a:moveTo>
                  <a:pt x="609317" y="425532"/>
                </a:moveTo>
                <a:lnTo>
                  <a:pt x="785750" y="602603"/>
                </a:lnTo>
                <a:lnTo>
                  <a:pt x="786865" y="603637"/>
                </a:lnTo>
                <a:lnTo>
                  <a:pt x="786865" y="603956"/>
                </a:lnTo>
                <a:cubicBezTo>
                  <a:pt x="800394" y="617087"/>
                  <a:pt x="806919" y="634754"/>
                  <a:pt x="806919" y="652421"/>
                </a:cubicBezTo>
                <a:cubicBezTo>
                  <a:pt x="806919" y="670088"/>
                  <a:pt x="800394" y="686403"/>
                  <a:pt x="787899" y="699614"/>
                </a:cubicBezTo>
                <a:lnTo>
                  <a:pt x="786785" y="701205"/>
                </a:lnTo>
                <a:cubicBezTo>
                  <a:pt x="786785" y="701205"/>
                  <a:pt x="706964" y="780230"/>
                  <a:pt x="699961" y="787631"/>
                </a:cubicBezTo>
                <a:cubicBezTo>
                  <a:pt x="686352" y="800842"/>
                  <a:pt x="669003" y="807686"/>
                  <a:pt x="651097" y="807686"/>
                </a:cubicBezTo>
                <a:cubicBezTo>
                  <a:pt x="633749" y="807447"/>
                  <a:pt x="615843" y="800842"/>
                  <a:pt x="602791" y="787393"/>
                </a:cubicBezTo>
                <a:lnTo>
                  <a:pt x="425243" y="609526"/>
                </a:lnTo>
                <a:lnTo>
                  <a:pt x="502836" y="532252"/>
                </a:lnTo>
                <a:lnTo>
                  <a:pt x="657544" y="688233"/>
                </a:lnTo>
                <a:cubicBezTo>
                  <a:pt x="665661" y="696669"/>
                  <a:pt x="678712" y="696669"/>
                  <a:pt x="687387" y="688472"/>
                </a:cubicBezTo>
                <a:cubicBezTo>
                  <a:pt x="695504" y="680036"/>
                  <a:pt x="695504" y="666587"/>
                  <a:pt x="687387" y="658151"/>
                </a:cubicBezTo>
                <a:lnTo>
                  <a:pt x="532679" y="502170"/>
                </a:lnTo>
                <a:lnTo>
                  <a:pt x="594594" y="440494"/>
                </a:lnTo>
                <a:lnTo>
                  <a:pt x="609237" y="425453"/>
                </a:lnTo>
                <a:lnTo>
                  <a:pt x="609237" y="425453"/>
                </a:lnTo>
                <a:close/>
              </a:path>
            </a:pathLst>
          </a:custGeom>
          <a:solidFill>
            <a:schemeClr val="bg1"/>
          </a:solidFill>
          <a:ln w="79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01" name="Forme libre : forme 300">
            <a:extLst>
              <a:ext uri="{FF2B5EF4-FFF2-40B4-BE49-F238E27FC236}">
                <a16:creationId xmlns:a16="http://schemas.microsoft.com/office/drawing/2014/main" id="{04D33C25-C5CF-AA06-99DE-362A0DBCF135}"/>
              </a:ext>
            </a:extLst>
          </p:cNvPr>
          <p:cNvSpPr/>
          <p:nvPr/>
        </p:nvSpPr>
        <p:spPr>
          <a:xfrm>
            <a:off x="9646005" y="3046142"/>
            <a:ext cx="476586" cy="341334"/>
          </a:xfrm>
          <a:custGeom>
            <a:avLst/>
            <a:gdLst>
              <a:gd name="connsiteX0" fmla="*/ 182977 w 915653"/>
              <a:gd name="connsiteY0" fmla="*/ 520189 h 655797"/>
              <a:gd name="connsiteX1" fmla="*/ 182977 w 915653"/>
              <a:gd name="connsiteY1" fmla="*/ 93549 h 655797"/>
              <a:gd name="connsiteX2" fmla="*/ 197621 w 915653"/>
              <a:gd name="connsiteY2" fmla="*/ 73255 h 655797"/>
              <a:gd name="connsiteX3" fmla="*/ 251895 w 915653"/>
              <a:gd name="connsiteY3" fmla="*/ 55588 h 655797"/>
              <a:gd name="connsiteX4" fmla="*/ 255158 w 915653"/>
              <a:gd name="connsiteY4" fmla="*/ 54315 h 655797"/>
              <a:gd name="connsiteX5" fmla="*/ 255158 w 915653"/>
              <a:gd name="connsiteY5" fmla="*/ 514380 h 655797"/>
              <a:gd name="connsiteX6" fmla="*/ 182977 w 915653"/>
              <a:gd name="connsiteY6" fmla="*/ 520110 h 655797"/>
              <a:gd name="connsiteX7" fmla="*/ 182977 w 915653"/>
              <a:gd name="connsiteY7" fmla="*/ 520110 h 655797"/>
              <a:gd name="connsiteX8" fmla="*/ 1132 w 915653"/>
              <a:gd name="connsiteY8" fmla="*/ 554728 h 655797"/>
              <a:gd name="connsiteX9" fmla="*/ 575 w 915653"/>
              <a:gd name="connsiteY9" fmla="*/ 536345 h 655797"/>
              <a:gd name="connsiteX10" fmla="*/ 140083 w 915653"/>
              <a:gd name="connsiteY10" fmla="*/ 140503 h 655797"/>
              <a:gd name="connsiteX11" fmla="*/ 140083 w 915653"/>
              <a:gd name="connsiteY11" fmla="*/ 524725 h 655797"/>
              <a:gd name="connsiteX12" fmla="*/ 25563 w 915653"/>
              <a:gd name="connsiteY12" fmla="*/ 546611 h 655797"/>
              <a:gd name="connsiteX13" fmla="*/ 1132 w 915653"/>
              <a:gd name="connsiteY13" fmla="*/ 554728 h 655797"/>
              <a:gd name="connsiteX14" fmla="*/ 1132 w 915653"/>
              <a:gd name="connsiteY14" fmla="*/ 554728 h 655797"/>
              <a:gd name="connsiteX15" fmla="*/ 732891 w 915653"/>
              <a:gd name="connsiteY15" fmla="*/ 520189 h 655797"/>
              <a:gd name="connsiteX16" fmla="*/ 732891 w 915653"/>
              <a:gd name="connsiteY16" fmla="*/ 93549 h 655797"/>
              <a:gd name="connsiteX17" fmla="*/ 718805 w 915653"/>
              <a:gd name="connsiteY17" fmla="*/ 73255 h 655797"/>
              <a:gd name="connsiteX18" fmla="*/ 663972 w 915653"/>
              <a:gd name="connsiteY18" fmla="*/ 55588 h 655797"/>
              <a:gd name="connsiteX19" fmla="*/ 660709 w 915653"/>
              <a:gd name="connsiteY19" fmla="*/ 54315 h 655797"/>
              <a:gd name="connsiteX20" fmla="*/ 660709 w 915653"/>
              <a:gd name="connsiteY20" fmla="*/ 514380 h 655797"/>
              <a:gd name="connsiteX21" fmla="*/ 732891 w 915653"/>
              <a:gd name="connsiteY21" fmla="*/ 520110 h 655797"/>
              <a:gd name="connsiteX22" fmla="*/ 732891 w 915653"/>
              <a:gd name="connsiteY22" fmla="*/ 520110 h 655797"/>
              <a:gd name="connsiteX23" fmla="*/ 914736 w 915653"/>
              <a:gd name="connsiteY23" fmla="*/ 554728 h 655797"/>
              <a:gd name="connsiteX24" fmla="*/ 890304 w 915653"/>
              <a:gd name="connsiteY24" fmla="*/ 546611 h 655797"/>
              <a:gd name="connsiteX25" fmla="*/ 775785 w 915653"/>
              <a:gd name="connsiteY25" fmla="*/ 524725 h 655797"/>
              <a:gd name="connsiteX26" fmla="*/ 775785 w 915653"/>
              <a:gd name="connsiteY26" fmla="*/ 140503 h 655797"/>
              <a:gd name="connsiteX27" fmla="*/ 914736 w 915653"/>
              <a:gd name="connsiteY27" fmla="*/ 536345 h 655797"/>
              <a:gd name="connsiteX28" fmla="*/ 914736 w 915653"/>
              <a:gd name="connsiteY28" fmla="*/ 554728 h 655797"/>
              <a:gd name="connsiteX29" fmla="*/ 914736 w 915653"/>
              <a:gd name="connsiteY29" fmla="*/ 554728 h 655797"/>
              <a:gd name="connsiteX30" fmla="*/ 825683 w 915653"/>
              <a:gd name="connsiteY30" fmla="*/ 629297 h 655797"/>
              <a:gd name="connsiteX31" fmla="*/ 832766 w 915653"/>
              <a:gd name="connsiteY31" fmla="*/ 627227 h 655797"/>
              <a:gd name="connsiteX32" fmla="*/ 868578 w 915653"/>
              <a:gd name="connsiteY32" fmla="*/ 607412 h 655797"/>
              <a:gd name="connsiteX33" fmla="*/ 894125 w 915653"/>
              <a:gd name="connsiteY33" fmla="*/ 593485 h 655797"/>
              <a:gd name="connsiteX34" fmla="*/ 881073 w 915653"/>
              <a:gd name="connsiteY34" fmla="*/ 588789 h 655797"/>
              <a:gd name="connsiteX35" fmla="*/ 34795 w 915653"/>
              <a:gd name="connsiteY35" fmla="*/ 588789 h 655797"/>
              <a:gd name="connsiteX36" fmla="*/ 22301 w 915653"/>
              <a:gd name="connsiteY36" fmla="*/ 593485 h 655797"/>
              <a:gd name="connsiteX37" fmla="*/ 46733 w 915653"/>
              <a:gd name="connsiteY37" fmla="*/ 607412 h 655797"/>
              <a:gd name="connsiteX38" fmla="*/ 83102 w 915653"/>
              <a:gd name="connsiteY38" fmla="*/ 627227 h 655797"/>
              <a:gd name="connsiteX39" fmla="*/ 90184 w 915653"/>
              <a:gd name="connsiteY39" fmla="*/ 629297 h 655797"/>
              <a:gd name="connsiteX40" fmla="*/ 825763 w 915653"/>
              <a:gd name="connsiteY40" fmla="*/ 629297 h 655797"/>
              <a:gd name="connsiteX41" fmla="*/ 825763 w 915653"/>
              <a:gd name="connsiteY41" fmla="*/ 629297 h 655797"/>
              <a:gd name="connsiteX42" fmla="*/ 318108 w 915653"/>
              <a:gd name="connsiteY42" fmla="*/ 8714 h 655797"/>
              <a:gd name="connsiteX43" fmla="*/ 597681 w 915653"/>
              <a:gd name="connsiteY43" fmla="*/ 8714 h 655797"/>
              <a:gd name="connsiteX44" fmla="*/ 617735 w 915653"/>
              <a:gd name="connsiteY44" fmla="*/ 27178 h 655797"/>
              <a:gd name="connsiteX45" fmla="*/ 618292 w 915653"/>
              <a:gd name="connsiteY45" fmla="*/ 27178 h 655797"/>
              <a:gd name="connsiteX46" fmla="*/ 618292 w 915653"/>
              <a:gd name="connsiteY46" fmla="*/ 512072 h 655797"/>
              <a:gd name="connsiteX47" fmla="*/ 297496 w 915653"/>
              <a:gd name="connsiteY47" fmla="*/ 512072 h 655797"/>
              <a:gd name="connsiteX48" fmla="*/ 297496 w 915653"/>
              <a:gd name="connsiteY48" fmla="*/ 27178 h 655797"/>
              <a:gd name="connsiteX49" fmla="*/ 298053 w 915653"/>
              <a:gd name="connsiteY49" fmla="*/ 27178 h 655797"/>
              <a:gd name="connsiteX50" fmla="*/ 318108 w 915653"/>
              <a:gd name="connsiteY50" fmla="*/ 8714 h 655797"/>
              <a:gd name="connsiteX51" fmla="*/ 318108 w 915653"/>
              <a:gd name="connsiteY51" fmla="*/ 8714 h 655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15653" h="655797">
                <a:moveTo>
                  <a:pt x="182977" y="520189"/>
                </a:moveTo>
                <a:lnTo>
                  <a:pt x="182977" y="93549"/>
                </a:lnTo>
                <a:cubicBezTo>
                  <a:pt x="182977" y="84079"/>
                  <a:pt x="188946" y="76200"/>
                  <a:pt x="197621" y="73255"/>
                </a:cubicBezTo>
                <a:cubicBezTo>
                  <a:pt x="213934" y="66650"/>
                  <a:pt x="231840" y="60602"/>
                  <a:pt x="251895" y="55588"/>
                </a:cubicBezTo>
                <a:cubicBezTo>
                  <a:pt x="253010" y="55031"/>
                  <a:pt x="254044" y="54792"/>
                  <a:pt x="255158" y="54315"/>
                </a:cubicBezTo>
                <a:lnTo>
                  <a:pt x="255158" y="514380"/>
                </a:lnTo>
                <a:cubicBezTo>
                  <a:pt x="230170" y="515972"/>
                  <a:pt x="205738" y="517802"/>
                  <a:pt x="182977" y="520110"/>
                </a:cubicBezTo>
                <a:lnTo>
                  <a:pt x="182977" y="520110"/>
                </a:lnTo>
                <a:close/>
                <a:moveTo>
                  <a:pt x="1132" y="554728"/>
                </a:moveTo>
                <a:lnTo>
                  <a:pt x="575" y="536345"/>
                </a:lnTo>
                <a:cubicBezTo>
                  <a:pt x="-2131" y="357364"/>
                  <a:pt x="-1017" y="226451"/>
                  <a:pt x="140083" y="140503"/>
                </a:cubicBezTo>
                <a:lnTo>
                  <a:pt x="140083" y="524725"/>
                </a:lnTo>
                <a:cubicBezTo>
                  <a:pt x="93368" y="530535"/>
                  <a:pt x="53736" y="537936"/>
                  <a:pt x="25563" y="546611"/>
                </a:cubicBezTo>
                <a:cubicBezTo>
                  <a:pt x="23415" y="547407"/>
                  <a:pt x="10363" y="551624"/>
                  <a:pt x="1132" y="554728"/>
                </a:cubicBezTo>
                <a:lnTo>
                  <a:pt x="1132" y="554728"/>
                </a:lnTo>
                <a:close/>
                <a:moveTo>
                  <a:pt x="732891" y="520189"/>
                </a:moveTo>
                <a:lnTo>
                  <a:pt x="732891" y="93549"/>
                </a:lnTo>
                <a:cubicBezTo>
                  <a:pt x="732891" y="84079"/>
                  <a:pt x="726922" y="76200"/>
                  <a:pt x="718805" y="73255"/>
                </a:cubicBezTo>
                <a:cubicBezTo>
                  <a:pt x="702490" y="66650"/>
                  <a:pt x="684027" y="60602"/>
                  <a:pt x="663972" y="55588"/>
                </a:cubicBezTo>
                <a:cubicBezTo>
                  <a:pt x="662858" y="55031"/>
                  <a:pt x="661824" y="54792"/>
                  <a:pt x="660709" y="54315"/>
                </a:cubicBezTo>
                <a:lnTo>
                  <a:pt x="660709" y="514380"/>
                </a:lnTo>
                <a:cubicBezTo>
                  <a:pt x="686255" y="515972"/>
                  <a:pt x="710130" y="517802"/>
                  <a:pt x="732891" y="520110"/>
                </a:cubicBezTo>
                <a:lnTo>
                  <a:pt x="732891" y="520110"/>
                </a:lnTo>
                <a:close/>
                <a:moveTo>
                  <a:pt x="914736" y="554728"/>
                </a:moveTo>
                <a:cubicBezTo>
                  <a:pt x="905504" y="551545"/>
                  <a:pt x="892453" y="547327"/>
                  <a:pt x="890304" y="546611"/>
                </a:cubicBezTo>
                <a:cubicBezTo>
                  <a:pt x="861575" y="537936"/>
                  <a:pt x="822421" y="530535"/>
                  <a:pt x="775785" y="524725"/>
                </a:cubicBezTo>
                <a:lnTo>
                  <a:pt x="775785" y="140503"/>
                </a:lnTo>
                <a:cubicBezTo>
                  <a:pt x="916885" y="226451"/>
                  <a:pt x="918556" y="357364"/>
                  <a:pt x="914736" y="536345"/>
                </a:cubicBezTo>
                <a:lnTo>
                  <a:pt x="914736" y="554728"/>
                </a:lnTo>
                <a:lnTo>
                  <a:pt x="914736" y="554728"/>
                </a:lnTo>
                <a:close/>
                <a:moveTo>
                  <a:pt x="825683" y="629297"/>
                </a:moveTo>
                <a:cubicBezTo>
                  <a:pt x="828390" y="628739"/>
                  <a:pt x="830538" y="628262"/>
                  <a:pt x="832766" y="627227"/>
                </a:cubicBezTo>
                <a:cubicBezTo>
                  <a:pt x="845261" y="621657"/>
                  <a:pt x="857198" y="614494"/>
                  <a:pt x="868578" y="607412"/>
                </a:cubicBezTo>
                <a:cubicBezTo>
                  <a:pt x="877252" y="602398"/>
                  <a:pt x="885370" y="597384"/>
                  <a:pt x="894125" y="593485"/>
                </a:cubicBezTo>
                <a:cubicBezTo>
                  <a:pt x="888156" y="591336"/>
                  <a:pt x="882187" y="589028"/>
                  <a:pt x="881073" y="588789"/>
                </a:cubicBezTo>
                <a:cubicBezTo>
                  <a:pt x="733448" y="538493"/>
                  <a:pt x="182420" y="538493"/>
                  <a:pt x="34795" y="588789"/>
                </a:cubicBezTo>
                <a:cubicBezTo>
                  <a:pt x="34238" y="589028"/>
                  <a:pt x="27712" y="591415"/>
                  <a:pt x="22301" y="593485"/>
                </a:cubicBezTo>
                <a:cubicBezTo>
                  <a:pt x="30418" y="597464"/>
                  <a:pt x="38615" y="602477"/>
                  <a:pt x="46733" y="607412"/>
                </a:cubicBezTo>
                <a:cubicBezTo>
                  <a:pt x="58670" y="614494"/>
                  <a:pt x="70607" y="621657"/>
                  <a:pt x="83102" y="627227"/>
                </a:cubicBezTo>
                <a:cubicBezTo>
                  <a:pt x="85250" y="628262"/>
                  <a:pt x="87399" y="628739"/>
                  <a:pt x="90184" y="629297"/>
                </a:cubicBezTo>
                <a:cubicBezTo>
                  <a:pt x="327419" y="664631"/>
                  <a:pt x="588529" y="664631"/>
                  <a:pt x="825763" y="629297"/>
                </a:cubicBezTo>
                <a:lnTo>
                  <a:pt x="825763" y="629297"/>
                </a:lnTo>
                <a:close/>
                <a:moveTo>
                  <a:pt x="318108" y="8714"/>
                </a:moveTo>
                <a:cubicBezTo>
                  <a:pt x="406604" y="-2905"/>
                  <a:pt x="509184" y="-2905"/>
                  <a:pt x="597681" y="8714"/>
                </a:cubicBezTo>
                <a:cubicBezTo>
                  <a:pt x="608026" y="9272"/>
                  <a:pt x="616143" y="17150"/>
                  <a:pt x="617735" y="27178"/>
                </a:cubicBezTo>
                <a:lnTo>
                  <a:pt x="618292" y="27178"/>
                </a:lnTo>
                <a:lnTo>
                  <a:pt x="618292" y="512072"/>
                </a:lnTo>
                <a:cubicBezTo>
                  <a:pt x="512448" y="507377"/>
                  <a:pt x="403897" y="507377"/>
                  <a:pt x="297496" y="512072"/>
                </a:cubicBezTo>
                <a:lnTo>
                  <a:pt x="297496" y="27178"/>
                </a:lnTo>
                <a:lnTo>
                  <a:pt x="298053" y="27178"/>
                </a:lnTo>
                <a:cubicBezTo>
                  <a:pt x="299168" y="17150"/>
                  <a:pt x="307842" y="9272"/>
                  <a:pt x="318108" y="8714"/>
                </a:cubicBezTo>
                <a:lnTo>
                  <a:pt x="318108" y="8714"/>
                </a:lnTo>
                <a:close/>
              </a:path>
            </a:pathLst>
          </a:custGeom>
          <a:solidFill>
            <a:schemeClr val="bg1"/>
          </a:solidFill>
          <a:ln w="79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02" name="Forme libre : forme 301">
            <a:extLst>
              <a:ext uri="{FF2B5EF4-FFF2-40B4-BE49-F238E27FC236}">
                <a16:creationId xmlns:a16="http://schemas.microsoft.com/office/drawing/2014/main" id="{3AD65DC6-14E6-A651-A9CA-F3183EB248DA}"/>
              </a:ext>
            </a:extLst>
          </p:cNvPr>
          <p:cNvSpPr/>
          <p:nvPr/>
        </p:nvSpPr>
        <p:spPr>
          <a:xfrm>
            <a:off x="985574" y="4081577"/>
            <a:ext cx="479512" cy="449045"/>
          </a:xfrm>
          <a:custGeom>
            <a:avLst/>
            <a:gdLst>
              <a:gd name="connsiteX0" fmla="*/ 326606 w 700164"/>
              <a:gd name="connsiteY0" fmla="*/ 519990 h 655678"/>
              <a:gd name="connsiteX1" fmla="*/ 324695 w 700164"/>
              <a:gd name="connsiteY1" fmla="*/ 521900 h 655678"/>
              <a:gd name="connsiteX2" fmla="*/ 326287 w 700164"/>
              <a:gd name="connsiteY2" fmla="*/ 540682 h 655678"/>
              <a:gd name="connsiteX3" fmla="*/ 458155 w 700164"/>
              <a:gd name="connsiteY3" fmla="*/ 652097 h 655678"/>
              <a:gd name="connsiteX4" fmla="*/ 467387 w 700164"/>
              <a:gd name="connsiteY4" fmla="*/ 655678 h 655678"/>
              <a:gd name="connsiteX5" fmla="*/ 480677 w 700164"/>
              <a:gd name="connsiteY5" fmla="*/ 642229 h 655678"/>
              <a:gd name="connsiteX6" fmla="*/ 480677 w 700164"/>
              <a:gd name="connsiteY6" fmla="*/ 620185 h 655678"/>
              <a:gd name="connsiteX7" fmla="*/ 539886 w 700164"/>
              <a:gd name="connsiteY7" fmla="*/ 619866 h 655678"/>
              <a:gd name="connsiteX8" fmla="*/ 592729 w 700164"/>
              <a:gd name="connsiteY8" fmla="*/ 579438 h 655678"/>
              <a:gd name="connsiteX9" fmla="*/ 509963 w 700164"/>
              <a:gd name="connsiteY9" fmla="*/ 435952 h 655678"/>
              <a:gd name="connsiteX10" fmla="*/ 480597 w 700164"/>
              <a:gd name="connsiteY10" fmla="*/ 436190 h 655678"/>
              <a:gd name="connsiteX11" fmla="*/ 480597 w 700164"/>
              <a:gd name="connsiteY11" fmla="*/ 418762 h 655678"/>
              <a:gd name="connsiteX12" fmla="*/ 477414 w 700164"/>
              <a:gd name="connsiteY12" fmla="*/ 409928 h 655678"/>
              <a:gd name="connsiteX13" fmla="*/ 458633 w 700164"/>
              <a:gd name="connsiteY13" fmla="*/ 408337 h 655678"/>
              <a:gd name="connsiteX14" fmla="*/ 326526 w 700164"/>
              <a:gd name="connsiteY14" fmla="*/ 519990 h 655678"/>
              <a:gd name="connsiteX15" fmla="*/ 326526 w 700164"/>
              <a:gd name="connsiteY15" fmla="*/ 519990 h 655678"/>
              <a:gd name="connsiteX16" fmla="*/ 302333 w 700164"/>
              <a:gd name="connsiteY16" fmla="*/ 173648 h 655678"/>
              <a:gd name="connsiteX17" fmla="*/ 232062 w 700164"/>
              <a:gd name="connsiteY17" fmla="*/ 192430 h 655678"/>
              <a:gd name="connsiteX18" fmla="*/ 177628 w 700164"/>
              <a:gd name="connsiteY18" fmla="*/ 160836 h 655678"/>
              <a:gd name="connsiteX19" fmla="*/ 158846 w 700164"/>
              <a:gd name="connsiteY19" fmla="*/ 90644 h 655678"/>
              <a:gd name="connsiteX20" fmla="*/ 196966 w 700164"/>
              <a:gd name="connsiteY20" fmla="*/ 25625 h 655678"/>
              <a:gd name="connsiteX21" fmla="*/ 215747 w 700164"/>
              <a:gd name="connsiteY21" fmla="*/ 6764 h 655678"/>
              <a:gd name="connsiteX22" fmla="*/ 241453 w 700164"/>
              <a:gd name="connsiteY22" fmla="*/ 0 h 655678"/>
              <a:gd name="connsiteX23" fmla="*/ 402607 w 700164"/>
              <a:gd name="connsiteY23" fmla="*/ 0 h 655678"/>
              <a:gd name="connsiteX24" fmla="*/ 302333 w 700164"/>
              <a:gd name="connsiteY24" fmla="*/ 173569 h 655678"/>
              <a:gd name="connsiteX25" fmla="*/ 302333 w 700164"/>
              <a:gd name="connsiteY25" fmla="*/ 173569 h 655678"/>
              <a:gd name="connsiteX26" fmla="*/ 236598 w 700164"/>
              <a:gd name="connsiteY26" fmla="*/ 454733 h 655678"/>
              <a:gd name="connsiteX27" fmla="*/ 288008 w 700164"/>
              <a:gd name="connsiteY27" fmla="*/ 506223 h 655678"/>
              <a:gd name="connsiteX28" fmla="*/ 288008 w 700164"/>
              <a:gd name="connsiteY28" fmla="*/ 569093 h 655678"/>
              <a:gd name="connsiteX29" fmla="*/ 236519 w 700164"/>
              <a:gd name="connsiteY29" fmla="*/ 620503 h 655678"/>
              <a:gd name="connsiteX30" fmla="*/ 160279 w 700164"/>
              <a:gd name="connsiteY30" fmla="*/ 620105 h 655678"/>
              <a:gd name="connsiteX31" fmla="*/ 115713 w 700164"/>
              <a:gd name="connsiteY31" fmla="*/ 594241 h 655678"/>
              <a:gd name="connsiteX32" fmla="*/ 35335 w 700164"/>
              <a:gd name="connsiteY32" fmla="*/ 454653 h 655678"/>
              <a:gd name="connsiteX33" fmla="*/ 236678 w 700164"/>
              <a:gd name="connsiteY33" fmla="*/ 454733 h 655678"/>
              <a:gd name="connsiteX34" fmla="*/ 236678 w 700164"/>
              <a:gd name="connsiteY34" fmla="*/ 454733 h 655678"/>
              <a:gd name="connsiteX35" fmla="*/ 200150 w 700164"/>
              <a:gd name="connsiteY35" fmla="*/ 219886 h 655678"/>
              <a:gd name="connsiteX36" fmla="*/ 200150 w 700164"/>
              <a:gd name="connsiteY36" fmla="*/ 219886 h 655678"/>
              <a:gd name="connsiteX37" fmla="*/ 199513 w 700164"/>
              <a:gd name="connsiteY37" fmla="*/ 217260 h 655678"/>
              <a:gd name="connsiteX38" fmla="*/ 182402 w 700164"/>
              <a:gd name="connsiteY38" fmla="*/ 209222 h 655678"/>
              <a:gd name="connsiteX39" fmla="*/ 19896 w 700164"/>
              <a:gd name="connsiteY39" fmla="*/ 267715 h 655678"/>
              <a:gd name="connsiteX40" fmla="*/ 12176 w 700164"/>
              <a:gd name="connsiteY40" fmla="*/ 273843 h 655678"/>
              <a:gd name="connsiteX41" fmla="*/ 17110 w 700164"/>
              <a:gd name="connsiteY41" fmla="*/ 292067 h 655678"/>
              <a:gd name="connsiteX42" fmla="*/ 36210 w 700164"/>
              <a:gd name="connsiteY42" fmla="*/ 303129 h 655678"/>
              <a:gd name="connsiteX43" fmla="*/ 7003 w 700164"/>
              <a:gd name="connsiteY43" fmla="*/ 354539 h 655678"/>
              <a:gd name="connsiteX44" fmla="*/ 0 w 700164"/>
              <a:gd name="connsiteY44" fmla="*/ 380164 h 655678"/>
              <a:gd name="connsiteX45" fmla="*/ 7003 w 700164"/>
              <a:gd name="connsiteY45" fmla="*/ 405790 h 655678"/>
              <a:gd name="connsiteX46" fmla="*/ 15519 w 700164"/>
              <a:gd name="connsiteY46" fmla="*/ 420513 h 655678"/>
              <a:gd name="connsiteX47" fmla="*/ 181050 w 700164"/>
              <a:gd name="connsiteY47" fmla="*/ 420513 h 655678"/>
              <a:gd name="connsiteX48" fmla="*/ 195613 w 700164"/>
              <a:gd name="connsiteY48" fmla="*/ 395046 h 655678"/>
              <a:gd name="connsiteX49" fmla="*/ 210734 w 700164"/>
              <a:gd name="connsiteY49" fmla="*/ 403721 h 655678"/>
              <a:gd name="connsiteX50" fmla="*/ 219886 w 700164"/>
              <a:gd name="connsiteY50" fmla="*/ 405392 h 655678"/>
              <a:gd name="connsiteX51" fmla="*/ 230630 w 700164"/>
              <a:gd name="connsiteY51" fmla="*/ 389873 h 655678"/>
              <a:gd name="connsiteX52" fmla="*/ 199990 w 700164"/>
              <a:gd name="connsiteY52" fmla="*/ 219806 h 655678"/>
              <a:gd name="connsiteX53" fmla="*/ 199990 w 700164"/>
              <a:gd name="connsiteY53" fmla="*/ 219806 h 655678"/>
              <a:gd name="connsiteX54" fmla="*/ 523492 w 700164"/>
              <a:gd name="connsiteY54" fmla="*/ 260393 h 655678"/>
              <a:gd name="connsiteX55" fmla="*/ 526039 w 700164"/>
              <a:gd name="connsiteY55" fmla="*/ 261109 h 655678"/>
              <a:gd name="connsiteX56" fmla="*/ 541557 w 700164"/>
              <a:gd name="connsiteY56" fmla="*/ 250366 h 655678"/>
              <a:gd name="connsiteX57" fmla="*/ 572197 w 700164"/>
              <a:gd name="connsiteY57" fmla="*/ 80378 h 655678"/>
              <a:gd name="connsiteX58" fmla="*/ 570684 w 700164"/>
              <a:gd name="connsiteY58" fmla="*/ 70669 h 655678"/>
              <a:gd name="connsiteX59" fmla="*/ 552460 w 700164"/>
              <a:gd name="connsiteY59" fmla="*/ 65815 h 655678"/>
              <a:gd name="connsiteX60" fmla="*/ 533360 w 700164"/>
              <a:gd name="connsiteY60" fmla="*/ 76876 h 655678"/>
              <a:gd name="connsiteX61" fmla="*/ 503358 w 700164"/>
              <a:gd name="connsiteY61" fmla="*/ 25785 h 655678"/>
              <a:gd name="connsiteX62" fmla="*/ 484656 w 700164"/>
              <a:gd name="connsiteY62" fmla="*/ 7003 h 655678"/>
              <a:gd name="connsiteX63" fmla="*/ 458872 w 700164"/>
              <a:gd name="connsiteY63" fmla="*/ 239 h 655678"/>
              <a:gd name="connsiteX64" fmla="*/ 441841 w 700164"/>
              <a:gd name="connsiteY64" fmla="*/ 239 h 655678"/>
              <a:gd name="connsiteX65" fmla="*/ 358995 w 700164"/>
              <a:gd name="connsiteY65" fmla="*/ 143646 h 655678"/>
              <a:gd name="connsiteX66" fmla="*/ 373798 w 700164"/>
              <a:gd name="connsiteY66" fmla="*/ 168874 h 655678"/>
              <a:gd name="connsiteX67" fmla="*/ 358837 w 700164"/>
              <a:gd name="connsiteY67" fmla="*/ 177628 h 655678"/>
              <a:gd name="connsiteX68" fmla="*/ 352709 w 700164"/>
              <a:gd name="connsiteY68" fmla="*/ 184790 h 655678"/>
              <a:gd name="connsiteX69" fmla="*/ 360746 w 700164"/>
              <a:gd name="connsiteY69" fmla="*/ 201900 h 655678"/>
              <a:gd name="connsiteX70" fmla="*/ 523413 w 700164"/>
              <a:gd name="connsiteY70" fmla="*/ 260314 h 655678"/>
              <a:gd name="connsiteX71" fmla="*/ 523413 w 700164"/>
              <a:gd name="connsiteY71" fmla="*/ 260314 h 655678"/>
              <a:gd name="connsiteX72" fmla="*/ 511873 w 700164"/>
              <a:gd name="connsiteY72" fmla="*/ 371012 h 655678"/>
              <a:gd name="connsiteX73" fmla="*/ 530734 w 700164"/>
              <a:gd name="connsiteY73" fmla="*/ 300741 h 655678"/>
              <a:gd name="connsiteX74" fmla="*/ 585327 w 700164"/>
              <a:gd name="connsiteY74" fmla="*/ 269306 h 655678"/>
              <a:gd name="connsiteX75" fmla="*/ 655519 w 700164"/>
              <a:gd name="connsiteY75" fmla="*/ 288167 h 655678"/>
              <a:gd name="connsiteX76" fmla="*/ 693321 w 700164"/>
              <a:gd name="connsiteY76" fmla="*/ 354539 h 655678"/>
              <a:gd name="connsiteX77" fmla="*/ 700165 w 700164"/>
              <a:gd name="connsiteY77" fmla="*/ 380324 h 655678"/>
              <a:gd name="connsiteX78" fmla="*/ 693241 w 700164"/>
              <a:gd name="connsiteY78" fmla="*/ 405949 h 655678"/>
              <a:gd name="connsiteX79" fmla="*/ 612545 w 700164"/>
              <a:gd name="connsiteY79" fmla="*/ 545377 h 655678"/>
              <a:gd name="connsiteX80" fmla="*/ 511953 w 700164"/>
              <a:gd name="connsiteY80" fmla="*/ 371092 h 655678"/>
              <a:gd name="connsiteX81" fmla="*/ 511953 w 700164"/>
              <a:gd name="connsiteY81" fmla="*/ 371092 h 655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700164" h="655678">
                <a:moveTo>
                  <a:pt x="326606" y="519990"/>
                </a:moveTo>
                <a:cubicBezTo>
                  <a:pt x="325969" y="520547"/>
                  <a:pt x="325332" y="521105"/>
                  <a:pt x="324695" y="521900"/>
                </a:cubicBezTo>
                <a:cubicBezTo>
                  <a:pt x="320000" y="527471"/>
                  <a:pt x="320716" y="535907"/>
                  <a:pt x="326287" y="540682"/>
                </a:cubicBezTo>
                <a:lnTo>
                  <a:pt x="458155" y="652097"/>
                </a:lnTo>
                <a:cubicBezTo>
                  <a:pt x="460542" y="654405"/>
                  <a:pt x="463726" y="655678"/>
                  <a:pt x="467387" y="655678"/>
                </a:cubicBezTo>
                <a:cubicBezTo>
                  <a:pt x="474788" y="655678"/>
                  <a:pt x="480677" y="649630"/>
                  <a:pt x="480677" y="642229"/>
                </a:cubicBezTo>
                <a:lnTo>
                  <a:pt x="480677" y="620185"/>
                </a:lnTo>
                <a:lnTo>
                  <a:pt x="539886" y="619866"/>
                </a:lnTo>
                <a:cubicBezTo>
                  <a:pt x="569809" y="619548"/>
                  <a:pt x="579677" y="601960"/>
                  <a:pt x="592729" y="579438"/>
                </a:cubicBezTo>
                <a:lnTo>
                  <a:pt x="509963" y="435952"/>
                </a:lnTo>
                <a:lnTo>
                  <a:pt x="480597" y="436190"/>
                </a:lnTo>
                <a:lnTo>
                  <a:pt x="480597" y="418762"/>
                </a:lnTo>
                <a:cubicBezTo>
                  <a:pt x="480677" y="415579"/>
                  <a:pt x="479642" y="412475"/>
                  <a:pt x="477414" y="409928"/>
                </a:cubicBezTo>
                <a:cubicBezTo>
                  <a:pt x="472639" y="404357"/>
                  <a:pt x="464203" y="403641"/>
                  <a:pt x="458633" y="408337"/>
                </a:cubicBezTo>
                <a:lnTo>
                  <a:pt x="326526" y="519990"/>
                </a:lnTo>
                <a:lnTo>
                  <a:pt x="326526" y="519990"/>
                </a:lnTo>
                <a:close/>
                <a:moveTo>
                  <a:pt x="302333" y="173648"/>
                </a:moveTo>
                <a:cubicBezTo>
                  <a:pt x="287849" y="198319"/>
                  <a:pt x="256892" y="206755"/>
                  <a:pt x="232062" y="192430"/>
                </a:cubicBezTo>
                <a:lnTo>
                  <a:pt x="177628" y="160836"/>
                </a:lnTo>
                <a:cubicBezTo>
                  <a:pt x="153037" y="146670"/>
                  <a:pt x="144680" y="115156"/>
                  <a:pt x="158846" y="90644"/>
                </a:cubicBezTo>
                <a:lnTo>
                  <a:pt x="196966" y="25625"/>
                </a:lnTo>
                <a:cubicBezTo>
                  <a:pt x="201582" y="17588"/>
                  <a:pt x="208028" y="11142"/>
                  <a:pt x="215747" y="6764"/>
                </a:cubicBezTo>
                <a:cubicBezTo>
                  <a:pt x="223467" y="2308"/>
                  <a:pt x="232062" y="0"/>
                  <a:pt x="241453" y="0"/>
                </a:cubicBezTo>
                <a:lnTo>
                  <a:pt x="402607" y="0"/>
                </a:lnTo>
                <a:cubicBezTo>
                  <a:pt x="369182" y="57936"/>
                  <a:pt x="335997" y="115951"/>
                  <a:pt x="302333" y="173569"/>
                </a:cubicBezTo>
                <a:lnTo>
                  <a:pt x="302333" y="173569"/>
                </a:lnTo>
                <a:close/>
                <a:moveTo>
                  <a:pt x="236598" y="454733"/>
                </a:moveTo>
                <a:cubicBezTo>
                  <a:pt x="265168" y="454813"/>
                  <a:pt x="288088" y="477653"/>
                  <a:pt x="288008" y="506223"/>
                </a:cubicBezTo>
                <a:lnTo>
                  <a:pt x="288008" y="569093"/>
                </a:lnTo>
                <a:cubicBezTo>
                  <a:pt x="287929" y="597504"/>
                  <a:pt x="264930" y="620503"/>
                  <a:pt x="236519" y="620503"/>
                </a:cubicBezTo>
                <a:lnTo>
                  <a:pt x="160279" y="620105"/>
                </a:lnTo>
                <a:cubicBezTo>
                  <a:pt x="141577" y="620025"/>
                  <a:pt x="125104" y="610475"/>
                  <a:pt x="115713" y="594241"/>
                </a:cubicBezTo>
                <a:lnTo>
                  <a:pt x="35335" y="454653"/>
                </a:lnTo>
                <a:cubicBezTo>
                  <a:pt x="107834" y="454653"/>
                  <a:pt x="164178" y="454494"/>
                  <a:pt x="236678" y="454733"/>
                </a:cubicBezTo>
                <a:lnTo>
                  <a:pt x="236678" y="454733"/>
                </a:lnTo>
                <a:close/>
                <a:moveTo>
                  <a:pt x="200150" y="219886"/>
                </a:moveTo>
                <a:lnTo>
                  <a:pt x="200150" y="219886"/>
                </a:lnTo>
                <a:cubicBezTo>
                  <a:pt x="200070" y="218931"/>
                  <a:pt x="199831" y="218135"/>
                  <a:pt x="199513" y="217260"/>
                </a:cubicBezTo>
                <a:cubicBezTo>
                  <a:pt x="196966" y="210256"/>
                  <a:pt x="189247" y="206675"/>
                  <a:pt x="182402" y="209222"/>
                </a:cubicBezTo>
                <a:lnTo>
                  <a:pt x="19896" y="267715"/>
                </a:lnTo>
                <a:cubicBezTo>
                  <a:pt x="16713" y="268670"/>
                  <a:pt x="14007" y="270739"/>
                  <a:pt x="12176" y="273843"/>
                </a:cubicBezTo>
                <a:cubicBezTo>
                  <a:pt x="8515" y="280289"/>
                  <a:pt x="10664" y="288406"/>
                  <a:pt x="17110" y="292067"/>
                </a:cubicBezTo>
                <a:lnTo>
                  <a:pt x="36210" y="303129"/>
                </a:lnTo>
                <a:lnTo>
                  <a:pt x="7003" y="354539"/>
                </a:lnTo>
                <a:cubicBezTo>
                  <a:pt x="2387" y="362656"/>
                  <a:pt x="0" y="371410"/>
                  <a:pt x="0" y="380164"/>
                </a:cubicBezTo>
                <a:cubicBezTo>
                  <a:pt x="0" y="388918"/>
                  <a:pt x="2308" y="397673"/>
                  <a:pt x="7003" y="405790"/>
                </a:cubicBezTo>
                <a:lnTo>
                  <a:pt x="15519" y="420513"/>
                </a:lnTo>
                <a:lnTo>
                  <a:pt x="181050" y="420513"/>
                </a:lnTo>
                <a:lnTo>
                  <a:pt x="195613" y="395046"/>
                </a:lnTo>
                <a:lnTo>
                  <a:pt x="210734" y="403721"/>
                </a:lnTo>
                <a:cubicBezTo>
                  <a:pt x="213360" y="405392"/>
                  <a:pt x="216623" y="406029"/>
                  <a:pt x="219886" y="405392"/>
                </a:cubicBezTo>
                <a:cubicBezTo>
                  <a:pt x="227128" y="404119"/>
                  <a:pt x="231982" y="397115"/>
                  <a:pt x="230630" y="389873"/>
                </a:cubicBezTo>
                <a:lnTo>
                  <a:pt x="199990" y="219806"/>
                </a:lnTo>
                <a:lnTo>
                  <a:pt x="199990" y="219806"/>
                </a:lnTo>
                <a:close/>
                <a:moveTo>
                  <a:pt x="523492" y="260393"/>
                </a:moveTo>
                <a:cubicBezTo>
                  <a:pt x="524368" y="260711"/>
                  <a:pt x="525163" y="261030"/>
                  <a:pt x="526039" y="261109"/>
                </a:cubicBezTo>
                <a:cubicBezTo>
                  <a:pt x="533281" y="262462"/>
                  <a:pt x="540284" y="257608"/>
                  <a:pt x="541557" y="250366"/>
                </a:cubicBezTo>
                <a:lnTo>
                  <a:pt x="572197" y="80378"/>
                </a:lnTo>
                <a:cubicBezTo>
                  <a:pt x="572913" y="77195"/>
                  <a:pt x="572515" y="73693"/>
                  <a:pt x="570684" y="70669"/>
                </a:cubicBezTo>
                <a:cubicBezTo>
                  <a:pt x="567024" y="64302"/>
                  <a:pt x="558827" y="62154"/>
                  <a:pt x="552460" y="65815"/>
                </a:cubicBezTo>
                <a:lnTo>
                  <a:pt x="533360" y="76876"/>
                </a:lnTo>
                <a:lnTo>
                  <a:pt x="503358" y="25785"/>
                </a:lnTo>
                <a:cubicBezTo>
                  <a:pt x="498742" y="17747"/>
                  <a:pt x="492296" y="11301"/>
                  <a:pt x="484656" y="7003"/>
                </a:cubicBezTo>
                <a:cubicBezTo>
                  <a:pt x="477016" y="2547"/>
                  <a:pt x="468262" y="239"/>
                  <a:pt x="458872" y="239"/>
                </a:cubicBezTo>
                <a:lnTo>
                  <a:pt x="441841" y="239"/>
                </a:lnTo>
                <a:lnTo>
                  <a:pt x="358995" y="143646"/>
                </a:lnTo>
                <a:lnTo>
                  <a:pt x="373798" y="168874"/>
                </a:lnTo>
                <a:lnTo>
                  <a:pt x="358837" y="177628"/>
                </a:lnTo>
                <a:cubicBezTo>
                  <a:pt x="356131" y="179140"/>
                  <a:pt x="353903" y="181686"/>
                  <a:pt x="352709" y="184790"/>
                </a:cubicBezTo>
                <a:cubicBezTo>
                  <a:pt x="350162" y="191634"/>
                  <a:pt x="353823" y="199354"/>
                  <a:pt x="360746" y="201900"/>
                </a:cubicBezTo>
                <a:lnTo>
                  <a:pt x="523413" y="260314"/>
                </a:lnTo>
                <a:lnTo>
                  <a:pt x="523413" y="260314"/>
                </a:lnTo>
                <a:close/>
                <a:moveTo>
                  <a:pt x="511873" y="371012"/>
                </a:moveTo>
                <a:cubicBezTo>
                  <a:pt x="497628" y="346103"/>
                  <a:pt x="505984" y="314987"/>
                  <a:pt x="530734" y="300741"/>
                </a:cubicBezTo>
                <a:lnTo>
                  <a:pt x="585327" y="269306"/>
                </a:lnTo>
                <a:cubicBezTo>
                  <a:pt x="609839" y="255141"/>
                  <a:pt x="641274" y="263736"/>
                  <a:pt x="655519" y="288167"/>
                </a:cubicBezTo>
                <a:lnTo>
                  <a:pt x="693321" y="354539"/>
                </a:lnTo>
                <a:cubicBezTo>
                  <a:pt x="697857" y="362577"/>
                  <a:pt x="700165" y="371410"/>
                  <a:pt x="700165" y="380324"/>
                </a:cubicBezTo>
                <a:cubicBezTo>
                  <a:pt x="700165" y="389237"/>
                  <a:pt x="697857" y="397832"/>
                  <a:pt x="693241" y="405949"/>
                </a:cubicBezTo>
                <a:lnTo>
                  <a:pt x="612545" y="545377"/>
                </a:lnTo>
                <a:cubicBezTo>
                  <a:pt x="576335" y="482746"/>
                  <a:pt x="548003" y="433962"/>
                  <a:pt x="511953" y="371092"/>
                </a:cubicBezTo>
                <a:lnTo>
                  <a:pt x="511953" y="371092"/>
                </a:lnTo>
                <a:close/>
              </a:path>
            </a:pathLst>
          </a:custGeom>
          <a:solidFill>
            <a:schemeClr val="bg1"/>
          </a:solidFill>
          <a:ln w="79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03" name="Forme libre : forme 302">
            <a:extLst>
              <a:ext uri="{FF2B5EF4-FFF2-40B4-BE49-F238E27FC236}">
                <a16:creationId xmlns:a16="http://schemas.microsoft.com/office/drawing/2014/main" id="{388DD75A-F17D-8C5F-0AC5-DAC9FE31D6EA}"/>
              </a:ext>
            </a:extLst>
          </p:cNvPr>
          <p:cNvSpPr/>
          <p:nvPr/>
        </p:nvSpPr>
        <p:spPr>
          <a:xfrm>
            <a:off x="7535601" y="2932231"/>
            <a:ext cx="367911" cy="569160"/>
          </a:xfrm>
          <a:custGeom>
            <a:avLst/>
            <a:gdLst>
              <a:gd name="connsiteX0" fmla="*/ 284746 w 467387"/>
              <a:gd name="connsiteY0" fmla="*/ 626198 h 723049"/>
              <a:gd name="connsiteX1" fmla="*/ 284746 w 467387"/>
              <a:gd name="connsiteY1" fmla="*/ 671799 h 723049"/>
              <a:gd name="connsiteX2" fmla="*/ 269943 w 467387"/>
              <a:gd name="connsiteY2" fmla="*/ 708088 h 723049"/>
              <a:gd name="connsiteX3" fmla="*/ 233415 w 467387"/>
              <a:gd name="connsiteY3" fmla="*/ 723050 h 723049"/>
              <a:gd name="connsiteX4" fmla="*/ 197364 w 467387"/>
              <a:gd name="connsiteY4" fmla="*/ 708088 h 723049"/>
              <a:gd name="connsiteX5" fmla="*/ 197364 w 467387"/>
              <a:gd name="connsiteY5" fmla="*/ 708088 h 723049"/>
              <a:gd name="connsiteX6" fmla="*/ 182164 w 467387"/>
              <a:gd name="connsiteY6" fmla="*/ 671799 h 723049"/>
              <a:gd name="connsiteX7" fmla="*/ 182164 w 467387"/>
              <a:gd name="connsiteY7" fmla="*/ 626198 h 723049"/>
              <a:gd name="connsiteX8" fmla="*/ 139111 w 467387"/>
              <a:gd name="connsiteY8" fmla="*/ 612749 h 723049"/>
              <a:gd name="connsiteX9" fmla="*/ 38280 w 467387"/>
              <a:gd name="connsiteY9" fmla="*/ 530859 h 723049"/>
              <a:gd name="connsiteX10" fmla="*/ 0 w 467387"/>
              <a:gd name="connsiteY10" fmla="*/ 406949 h 723049"/>
              <a:gd name="connsiteX11" fmla="*/ 18703 w 467387"/>
              <a:gd name="connsiteY11" fmla="*/ 316464 h 723049"/>
              <a:gd name="connsiteX12" fmla="*/ 166964 w 467387"/>
              <a:gd name="connsiteY12" fmla="*/ 83686 h 723049"/>
              <a:gd name="connsiteX13" fmla="*/ 219090 w 467387"/>
              <a:gd name="connsiteY13" fmla="*/ 7924 h 723049"/>
              <a:gd name="connsiteX14" fmla="*/ 224343 w 467387"/>
              <a:gd name="connsiteY14" fmla="*/ 2830 h 723049"/>
              <a:gd name="connsiteX15" fmla="*/ 247819 w 467387"/>
              <a:gd name="connsiteY15" fmla="*/ 7685 h 723049"/>
              <a:gd name="connsiteX16" fmla="*/ 300026 w 467387"/>
              <a:gd name="connsiteY16" fmla="*/ 83686 h 723049"/>
              <a:gd name="connsiteX17" fmla="*/ 448287 w 467387"/>
              <a:gd name="connsiteY17" fmla="*/ 316464 h 723049"/>
              <a:gd name="connsiteX18" fmla="*/ 467387 w 467387"/>
              <a:gd name="connsiteY18" fmla="*/ 406949 h 723049"/>
              <a:gd name="connsiteX19" fmla="*/ 429108 w 467387"/>
              <a:gd name="connsiteY19" fmla="*/ 530859 h 723049"/>
              <a:gd name="connsiteX20" fmla="*/ 328277 w 467387"/>
              <a:gd name="connsiteY20" fmla="*/ 612749 h 723049"/>
              <a:gd name="connsiteX21" fmla="*/ 284825 w 467387"/>
              <a:gd name="connsiteY21" fmla="*/ 626198 h 723049"/>
              <a:gd name="connsiteX22" fmla="*/ 284825 w 467387"/>
              <a:gd name="connsiteY22" fmla="*/ 626198 h 723049"/>
              <a:gd name="connsiteX23" fmla="*/ 250843 w 467387"/>
              <a:gd name="connsiteY23" fmla="*/ 596594 h 723049"/>
              <a:gd name="connsiteX24" fmla="*/ 250843 w 467387"/>
              <a:gd name="connsiteY24" fmla="*/ 502527 h 723049"/>
              <a:gd name="connsiteX25" fmla="*/ 373480 w 467387"/>
              <a:gd name="connsiteY25" fmla="*/ 431779 h 723049"/>
              <a:gd name="connsiteX26" fmla="*/ 379528 w 467387"/>
              <a:gd name="connsiteY26" fmla="*/ 408382 h 723049"/>
              <a:gd name="connsiteX27" fmla="*/ 356051 w 467387"/>
              <a:gd name="connsiteY27" fmla="*/ 402254 h 723049"/>
              <a:gd name="connsiteX28" fmla="*/ 250843 w 467387"/>
              <a:gd name="connsiteY28" fmla="*/ 463214 h 723049"/>
              <a:gd name="connsiteX29" fmla="*/ 250843 w 467387"/>
              <a:gd name="connsiteY29" fmla="*/ 361746 h 723049"/>
              <a:gd name="connsiteX30" fmla="*/ 322150 w 467387"/>
              <a:gd name="connsiteY30" fmla="*/ 320602 h 723049"/>
              <a:gd name="connsiteX31" fmla="*/ 328197 w 467387"/>
              <a:gd name="connsiteY31" fmla="*/ 297364 h 723049"/>
              <a:gd name="connsiteX32" fmla="*/ 305119 w 467387"/>
              <a:gd name="connsiteY32" fmla="*/ 290998 h 723049"/>
              <a:gd name="connsiteX33" fmla="*/ 250764 w 467387"/>
              <a:gd name="connsiteY33" fmla="*/ 322512 h 723049"/>
              <a:gd name="connsiteX34" fmla="*/ 250764 w 467387"/>
              <a:gd name="connsiteY34" fmla="*/ 198841 h 723049"/>
              <a:gd name="connsiteX35" fmla="*/ 233415 w 467387"/>
              <a:gd name="connsiteY35" fmla="*/ 181731 h 723049"/>
              <a:gd name="connsiteX36" fmla="*/ 216464 w 467387"/>
              <a:gd name="connsiteY36" fmla="*/ 198841 h 723049"/>
              <a:gd name="connsiteX37" fmla="*/ 216464 w 467387"/>
              <a:gd name="connsiteY37" fmla="*/ 322512 h 723049"/>
              <a:gd name="connsiteX38" fmla="*/ 162109 w 467387"/>
              <a:gd name="connsiteY38" fmla="*/ 290998 h 723049"/>
              <a:gd name="connsiteX39" fmla="*/ 138633 w 467387"/>
              <a:gd name="connsiteY39" fmla="*/ 297364 h 723049"/>
              <a:gd name="connsiteX40" fmla="*/ 145158 w 467387"/>
              <a:gd name="connsiteY40" fmla="*/ 320602 h 723049"/>
              <a:gd name="connsiteX41" fmla="*/ 216464 w 467387"/>
              <a:gd name="connsiteY41" fmla="*/ 361746 h 723049"/>
              <a:gd name="connsiteX42" fmla="*/ 216464 w 467387"/>
              <a:gd name="connsiteY42" fmla="*/ 463214 h 723049"/>
              <a:gd name="connsiteX43" fmla="*/ 110858 w 467387"/>
              <a:gd name="connsiteY43" fmla="*/ 402254 h 723049"/>
              <a:gd name="connsiteX44" fmla="*/ 87382 w 467387"/>
              <a:gd name="connsiteY44" fmla="*/ 408382 h 723049"/>
              <a:gd name="connsiteX45" fmla="*/ 93907 w 467387"/>
              <a:gd name="connsiteY45" fmla="*/ 431779 h 723049"/>
              <a:gd name="connsiteX46" fmla="*/ 216464 w 467387"/>
              <a:gd name="connsiteY46" fmla="*/ 502527 h 723049"/>
              <a:gd name="connsiteX47" fmla="*/ 216464 w 467387"/>
              <a:gd name="connsiteY47" fmla="*/ 671799 h 723049"/>
              <a:gd name="connsiteX48" fmla="*/ 233415 w 467387"/>
              <a:gd name="connsiteY48" fmla="*/ 688909 h 723049"/>
              <a:gd name="connsiteX49" fmla="*/ 250764 w 467387"/>
              <a:gd name="connsiteY49" fmla="*/ 671799 h 723049"/>
              <a:gd name="connsiteX50" fmla="*/ 250764 w 467387"/>
              <a:gd name="connsiteY50" fmla="*/ 596594 h 72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67387" h="723049">
                <a:moveTo>
                  <a:pt x="284746" y="626198"/>
                </a:moveTo>
                <a:lnTo>
                  <a:pt x="284746" y="671799"/>
                </a:lnTo>
                <a:cubicBezTo>
                  <a:pt x="284746" y="685964"/>
                  <a:pt x="279095" y="698777"/>
                  <a:pt x="269943" y="708088"/>
                </a:cubicBezTo>
                <a:cubicBezTo>
                  <a:pt x="260394" y="717320"/>
                  <a:pt x="247740" y="723050"/>
                  <a:pt x="233415" y="723050"/>
                </a:cubicBezTo>
                <a:cubicBezTo>
                  <a:pt x="219090" y="723050"/>
                  <a:pt x="206914" y="717320"/>
                  <a:pt x="197364" y="708088"/>
                </a:cubicBezTo>
                <a:lnTo>
                  <a:pt x="197364" y="708088"/>
                </a:lnTo>
                <a:cubicBezTo>
                  <a:pt x="187815" y="698777"/>
                  <a:pt x="182164" y="685885"/>
                  <a:pt x="182164" y="671799"/>
                </a:cubicBezTo>
                <a:lnTo>
                  <a:pt x="182164" y="626198"/>
                </a:lnTo>
                <a:cubicBezTo>
                  <a:pt x="166964" y="623015"/>
                  <a:pt x="152639" y="618558"/>
                  <a:pt x="139111" y="612749"/>
                </a:cubicBezTo>
                <a:cubicBezTo>
                  <a:pt x="97409" y="595400"/>
                  <a:pt x="62631" y="566511"/>
                  <a:pt x="38280" y="530859"/>
                </a:cubicBezTo>
                <a:cubicBezTo>
                  <a:pt x="13927" y="494967"/>
                  <a:pt x="0" y="452311"/>
                  <a:pt x="0" y="406949"/>
                </a:cubicBezTo>
                <a:cubicBezTo>
                  <a:pt x="0" y="377663"/>
                  <a:pt x="5651" y="346864"/>
                  <a:pt x="18703" y="316464"/>
                </a:cubicBezTo>
                <a:cubicBezTo>
                  <a:pt x="39553" y="266884"/>
                  <a:pt x="111335" y="163905"/>
                  <a:pt x="166964" y="83686"/>
                </a:cubicBezTo>
                <a:cubicBezTo>
                  <a:pt x="188690" y="52888"/>
                  <a:pt x="207790" y="25193"/>
                  <a:pt x="219090" y="7924"/>
                </a:cubicBezTo>
                <a:cubicBezTo>
                  <a:pt x="220364" y="5775"/>
                  <a:pt x="222114" y="4104"/>
                  <a:pt x="224343" y="2830"/>
                </a:cubicBezTo>
                <a:cubicBezTo>
                  <a:pt x="232142" y="-2422"/>
                  <a:pt x="242646" y="-114"/>
                  <a:pt x="247819" y="7685"/>
                </a:cubicBezTo>
                <a:cubicBezTo>
                  <a:pt x="259120" y="24954"/>
                  <a:pt x="278697" y="52649"/>
                  <a:pt x="300026" y="83686"/>
                </a:cubicBezTo>
                <a:cubicBezTo>
                  <a:pt x="356131" y="163825"/>
                  <a:pt x="427834" y="266805"/>
                  <a:pt x="448287" y="316464"/>
                </a:cubicBezTo>
                <a:cubicBezTo>
                  <a:pt x="461339" y="346864"/>
                  <a:pt x="467387" y="377663"/>
                  <a:pt x="467387" y="406949"/>
                </a:cubicBezTo>
                <a:cubicBezTo>
                  <a:pt x="467387" y="452311"/>
                  <a:pt x="453460" y="494967"/>
                  <a:pt x="429108" y="530859"/>
                </a:cubicBezTo>
                <a:cubicBezTo>
                  <a:pt x="404756" y="566511"/>
                  <a:pt x="369978" y="595400"/>
                  <a:pt x="328277" y="612749"/>
                </a:cubicBezTo>
                <a:cubicBezTo>
                  <a:pt x="314350" y="618638"/>
                  <a:pt x="300026" y="623015"/>
                  <a:pt x="284825" y="626198"/>
                </a:cubicBezTo>
                <a:lnTo>
                  <a:pt x="284825" y="626198"/>
                </a:lnTo>
                <a:close/>
                <a:moveTo>
                  <a:pt x="250843" y="596594"/>
                </a:moveTo>
                <a:lnTo>
                  <a:pt x="250843" y="502527"/>
                </a:lnTo>
                <a:lnTo>
                  <a:pt x="373480" y="431779"/>
                </a:lnTo>
                <a:cubicBezTo>
                  <a:pt x="381279" y="426924"/>
                  <a:pt x="384383" y="416578"/>
                  <a:pt x="379528" y="408382"/>
                </a:cubicBezTo>
                <a:cubicBezTo>
                  <a:pt x="374754" y="400344"/>
                  <a:pt x="364328" y="397399"/>
                  <a:pt x="356051" y="402254"/>
                </a:cubicBezTo>
                <a:lnTo>
                  <a:pt x="250843" y="463214"/>
                </a:lnTo>
                <a:lnTo>
                  <a:pt x="250843" y="361746"/>
                </a:lnTo>
                <a:lnTo>
                  <a:pt x="322150" y="320602"/>
                </a:lnTo>
                <a:cubicBezTo>
                  <a:pt x="330426" y="315907"/>
                  <a:pt x="333052" y="305402"/>
                  <a:pt x="328197" y="297364"/>
                </a:cubicBezTo>
                <a:cubicBezTo>
                  <a:pt x="323422" y="289167"/>
                  <a:pt x="313395" y="286382"/>
                  <a:pt x="305119" y="290998"/>
                </a:cubicBezTo>
                <a:lnTo>
                  <a:pt x="250764" y="322512"/>
                </a:lnTo>
                <a:lnTo>
                  <a:pt x="250764" y="198841"/>
                </a:lnTo>
                <a:cubicBezTo>
                  <a:pt x="250764" y="189530"/>
                  <a:pt x="242965" y="181731"/>
                  <a:pt x="233415" y="181731"/>
                </a:cubicBezTo>
                <a:cubicBezTo>
                  <a:pt x="223865" y="181731"/>
                  <a:pt x="216464" y="189530"/>
                  <a:pt x="216464" y="198841"/>
                </a:cubicBezTo>
                <a:lnTo>
                  <a:pt x="216464" y="322512"/>
                </a:lnTo>
                <a:lnTo>
                  <a:pt x="162109" y="290998"/>
                </a:lnTo>
                <a:cubicBezTo>
                  <a:pt x="153833" y="286382"/>
                  <a:pt x="143407" y="289167"/>
                  <a:pt x="138633" y="297364"/>
                </a:cubicBezTo>
                <a:cubicBezTo>
                  <a:pt x="134255" y="305402"/>
                  <a:pt x="136882" y="315907"/>
                  <a:pt x="145158" y="320602"/>
                </a:cubicBezTo>
                <a:lnTo>
                  <a:pt x="216464" y="361746"/>
                </a:lnTo>
                <a:lnTo>
                  <a:pt x="216464" y="463214"/>
                </a:lnTo>
                <a:lnTo>
                  <a:pt x="110858" y="402254"/>
                </a:lnTo>
                <a:cubicBezTo>
                  <a:pt x="102582" y="397399"/>
                  <a:pt x="92157" y="400344"/>
                  <a:pt x="87382" y="408382"/>
                </a:cubicBezTo>
                <a:cubicBezTo>
                  <a:pt x="83005" y="416658"/>
                  <a:pt x="85631" y="427004"/>
                  <a:pt x="93907" y="431779"/>
                </a:cubicBezTo>
                <a:lnTo>
                  <a:pt x="216464" y="502527"/>
                </a:lnTo>
                <a:lnTo>
                  <a:pt x="216464" y="671799"/>
                </a:lnTo>
                <a:cubicBezTo>
                  <a:pt x="216464" y="681269"/>
                  <a:pt x="223865" y="688909"/>
                  <a:pt x="233415" y="688909"/>
                </a:cubicBezTo>
                <a:cubicBezTo>
                  <a:pt x="242965" y="688909"/>
                  <a:pt x="250764" y="681269"/>
                  <a:pt x="250764" y="671799"/>
                </a:cubicBezTo>
                <a:lnTo>
                  <a:pt x="250764" y="596594"/>
                </a:lnTo>
                <a:close/>
              </a:path>
            </a:pathLst>
          </a:custGeom>
          <a:solidFill>
            <a:schemeClr val="bg1"/>
          </a:solidFill>
          <a:ln w="79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04" name="Forme libre : forme 303">
            <a:extLst>
              <a:ext uri="{FF2B5EF4-FFF2-40B4-BE49-F238E27FC236}">
                <a16:creationId xmlns:a16="http://schemas.microsoft.com/office/drawing/2014/main" id="{D1421D30-6452-C7B3-9D24-CB43E73D5C43}"/>
              </a:ext>
            </a:extLst>
          </p:cNvPr>
          <p:cNvSpPr/>
          <p:nvPr/>
        </p:nvSpPr>
        <p:spPr>
          <a:xfrm>
            <a:off x="5304767" y="2966793"/>
            <a:ext cx="500094" cy="500037"/>
          </a:xfrm>
          <a:custGeom>
            <a:avLst/>
            <a:gdLst>
              <a:gd name="connsiteX0" fmla="*/ 360667 w 687351"/>
              <a:gd name="connsiteY0" fmla="*/ 71147 h 687272"/>
              <a:gd name="connsiteX1" fmla="*/ 343557 w 687351"/>
              <a:gd name="connsiteY1" fmla="*/ 88257 h 687272"/>
              <a:gd name="connsiteX2" fmla="*/ 326447 w 687351"/>
              <a:gd name="connsiteY2" fmla="*/ 71147 h 687272"/>
              <a:gd name="connsiteX3" fmla="*/ 326447 w 687351"/>
              <a:gd name="connsiteY3" fmla="*/ 17110 h 687272"/>
              <a:gd name="connsiteX4" fmla="*/ 343557 w 687351"/>
              <a:gd name="connsiteY4" fmla="*/ 0 h 687272"/>
              <a:gd name="connsiteX5" fmla="*/ 360667 w 687351"/>
              <a:gd name="connsiteY5" fmla="*/ 17110 h 687272"/>
              <a:gd name="connsiteX6" fmla="*/ 360667 w 687351"/>
              <a:gd name="connsiteY6" fmla="*/ 71147 h 687272"/>
              <a:gd name="connsiteX7" fmla="*/ 360667 w 687351"/>
              <a:gd name="connsiteY7" fmla="*/ 71147 h 687272"/>
              <a:gd name="connsiteX8" fmla="*/ 494684 w 687351"/>
              <a:gd name="connsiteY8" fmla="*/ 116111 h 687272"/>
              <a:gd name="connsiteX9" fmla="*/ 521662 w 687351"/>
              <a:gd name="connsiteY9" fmla="*/ 69475 h 687272"/>
              <a:gd name="connsiteX10" fmla="*/ 515614 w 687351"/>
              <a:gd name="connsiteY10" fmla="*/ 46078 h 687272"/>
              <a:gd name="connsiteX11" fmla="*/ 492216 w 687351"/>
              <a:gd name="connsiteY11" fmla="*/ 52445 h 687272"/>
              <a:gd name="connsiteX12" fmla="*/ 465158 w 687351"/>
              <a:gd name="connsiteY12" fmla="*/ 99080 h 687272"/>
              <a:gd name="connsiteX13" fmla="*/ 471525 w 687351"/>
              <a:gd name="connsiteY13" fmla="*/ 122477 h 687272"/>
              <a:gd name="connsiteX14" fmla="*/ 494763 w 687351"/>
              <a:gd name="connsiteY14" fmla="*/ 116190 h 687272"/>
              <a:gd name="connsiteX15" fmla="*/ 494763 w 687351"/>
              <a:gd name="connsiteY15" fmla="*/ 116190 h 687272"/>
              <a:gd name="connsiteX16" fmla="*/ 588193 w 687351"/>
              <a:gd name="connsiteY16" fmla="*/ 222035 h 687272"/>
              <a:gd name="connsiteX17" fmla="*/ 634987 w 687351"/>
              <a:gd name="connsiteY17" fmla="*/ 194977 h 687272"/>
              <a:gd name="connsiteX18" fmla="*/ 641115 w 687351"/>
              <a:gd name="connsiteY18" fmla="*/ 171739 h 687272"/>
              <a:gd name="connsiteX19" fmla="*/ 617877 w 687351"/>
              <a:gd name="connsiteY19" fmla="*/ 165452 h 687272"/>
              <a:gd name="connsiteX20" fmla="*/ 571003 w 687351"/>
              <a:gd name="connsiteY20" fmla="*/ 192430 h 687272"/>
              <a:gd name="connsiteX21" fmla="*/ 564954 w 687351"/>
              <a:gd name="connsiteY21" fmla="*/ 215827 h 687272"/>
              <a:gd name="connsiteX22" fmla="*/ 588193 w 687351"/>
              <a:gd name="connsiteY22" fmla="*/ 221955 h 687272"/>
              <a:gd name="connsiteX23" fmla="*/ 588193 w 687351"/>
              <a:gd name="connsiteY23" fmla="*/ 221955 h 687272"/>
              <a:gd name="connsiteX24" fmla="*/ 616205 w 687351"/>
              <a:gd name="connsiteY24" fmla="*/ 360906 h 687272"/>
              <a:gd name="connsiteX25" fmla="*/ 599095 w 687351"/>
              <a:gd name="connsiteY25" fmla="*/ 343636 h 687272"/>
              <a:gd name="connsiteX26" fmla="*/ 616205 w 687351"/>
              <a:gd name="connsiteY26" fmla="*/ 326526 h 687272"/>
              <a:gd name="connsiteX27" fmla="*/ 670242 w 687351"/>
              <a:gd name="connsiteY27" fmla="*/ 326526 h 687272"/>
              <a:gd name="connsiteX28" fmla="*/ 687352 w 687351"/>
              <a:gd name="connsiteY28" fmla="*/ 343636 h 687272"/>
              <a:gd name="connsiteX29" fmla="*/ 670242 w 687351"/>
              <a:gd name="connsiteY29" fmla="*/ 360906 h 687272"/>
              <a:gd name="connsiteX30" fmla="*/ 616205 w 687351"/>
              <a:gd name="connsiteY30" fmla="*/ 360906 h 687272"/>
              <a:gd name="connsiteX31" fmla="*/ 571003 w 687351"/>
              <a:gd name="connsiteY31" fmla="*/ 494683 h 687272"/>
              <a:gd name="connsiteX32" fmla="*/ 617877 w 687351"/>
              <a:gd name="connsiteY32" fmla="*/ 521662 h 687272"/>
              <a:gd name="connsiteX33" fmla="*/ 641115 w 687351"/>
              <a:gd name="connsiteY33" fmla="*/ 515534 h 687272"/>
              <a:gd name="connsiteX34" fmla="*/ 634987 w 687351"/>
              <a:gd name="connsiteY34" fmla="*/ 492137 h 687272"/>
              <a:gd name="connsiteX35" fmla="*/ 588193 w 687351"/>
              <a:gd name="connsiteY35" fmla="*/ 465079 h 687272"/>
              <a:gd name="connsiteX36" fmla="*/ 564954 w 687351"/>
              <a:gd name="connsiteY36" fmla="*/ 471445 h 687272"/>
              <a:gd name="connsiteX37" fmla="*/ 571003 w 687351"/>
              <a:gd name="connsiteY37" fmla="*/ 494683 h 687272"/>
              <a:gd name="connsiteX38" fmla="*/ 571003 w 687351"/>
              <a:gd name="connsiteY38" fmla="*/ 494683 h 687272"/>
              <a:gd name="connsiteX39" fmla="*/ 465079 w 687351"/>
              <a:gd name="connsiteY39" fmla="*/ 588113 h 687272"/>
              <a:gd name="connsiteX40" fmla="*/ 492137 w 687351"/>
              <a:gd name="connsiteY40" fmla="*/ 634987 h 687272"/>
              <a:gd name="connsiteX41" fmla="*/ 515534 w 687351"/>
              <a:gd name="connsiteY41" fmla="*/ 641115 h 687272"/>
              <a:gd name="connsiteX42" fmla="*/ 521582 w 687351"/>
              <a:gd name="connsiteY42" fmla="*/ 617877 h 687272"/>
              <a:gd name="connsiteX43" fmla="*/ 494604 w 687351"/>
              <a:gd name="connsiteY43" fmla="*/ 571003 h 687272"/>
              <a:gd name="connsiteX44" fmla="*/ 471366 w 687351"/>
              <a:gd name="connsiteY44" fmla="*/ 564875 h 687272"/>
              <a:gd name="connsiteX45" fmla="*/ 464999 w 687351"/>
              <a:gd name="connsiteY45" fmla="*/ 588113 h 687272"/>
              <a:gd name="connsiteX46" fmla="*/ 464999 w 687351"/>
              <a:gd name="connsiteY46" fmla="*/ 588113 h 687272"/>
              <a:gd name="connsiteX47" fmla="*/ 326447 w 687351"/>
              <a:gd name="connsiteY47" fmla="*/ 616205 h 687272"/>
              <a:gd name="connsiteX48" fmla="*/ 343557 w 687351"/>
              <a:gd name="connsiteY48" fmla="*/ 599095 h 687272"/>
              <a:gd name="connsiteX49" fmla="*/ 360667 w 687351"/>
              <a:gd name="connsiteY49" fmla="*/ 616205 h 687272"/>
              <a:gd name="connsiteX50" fmla="*/ 360667 w 687351"/>
              <a:gd name="connsiteY50" fmla="*/ 670162 h 687272"/>
              <a:gd name="connsiteX51" fmla="*/ 343557 w 687351"/>
              <a:gd name="connsiteY51" fmla="*/ 687272 h 687272"/>
              <a:gd name="connsiteX52" fmla="*/ 326447 w 687351"/>
              <a:gd name="connsiteY52" fmla="*/ 670162 h 687272"/>
              <a:gd name="connsiteX53" fmla="*/ 326447 w 687351"/>
              <a:gd name="connsiteY53" fmla="*/ 616205 h 687272"/>
              <a:gd name="connsiteX54" fmla="*/ 326447 w 687351"/>
              <a:gd name="connsiteY54" fmla="*/ 616205 h 687272"/>
              <a:gd name="connsiteX55" fmla="*/ 221955 w 687351"/>
              <a:gd name="connsiteY55" fmla="*/ 98921 h 687272"/>
              <a:gd name="connsiteX56" fmla="*/ 194977 w 687351"/>
              <a:gd name="connsiteY56" fmla="*/ 52286 h 687272"/>
              <a:gd name="connsiteX57" fmla="*/ 171739 w 687351"/>
              <a:gd name="connsiteY57" fmla="*/ 45919 h 687272"/>
              <a:gd name="connsiteX58" fmla="*/ 165372 w 687351"/>
              <a:gd name="connsiteY58" fmla="*/ 69316 h 687272"/>
              <a:gd name="connsiteX59" fmla="*/ 192430 w 687351"/>
              <a:gd name="connsiteY59" fmla="*/ 115951 h 687272"/>
              <a:gd name="connsiteX60" fmla="*/ 215827 w 687351"/>
              <a:gd name="connsiteY60" fmla="*/ 122238 h 687272"/>
              <a:gd name="connsiteX61" fmla="*/ 221955 w 687351"/>
              <a:gd name="connsiteY61" fmla="*/ 98841 h 687272"/>
              <a:gd name="connsiteX62" fmla="*/ 221955 w 687351"/>
              <a:gd name="connsiteY62" fmla="*/ 98841 h 687272"/>
              <a:gd name="connsiteX63" fmla="*/ 116031 w 687351"/>
              <a:gd name="connsiteY63" fmla="*/ 192350 h 687272"/>
              <a:gd name="connsiteX64" fmla="*/ 69157 w 687351"/>
              <a:gd name="connsiteY64" fmla="*/ 165611 h 687272"/>
              <a:gd name="connsiteX65" fmla="*/ 45919 w 687351"/>
              <a:gd name="connsiteY65" fmla="*/ 171659 h 687272"/>
              <a:gd name="connsiteX66" fmla="*/ 52286 w 687351"/>
              <a:gd name="connsiteY66" fmla="*/ 195056 h 687272"/>
              <a:gd name="connsiteX67" fmla="*/ 98921 w 687351"/>
              <a:gd name="connsiteY67" fmla="*/ 221875 h 687272"/>
              <a:gd name="connsiteX68" fmla="*/ 122318 w 687351"/>
              <a:gd name="connsiteY68" fmla="*/ 215747 h 687272"/>
              <a:gd name="connsiteX69" fmla="*/ 115951 w 687351"/>
              <a:gd name="connsiteY69" fmla="*/ 192350 h 687272"/>
              <a:gd name="connsiteX70" fmla="*/ 115951 w 687351"/>
              <a:gd name="connsiteY70" fmla="*/ 192350 h 687272"/>
              <a:gd name="connsiteX71" fmla="*/ 71067 w 687351"/>
              <a:gd name="connsiteY71" fmla="*/ 326367 h 687272"/>
              <a:gd name="connsiteX72" fmla="*/ 88177 w 687351"/>
              <a:gd name="connsiteY72" fmla="*/ 343477 h 687272"/>
              <a:gd name="connsiteX73" fmla="*/ 71067 w 687351"/>
              <a:gd name="connsiteY73" fmla="*/ 360746 h 687272"/>
              <a:gd name="connsiteX74" fmla="*/ 17110 w 687351"/>
              <a:gd name="connsiteY74" fmla="*/ 360746 h 687272"/>
              <a:gd name="connsiteX75" fmla="*/ 0 w 687351"/>
              <a:gd name="connsiteY75" fmla="*/ 343477 h 687272"/>
              <a:gd name="connsiteX76" fmla="*/ 17110 w 687351"/>
              <a:gd name="connsiteY76" fmla="*/ 326367 h 687272"/>
              <a:gd name="connsiteX77" fmla="*/ 71067 w 687351"/>
              <a:gd name="connsiteY77" fmla="*/ 326367 h 687272"/>
              <a:gd name="connsiteX78" fmla="*/ 98921 w 687351"/>
              <a:gd name="connsiteY78" fmla="*/ 464999 h 687272"/>
              <a:gd name="connsiteX79" fmla="*/ 52047 w 687351"/>
              <a:gd name="connsiteY79" fmla="*/ 492057 h 687272"/>
              <a:gd name="connsiteX80" fmla="*/ 45919 w 687351"/>
              <a:gd name="connsiteY80" fmla="*/ 515454 h 687272"/>
              <a:gd name="connsiteX81" fmla="*/ 69157 w 687351"/>
              <a:gd name="connsiteY81" fmla="*/ 521582 h 687272"/>
              <a:gd name="connsiteX82" fmla="*/ 116031 w 687351"/>
              <a:gd name="connsiteY82" fmla="*/ 494604 h 687272"/>
              <a:gd name="connsiteX83" fmla="*/ 122398 w 687351"/>
              <a:gd name="connsiteY83" fmla="*/ 471366 h 687272"/>
              <a:gd name="connsiteX84" fmla="*/ 99000 w 687351"/>
              <a:gd name="connsiteY84" fmla="*/ 464999 h 687272"/>
              <a:gd name="connsiteX85" fmla="*/ 99000 w 687351"/>
              <a:gd name="connsiteY85" fmla="*/ 464999 h 687272"/>
              <a:gd name="connsiteX86" fmla="*/ 192430 w 687351"/>
              <a:gd name="connsiteY86" fmla="*/ 570923 h 687272"/>
              <a:gd name="connsiteX87" fmla="*/ 165372 w 687351"/>
              <a:gd name="connsiteY87" fmla="*/ 617797 h 687272"/>
              <a:gd name="connsiteX88" fmla="*/ 171739 w 687351"/>
              <a:gd name="connsiteY88" fmla="*/ 641035 h 687272"/>
              <a:gd name="connsiteX89" fmla="*/ 194977 w 687351"/>
              <a:gd name="connsiteY89" fmla="*/ 634907 h 687272"/>
              <a:gd name="connsiteX90" fmla="*/ 221955 w 687351"/>
              <a:gd name="connsiteY90" fmla="*/ 588033 h 687272"/>
              <a:gd name="connsiteX91" fmla="*/ 215827 w 687351"/>
              <a:gd name="connsiteY91" fmla="*/ 564795 h 687272"/>
              <a:gd name="connsiteX92" fmla="*/ 192430 w 687351"/>
              <a:gd name="connsiteY92" fmla="*/ 570923 h 687272"/>
              <a:gd name="connsiteX93" fmla="*/ 192430 w 687351"/>
              <a:gd name="connsiteY93" fmla="*/ 570923 h 687272"/>
              <a:gd name="connsiteX94" fmla="*/ 179935 w 687351"/>
              <a:gd name="connsiteY94" fmla="*/ 179856 h 687272"/>
              <a:gd name="connsiteX95" fmla="*/ 343477 w 687351"/>
              <a:gd name="connsiteY95" fmla="*/ 112131 h 687272"/>
              <a:gd name="connsiteX96" fmla="*/ 507098 w 687351"/>
              <a:gd name="connsiteY96" fmla="*/ 179856 h 687272"/>
              <a:gd name="connsiteX97" fmla="*/ 574823 w 687351"/>
              <a:gd name="connsiteY97" fmla="*/ 343397 h 687272"/>
              <a:gd name="connsiteX98" fmla="*/ 507098 w 687351"/>
              <a:gd name="connsiteY98" fmla="*/ 506939 h 687272"/>
              <a:gd name="connsiteX99" fmla="*/ 343477 w 687351"/>
              <a:gd name="connsiteY99" fmla="*/ 574663 h 687272"/>
              <a:gd name="connsiteX100" fmla="*/ 179935 w 687351"/>
              <a:gd name="connsiteY100" fmla="*/ 506939 h 687272"/>
              <a:gd name="connsiteX101" fmla="*/ 112211 w 687351"/>
              <a:gd name="connsiteY101" fmla="*/ 343397 h 687272"/>
              <a:gd name="connsiteX102" fmla="*/ 179935 w 687351"/>
              <a:gd name="connsiteY102" fmla="*/ 179856 h 687272"/>
              <a:gd name="connsiteX103" fmla="*/ 179935 w 687351"/>
              <a:gd name="connsiteY103" fmla="*/ 179856 h 68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687351" h="687272">
                <a:moveTo>
                  <a:pt x="360667" y="71147"/>
                </a:moveTo>
                <a:cubicBezTo>
                  <a:pt x="360667" y="80697"/>
                  <a:pt x="353106" y="88257"/>
                  <a:pt x="343557" y="88257"/>
                </a:cubicBezTo>
                <a:cubicBezTo>
                  <a:pt x="334007" y="88257"/>
                  <a:pt x="326447" y="80697"/>
                  <a:pt x="326447" y="71147"/>
                </a:cubicBezTo>
                <a:lnTo>
                  <a:pt x="326447" y="17110"/>
                </a:lnTo>
                <a:cubicBezTo>
                  <a:pt x="326447" y="7640"/>
                  <a:pt x="334087" y="0"/>
                  <a:pt x="343557" y="0"/>
                </a:cubicBezTo>
                <a:cubicBezTo>
                  <a:pt x="353027" y="0"/>
                  <a:pt x="360667" y="7640"/>
                  <a:pt x="360667" y="17110"/>
                </a:cubicBezTo>
                <a:lnTo>
                  <a:pt x="360667" y="71147"/>
                </a:lnTo>
                <a:lnTo>
                  <a:pt x="360667" y="71147"/>
                </a:lnTo>
                <a:close/>
                <a:moveTo>
                  <a:pt x="494684" y="116111"/>
                </a:moveTo>
                <a:lnTo>
                  <a:pt x="521662" y="69475"/>
                </a:lnTo>
                <a:cubicBezTo>
                  <a:pt x="526277" y="61278"/>
                  <a:pt x="523572" y="50694"/>
                  <a:pt x="515614" y="46078"/>
                </a:cubicBezTo>
                <a:cubicBezTo>
                  <a:pt x="507337" y="41462"/>
                  <a:pt x="496832" y="44248"/>
                  <a:pt x="492216" y="52445"/>
                </a:cubicBezTo>
                <a:lnTo>
                  <a:pt x="465158" y="99080"/>
                </a:lnTo>
                <a:cubicBezTo>
                  <a:pt x="460542" y="107277"/>
                  <a:pt x="463248" y="117623"/>
                  <a:pt x="471525" y="122477"/>
                </a:cubicBezTo>
                <a:cubicBezTo>
                  <a:pt x="479563" y="127173"/>
                  <a:pt x="490068" y="124387"/>
                  <a:pt x="494763" y="116190"/>
                </a:cubicBezTo>
                <a:lnTo>
                  <a:pt x="494763" y="116190"/>
                </a:lnTo>
                <a:close/>
                <a:moveTo>
                  <a:pt x="588193" y="222035"/>
                </a:moveTo>
                <a:lnTo>
                  <a:pt x="634987" y="194977"/>
                </a:lnTo>
                <a:cubicBezTo>
                  <a:pt x="643184" y="190361"/>
                  <a:pt x="645969" y="180015"/>
                  <a:pt x="641115" y="171739"/>
                </a:cubicBezTo>
                <a:cubicBezTo>
                  <a:pt x="636499" y="163542"/>
                  <a:pt x="626153" y="160756"/>
                  <a:pt x="617877" y="165452"/>
                </a:cubicBezTo>
                <a:lnTo>
                  <a:pt x="571003" y="192430"/>
                </a:lnTo>
                <a:cubicBezTo>
                  <a:pt x="563044" y="197284"/>
                  <a:pt x="560020" y="207630"/>
                  <a:pt x="564954" y="215827"/>
                </a:cubicBezTo>
                <a:cubicBezTo>
                  <a:pt x="569570" y="224024"/>
                  <a:pt x="580155" y="226809"/>
                  <a:pt x="588193" y="221955"/>
                </a:cubicBezTo>
                <a:lnTo>
                  <a:pt x="588193" y="221955"/>
                </a:lnTo>
                <a:close/>
                <a:moveTo>
                  <a:pt x="616205" y="360906"/>
                </a:moveTo>
                <a:cubicBezTo>
                  <a:pt x="606735" y="360906"/>
                  <a:pt x="599095" y="353107"/>
                  <a:pt x="599095" y="343636"/>
                </a:cubicBezTo>
                <a:cubicBezTo>
                  <a:pt x="599095" y="334166"/>
                  <a:pt x="606735" y="326526"/>
                  <a:pt x="616205" y="326526"/>
                </a:cubicBezTo>
                <a:lnTo>
                  <a:pt x="670242" y="326526"/>
                </a:lnTo>
                <a:cubicBezTo>
                  <a:pt x="679553" y="326526"/>
                  <a:pt x="687352" y="334166"/>
                  <a:pt x="687352" y="343636"/>
                </a:cubicBezTo>
                <a:cubicBezTo>
                  <a:pt x="687352" y="353107"/>
                  <a:pt x="679553" y="360906"/>
                  <a:pt x="670242" y="360906"/>
                </a:cubicBezTo>
                <a:lnTo>
                  <a:pt x="616205" y="360906"/>
                </a:lnTo>
                <a:close/>
                <a:moveTo>
                  <a:pt x="571003" y="494683"/>
                </a:moveTo>
                <a:lnTo>
                  <a:pt x="617877" y="521662"/>
                </a:lnTo>
                <a:cubicBezTo>
                  <a:pt x="626074" y="526516"/>
                  <a:pt x="636420" y="523572"/>
                  <a:pt x="641115" y="515534"/>
                </a:cubicBezTo>
                <a:cubicBezTo>
                  <a:pt x="645969" y="507337"/>
                  <a:pt x="643184" y="496991"/>
                  <a:pt x="634987" y="492137"/>
                </a:cubicBezTo>
                <a:lnTo>
                  <a:pt x="588193" y="465079"/>
                </a:lnTo>
                <a:cubicBezTo>
                  <a:pt x="580155" y="460463"/>
                  <a:pt x="569570" y="463169"/>
                  <a:pt x="564954" y="471445"/>
                </a:cubicBezTo>
                <a:cubicBezTo>
                  <a:pt x="560100" y="479404"/>
                  <a:pt x="563044" y="489988"/>
                  <a:pt x="571003" y="494683"/>
                </a:cubicBezTo>
                <a:lnTo>
                  <a:pt x="571003" y="494683"/>
                </a:lnTo>
                <a:close/>
                <a:moveTo>
                  <a:pt x="465079" y="588113"/>
                </a:moveTo>
                <a:lnTo>
                  <a:pt x="492137" y="634987"/>
                </a:lnTo>
                <a:cubicBezTo>
                  <a:pt x="496753" y="643184"/>
                  <a:pt x="507337" y="645969"/>
                  <a:pt x="515534" y="641115"/>
                </a:cubicBezTo>
                <a:cubicBezTo>
                  <a:pt x="523492" y="636499"/>
                  <a:pt x="526277" y="626153"/>
                  <a:pt x="521582" y="617877"/>
                </a:cubicBezTo>
                <a:lnTo>
                  <a:pt x="494604" y="571003"/>
                </a:lnTo>
                <a:cubicBezTo>
                  <a:pt x="489988" y="562965"/>
                  <a:pt x="479403" y="560259"/>
                  <a:pt x="471366" y="564875"/>
                </a:cubicBezTo>
                <a:cubicBezTo>
                  <a:pt x="463169" y="569491"/>
                  <a:pt x="460384" y="580075"/>
                  <a:pt x="464999" y="588113"/>
                </a:cubicBezTo>
                <a:lnTo>
                  <a:pt x="464999" y="588113"/>
                </a:lnTo>
                <a:close/>
                <a:moveTo>
                  <a:pt x="326447" y="616205"/>
                </a:moveTo>
                <a:cubicBezTo>
                  <a:pt x="326447" y="606656"/>
                  <a:pt x="334087" y="599095"/>
                  <a:pt x="343557" y="599095"/>
                </a:cubicBezTo>
                <a:cubicBezTo>
                  <a:pt x="353027" y="599095"/>
                  <a:pt x="360667" y="606735"/>
                  <a:pt x="360667" y="616205"/>
                </a:cubicBezTo>
                <a:lnTo>
                  <a:pt x="360667" y="670162"/>
                </a:lnTo>
                <a:cubicBezTo>
                  <a:pt x="360667" y="679712"/>
                  <a:pt x="353106" y="687272"/>
                  <a:pt x="343557" y="687272"/>
                </a:cubicBezTo>
                <a:cubicBezTo>
                  <a:pt x="334007" y="687272"/>
                  <a:pt x="326447" y="679632"/>
                  <a:pt x="326447" y="670162"/>
                </a:cubicBezTo>
                <a:lnTo>
                  <a:pt x="326447" y="616205"/>
                </a:lnTo>
                <a:lnTo>
                  <a:pt x="326447" y="616205"/>
                </a:lnTo>
                <a:close/>
                <a:moveTo>
                  <a:pt x="221955" y="98921"/>
                </a:moveTo>
                <a:lnTo>
                  <a:pt x="194977" y="52286"/>
                </a:lnTo>
                <a:cubicBezTo>
                  <a:pt x="190361" y="44089"/>
                  <a:pt x="179777" y="41303"/>
                  <a:pt x="171739" y="45919"/>
                </a:cubicBezTo>
                <a:cubicBezTo>
                  <a:pt x="163462" y="50535"/>
                  <a:pt x="160756" y="61119"/>
                  <a:pt x="165372" y="69316"/>
                </a:cubicBezTo>
                <a:lnTo>
                  <a:pt x="192430" y="115951"/>
                </a:lnTo>
                <a:cubicBezTo>
                  <a:pt x="197285" y="124148"/>
                  <a:pt x="207630" y="126934"/>
                  <a:pt x="215827" y="122238"/>
                </a:cubicBezTo>
                <a:cubicBezTo>
                  <a:pt x="224104" y="117384"/>
                  <a:pt x="226809" y="107038"/>
                  <a:pt x="221955" y="98841"/>
                </a:cubicBezTo>
                <a:lnTo>
                  <a:pt x="221955" y="98841"/>
                </a:lnTo>
                <a:close/>
                <a:moveTo>
                  <a:pt x="116031" y="192350"/>
                </a:moveTo>
                <a:lnTo>
                  <a:pt x="69157" y="165611"/>
                </a:lnTo>
                <a:cubicBezTo>
                  <a:pt x="61119" y="160756"/>
                  <a:pt x="50614" y="163701"/>
                  <a:pt x="45919" y="171659"/>
                </a:cubicBezTo>
                <a:cubicBezTo>
                  <a:pt x="41303" y="179935"/>
                  <a:pt x="44009" y="190281"/>
                  <a:pt x="52286" y="195056"/>
                </a:cubicBezTo>
                <a:lnTo>
                  <a:pt x="98921" y="221875"/>
                </a:lnTo>
                <a:cubicBezTo>
                  <a:pt x="107118" y="226730"/>
                  <a:pt x="117463" y="223785"/>
                  <a:pt x="122318" y="215747"/>
                </a:cubicBezTo>
                <a:cubicBezTo>
                  <a:pt x="126934" y="207551"/>
                  <a:pt x="123989" y="197205"/>
                  <a:pt x="115951" y="192350"/>
                </a:cubicBezTo>
                <a:lnTo>
                  <a:pt x="115951" y="192350"/>
                </a:lnTo>
                <a:close/>
                <a:moveTo>
                  <a:pt x="71067" y="326367"/>
                </a:moveTo>
                <a:cubicBezTo>
                  <a:pt x="80617" y="326367"/>
                  <a:pt x="88177" y="334007"/>
                  <a:pt x="88177" y="343477"/>
                </a:cubicBezTo>
                <a:cubicBezTo>
                  <a:pt x="88177" y="352947"/>
                  <a:pt x="80537" y="360746"/>
                  <a:pt x="71067" y="360746"/>
                </a:cubicBezTo>
                <a:lnTo>
                  <a:pt x="17110" y="360746"/>
                </a:lnTo>
                <a:cubicBezTo>
                  <a:pt x="7560" y="360746"/>
                  <a:pt x="0" y="352947"/>
                  <a:pt x="0" y="343477"/>
                </a:cubicBezTo>
                <a:cubicBezTo>
                  <a:pt x="0" y="334007"/>
                  <a:pt x="7640" y="326367"/>
                  <a:pt x="17110" y="326367"/>
                </a:cubicBezTo>
                <a:lnTo>
                  <a:pt x="71067" y="326367"/>
                </a:lnTo>
                <a:close/>
                <a:moveTo>
                  <a:pt x="98921" y="464999"/>
                </a:moveTo>
                <a:lnTo>
                  <a:pt x="52047" y="492057"/>
                </a:lnTo>
                <a:cubicBezTo>
                  <a:pt x="44009" y="496912"/>
                  <a:pt x="41303" y="507257"/>
                  <a:pt x="45919" y="515454"/>
                </a:cubicBezTo>
                <a:cubicBezTo>
                  <a:pt x="50535" y="523492"/>
                  <a:pt x="61119" y="526437"/>
                  <a:pt x="69157" y="521582"/>
                </a:cubicBezTo>
                <a:lnTo>
                  <a:pt x="116031" y="494604"/>
                </a:lnTo>
                <a:cubicBezTo>
                  <a:pt x="124307" y="489988"/>
                  <a:pt x="127013" y="479404"/>
                  <a:pt x="122398" y="471366"/>
                </a:cubicBezTo>
                <a:cubicBezTo>
                  <a:pt x="117543" y="463089"/>
                  <a:pt x="107198" y="460383"/>
                  <a:pt x="99000" y="464999"/>
                </a:cubicBezTo>
                <a:lnTo>
                  <a:pt x="99000" y="464999"/>
                </a:lnTo>
                <a:close/>
                <a:moveTo>
                  <a:pt x="192430" y="570923"/>
                </a:moveTo>
                <a:lnTo>
                  <a:pt x="165372" y="617797"/>
                </a:lnTo>
                <a:cubicBezTo>
                  <a:pt x="160756" y="625994"/>
                  <a:pt x="163462" y="636340"/>
                  <a:pt x="171739" y="641035"/>
                </a:cubicBezTo>
                <a:cubicBezTo>
                  <a:pt x="179777" y="645890"/>
                  <a:pt x="190281" y="643104"/>
                  <a:pt x="194977" y="634907"/>
                </a:cubicBezTo>
                <a:lnTo>
                  <a:pt x="221955" y="588033"/>
                </a:lnTo>
                <a:cubicBezTo>
                  <a:pt x="226809" y="580075"/>
                  <a:pt x="224104" y="569491"/>
                  <a:pt x="215827" y="564795"/>
                </a:cubicBezTo>
                <a:cubicBezTo>
                  <a:pt x="207630" y="560180"/>
                  <a:pt x="197285" y="562885"/>
                  <a:pt x="192430" y="570923"/>
                </a:cubicBezTo>
                <a:lnTo>
                  <a:pt x="192430" y="570923"/>
                </a:lnTo>
                <a:close/>
                <a:moveTo>
                  <a:pt x="179935" y="179856"/>
                </a:moveTo>
                <a:cubicBezTo>
                  <a:pt x="221716" y="138075"/>
                  <a:pt x="279572" y="112131"/>
                  <a:pt x="343477" y="112131"/>
                </a:cubicBezTo>
                <a:cubicBezTo>
                  <a:pt x="407382" y="112131"/>
                  <a:pt x="465238" y="138075"/>
                  <a:pt x="507098" y="179856"/>
                </a:cubicBezTo>
                <a:cubicBezTo>
                  <a:pt x="549118" y="221875"/>
                  <a:pt x="574823" y="279652"/>
                  <a:pt x="574823" y="343397"/>
                </a:cubicBezTo>
                <a:cubicBezTo>
                  <a:pt x="574823" y="407143"/>
                  <a:pt x="549118" y="465158"/>
                  <a:pt x="507098" y="506939"/>
                </a:cubicBezTo>
                <a:cubicBezTo>
                  <a:pt x="465238" y="548958"/>
                  <a:pt x="407461" y="574663"/>
                  <a:pt x="343477" y="574663"/>
                </a:cubicBezTo>
                <a:cubicBezTo>
                  <a:pt x="279493" y="574663"/>
                  <a:pt x="221716" y="548879"/>
                  <a:pt x="179935" y="506939"/>
                </a:cubicBezTo>
                <a:cubicBezTo>
                  <a:pt x="138155" y="465158"/>
                  <a:pt x="112211" y="407302"/>
                  <a:pt x="112211" y="343397"/>
                </a:cubicBezTo>
                <a:cubicBezTo>
                  <a:pt x="112211" y="279493"/>
                  <a:pt x="138155" y="221875"/>
                  <a:pt x="179935" y="179856"/>
                </a:cubicBezTo>
                <a:lnTo>
                  <a:pt x="179935" y="179856"/>
                </a:lnTo>
                <a:close/>
              </a:path>
            </a:pathLst>
          </a:custGeom>
          <a:solidFill>
            <a:schemeClr val="bg1"/>
          </a:solidFill>
          <a:ln w="79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05" name="Forme libre : forme 304">
            <a:extLst>
              <a:ext uri="{FF2B5EF4-FFF2-40B4-BE49-F238E27FC236}">
                <a16:creationId xmlns:a16="http://schemas.microsoft.com/office/drawing/2014/main" id="{B9AC7BA9-E80F-C5DF-CEC6-17BFE0A09266}"/>
              </a:ext>
            </a:extLst>
          </p:cNvPr>
          <p:cNvSpPr/>
          <p:nvPr/>
        </p:nvSpPr>
        <p:spPr>
          <a:xfrm>
            <a:off x="4235373" y="4072509"/>
            <a:ext cx="474141" cy="467178"/>
          </a:xfrm>
          <a:custGeom>
            <a:avLst/>
            <a:gdLst>
              <a:gd name="connsiteX0" fmla="*/ 17349 w 642785"/>
              <a:gd name="connsiteY0" fmla="*/ 633347 h 633346"/>
              <a:gd name="connsiteX1" fmla="*/ 239 w 642785"/>
              <a:gd name="connsiteY1" fmla="*/ 616237 h 633346"/>
              <a:gd name="connsiteX2" fmla="*/ 17349 w 642785"/>
              <a:gd name="connsiteY2" fmla="*/ 599127 h 633346"/>
              <a:gd name="connsiteX3" fmla="*/ 625835 w 642785"/>
              <a:gd name="connsiteY3" fmla="*/ 599127 h 633346"/>
              <a:gd name="connsiteX4" fmla="*/ 642786 w 642785"/>
              <a:gd name="connsiteY4" fmla="*/ 616237 h 633346"/>
              <a:gd name="connsiteX5" fmla="*/ 625835 w 642785"/>
              <a:gd name="connsiteY5" fmla="*/ 633347 h 633346"/>
              <a:gd name="connsiteX6" fmla="*/ 17349 w 642785"/>
              <a:gd name="connsiteY6" fmla="*/ 633347 h 633346"/>
              <a:gd name="connsiteX7" fmla="*/ 332336 w 642785"/>
              <a:gd name="connsiteY7" fmla="*/ 5522 h 633346"/>
              <a:gd name="connsiteX8" fmla="*/ 637056 w 642785"/>
              <a:gd name="connsiteY8" fmla="*/ 287880 h 633346"/>
              <a:gd name="connsiteX9" fmla="*/ 642706 w 642785"/>
              <a:gd name="connsiteY9" fmla="*/ 300295 h 633346"/>
              <a:gd name="connsiteX10" fmla="*/ 642706 w 642785"/>
              <a:gd name="connsiteY10" fmla="*/ 318679 h 633346"/>
              <a:gd name="connsiteX11" fmla="*/ 625278 w 642785"/>
              <a:gd name="connsiteY11" fmla="*/ 335789 h 633346"/>
              <a:gd name="connsiteX12" fmla="*/ 578325 w 642785"/>
              <a:gd name="connsiteY12" fmla="*/ 335789 h 633346"/>
              <a:gd name="connsiteX13" fmla="*/ 578325 w 642785"/>
              <a:gd name="connsiteY13" fmla="*/ 547876 h 633346"/>
              <a:gd name="connsiteX14" fmla="*/ 561374 w 642785"/>
              <a:gd name="connsiteY14" fmla="*/ 564986 h 633346"/>
              <a:gd name="connsiteX15" fmla="*/ 338782 w 642785"/>
              <a:gd name="connsiteY15" fmla="*/ 564986 h 633346"/>
              <a:gd name="connsiteX16" fmla="*/ 338782 w 642785"/>
              <a:gd name="connsiteY16" fmla="*/ 512621 h 633346"/>
              <a:gd name="connsiteX17" fmla="*/ 381358 w 642785"/>
              <a:gd name="connsiteY17" fmla="*/ 501638 h 633346"/>
              <a:gd name="connsiteX18" fmla="*/ 445661 w 642785"/>
              <a:gd name="connsiteY18" fmla="*/ 449273 h 633346"/>
              <a:gd name="connsiteX19" fmla="*/ 470013 w 642785"/>
              <a:gd name="connsiteY19" fmla="*/ 370566 h 633346"/>
              <a:gd name="connsiteX20" fmla="*/ 470013 w 642785"/>
              <a:gd name="connsiteY20" fmla="*/ 370566 h 633346"/>
              <a:gd name="connsiteX21" fmla="*/ 457837 w 642785"/>
              <a:gd name="connsiteY21" fmla="*/ 312949 h 633346"/>
              <a:gd name="connsiteX22" fmla="*/ 367432 w 642785"/>
              <a:gd name="connsiteY22" fmla="*/ 170337 h 633346"/>
              <a:gd name="connsiteX23" fmla="*/ 335678 w 642785"/>
              <a:gd name="connsiteY23" fmla="*/ 124339 h 633346"/>
              <a:gd name="connsiteX24" fmla="*/ 312201 w 642785"/>
              <a:gd name="connsiteY24" fmla="*/ 119484 h 633346"/>
              <a:gd name="connsiteX25" fmla="*/ 306949 w 642785"/>
              <a:gd name="connsiteY25" fmla="*/ 124737 h 633346"/>
              <a:gd name="connsiteX26" fmla="*/ 275435 w 642785"/>
              <a:gd name="connsiteY26" fmla="*/ 170337 h 633346"/>
              <a:gd name="connsiteX27" fmla="*/ 184711 w 642785"/>
              <a:gd name="connsiteY27" fmla="*/ 312949 h 633346"/>
              <a:gd name="connsiteX28" fmla="*/ 172853 w 642785"/>
              <a:gd name="connsiteY28" fmla="*/ 370566 h 633346"/>
              <a:gd name="connsiteX29" fmla="*/ 197364 w 642785"/>
              <a:gd name="connsiteY29" fmla="*/ 449273 h 633346"/>
              <a:gd name="connsiteX30" fmla="*/ 261348 w 642785"/>
              <a:gd name="connsiteY30" fmla="*/ 501638 h 633346"/>
              <a:gd name="connsiteX31" fmla="*/ 304402 w 642785"/>
              <a:gd name="connsiteY31" fmla="*/ 512621 h 633346"/>
              <a:gd name="connsiteX32" fmla="*/ 304402 w 642785"/>
              <a:gd name="connsiteY32" fmla="*/ 564986 h 633346"/>
              <a:gd name="connsiteX33" fmla="*/ 81811 w 642785"/>
              <a:gd name="connsiteY33" fmla="*/ 564986 h 633346"/>
              <a:gd name="connsiteX34" fmla="*/ 64542 w 642785"/>
              <a:gd name="connsiteY34" fmla="*/ 547876 h 633346"/>
              <a:gd name="connsiteX35" fmla="*/ 64542 w 642785"/>
              <a:gd name="connsiteY35" fmla="*/ 335789 h 633346"/>
              <a:gd name="connsiteX36" fmla="*/ 17270 w 642785"/>
              <a:gd name="connsiteY36" fmla="*/ 335789 h 633346"/>
              <a:gd name="connsiteX37" fmla="*/ 0 w 642785"/>
              <a:gd name="connsiteY37" fmla="*/ 318679 h 633346"/>
              <a:gd name="connsiteX38" fmla="*/ 0 w 642785"/>
              <a:gd name="connsiteY38" fmla="*/ 299897 h 633346"/>
              <a:gd name="connsiteX39" fmla="*/ 6287 w 642785"/>
              <a:gd name="connsiteY39" fmla="*/ 286607 h 633346"/>
              <a:gd name="connsiteX40" fmla="*/ 307983 w 642785"/>
              <a:gd name="connsiteY40" fmla="*/ 4647 h 633346"/>
              <a:gd name="connsiteX41" fmla="*/ 332336 w 642785"/>
              <a:gd name="connsiteY41" fmla="*/ 5522 h 633346"/>
              <a:gd name="connsiteX42" fmla="*/ 332336 w 642785"/>
              <a:gd name="connsiteY42" fmla="*/ 5522 h 633346"/>
              <a:gd name="connsiteX43" fmla="*/ 321433 w 642785"/>
              <a:gd name="connsiteY43" fmla="*/ 164209 h 633346"/>
              <a:gd name="connsiteX44" fmla="*/ 303606 w 642785"/>
              <a:gd name="connsiteY44" fmla="*/ 189915 h 633346"/>
              <a:gd name="connsiteX45" fmla="*/ 216464 w 642785"/>
              <a:gd name="connsiteY45" fmla="*/ 326080 h 633346"/>
              <a:gd name="connsiteX46" fmla="*/ 207232 w 642785"/>
              <a:gd name="connsiteY46" fmla="*/ 370566 h 633346"/>
              <a:gd name="connsiteX47" fmla="*/ 225616 w 642785"/>
              <a:gd name="connsiteY47" fmla="*/ 430332 h 633346"/>
              <a:gd name="connsiteX48" fmla="*/ 274798 w 642785"/>
              <a:gd name="connsiteY48" fmla="*/ 469965 h 633346"/>
              <a:gd name="connsiteX49" fmla="*/ 304561 w 642785"/>
              <a:gd name="connsiteY49" fmla="*/ 478002 h 633346"/>
              <a:gd name="connsiteX50" fmla="*/ 304561 w 642785"/>
              <a:gd name="connsiteY50" fmla="*/ 430332 h 633346"/>
              <a:gd name="connsiteX51" fmla="*/ 253072 w 642785"/>
              <a:gd name="connsiteY51" fmla="*/ 400728 h 633346"/>
              <a:gd name="connsiteX52" fmla="*/ 246944 w 642785"/>
              <a:gd name="connsiteY52" fmla="*/ 377331 h 633346"/>
              <a:gd name="connsiteX53" fmla="*/ 270102 w 642785"/>
              <a:gd name="connsiteY53" fmla="*/ 371203 h 633346"/>
              <a:gd name="connsiteX54" fmla="*/ 304482 w 642785"/>
              <a:gd name="connsiteY54" fmla="*/ 390860 h 633346"/>
              <a:gd name="connsiteX55" fmla="*/ 304482 w 642785"/>
              <a:gd name="connsiteY55" fmla="*/ 327353 h 633346"/>
              <a:gd name="connsiteX56" fmla="*/ 286974 w 642785"/>
              <a:gd name="connsiteY56" fmla="*/ 317405 h 633346"/>
              <a:gd name="connsiteX57" fmla="*/ 280846 w 642785"/>
              <a:gd name="connsiteY57" fmla="*/ 294167 h 633346"/>
              <a:gd name="connsiteX58" fmla="*/ 304004 w 642785"/>
              <a:gd name="connsiteY58" fmla="*/ 287880 h 633346"/>
              <a:gd name="connsiteX59" fmla="*/ 304482 w 642785"/>
              <a:gd name="connsiteY59" fmla="*/ 288119 h 633346"/>
              <a:gd name="connsiteX60" fmla="*/ 304482 w 642785"/>
              <a:gd name="connsiteY60" fmla="*/ 246577 h 633346"/>
              <a:gd name="connsiteX61" fmla="*/ 321433 w 642785"/>
              <a:gd name="connsiteY61" fmla="*/ 229467 h 633346"/>
              <a:gd name="connsiteX62" fmla="*/ 338861 w 642785"/>
              <a:gd name="connsiteY62" fmla="*/ 246577 h 633346"/>
              <a:gd name="connsiteX63" fmla="*/ 338861 w 642785"/>
              <a:gd name="connsiteY63" fmla="*/ 287960 h 633346"/>
              <a:gd name="connsiteX64" fmla="*/ 362338 w 642785"/>
              <a:gd name="connsiteY64" fmla="*/ 294247 h 633346"/>
              <a:gd name="connsiteX65" fmla="*/ 356290 w 642785"/>
              <a:gd name="connsiteY65" fmla="*/ 317485 h 633346"/>
              <a:gd name="connsiteX66" fmla="*/ 338941 w 642785"/>
              <a:gd name="connsiteY66" fmla="*/ 327433 h 633346"/>
              <a:gd name="connsiteX67" fmla="*/ 338941 w 642785"/>
              <a:gd name="connsiteY67" fmla="*/ 390940 h 633346"/>
              <a:gd name="connsiteX68" fmla="*/ 372843 w 642785"/>
              <a:gd name="connsiteY68" fmla="*/ 371282 h 633346"/>
              <a:gd name="connsiteX69" fmla="*/ 396320 w 642785"/>
              <a:gd name="connsiteY69" fmla="*/ 377410 h 633346"/>
              <a:gd name="connsiteX70" fmla="*/ 390192 w 642785"/>
              <a:gd name="connsiteY70" fmla="*/ 400808 h 633346"/>
              <a:gd name="connsiteX71" fmla="*/ 338861 w 642785"/>
              <a:gd name="connsiteY71" fmla="*/ 430412 h 633346"/>
              <a:gd name="connsiteX72" fmla="*/ 338861 w 642785"/>
              <a:gd name="connsiteY72" fmla="*/ 478082 h 633346"/>
              <a:gd name="connsiteX73" fmla="*/ 368387 w 642785"/>
              <a:gd name="connsiteY73" fmla="*/ 470044 h 633346"/>
              <a:gd name="connsiteX74" fmla="*/ 417489 w 642785"/>
              <a:gd name="connsiteY74" fmla="*/ 430412 h 633346"/>
              <a:gd name="connsiteX75" fmla="*/ 435713 w 642785"/>
              <a:gd name="connsiteY75" fmla="*/ 370646 h 633346"/>
              <a:gd name="connsiteX76" fmla="*/ 435713 w 642785"/>
              <a:gd name="connsiteY76" fmla="*/ 370646 h 633346"/>
              <a:gd name="connsiteX77" fmla="*/ 426561 w 642785"/>
              <a:gd name="connsiteY77" fmla="*/ 326159 h 633346"/>
              <a:gd name="connsiteX78" fmla="*/ 339180 w 642785"/>
              <a:gd name="connsiteY78" fmla="*/ 189994 h 633346"/>
              <a:gd name="connsiteX79" fmla="*/ 321353 w 642785"/>
              <a:gd name="connsiteY79" fmla="*/ 164289 h 633346"/>
              <a:gd name="connsiteX80" fmla="*/ 321353 w 642785"/>
              <a:gd name="connsiteY80" fmla="*/ 164289 h 63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642785" h="633346">
                <a:moveTo>
                  <a:pt x="17349" y="633347"/>
                </a:moveTo>
                <a:cubicBezTo>
                  <a:pt x="7799" y="633347"/>
                  <a:pt x="239" y="625707"/>
                  <a:pt x="239" y="616237"/>
                </a:cubicBezTo>
                <a:cubicBezTo>
                  <a:pt x="239" y="606767"/>
                  <a:pt x="7799" y="599127"/>
                  <a:pt x="17349" y="599127"/>
                </a:cubicBezTo>
                <a:lnTo>
                  <a:pt x="625835" y="599127"/>
                </a:lnTo>
                <a:cubicBezTo>
                  <a:pt x="635385" y="599127"/>
                  <a:pt x="642786" y="606767"/>
                  <a:pt x="642786" y="616237"/>
                </a:cubicBezTo>
                <a:cubicBezTo>
                  <a:pt x="642786" y="625707"/>
                  <a:pt x="635385" y="633347"/>
                  <a:pt x="625835" y="633347"/>
                </a:cubicBezTo>
                <a:lnTo>
                  <a:pt x="17349" y="633347"/>
                </a:lnTo>
                <a:close/>
                <a:moveTo>
                  <a:pt x="332336" y="5522"/>
                </a:moveTo>
                <a:lnTo>
                  <a:pt x="637056" y="287880"/>
                </a:lnTo>
                <a:cubicBezTo>
                  <a:pt x="640558" y="291223"/>
                  <a:pt x="642706" y="295839"/>
                  <a:pt x="642706" y="300295"/>
                </a:cubicBezTo>
                <a:lnTo>
                  <a:pt x="642706" y="318679"/>
                </a:lnTo>
                <a:cubicBezTo>
                  <a:pt x="642706" y="328149"/>
                  <a:pt x="634907" y="335789"/>
                  <a:pt x="625278" y="335789"/>
                </a:cubicBezTo>
                <a:lnTo>
                  <a:pt x="578325" y="335789"/>
                </a:lnTo>
                <a:lnTo>
                  <a:pt x="578325" y="547876"/>
                </a:lnTo>
                <a:cubicBezTo>
                  <a:pt x="578325" y="557346"/>
                  <a:pt x="570923" y="564986"/>
                  <a:pt x="561374" y="564986"/>
                </a:cubicBezTo>
                <a:lnTo>
                  <a:pt x="338782" y="564986"/>
                </a:lnTo>
                <a:lnTo>
                  <a:pt x="338782" y="512621"/>
                </a:lnTo>
                <a:cubicBezTo>
                  <a:pt x="353982" y="510949"/>
                  <a:pt x="368307" y="507129"/>
                  <a:pt x="381358" y="501638"/>
                </a:cubicBezTo>
                <a:cubicBezTo>
                  <a:pt x="407859" y="490497"/>
                  <a:pt x="430063" y="472113"/>
                  <a:pt x="445661" y="449273"/>
                </a:cubicBezTo>
                <a:cubicBezTo>
                  <a:pt x="460861" y="426513"/>
                  <a:pt x="470013" y="399296"/>
                  <a:pt x="470013" y="370566"/>
                </a:cubicBezTo>
                <a:lnTo>
                  <a:pt x="470013" y="370566"/>
                </a:lnTo>
                <a:cubicBezTo>
                  <a:pt x="470013" y="351785"/>
                  <a:pt x="466113" y="332367"/>
                  <a:pt x="457837" y="312949"/>
                </a:cubicBezTo>
                <a:cubicBezTo>
                  <a:pt x="445263" y="282150"/>
                  <a:pt x="401334" y="219281"/>
                  <a:pt x="367432" y="170337"/>
                </a:cubicBezTo>
                <a:cubicBezTo>
                  <a:pt x="353982" y="151317"/>
                  <a:pt x="342204" y="134287"/>
                  <a:pt x="335678" y="124339"/>
                </a:cubicBezTo>
                <a:cubicBezTo>
                  <a:pt x="330426" y="116540"/>
                  <a:pt x="320000" y="114391"/>
                  <a:pt x="312201" y="119484"/>
                </a:cubicBezTo>
                <a:cubicBezTo>
                  <a:pt x="310053" y="120996"/>
                  <a:pt x="308302" y="122668"/>
                  <a:pt x="306949" y="124737"/>
                </a:cubicBezTo>
                <a:cubicBezTo>
                  <a:pt x="300582" y="134446"/>
                  <a:pt x="288804" y="151317"/>
                  <a:pt x="275435" y="170337"/>
                </a:cubicBezTo>
                <a:cubicBezTo>
                  <a:pt x="241453" y="219281"/>
                  <a:pt x="197603" y="282230"/>
                  <a:pt x="184711" y="312949"/>
                </a:cubicBezTo>
                <a:cubicBezTo>
                  <a:pt x="176673" y="332367"/>
                  <a:pt x="172853" y="351785"/>
                  <a:pt x="172853" y="370566"/>
                </a:cubicBezTo>
                <a:cubicBezTo>
                  <a:pt x="172853" y="399296"/>
                  <a:pt x="181686" y="426513"/>
                  <a:pt x="197364" y="449273"/>
                </a:cubicBezTo>
                <a:cubicBezTo>
                  <a:pt x="212803" y="472113"/>
                  <a:pt x="235007" y="490417"/>
                  <a:pt x="261348" y="501638"/>
                </a:cubicBezTo>
                <a:cubicBezTo>
                  <a:pt x="274877" y="507129"/>
                  <a:pt x="289202" y="510949"/>
                  <a:pt x="304402" y="512621"/>
                </a:cubicBezTo>
                <a:lnTo>
                  <a:pt x="304402" y="564986"/>
                </a:lnTo>
                <a:lnTo>
                  <a:pt x="81811" y="564986"/>
                </a:lnTo>
                <a:cubicBezTo>
                  <a:pt x="72340" y="564986"/>
                  <a:pt x="64542" y="557346"/>
                  <a:pt x="64542" y="547876"/>
                </a:cubicBezTo>
                <a:lnTo>
                  <a:pt x="64542" y="335789"/>
                </a:lnTo>
                <a:lnTo>
                  <a:pt x="17270" y="335789"/>
                </a:lnTo>
                <a:cubicBezTo>
                  <a:pt x="7720" y="335789"/>
                  <a:pt x="0" y="328149"/>
                  <a:pt x="0" y="318679"/>
                </a:cubicBezTo>
                <a:lnTo>
                  <a:pt x="0" y="299897"/>
                </a:lnTo>
                <a:cubicBezTo>
                  <a:pt x="0" y="294565"/>
                  <a:pt x="2547" y="289711"/>
                  <a:pt x="6287" y="286607"/>
                </a:cubicBezTo>
                <a:lnTo>
                  <a:pt x="307983" y="4647"/>
                </a:lnTo>
                <a:cubicBezTo>
                  <a:pt x="314907" y="-1879"/>
                  <a:pt x="325810" y="-1481"/>
                  <a:pt x="332336" y="5522"/>
                </a:cubicBezTo>
                <a:lnTo>
                  <a:pt x="332336" y="5522"/>
                </a:lnTo>
                <a:close/>
                <a:moveTo>
                  <a:pt x="321433" y="164209"/>
                </a:moveTo>
                <a:cubicBezTo>
                  <a:pt x="315783" y="172247"/>
                  <a:pt x="310132" y="180922"/>
                  <a:pt x="303606" y="189915"/>
                </a:cubicBezTo>
                <a:cubicBezTo>
                  <a:pt x="270500" y="237664"/>
                  <a:pt x="227685" y="298783"/>
                  <a:pt x="216464" y="326080"/>
                </a:cubicBezTo>
                <a:cubicBezTo>
                  <a:pt x="210177" y="341041"/>
                  <a:pt x="207232" y="356003"/>
                  <a:pt x="207232" y="370566"/>
                </a:cubicBezTo>
                <a:cubicBezTo>
                  <a:pt x="207232" y="392531"/>
                  <a:pt x="213997" y="412983"/>
                  <a:pt x="225616" y="430332"/>
                </a:cubicBezTo>
                <a:cubicBezTo>
                  <a:pt x="237474" y="447602"/>
                  <a:pt x="254345" y="461529"/>
                  <a:pt x="274798" y="469965"/>
                </a:cubicBezTo>
                <a:cubicBezTo>
                  <a:pt x="283870" y="473944"/>
                  <a:pt x="293977" y="476490"/>
                  <a:pt x="304561" y="478002"/>
                </a:cubicBezTo>
                <a:lnTo>
                  <a:pt x="304561" y="430332"/>
                </a:lnTo>
                <a:lnTo>
                  <a:pt x="253072" y="400728"/>
                </a:lnTo>
                <a:cubicBezTo>
                  <a:pt x="244875" y="395874"/>
                  <a:pt x="242090" y="385528"/>
                  <a:pt x="246944" y="377331"/>
                </a:cubicBezTo>
                <a:cubicBezTo>
                  <a:pt x="251560" y="369134"/>
                  <a:pt x="262144" y="366348"/>
                  <a:pt x="270102" y="371203"/>
                </a:cubicBezTo>
                <a:lnTo>
                  <a:pt x="304482" y="390860"/>
                </a:lnTo>
                <a:lnTo>
                  <a:pt x="304482" y="327353"/>
                </a:lnTo>
                <a:lnTo>
                  <a:pt x="286974" y="317405"/>
                </a:lnTo>
                <a:cubicBezTo>
                  <a:pt x="279015" y="312790"/>
                  <a:pt x="276151" y="302205"/>
                  <a:pt x="280846" y="294167"/>
                </a:cubicBezTo>
                <a:cubicBezTo>
                  <a:pt x="285541" y="285971"/>
                  <a:pt x="295808" y="283185"/>
                  <a:pt x="304004" y="287880"/>
                </a:cubicBezTo>
                <a:lnTo>
                  <a:pt x="304482" y="288119"/>
                </a:lnTo>
                <a:lnTo>
                  <a:pt x="304482" y="246577"/>
                </a:lnTo>
                <a:cubicBezTo>
                  <a:pt x="304482" y="237027"/>
                  <a:pt x="312281" y="229467"/>
                  <a:pt x="321433" y="229467"/>
                </a:cubicBezTo>
                <a:cubicBezTo>
                  <a:pt x="330585" y="229467"/>
                  <a:pt x="338861" y="237107"/>
                  <a:pt x="338861" y="246577"/>
                </a:cubicBezTo>
                <a:lnTo>
                  <a:pt x="338861" y="287960"/>
                </a:lnTo>
                <a:cubicBezTo>
                  <a:pt x="347138" y="283344"/>
                  <a:pt x="357563" y="286050"/>
                  <a:pt x="362338" y="294247"/>
                </a:cubicBezTo>
                <a:cubicBezTo>
                  <a:pt x="367113" y="302285"/>
                  <a:pt x="364089" y="312869"/>
                  <a:pt x="356290" y="317485"/>
                </a:cubicBezTo>
                <a:lnTo>
                  <a:pt x="338941" y="327433"/>
                </a:lnTo>
                <a:lnTo>
                  <a:pt x="338941" y="390940"/>
                </a:lnTo>
                <a:lnTo>
                  <a:pt x="372843" y="371282"/>
                </a:lnTo>
                <a:cubicBezTo>
                  <a:pt x="381120" y="366428"/>
                  <a:pt x="391545" y="369213"/>
                  <a:pt x="396320" y="377410"/>
                </a:cubicBezTo>
                <a:cubicBezTo>
                  <a:pt x="401095" y="385607"/>
                  <a:pt x="398468" y="395953"/>
                  <a:pt x="390192" y="400808"/>
                </a:cubicBezTo>
                <a:lnTo>
                  <a:pt x="338861" y="430412"/>
                </a:lnTo>
                <a:lnTo>
                  <a:pt x="338861" y="478082"/>
                </a:lnTo>
                <a:cubicBezTo>
                  <a:pt x="349287" y="476570"/>
                  <a:pt x="359314" y="474023"/>
                  <a:pt x="368387" y="470044"/>
                </a:cubicBezTo>
                <a:cubicBezTo>
                  <a:pt x="388839" y="461608"/>
                  <a:pt x="405790" y="447681"/>
                  <a:pt x="417489" y="430412"/>
                </a:cubicBezTo>
                <a:cubicBezTo>
                  <a:pt x="429187" y="413143"/>
                  <a:pt x="435713" y="392451"/>
                  <a:pt x="435713" y="370646"/>
                </a:cubicBezTo>
                <a:lnTo>
                  <a:pt x="435713" y="370646"/>
                </a:lnTo>
                <a:cubicBezTo>
                  <a:pt x="435713" y="356082"/>
                  <a:pt x="432689" y="341121"/>
                  <a:pt x="426561" y="326159"/>
                </a:cubicBezTo>
                <a:cubicBezTo>
                  <a:pt x="415261" y="298863"/>
                  <a:pt x="372684" y="237744"/>
                  <a:pt x="339180" y="189994"/>
                </a:cubicBezTo>
                <a:cubicBezTo>
                  <a:pt x="333132" y="180922"/>
                  <a:pt x="327004" y="172327"/>
                  <a:pt x="321353" y="164289"/>
                </a:cubicBezTo>
                <a:lnTo>
                  <a:pt x="321353" y="164289"/>
                </a:lnTo>
                <a:close/>
              </a:path>
            </a:pathLst>
          </a:custGeom>
          <a:solidFill>
            <a:schemeClr val="bg1"/>
          </a:solidFill>
          <a:ln w="79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06" name="Forme libre : forme 305">
            <a:extLst>
              <a:ext uri="{FF2B5EF4-FFF2-40B4-BE49-F238E27FC236}">
                <a16:creationId xmlns:a16="http://schemas.microsoft.com/office/drawing/2014/main" id="{902AE5F2-395D-9BDC-5515-AD5781DE0B63}"/>
              </a:ext>
            </a:extLst>
          </p:cNvPr>
          <p:cNvSpPr/>
          <p:nvPr/>
        </p:nvSpPr>
        <p:spPr>
          <a:xfrm>
            <a:off x="3224248" y="2973996"/>
            <a:ext cx="331648" cy="485635"/>
          </a:xfrm>
          <a:custGeom>
            <a:avLst/>
            <a:gdLst>
              <a:gd name="connsiteX0" fmla="*/ 193067 w 418045"/>
              <a:gd name="connsiteY0" fmla="*/ 346262 h 612146"/>
              <a:gd name="connsiteX1" fmla="*/ 209302 w 418045"/>
              <a:gd name="connsiteY1" fmla="*/ 362736 h 612146"/>
              <a:gd name="connsiteX2" fmla="*/ 225775 w 418045"/>
              <a:gd name="connsiteY2" fmla="*/ 346262 h 612146"/>
              <a:gd name="connsiteX3" fmla="*/ 209302 w 418045"/>
              <a:gd name="connsiteY3" fmla="*/ 329789 h 612146"/>
              <a:gd name="connsiteX4" fmla="*/ 193067 w 418045"/>
              <a:gd name="connsiteY4" fmla="*/ 346262 h 612146"/>
              <a:gd name="connsiteX5" fmla="*/ 193067 w 418045"/>
              <a:gd name="connsiteY5" fmla="*/ 346262 h 612146"/>
              <a:gd name="connsiteX6" fmla="*/ 197443 w 418045"/>
              <a:gd name="connsiteY6" fmla="*/ 282915 h 612146"/>
              <a:gd name="connsiteX7" fmla="*/ 220602 w 418045"/>
              <a:gd name="connsiteY7" fmla="*/ 282915 h 612146"/>
              <a:gd name="connsiteX8" fmla="*/ 304402 w 418045"/>
              <a:gd name="connsiteY8" fmla="*/ 198478 h 612146"/>
              <a:gd name="connsiteX9" fmla="*/ 304402 w 418045"/>
              <a:gd name="connsiteY9" fmla="*/ 175320 h 612146"/>
              <a:gd name="connsiteX10" fmla="*/ 292942 w 418045"/>
              <a:gd name="connsiteY10" fmla="*/ 170545 h 612146"/>
              <a:gd name="connsiteX11" fmla="*/ 125342 w 418045"/>
              <a:gd name="connsiteY11" fmla="*/ 170545 h 612146"/>
              <a:gd name="connsiteX12" fmla="*/ 108630 w 418045"/>
              <a:gd name="connsiteY12" fmla="*/ 187018 h 612146"/>
              <a:gd name="connsiteX13" fmla="*/ 114439 w 418045"/>
              <a:gd name="connsiteY13" fmla="*/ 199354 h 612146"/>
              <a:gd name="connsiteX14" fmla="*/ 197443 w 418045"/>
              <a:gd name="connsiteY14" fmla="*/ 282994 h 612146"/>
              <a:gd name="connsiteX15" fmla="*/ 197443 w 418045"/>
              <a:gd name="connsiteY15" fmla="*/ 282994 h 612146"/>
              <a:gd name="connsiteX16" fmla="*/ 16473 w 418045"/>
              <a:gd name="connsiteY16" fmla="*/ 548322 h 612146"/>
              <a:gd name="connsiteX17" fmla="*/ 401572 w 418045"/>
              <a:gd name="connsiteY17" fmla="*/ 548322 h 612146"/>
              <a:gd name="connsiteX18" fmla="*/ 418046 w 418045"/>
              <a:gd name="connsiteY18" fmla="*/ 564795 h 612146"/>
              <a:gd name="connsiteX19" fmla="*/ 418046 w 418045"/>
              <a:gd name="connsiteY19" fmla="*/ 595673 h 612146"/>
              <a:gd name="connsiteX20" fmla="*/ 401572 w 418045"/>
              <a:gd name="connsiteY20" fmla="*/ 612147 h 612146"/>
              <a:gd name="connsiteX21" fmla="*/ 16473 w 418045"/>
              <a:gd name="connsiteY21" fmla="*/ 612147 h 612146"/>
              <a:gd name="connsiteX22" fmla="*/ 0 w 418045"/>
              <a:gd name="connsiteY22" fmla="*/ 595673 h 612146"/>
              <a:gd name="connsiteX23" fmla="*/ 0 w 418045"/>
              <a:gd name="connsiteY23" fmla="*/ 564795 h 612146"/>
              <a:gd name="connsiteX24" fmla="*/ 16473 w 418045"/>
              <a:gd name="connsiteY24" fmla="*/ 548322 h 612146"/>
              <a:gd name="connsiteX25" fmla="*/ 16473 w 418045"/>
              <a:gd name="connsiteY25" fmla="*/ 548322 h 612146"/>
              <a:gd name="connsiteX26" fmla="*/ 16473 w 418045"/>
              <a:gd name="connsiteY26" fmla="*/ 0 h 612146"/>
              <a:gd name="connsiteX27" fmla="*/ 0 w 418045"/>
              <a:gd name="connsiteY27" fmla="*/ 16474 h 612146"/>
              <a:gd name="connsiteX28" fmla="*/ 0 w 418045"/>
              <a:gd name="connsiteY28" fmla="*/ 47352 h 612146"/>
              <a:gd name="connsiteX29" fmla="*/ 16473 w 418045"/>
              <a:gd name="connsiteY29" fmla="*/ 63825 h 612146"/>
              <a:gd name="connsiteX30" fmla="*/ 401572 w 418045"/>
              <a:gd name="connsiteY30" fmla="*/ 63825 h 612146"/>
              <a:gd name="connsiteX31" fmla="*/ 418046 w 418045"/>
              <a:gd name="connsiteY31" fmla="*/ 47352 h 612146"/>
              <a:gd name="connsiteX32" fmla="*/ 418046 w 418045"/>
              <a:gd name="connsiteY32" fmla="*/ 16474 h 612146"/>
              <a:gd name="connsiteX33" fmla="*/ 401572 w 418045"/>
              <a:gd name="connsiteY33" fmla="*/ 0 h 612146"/>
              <a:gd name="connsiteX34" fmla="*/ 16473 w 418045"/>
              <a:gd name="connsiteY34" fmla="*/ 0 h 612146"/>
              <a:gd name="connsiteX35" fmla="*/ 30878 w 418045"/>
              <a:gd name="connsiteY35" fmla="*/ 515613 h 612146"/>
              <a:gd name="connsiteX36" fmla="*/ 30878 w 418045"/>
              <a:gd name="connsiteY36" fmla="*/ 472002 h 612146"/>
              <a:gd name="connsiteX37" fmla="*/ 35016 w 418045"/>
              <a:gd name="connsiteY37" fmla="*/ 448446 h 612146"/>
              <a:gd name="connsiteX38" fmla="*/ 47909 w 418045"/>
              <a:gd name="connsiteY38" fmla="*/ 428391 h 612146"/>
              <a:gd name="connsiteX39" fmla="*/ 148580 w 418045"/>
              <a:gd name="connsiteY39" fmla="*/ 326685 h 612146"/>
              <a:gd name="connsiteX40" fmla="*/ 154230 w 418045"/>
              <a:gd name="connsiteY40" fmla="*/ 317931 h 612146"/>
              <a:gd name="connsiteX41" fmla="*/ 154230 w 418045"/>
              <a:gd name="connsiteY41" fmla="*/ 317931 h 612146"/>
              <a:gd name="connsiteX42" fmla="*/ 156140 w 418045"/>
              <a:gd name="connsiteY42" fmla="*/ 306074 h 612146"/>
              <a:gd name="connsiteX43" fmla="*/ 154230 w 418045"/>
              <a:gd name="connsiteY43" fmla="*/ 294216 h 612146"/>
              <a:gd name="connsiteX44" fmla="*/ 148580 w 418045"/>
              <a:gd name="connsiteY44" fmla="*/ 285700 h 612146"/>
              <a:gd name="connsiteX45" fmla="*/ 47909 w 418045"/>
              <a:gd name="connsiteY45" fmla="*/ 183755 h 612146"/>
              <a:gd name="connsiteX46" fmla="*/ 35016 w 418045"/>
              <a:gd name="connsiteY46" fmla="*/ 163701 h 612146"/>
              <a:gd name="connsiteX47" fmla="*/ 30878 w 418045"/>
              <a:gd name="connsiteY47" fmla="*/ 140144 h 612146"/>
              <a:gd name="connsiteX48" fmla="*/ 30878 w 418045"/>
              <a:gd name="connsiteY48" fmla="*/ 96772 h 612146"/>
              <a:gd name="connsiteX49" fmla="*/ 387407 w 418045"/>
              <a:gd name="connsiteY49" fmla="*/ 96772 h 612146"/>
              <a:gd name="connsiteX50" fmla="*/ 387407 w 418045"/>
              <a:gd name="connsiteY50" fmla="*/ 140144 h 612146"/>
              <a:gd name="connsiteX51" fmla="*/ 383029 w 418045"/>
              <a:gd name="connsiteY51" fmla="*/ 163939 h 612146"/>
              <a:gd name="connsiteX52" fmla="*/ 382631 w 418045"/>
              <a:gd name="connsiteY52" fmla="*/ 164735 h 612146"/>
              <a:gd name="connsiteX53" fmla="*/ 370137 w 418045"/>
              <a:gd name="connsiteY53" fmla="*/ 183676 h 612146"/>
              <a:gd name="connsiteX54" fmla="*/ 269465 w 418045"/>
              <a:gd name="connsiteY54" fmla="*/ 285621 h 612146"/>
              <a:gd name="connsiteX55" fmla="*/ 264054 w 418045"/>
              <a:gd name="connsiteY55" fmla="*/ 294136 h 612146"/>
              <a:gd name="connsiteX56" fmla="*/ 261985 w 418045"/>
              <a:gd name="connsiteY56" fmla="*/ 305994 h 612146"/>
              <a:gd name="connsiteX57" fmla="*/ 264054 w 418045"/>
              <a:gd name="connsiteY57" fmla="*/ 317852 h 612146"/>
              <a:gd name="connsiteX58" fmla="*/ 269465 w 418045"/>
              <a:gd name="connsiteY58" fmla="*/ 326606 h 612146"/>
              <a:gd name="connsiteX59" fmla="*/ 370137 w 418045"/>
              <a:gd name="connsiteY59" fmla="*/ 428312 h 612146"/>
              <a:gd name="connsiteX60" fmla="*/ 383029 w 418045"/>
              <a:gd name="connsiteY60" fmla="*/ 448366 h 612146"/>
              <a:gd name="connsiteX61" fmla="*/ 387407 w 418045"/>
              <a:gd name="connsiteY61" fmla="*/ 471923 h 612146"/>
              <a:gd name="connsiteX62" fmla="*/ 387407 w 418045"/>
              <a:gd name="connsiteY62" fmla="*/ 515534 h 612146"/>
              <a:gd name="connsiteX63" fmla="*/ 333847 w 418045"/>
              <a:gd name="connsiteY63" fmla="*/ 515534 h 612146"/>
              <a:gd name="connsiteX64" fmla="*/ 220204 w 418045"/>
              <a:gd name="connsiteY64" fmla="*/ 399821 h 612146"/>
              <a:gd name="connsiteX65" fmla="*/ 197046 w 418045"/>
              <a:gd name="connsiteY65" fmla="*/ 399583 h 612146"/>
              <a:gd name="connsiteX66" fmla="*/ 84277 w 418045"/>
              <a:gd name="connsiteY66" fmla="*/ 515534 h 612146"/>
              <a:gd name="connsiteX67" fmla="*/ 30878 w 418045"/>
              <a:gd name="connsiteY67" fmla="*/ 515534 h 612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18045" h="612146">
                <a:moveTo>
                  <a:pt x="193067" y="346262"/>
                </a:moveTo>
                <a:cubicBezTo>
                  <a:pt x="193067" y="355414"/>
                  <a:pt x="200389" y="362736"/>
                  <a:pt x="209302" y="362736"/>
                </a:cubicBezTo>
                <a:cubicBezTo>
                  <a:pt x="218215" y="362736"/>
                  <a:pt x="225775" y="355414"/>
                  <a:pt x="225775" y="346262"/>
                </a:cubicBezTo>
                <a:cubicBezTo>
                  <a:pt x="225775" y="337111"/>
                  <a:pt x="218453" y="329789"/>
                  <a:pt x="209302" y="329789"/>
                </a:cubicBezTo>
                <a:cubicBezTo>
                  <a:pt x="200150" y="329789"/>
                  <a:pt x="193067" y="337270"/>
                  <a:pt x="193067" y="346262"/>
                </a:cubicBezTo>
                <a:lnTo>
                  <a:pt x="193067" y="346262"/>
                </a:lnTo>
                <a:close/>
                <a:moveTo>
                  <a:pt x="197443" y="282915"/>
                </a:moveTo>
                <a:cubicBezTo>
                  <a:pt x="203730" y="289361"/>
                  <a:pt x="214156" y="289361"/>
                  <a:pt x="220602" y="282915"/>
                </a:cubicBezTo>
                <a:lnTo>
                  <a:pt x="304402" y="198478"/>
                </a:lnTo>
                <a:cubicBezTo>
                  <a:pt x="310848" y="192032"/>
                  <a:pt x="310848" y="181607"/>
                  <a:pt x="304402" y="175320"/>
                </a:cubicBezTo>
                <a:cubicBezTo>
                  <a:pt x="301298" y="172216"/>
                  <a:pt x="297080" y="170545"/>
                  <a:pt x="292942" y="170545"/>
                </a:cubicBezTo>
                <a:lnTo>
                  <a:pt x="125342" y="170545"/>
                </a:lnTo>
                <a:cubicBezTo>
                  <a:pt x="116190" y="170545"/>
                  <a:pt x="108630" y="177866"/>
                  <a:pt x="108630" y="187018"/>
                </a:cubicBezTo>
                <a:cubicBezTo>
                  <a:pt x="108630" y="191793"/>
                  <a:pt x="110937" y="196409"/>
                  <a:pt x="114439" y="199354"/>
                </a:cubicBezTo>
                <a:lnTo>
                  <a:pt x="197443" y="282994"/>
                </a:lnTo>
                <a:lnTo>
                  <a:pt x="197443" y="282994"/>
                </a:lnTo>
                <a:close/>
                <a:moveTo>
                  <a:pt x="16473" y="548322"/>
                </a:moveTo>
                <a:lnTo>
                  <a:pt x="401572" y="548322"/>
                </a:lnTo>
                <a:cubicBezTo>
                  <a:pt x="410565" y="548322"/>
                  <a:pt x="418046" y="555643"/>
                  <a:pt x="418046" y="564795"/>
                </a:cubicBezTo>
                <a:lnTo>
                  <a:pt x="418046" y="595673"/>
                </a:lnTo>
                <a:cubicBezTo>
                  <a:pt x="418046" y="604666"/>
                  <a:pt x="410565" y="612147"/>
                  <a:pt x="401572" y="612147"/>
                </a:cubicBezTo>
                <a:lnTo>
                  <a:pt x="16473" y="612147"/>
                </a:lnTo>
                <a:cubicBezTo>
                  <a:pt x="7322" y="612147"/>
                  <a:pt x="0" y="604666"/>
                  <a:pt x="0" y="595673"/>
                </a:cubicBezTo>
                <a:lnTo>
                  <a:pt x="0" y="564795"/>
                </a:lnTo>
                <a:cubicBezTo>
                  <a:pt x="0" y="555643"/>
                  <a:pt x="7322" y="548322"/>
                  <a:pt x="16473" y="548322"/>
                </a:cubicBezTo>
                <a:lnTo>
                  <a:pt x="16473" y="548322"/>
                </a:lnTo>
                <a:close/>
                <a:moveTo>
                  <a:pt x="16473" y="0"/>
                </a:moveTo>
                <a:cubicBezTo>
                  <a:pt x="7322" y="0"/>
                  <a:pt x="0" y="7481"/>
                  <a:pt x="0" y="16474"/>
                </a:cubicBezTo>
                <a:lnTo>
                  <a:pt x="0" y="47352"/>
                </a:lnTo>
                <a:cubicBezTo>
                  <a:pt x="0" y="56503"/>
                  <a:pt x="7322" y="63825"/>
                  <a:pt x="16473" y="63825"/>
                </a:cubicBezTo>
                <a:lnTo>
                  <a:pt x="401572" y="63825"/>
                </a:lnTo>
                <a:cubicBezTo>
                  <a:pt x="410565" y="63825"/>
                  <a:pt x="418046" y="56503"/>
                  <a:pt x="418046" y="47352"/>
                </a:cubicBezTo>
                <a:lnTo>
                  <a:pt x="418046" y="16474"/>
                </a:lnTo>
                <a:cubicBezTo>
                  <a:pt x="418046" y="7481"/>
                  <a:pt x="410565" y="0"/>
                  <a:pt x="401572" y="0"/>
                </a:cubicBezTo>
                <a:lnTo>
                  <a:pt x="16473" y="0"/>
                </a:lnTo>
                <a:close/>
                <a:moveTo>
                  <a:pt x="30878" y="515613"/>
                </a:moveTo>
                <a:lnTo>
                  <a:pt x="30878" y="472002"/>
                </a:lnTo>
                <a:cubicBezTo>
                  <a:pt x="30878" y="463646"/>
                  <a:pt x="32152" y="455768"/>
                  <a:pt x="35016" y="448446"/>
                </a:cubicBezTo>
                <a:cubicBezTo>
                  <a:pt x="37961" y="440727"/>
                  <a:pt x="42337" y="434042"/>
                  <a:pt x="47909" y="428391"/>
                </a:cubicBezTo>
                <a:lnTo>
                  <a:pt x="148580" y="326685"/>
                </a:lnTo>
                <a:cubicBezTo>
                  <a:pt x="151047" y="324218"/>
                  <a:pt x="152957" y="321274"/>
                  <a:pt x="154230" y="317931"/>
                </a:cubicBezTo>
                <a:lnTo>
                  <a:pt x="154230" y="317931"/>
                </a:lnTo>
                <a:cubicBezTo>
                  <a:pt x="155504" y="314589"/>
                  <a:pt x="156140" y="310610"/>
                  <a:pt x="156140" y="306074"/>
                </a:cubicBezTo>
                <a:cubicBezTo>
                  <a:pt x="156140" y="301537"/>
                  <a:pt x="155504" y="297558"/>
                  <a:pt x="154230" y="294216"/>
                </a:cubicBezTo>
                <a:cubicBezTo>
                  <a:pt x="152957" y="290873"/>
                  <a:pt x="151127" y="288168"/>
                  <a:pt x="148580" y="285700"/>
                </a:cubicBezTo>
                <a:lnTo>
                  <a:pt x="47909" y="183755"/>
                </a:lnTo>
                <a:cubicBezTo>
                  <a:pt x="42258" y="178105"/>
                  <a:pt x="37881" y="171420"/>
                  <a:pt x="35016" y="163701"/>
                </a:cubicBezTo>
                <a:cubicBezTo>
                  <a:pt x="32072" y="156379"/>
                  <a:pt x="30878" y="148501"/>
                  <a:pt x="30878" y="140144"/>
                </a:cubicBezTo>
                <a:lnTo>
                  <a:pt x="30878" y="96772"/>
                </a:lnTo>
                <a:lnTo>
                  <a:pt x="387407" y="96772"/>
                </a:lnTo>
                <a:lnTo>
                  <a:pt x="387407" y="140144"/>
                </a:lnTo>
                <a:cubicBezTo>
                  <a:pt x="387407" y="148501"/>
                  <a:pt x="385974" y="156379"/>
                  <a:pt x="383029" y="163939"/>
                </a:cubicBezTo>
                <a:lnTo>
                  <a:pt x="382631" y="164735"/>
                </a:lnTo>
                <a:cubicBezTo>
                  <a:pt x="379687" y="171818"/>
                  <a:pt x="375548" y="178264"/>
                  <a:pt x="370137" y="183676"/>
                </a:cubicBezTo>
                <a:lnTo>
                  <a:pt x="269465" y="285621"/>
                </a:lnTo>
                <a:cubicBezTo>
                  <a:pt x="266999" y="287929"/>
                  <a:pt x="265088" y="290794"/>
                  <a:pt x="264054" y="294136"/>
                </a:cubicBezTo>
                <a:cubicBezTo>
                  <a:pt x="262621" y="297478"/>
                  <a:pt x="261985" y="301458"/>
                  <a:pt x="261985" y="305994"/>
                </a:cubicBezTo>
                <a:cubicBezTo>
                  <a:pt x="261985" y="310530"/>
                  <a:pt x="262621" y="314509"/>
                  <a:pt x="264054" y="317852"/>
                </a:cubicBezTo>
                <a:cubicBezTo>
                  <a:pt x="265088" y="321194"/>
                  <a:pt x="266999" y="324139"/>
                  <a:pt x="269465" y="326606"/>
                </a:cubicBezTo>
                <a:lnTo>
                  <a:pt x="370137" y="428312"/>
                </a:lnTo>
                <a:cubicBezTo>
                  <a:pt x="375787" y="433962"/>
                  <a:pt x="380165" y="440647"/>
                  <a:pt x="383029" y="448366"/>
                </a:cubicBezTo>
                <a:cubicBezTo>
                  <a:pt x="385974" y="455688"/>
                  <a:pt x="387407" y="463567"/>
                  <a:pt x="387407" y="471923"/>
                </a:cubicBezTo>
                <a:lnTo>
                  <a:pt x="387407" y="515534"/>
                </a:lnTo>
                <a:lnTo>
                  <a:pt x="333847" y="515534"/>
                </a:lnTo>
                <a:lnTo>
                  <a:pt x="220204" y="399821"/>
                </a:lnTo>
                <a:cubicBezTo>
                  <a:pt x="213917" y="393375"/>
                  <a:pt x="203491" y="393136"/>
                  <a:pt x="197046" y="399583"/>
                </a:cubicBezTo>
                <a:lnTo>
                  <a:pt x="84277" y="515534"/>
                </a:lnTo>
                <a:lnTo>
                  <a:pt x="30878" y="515534"/>
                </a:lnTo>
                <a:close/>
              </a:path>
            </a:pathLst>
          </a:custGeom>
          <a:solidFill>
            <a:schemeClr val="bg1"/>
          </a:solidFill>
          <a:ln w="79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07" name="Forme libre : forme 306">
            <a:extLst>
              <a:ext uri="{FF2B5EF4-FFF2-40B4-BE49-F238E27FC236}">
                <a16:creationId xmlns:a16="http://schemas.microsoft.com/office/drawing/2014/main" id="{7B263451-BB2D-D6D5-CC39-3EF255580B73}"/>
              </a:ext>
            </a:extLst>
          </p:cNvPr>
          <p:cNvSpPr/>
          <p:nvPr/>
        </p:nvSpPr>
        <p:spPr>
          <a:xfrm>
            <a:off x="2113942" y="4091026"/>
            <a:ext cx="387519" cy="430144"/>
          </a:xfrm>
          <a:custGeom>
            <a:avLst/>
            <a:gdLst>
              <a:gd name="connsiteX0" fmla="*/ 419478 w 538293"/>
              <a:gd name="connsiteY0" fmla="*/ 60244 h 597503"/>
              <a:gd name="connsiteX1" fmla="*/ 119214 w 538293"/>
              <a:gd name="connsiteY1" fmla="*/ 60244 h 597503"/>
              <a:gd name="connsiteX2" fmla="*/ 119214 w 538293"/>
              <a:gd name="connsiteY2" fmla="*/ 16474 h 597503"/>
              <a:gd name="connsiteX3" fmla="*/ 102740 w 538293"/>
              <a:gd name="connsiteY3" fmla="*/ 0 h 597503"/>
              <a:gd name="connsiteX4" fmla="*/ 86506 w 538293"/>
              <a:gd name="connsiteY4" fmla="*/ 16474 h 597503"/>
              <a:gd name="connsiteX5" fmla="*/ 86506 w 538293"/>
              <a:gd name="connsiteY5" fmla="*/ 60244 h 597503"/>
              <a:gd name="connsiteX6" fmla="*/ 53160 w 538293"/>
              <a:gd name="connsiteY6" fmla="*/ 60244 h 597503"/>
              <a:gd name="connsiteX7" fmla="*/ 15837 w 538293"/>
              <a:gd name="connsiteY7" fmla="*/ 75921 h 597503"/>
              <a:gd name="connsiteX8" fmla="*/ 158 w 538293"/>
              <a:gd name="connsiteY8" fmla="*/ 113245 h 597503"/>
              <a:gd name="connsiteX9" fmla="*/ 158 w 538293"/>
              <a:gd name="connsiteY9" fmla="*/ 202059 h 597503"/>
              <a:gd name="connsiteX10" fmla="*/ 538293 w 538293"/>
              <a:gd name="connsiteY10" fmla="*/ 202059 h 597503"/>
              <a:gd name="connsiteX11" fmla="*/ 538293 w 538293"/>
              <a:gd name="connsiteY11" fmla="*/ 113245 h 597503"/>
              <a:gd name="connsiteX12" fmla="*/ 522855 w 538293"/>
              <a:gd name="connsiteY12" fmla="*/ 75921 h 597503"/>
              <a:gd name="connsiteX13" fmla="*/ 522855 w 538293"/>
              <a:gd name="connsiteY13" fmla="*/ 75921 h 597503"/>
              <a:gd name="connsiteX14" fmla="*/ 485530 w 538293"/>
              <a:gd name="connsiteY14" fmla="*/ 60244 h 597503"/>
              <a:gd name="connsiteX15" fmla="*/ 452186 w 538293"/>
              <a:gd name="connsiteY15" fmla="*/ 60244 h 597503"/>
              <a:gd name="connsiteX16" fmla="*/ 452186 w 538293"/>
              <a:gd name="connsiteY16" fmla="*/ 16474 h 597503"/>
              <a:gd name="connsiteX17" fmla="*/ 435713 w 538293"/>
              <a:gd name="connsiteY17" fmla="*/ 0 h 597503"/>
              <a:gd name="connsiteX18" fmla="*/ 419478 w 538293"/>
              <a:gd name="connsiteY18" fmla="*/ 16474 h 597503"/>
              <a:gd name="connsiteX19" fmla="*/ 419478 w 538293"/>
              <a:gd name="connsiteY19" fmla="*/ 60244 h 597503"/>
              <a:gd name="connsiteX20" fmla="*/ 419478 w 538293"/>
              <a:gd name="connsiteY20" fmla="*/ 60244 h 597503"/>
              <a:gd name="connsiteX21" fmla="*/ 435713 w 538293"/>
              <a:gd name="connsiteY21" fmla="*/ 120726 h 597503"/>
              <a:gd name="connsiteX22" fmla="*/ 452186 w 538293"/>
              <a:gd name="connsiteY22" fmla="*/ 136961 h 597503"/>
              <a:gd name="connsiteX23" fmla="*/ 435713 w 538293"/>
              <a:gd name="connsiteY23" fmla="*/ 153434 h 597503"/>
              <a:gd name="connsiteX24" fmla="*/ 419478 w 538293"/>
              <a:gd name="connsiteY24" fmla="*/ 136961 h 597503"/>
              <a:gd name="connsiteX25" fmla="*/ 435713 w 538293"/>
              <a:gd name="connsiteY25" fmla="*/ 120726 h 597503"/>
              <a:gd name="connsiteX26" fmla="*/ 435713 w 538293"/>
              <a:gd name="connsiteY26" fmla="*/ 120726 h 597503"/>
              <a:gd name="connsiteX27" fmla="*/ 102740 w 538293"/>
              <a:gd name="connsiteY27" fmla="*/ 120726 h 597503"/>
              <a:gd name="connsiteX28" fmla="*/ 119214 w 538293"/>
              <a:gd name="connsiteY28" fmla="*/ 136961 h 597503"/>
              <a:gd name="connsiteX29" fmla="*/ 102740 w 538293"/>
              <a:gd name="connsiteY29" fmla="*/ 153434 h 597503"/>
              <a:gd name="connsiteX30" fmla="*/ 86506 w 538293"/>
              <a:gd name="connsiteY30" fmla="*/ 136961 h 597503"/>
              <a:gd name="connsiteX31" fmla="*/ 102740 w 538293"/>
              <a:gd name="connsiteY31" fmla="*/ 120726 h 597503"/>
              <a:gd name="connsiteX32" fmla="*/ 102740 w 538293"/>
              <a:gd name="connsiteY32" fmla="*/ 120726 h 597503"/>
              <a:gd name="connsiteX33" fmla="*/ 86028 w 538293"/>
              <a:gd name="connsiteY33" fmla="*/ 417647 h 597503"/>
              <a:gd name="connsiteX34" fmla="*/ 69555 w 538293"/>
              <a:gd name="connsiteY34" fmla="*/ 401174 h 597503"/>
              <a:gd name="connsiteX35" fmla="*/ 86028 w 538293"/>
              <a:gd name="connsiteY35" fmla="*/ 384700 h 597503"/>
              <a:gd name="connsiteX36" fmla="*/ 161950 w 538293"/>
              <a:gd name="connsiteY36" fmla="*/ 384700 h 597503"/>
              <a:gd name="connsiteX37" fmla="*/ 178423 w 538293"/>
              <a:gd name="connsiteY37" fmla="*/ 401174 h 597503"/>
              <a:gd name="connsiteX38" fmla="*/ 161950 w 538293"/>
              <a:gd name="connsiteY38" fmla="*/ 417647 h 597503"/>
              <a:gd name="connsiteX39" fmla="*/ 86028 w 538293"/>
              <a:gd name="connsiteY39" fmla="*/ 417647 h 597503"/>
              <a:gd name="connsiteX40" fmla="*/ 231345 w 538293"/>
              <a:gd name="connsiteY40" fmla="*/ 417647 h 597503"/>
              <a:gd name="connsiteX41" fmla="*/ 214872 w 538293"/>
              <a:gd name="connsiteY41" fmla="*/ 401174 h 597503"/>
              <a:gd name="connsiteX42" fmla="*/ 231345 w 538293"/>
              <a:gd name="connsiteY42" fmla="*/ 384700 h 597503"/>
              <a:gd name="connsiteX43" fmla="*/ 307028 w 538293"/>
              <a:gd name="connsiteY43" fmla="*/ 384700 h 597503"/>
              <a:gd name="connsiteX44" fmla="*/ 323501 w 538293"/>
              <a:gd name="connsiteY44" fmla="*/ 401174 h 597503"/>
              <a:gd name="connsiteX45" fmla="*/ 307028 w 538293"/>
              <a:gd name="connsiteY45" fmla="*/ 417647 h 597503"/>
              <a:gd name="connsiteX46" fmla="*/ 231345 w 538293"/>
              <a:gd name="connsiteY46" fmla="*/ 417647 h 597503"/>
              <a:gd name="connsiteX47" fmla="*/ 376423 w 538293"/>
              <a:gd name="connsiteY47" fmla="*/ 417647 h 597503"/>
              <a:gd name="connsiteX48" fmla="*/ 360188 w 538293"/>
              <a:gd name="connsiteY48" fmla="*/ 401174 h 597503"/>
              <a:gd name="connsiteX49" fmla="*/ 376423 w 538293"/>
              <a:gd name="connsiteY49" fmla="*/ 384700 h 597503"/>
              <a:gd name="connsiteX50" fmla="*/ 452345 w 538293"/>
              <a:gd name="connsiteY50" fmla="*/ 384700 h 597503"/>
              <a:gd name="connsiteX51" fmla="*/ 468818 w 538293"/>
              <a:gd name="connsiteY51" fmla="*/ 401174 h 597503"/>
              <a:gd name="connsiteX52" fmla="*/ 452345 w 538293"/>
              <a:gd name="connsiteY52" fmla="*/ 417647 h 597503"/>
              <a:gd name="connsiteX53" fmla="*/ 376423 w 538293"/>
              <a:gd name="connsiteY53" fmla="*/ 417647 h 597503"/>
              <a:gd name="connsiteX54" fmla="*/ 85948 w 538293"/>
              <a:gd name="connsiteY54" fmla="*/ 511077 h 597503"/>
              <a:gd name="connsiteX55" fmla="*/ 69475 w 538293"/>
              <a:gd name="connsiteY55" fmla="*/ 494842 h 597503"/>
              <a:gd name="connsiteX56" fmla="*/ 85948 w 538293"/>
              <a:gd name="connsiteY56" fmla="*/ 478369 h 597503"/>
              <a:gd name="connsiteX57" fmla="*/ 161870 w 538293"/>
              <a:gd name="connsiteY57" fmla="*/ 478369 h 597503"/>
              <a:gd name="connsiteX58" fmla="*/ 178343 w 538293"/>
              <a:gd name="connsiteY58" fmla="*/ 494842 h 597503"/>
              <a:gd name="connsiteX59" fmla="*/ 161870 w 538293"/>
              <a:gd name="connsiteY59" fmla="*/ 511077 h 597503"/>
              <a:gd name="connsiteX60" fmla="*/ 85948 w 538293"/>
              <a:gd name="connsiteY60" fmla="*/ 511077 h 597503"/>
              <a:gd name="connsiteX61" fmla="*/ 231266 w 538293"/>
              <a:gd name="connsiteY61" fmla="*/ 511077 h 597503"/>
              <a:gd name="connsiteX62" fmla="*/ 214792 w 538293"/>
              <a:gd name="connsiteY62" fmla="*/ 494842 h 597503"/>
              <a:gd name="connsiteX63" fmla="*/ 231266 w 538293"/>
              <a:gd name="connsiteY63" fmla="*/ 478369 h 597503"/>
              <a:gd name="connsiteX64" fmla="*/ 306948 w 538293"/>
              <a:gd name="connsiteY64" fmla="*/ 478369 h 597503"/>
              <a:gd name="connsiteX65" fmla="*/ 323421 w 538293"/>
              <a:gd name="connsiteY65" fmla="*/ 494842 h 597503"/>
              <a:gd name="connsiteX66" fmla="*/ 306948 w 538293"/>
              <a:gd name="connsiteY66" fmla="*/ 511077 h 597503"/>
              <a:gd name="connsiteX67" fmla="*/ 231266 w 538293"/>
              <a:gd name="connsiteY67" fmla="*/ 511077 h 597503"/>
              <a:gd name="connsiteX68" fmla="*/ 231266 w 538293"/>
              <a:gd name="connsiteY68" fmla="*/ 324059 h 597503"/>
              <a:gd name="connsiteX69" fmla="*/ 214792 w 538293"/>
              <a:gd name="connsiteY69" fmla="*/ 307824 h 597503"/>
              <a:gd name="connsiteX70" fmla="*/ 231266 w 538293"/>
              <a:gd name="connsiteY70" fmla="*/ 291351 h 597503"/>
              <a:gd name="connsiteX71" fmla="*/ 306948 w 538293"/>
              <a:gd name="connsiteY71" fmla="*/ 291351 h 597503"/>
              <a:gd name="connsiteX72" fmla="*/ 323421 w 538293"/>
              <a:gd name="connsiteY72" fmla="*/ 307824 h 597503"/>
              <a:gd name="connsiteX73" fmla="*/ 306948 w 538293"/>
              <a:gd name="connsiteY73" fmla="*/ 324059 h 597503"/>
              <a:gd name="connsiteX74" fmla="*/ 231266 w 538293"/>
              <a:gd name="connsiteY74" fmla="*/ 324059 h 597503"/>
              <a:gd name="connsiteX75" fmla="*/ 376344 w 538293"/>
              <a:gd name="connsiteY75" fmla="*/ 324059 h 597503"/>
              <a:gd name="connsiteX76" fmla="*/ 360110 w 538293"/>
              <a:gd name="connsiteY76" fmla="*/ 307824 h 597503"/>
              <a:gd name="connsiteX77" fmla="*/ 376344 w 538293"/>
              <a:gd name="connsiteY77" fmla="*/ 291351 h 597503"/>
              <a:gd name="connsiteX78" fmla="*/ 452266 w 538293"/>
              <a:gd name="connsiteY78" fmla="*/ 291351 h 597503"/>
              <a:gd name="connsiteX79" fmla="*/ 468739 w 538293"/>
              <a:gd name="connsiteY79" fmla="*/ 307824 h 597503"/>
              <a:gd name="connsiteX80" fmla="*/ 452266 w 538293"/>
              <a:gd name="connsiteY80" fmla="*/ 324059 h 597503"/>
              <a:gd name="connsiteX81" fmla="*/ 376344 w 538293"/>
              <a:gd name="connsiteY81" fmla="*/ 324059 h 597503"/>
              <a:gd name="connsiteX82" fmla="*/ 538135 w 538293"/>
              <a:gd name="connsiteY82" fmla="*/ 234847 h 597503"/>
              <a:gd name="connsiteX83" fmla="*/ 0 w 538293"/>
              <a:gd name="connsiteY83" fmla="*/ 234847 h 597503"/>
              <a:gd name="connsiteX84" fmla="*/ 0 w 538293"/>
              <a:gd name="connsiteY84" fmla="*/ 544502 h 597503"/>
              <a:gd name="connsiteX85" fmla="*/ 15677 w 538293"/>
              <a:gd name="connsiteY85" fmla="*/ 581826 h 597503"/>
              <a:gd name="connsiteX86" fmla="*/ 53001 w 538293"/>
              <a:gd name="connsiteY86" fmla="*/ 597503 h 597503"/>
              <a:gd name="connsiteX87" fmla="*/ 485452 w 538293"/>
              <a:gd name="connsiteY87" fmla="*/ 597503 h 597503"/>
              <a:gd name="connsiteX88" fmla="*/ 522536 w 538293"/>
              <a:gd name="connsiteY88" fmla="*/ 581826 h 597503"/>
              <a:gd name="connsiteX89" fmla="*/ 522775 w 538293"/>
              <a:gd name="connsiteY89" fmla="*/ 581826 h 597503"/>
              <a:gd name="connsiteX90" fmla="*/ 538214 w 538293"/>
              <a:gd name="connsiteY90" fmla="*/ 544502 h 597503"/>
              <a:gd name="connsiteX91" fmla="*/ 538214 w 538293"/>
              <a:gd name="connsiteY91" fmla="*/ 234847 h 59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538293" h="597503">
                <a:moveTo>
                  <a:pt x="419478" y="60244"/>
                </a:moveTo>
                <a:lnTo>
                  <a:pt x="119214" y="60244"/>
                </a:lnTo>
                <a:lnTo>
                  <a:pt x="119214" y="16474"/>
                </a:lnTo>
                <a:cubicBezTo>
                  <a:pt x="119214" y="7481"/>
                  <a:pt x="111892" y="0"/>
                  <a:pt x="102740" y="0"/>
                </a:cubicBezTo>
                <a:cubicBezTo>
                  <a:pt x="93588" y="0"/>
                  <a:pt x="86506" y="7481"/>
                  <a:pt x="86506" y="16474"/>
                </a:cubicBezTo>
                <a:lnTo>
                  <a:pt x="86506" y="60244"/>
                </a:lnTo>
                <a:lnTo>
                  <a:pt x="53160" y="60244"/>
                </a:lnTo>
                <a:cubicBezTo>
                  <a:pt x="38597" y="60244"/>
                  <a:pt x="25227" y="66292"/>
                  <a:pt x="15837" y="75921"/>
                </a:cubicBezTo>
                <a:cubicBezTo>
                  <a:pt x="6207" y="85471"/>
                  <a:pt x="158" y="98682"/>
                  <a:pt x="158" y="113245"/>
                </a:cubicBezTo>
                <a:lnTo>
                  <a:pt x="158" y="202059"/>
                </a:lnTo>
                <a:lnTo>
                  <a:pt x="538293" y="202059"/>
                </a:lnTo>
                <a:lnTo>
                  <a:pt x="538293" y="113245"/>
                </a:lnTo>
                <a:cubicBezTo>
                  <a:pt x="538293" y="98841"/>
                  <a:pt x="532484" y="85471"/>
                  <a:pt x="522855" y="75921"/>
                </a:cubicBezTo>
                <a:lnTo>
                  <a:pt x="522855" y="75921"/>
                </a:lnTo>
                <a:cubicBezTo>
                  <a:pt x="513226" y="66371"/>
                  <a:pt x="500095" y="60244"/>
                  <a:pt x="485530" y="60244"/>
                </a:cubicBezTo>
                <a:lnTo>
                  <a:pt x="452186" y="60244"/>
                </a:lnTo>
                <a:lnTo>
                  <a:pt x="452186" y="16474"/>
                </a:lnTo>
                <a:cubicBezTo>
                  <a:pt x="452186" y="7481"/>
                  <a:pt x="444864" y="0"/>
                  <a:pt x="435713" y="0"/>
                </a:cubicBezTo>
                <a:cubicBezTo>
                  <a:pt x="426561" y="0"/>
                  <a:pt x="419478" y="7481"/>
                  <a:pt x="419478" y="16474"/>
                </a:cubicBezTo>
                <a:lnTo>
                  <a:pt x="419478" y="60244"/>
                </a:lnTo>
                <a:lnTo>
                  <a:pt x="419478" y="60244"/>
                </a:lnTo>
                <a:close/>
                <a:moveTo>
                  <a:pt x="435713" y="120726"/>
                </a:moveTo>
                <a:cubicBezTo>
                  <a:pt x="444864" y="120726"/>
                  <a:pt x="452186" y="128048"/>
                  <a:pt x="452186" y="136961"/>
                </a:cubicBezTo>
                <a:cubicBezTo>
                  <a:pt x="452186" y="145874"/>
                  <a:pt x="444864" y="153434"/>
                  <a:pt x="435713" y="153434"/>
                </a:cubicBezTo>
                <a:cubicBezTo>
                  <a:pt x="426561" y="153434"/>
                  <a:pt x="419478" y="146113"/>
                  <a:pt x="419478" y="136961"/>
                </a:cubicBezTo>
                <a:cubicBezTo>
                  <a:pt x="419478" y="127809"/>
                  <a:pt x="426799" y="120726"/>
                  <a:pt x="435713" y="120726"/>
                </a:cubicBezTo>
                <a:lnTo>
                  <a:pt x="435713" y="120726"/>
                </a:lnTo>
                <a:close/>
                <a:moveTo>
                  <a:pt x="102740" y="120726"/>
                </a:moveTo>
                <a:cubicBezTo>
                  <a:pt x="111892" y="120726"/>
                  <a:pt x="119214" y="128048"/>
                  <a:pt x="119214" y="136961"/>
                </a:cubicBezTo>
                <a:cubicBezTo>
                  <a:pt x="119214" y="145874"/>
                  <a:pt x="111892" y="153434"/>
                  <a:pt x="102740" y="153434"/>
                </a:cubicBezTo>
                <a:cubicBezTo>
                  <a:pt x="93588" y="153434"/>
                  <a:pt x="86506" y="146113"/>
                  <a:pt x="86506" y="136961"/>
                </a:cubicBezTo>
                <a:cubicBezTo>
                  <a:pt x="86506" y="127809"/>
                  <a:pt x="93827" y="120726"/>
                  <a:pt x="102740" y="120726"/>
                </a:cubicBezTo>
                <a:lnTo>
                  <a:pt x="102740" y="120726"/>
                </a:lnTo>
                <a:close/>
                <a:moveTo>
                  <a:pt x="86028" y="417647"/>
                </a:moveTo>
                <a:cubicBezTo>
                  <a:pt x="77035" y="417647"/>
                  <a:pt x="69555" y="410326"/>
                  <a:pt x="69555" y="401174"/>
                </a:cubicBezTo>
                <a:cubicBezTo>
                  <a:pt x="69555" y="392022"/>
                  <a:pt x="77035" y="384700"/>
                  <a:pt x="86028" y="384700"/>
                </a:cubicBezTo>
                <a:lnTo>
                  <a:pt x="161950" y="384700"/>
                </a:lnTo>
                <a:cubicBezTo>
                  <a:pt x="170943" y="384700"/>
                  <a:pt x="178423" y="392181"/>
                  <a:pt x="178423" y="401174"/>
                </a:cubicBezTo>
                <a:cubicBezTo>
                  <a:pt x="178423" y="410167"/>
                  <a:pt x="170943" y="417647"/>
                  <a:pt x="161950" y="417647"/>
                </a:cubicBezTo>
                <a:lnTo>
                  <a:pt x="86028" y="417647"/>
                </a:lnTo>
                <a:close/>
                <a:moveTo>
                  <a:pt x="231345" y="417647"/>
                </a:moveTo>
                <a:cubicBezTo>
                  <a:pt x="222352" y="417647"/>
                  <a:pt x="214872" y="410326"/>
                  <a:pt x="214872" y="401174"/>
                </a:cubicBezTo>
                <a:cubicBezTo>
                  <a:pt x="214872" y="392022"/>
                  <a:pt x="222352" y="384700"/>
                  <a:pt x="231345" y="384700"/>
                </a:cubicBezTo>
                <a:lnTo>
                  <a:pt x="307028" y="384700"/>
                </a:lnTo>
                <a:cubicBezTo>
                  <a:pt x="316180" y="384700"/>
                  <a:pt x="323501" y="392181"/>
                  <a:pt x="323501" y="401174"/>
                </a:cubicBezTo>
                <a:cubicBezTo>
                  <a:pt x="323501" y="410167"/>
                  <a:pt x="316180" y="417647"/>
                  <a:pt x="307028" y="417647"/>
                </a:cubicBezTo>
                <a:lnTo>
                  <a:pt x="231345" y="417647"/>
                </a:lnTo>
                <a:close/>
                <a:moveTo>
                  <a:pt x="376423" y="417647"/>
                </a:moveTo>
                <a:cubicBezTo>
                  <a:pt x="367431" y="417647"/>
                  <a:pt x="360188" y="410326"/>
                  <a:pt x="360188" y="401174"/>
                </a:cubicBezTo>
                <a:cubicBezTo>
                  <a:pt x="360188" y="392022"/>
                  <a:pt x="367510" y="384700"/>
                  <a:pt x="376423" y="384700"/>
                </a:cubicBezTo>
                <a:lnTo>
                  <a:pt x="452345" y="384700"/>
                </a:lnTo>
                <a:cubicBezTo>
                  <a:pt x="461497" y="384700"/>
                  <a:pt x="468818" y="392181"/>
                  <a:pt x="468818" y="401174"/>
                </a:cubicBezTo>
                <a:cubicBezTo>
                  <a:pt x="468818" y="410167"/>
                  <a:pt x="461497" y="417647"/>
                  <a:pt x="452345" y="417647"/>
                </a:cubicBezTo>
                <a:lnTo>
                  <a:pt x="376423" y="417647"/>
                </a:lnTo>
                <a:close/>
                <a:moveTo>
                  <a:pt x="85948" y="511077"/>
                </a:moveTo>
                <a:cubicBezTo>
                  <a:pt x="76955" y="511077"/>
                  <a:pt x="69475" y="503756"/>
                  <a:pt x="69475" y="494842"/>
                </a:cubicBezTo>
                <a:cubicBezTo>
                  <a:pt x="69475" y="485929"/>
                  <a:pt x="76955" y="478369"/>
                  <a:pt x="85948" y="478369"/>
                </a:cubicBezTo>
                <a:lnTo>
                  <a:pt x="161870" y="478369"/>
                </a:lnTo>
                <a:cubicBezTo>
                  <a:pt x="170863" y="478369"/>
                  <a:pt x="178343" y="485690"/>
                  <a:pt x="178343" y="494842"/>
                </a:cubicBezTo>
                <a:cubicBezTo>
                  <a:pt x="178343" y="503994"/>
                  <a:pt x="170863" y="511077"/>
                  <a:pt x="161870" y="511077"/>
                </a:cubicBezTo>
                <a:lnTo>
                  <a:pt x="85948" y="511077"/>
                </a:lnTo>
                <a:close/>
                <a:moveTo>
                  <a:pt x="231266" y="511077"/>
                </a:moveTo>
                <a:cubicBezTo>
                  <a:pt x="222273" y="511077"/>
                  <a:pt x="214792" y="503756"/>
                  <a:pt x="214792" y="494842"/>
                </a:cubicBezTo>
                <a:cubicBezTo>
                  <a:pt x="214792" y="485929"/>
                  <a:pt x="222273" y="478369"/>
                  <a:pt x="231266" y="478369"/>
                </a:cubicBezTo>
                <a:lnTo>
                  <a:pt x="306948" y="478369"/>
                </a:lnTo>
                <a:cubicBezTo>
                  <a:pt x="316100" y="478369"/>
                  <a:pt x="323421" y="485690"/>
                  <a:pt x="323421" y="494842"/>
                </a:cubicBezTo>
                <a:cubicBezTo>
                  <a:pt x="323421" y="503994"/>
                  <a:pt x="316100" y="511077"/>
                  <a:pt x="306948" y="511077"/>
                </a:cubicBezTo>
                <a:lnTo>
                  <a:pt x="231266" y="511077"/>
                </a:lnTo>
                <a:close/>
                <a:moveTo>
                  <a:pt x="231266" y="324059"/>
                </a:moveTo>
                <a:cubicBezTo>
                  <a:pt x="222273" y="324059"/>
                  <a:pt x="214792" y="316737"/>
                  <a:pt x="214792" y="307824"/>
                </a:cubicBezTo>
                <a:cubicBezTo>
                  <a:pt x="214792" y="298911"/>
                  <a:pt x="222273" y="291351"/>
                  <a:pt x="231266" y="291351"/>
                </a:cubicBezTo>
                <a:lnTo>
                  <a:pt x="306948" y="291351"/>
                </a:lnTo>
                <a:cubicBezTo>
                  <a:pt x="316100" y="291351"/>
                  <a:pt x="323421" y="298672"/>
                  <a:pt x="323421" y="307824"/>
                </a:cubicBezTo>
                <a:cubicBezTo>
                  <a:pt x="323421" y="316976"/>
                  <a:pt x="316100" y="324059"/>
                  <a:pt x="306948" y="324059"/>
                </a:cubicBezTo>
                <a:lnTo>
                  <a:pt x="231266" y="324059"/>
                </a:lnTo>
                <a:close/>
                <a:moveTo>
                  <a:pt x="376344" y="324059"/>
                </a:moveTo>
                <a:cubicBezTo>
                  <a:pt x="367351" y="324059"/>
                  <a:pt x="360110" y="316737"/>
                  <a:pt x="360110" y="307824"/>
                </a:cubicBezTo>
                <a:cubicBezTo>
                  <a:pt x="360110" y="298911"/>
                  <a:pt x="367431" y="291351"/>
                  <a:pt x="376344" y="291351"/>
                </a:cubicBezTo>
                <a:lnTo>
                  <a:pt x="452266" y="291351"/>
                </a:lnTo>
                <a:cubicBezTo>
                  <a:pt x="461418" y="291351"/>
                  <a:pt x="468739" y="298672"/>
                  <a:pt x="468739" y="307824"/>
                </a:cubicBezTo>
                <a:cubicBezTo>
                  <a:pt x="468739" y="316976"/>
                  <a:pt x="461418" y="324059"/>
                  <a:pt x="452266" y="324059"/>
                </a:cubicBezTo>
                <a:lnTo>
                  <a:pt x="376344" y="324059"/>
                </a:lnTo>
                <a:close/>
                <a:moveTo>
                  <a:pt x="538135" y="234847"/>
                </a:moveTo>
                <a:lnTo>
                  <a:pt x="0" y="234847"/>
                </a:lnTo>
                <a:lnTo>
                  <a:pt x="0" y="544502"/>
                </a:lnTo>
                <a:cubicBezTo>
                  <a:pt x="0" y="559065"/>
                  <a:pt x="6047" y="572196"/>
                  <a:pt x="15677" y="581826"/>
                </a:cubicBezTo>
                <a:cubicBezTo>
                  <a:pt x="25068" y="591455"/>
                  <a:pt x="38438" y="597503"/>
                  <a:pt x="53001" y="597503"/>
                </a:cubicBezTo>
                <a:lnTo>
                  <a:pt x="485452" y="597503"/>
                </a:lnTo>
                <a:cubicBezTo>
                  <a:pt x="499856" y="597503"/>
                  <a:pt x="512987" y="591455"/>
                  <a:pt x="522536" y="581826"/>
                </a:cubicBezTo>
                <a:lnTo>
                  <a:pt x="522775" y="581826"/>
                </a:lnTo>
                <a:cubicBezTo>
                  <a:pt x="532325" y="572196"/>
                  <a:pt x="538214" y="558906"/>
                  <a:pt x="538214" y="544502"/>
                </a:cubicBezTo>
                <a:lnTo>
                  <a:pt x="538214" y="234847"/>
                </a:lnTo>
                <a:close/>
              </a:path>
            </a:pathLst>
          </a:custGeom>
          <a:solidFill>
            <a:schemeClr val="bg1"/>
          </a:solidFill>
          <a:ln w="79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08" name="Forme libre : forme 307">
            <a:extLst>
              <a:ext uri="{FF2B5EF4-FFF2-40B4-BE49-F238E27FC236}">
                <a16:creationId xmlns:a16="http://schemas.microsoft.com/office/drawing/2014/main" id="{95889384-9B31-9D46-4009-59D394E7A1EB}"/>
              </a:ext>
            </a:extLst>
          </p:cNvPr>
          <p:cNvSpPr/>
          <p:nvPr/>
        </p:nvSpPr>
        <p:spPr>
          <a:xfrm>
            <a:off x="6402455" y="2955154"/>
            <a:ext cx="469461" cy="523312"/>
          </a:xfrm>
          <a:custGeom>
            <a:avLst/>
            <a:gdLst>
              <a:gd name="connsiteX0" fmla="*/ 360587 w 666023"/>
              <a:gd name="connsiteY0" fmla="*/ 16872 h 742422"/>
              <a:gd name="connsiteX1" fmla="*/ 191714 w 666023"/>
              <a:gd name="connsiteY1" fmla="*/ 16872 h 742422"/>
              <a:gd name="connsiteX2" fmla="*/ 191714 w 666023"/>
              <a:gd name="connsiteY2" fmla="*/ 80537 h 742422"/>
              <a:gd name="connsiteX3" fmla="*/ 360587 w 666023"/>
              <a:gd name="connsiteY3" fmla="*/ 80537 h 742422"/>
              <a:gd name="connsiteX4" fmla="*/ 360587 w 666023"/>
              <a:gd name="connsiteY4" fmla="*/ 16872 h 742422"/>
              <a:gd name="connsiteX5" fmla="*/ 360587 w 666023"/>
              <a:gd name="connsiteY5" fmla="*/ 16872 h 742422"/>
              <a:gd name="connsiteX6" fmla="*/ 393137 w 666023"/>
              <a:gd name="connsiteY6" fmla="*/ 74569 h 742422"/>
              <a:gd name="connsiteX7" fmla="*/ 469853 w 666023"/>
              <a:gd name="connsiteY7" fmla="*/ 74569 h 742422"/>
              <a:gd name="connsiteX8" fmla="*/ 469853 w 666023"/>
              <a:gd name="connsiteY8" fmla="*/ 323422 h 742422"/>
              <a:gd name="connsiteX9" fmla="*/ 463169 w 666023"/>
              <a:gd name="connsiteY9" fmla="*/ 329471 h 742422"/>
              <a:gd name="connsiteX10" fmla="*/ 449401 w 666023"/>
              <a:gd name="connsiteY10" fmla="*/ 350003 h 742422"/>
              <a:gd name="connsiteX11" fmla="*/ 444785 w 666023"/>
              <a:gd name="connsiteY11" fmla="*/ 374196 h 742422"/>
              <a:gd name="connsiteX12" fmla="*/ 444785 w 666023"/>
              <a:gd name="connsiteY12" fmla="*/ 398787 h 742422"/>
              <a:gd name="connsiteX13" fmla="*/ 427675 w 666023"/>
              <a:gd name="connsiteY13" fmla="*/ 408257 h 742422"/>
              <a:gd name="connsiteX14" fmla="*/ 394728 w 666023"/>
              <a:gd name="connsiteY14" fmla="*/ 438180 h 742422"/>
              <a:gd name="connsiteX15" fmla="*/ 370535 w 666023"/>
              <a:gd name="connsiteY15" fmla="*/ 481234 h 742422"/>
              <a:gd name="connsiteX16" fmla="*/ 362179 w 666023"/>
              <a:gd name="connsiteY16" fmla="*/ 529779 h 742422"/>
              <a:gd name="connsiteX17" fmla="*/ 362577 w 666023"/>
              <a:gd name="connsiteY17" fmla="*/ 529779 h 742422"/>
              <a:gd name="connsiteX18" fmla="*/ 362577 w 666023"/>
              <a:gd name="connsiteY18" fmla="*/ 580632 h 742422"/>
              <a:gd name="connsiteX19" fmla="*/ 361701 w 666023"/>
              <a:gd name="connsiteY19" fmla="*/ 589545 h 742422"/>
              <a:gd name="connsiteX20" fmla="*/ 81890 w 666023"/>
              <a:gd name="connsiteY20" fmla="*/ 589545 h 742422"/>
              <a:gd name="connsiteX21" fmla="*/ 81890 w 666023"/>
              <a:gd name="connsiteY21" fmla="*/ 74489 h 742422"/>
              <a:gd name="connsiteX22" fmla="*/ 158607 w 666023"/>
              <a:gd name="connsiteY22" fmla="*/ 74489 h 742422"/>
              <a:gd name="connsiteX23" fmla="*/ 158607 w 666023"/>
              <a:gd name="connsiteY23" fmla="*/ 96852 h 742422"/>
              <a:gd name="connsiteX24" fmla="*/ 175320 w 666023"/>
              <a:gd name="connsiteY24" fmla="*/ 113246 h 742422"/>
              <a:gd name="connsiteX25" fmla="*/ 376743 w 666023"/>
              <a:gd name="connsiteY25" fmla="*/ 113246 h 742422"/>
              <a:gd name="connsiteX26" fmla="*/ 392977 w 666023"/>
              <a:gd name="connsiteY26" fmla="*/ 96852 h 742422"/>
              <a:gd name="connsiteX27" fmla="*/ 392977 w 666023"/>
              <a:gd name="connsiteY27" fmla="*/ 74489 h 742422"/>
              <a:gd name="connsiteX28" fmla="*/ 392977 w 666023"/>
              <a:gd name="connsiteY28" fmla="*/ 74489 h 742422"/>
              <a:gd name="connsiteX29" fmla="*/ 354778 w 666023"/>
              <a:gd name="connsiteY29" fmla="*/ 397752 h 742422"/>
              <a:gd name="connsiteX30" fmla="*/ 219647 w 666023"/>
              <a:gd name="connsiteY30" fmla="*/ 397752 h 742422"/>
              <a:gd name="connsiteX31" fmla="*/ 202935 w 666023"/>
              <a:gd name="connsiteY31" fmla="*/ 414146 h 742422"/>
              <a:gd name="connsiteX32" fmla="*/ 219647 w 666023"/>
              <a:gd name="connsiteY32" fmla="*/ 430540 h 742422"/>
              <a:gd name="connsiteX33" fmla="*/ 354778 w 666023"/>
              <a:gd name="connsiteY33" fmla="*/ 430540 h 742422"/>
              <a:gd name="connsiteX34" fmla="*/ 371490 w 666023"/>
              <a:gd name="connsiteY34" fmla="*/ 414146 h 742422"/>
              <a:gd name="connsiteX35" fmla="*/ 354778 w 666023"/>
              <a:gd name="connsiteY35" fmla="*/ 397752 h 742422"/>
              <a:gd name="connsiteX36" fmla="*/ 354778 w 666023"/>
              <a:gd name="connsiteY36" fmla="*/ 397752 h 742422"/>
              <a:gd name="connsiteX37" fmla="*/ 394807 w 666023"/>
              <a:gd name="connsiteY37" fmla="*/ 307983 h 742422"/>
              <a:gd name="connsiteX38" fmla="*/ 219647 w 666023"/>
              <a:gd name="connsiteY38" fmla="*/ 307983 h 742422"/>
              <a:gd name="connsiteX39" fmla="*/ 202935 w 666023"/>
              <a:gd name="connsiteY39" fmla="*/ 324377 h 742422"/>
              <a:gd name="connsiteX40" fmla="*/ 219647 w 666023"/>
              <a:gd name="connsiteY40" fmla="*/ 340771 h 742422"/>
              <a:gd name="connsiteX41" fmla="*/ 394807 w 666023"/>
              <a:gd name="connsiteY41" fmla="*/ 340771 h 742422"/>
              <a:gd name="connsiteX42" fmla="*/ 411520 w 666023"/>
              <a:gd name="connsiteY42" fmla="*/ 324377 h 742422"/>
              <a:gd name="connsiteX43" fmla="*/ 394807 w 666023"/>
              <a:gd name="connsiteY43" fmla="*/ 307983 h 742422"/>
              <a:gd name="connsiteX44" fmla="*/ 394807 w 666023"/>
              <a:gd name="connsiteY44" fmla="*/ 307983 h 742422"/>
              <a:gd name="connsiteX45" fmla="*/ 394807 w 666023"/>
              <a:gd name="connsiteY45" fmla="*/ 218135 h 742422"/>
              <a:gd name="connsiteX46" fmla="*/ 219647 w 666023"/>
              <a:gd name="connsiteY46" fmla="*/ 218135 h 742422"/>
              <a:gd name="connsiteX47" fmla="*/ 202935 w 666023"/>
              <a:gd name="connsiteY47" fmla="*/ 234529 h 742422"/>
              <a:gd name="connsiteX48" fmla="*/ 219647 w 666023"/>
              <a:gd name="connsiteY48" fmla="*/ 251002 h 742422"/>
              <a:gd name="connsiteX49" fmla="*/ 394807 w 666023"/>
              <a:gd name="connsiteY49" fmla="*/ 251002 h 742422"/>
              <a:gd name="connsiteX50" fmla="*/ 411520 w 666023"/>
              <a:gd name="connsiteY50" fmla="*/ 234529 h 742422"/>
              <a:gd name="connsiteX51" fmla="*/ 394807 w 666023"/>
              <a:gd name="connsiteY51" fmla="*/ 218135 h 742422"/>
              <a:gd name="connsiteX52" fmla="*/ 394807 w 666023"/>
              <a:gd name="connsiteY52" fmla="*/ 218135 h 742422"/>
              <a:gd name="connsiteX53" fmla="*/ 158767 w 666023"/>
              <a:gd name="connsiteY53" fmla="*/ 218135 h 742422"/>
              <a:gd name="connsiteX54" fmla="*/ 157095 w 666023"/>
              <a:gd name="connsiteY54" fmla="*/ 218135 h 742422"/>
              <a:gd name="connsiteX55" fmla="*/ 140861 w 666023"/>
              <a:gd name="connsiteY55" fmla="*/ 234529 h 742422"/>
              <a:gd name="connsiteX56" fmla="*/ 157095 w 666023"/>
              <a:gd name="connsiteY56" fmla="*/ 251002 h 742422"/>
              <a:gd name="connsiteX57" fmla="*/ 158767 w 666023"/>
              <a:gd name="connsiteY57" fmla="*/ 251002 h 742422"/>
              <a:gd name="connsiteX58" fmla="*/ 175001 w 666023"/>
              <a:gd name="connsiteY58" fmla="*/ 234529 h 742422"/>
              <a:gd name="connsiteX59" fmla="*/ 158767 w 666023"/>
              <a:gd name="connsiteY59" fmla="*/ 218135 h 742422"/>
              <a:gd name="connsiteX60" fmla="*/ 158767 w 666023"/>
              <a:gd name="connsiteY60" fmla="*/ 218135 h 742422"/>
              <a:gd name="connsiteX61" fmla="*/ 158767 w 666023"/>
              <a:gd name="connsiteY61" fmla="*/ 307983 h 742422"/>
              <a:gd name="connsiteX62" fmla="*/ 157095 w 666023"/>
              <a:gd name="connsiteY62" fmla="*/ 307983 h 742422"/>
              <a:gd name="connsiteX63" fmla="*/ 140861 w 666023"/>
              <a:gd name="connsiteY63" fmla="*/ 324377 h 742422"/>
              <a:gd name="connsiteX64" fmla="*/ 157095 w 666023"/>
              <a:gd name="connsiteY64" fmla="*/ 340771 h 742422"/>
              <a:gd name="connsiteX65" fmla="*/ 158767 w 666023"/>
              <a:gd name="connsiteY65" fmla="*/ 340771 h 742422"/>
              <a:gd name="connsiteX66" fmla="*/ 175001 w 666023"/>
              <a:gd name="connsiteY66" fmla="*/ 324377 h 742422"/>
              <a:gd name="connsiteX67" fmla="*/ 158767 w 666023"/>
              <a:gd name="connsiteY67" fmla="*/ 307983 h 742422"/>
              <a:gd name="connsiteX68" fmla="*/ 158767 w 666023"/>
              <a:gd name="connsiteY68" fmla="*/ 307983 h 742422"/>
              <a:gd name="connsiteX69" fmla="*/ 158767 w 666023"/>
              <a:gd name="connsiteY69" fmla="*/ 397752 h 742422"/>
              <a:gd name="connsiteX70" fmla="*/ 157095 w 666023"/>
              <a:gd name="connsiteY70" fmla="*/ 397752 h 742422"/>
              <a:gd name="connsiteX71" fmla="*/ 140861 w 666023"/>
              <a:gd name="connsiteY71" fmla="*/ 414146 h 742422"/>
              <a:gd name="connsiteX72" fmla="*/ 157095 w 666023"/>
              <a:gd name="connsiteY72" fmla="*/ 430540 h 742422"/>
              <a:gd name="connsiteX73" fmla="*/ 158767 w 666023"/>
              <a:gd name="connsiteY73" fmla="*/ 430540 h 742422"/>
              <a:gd name="connsiteX74" fmla="*/ 175001 w 666023"/>
              <a:gd name="connsiteY74" fmla="*/ 414146 h 742422"/>
              <a:gd name="connsiteX75" fmla="*/ 158767 w 666023"/>
              <a:gd name="connsiteY75" fmla="*/ 397752 h 742422"/>
              <a:gd name="connsiteX76" fmla="*/ 158767 w 666023"/>
              <a:gd name="connsiteY76" fmla="*/ 397752 h 742422"/>
              <a:gd name="connsiteX77" fmla="*/ 503198 w 666023"/>
              <a:gd name="connsiteY77" fmla="*/ 311087 h 742422"/>
              <a:gd name="connsiteX78" fmla="*/ 503198 w 666023"/>
              <a:gd name="connsiteY78" fmla="*/ 311087 h 742422"/>
              <a:gd name="connsiteX79" fmla="*/ 507814 w 666023"/>
              <a:gd name="connsiteY79" fmla="*/ 310928 h 742422"/>
              <a:gd name="connsiteX80" fmla="*/ 551982 w 666023"/>
              <a:gd name="connsiteY80" fmla="*/ 328993 h 742422"/>
              <a:gd name="connsiteX81" fmla="*/ 551982 w 666023"/>
              <a:gd name="connsiteY81" fmla="*/ 52922 h 742422"/>
              <a:gd name="connsiteX82" fmla="*/ 536543 w 666023"/>
              <a:gd name="connsiteY82" fmla="*/ 15598 h 742422"/>
              <a:gd name="connsiteX83" fmla="*/ 536543 w 666023"/>
              <a:gd name="connsiteY83" fmla="*/ 15598 h 742422"/>
              <a:gd name="connsiteX84" fmla="*/ 498981 w 666023"/>
              <a:gd name="connsiteY84" fmla="*/ 0 h 742422"/>
              <a:gd name="connsiteX85" fmla="*/ 393057 w 666023"/>
              <a:gd name="connsiteY85" fmla="*/ 0 h 742422"/>
              <a:gd name="connsiteX86" fmla="*/ 393057 w 666023"/>
              <a:gd name="connsiteY86" fmla="*/ 41701 h 742422"/>
              <a:gd name="connsiteX87" fmla="*/ 486486 w 666023"/>
              <a:gd name="connsiteY87" fmla="*/ 41701 h 742422"/>
              <a:gd name="connsiteX88" fmla="*/ 503198 w 666023"/>
              <a:gd name="connsiteY88" fmla="*/ 58095 h 742422"/>
              <a:gd name="connsiteX89" fmla="*/ 503198 w 666023"/>
              <a:gd name="connsiteY89" fmla="*/ 311008 h 742422"/>
              <a:gd name="connsiteX90" fmla="*/ 503198 w 666023"/>
              <a:gd name="connsiteY90" fmla="*/ 311008 h 742422"/>
              <a:gd name="connsiteX91" fmla="*/ 371012 w 666023"/>
              <a:gd name="connsiteY91" fmla="*/ 693480 h 742422"/>
              <a:gd name="connsiteX92" fmla="*/ 444387 w 666023"/>
              <a:gd name="connsiteY92" fmla="*/ 693480 h 742422"/>
              <a:gd name="connsiteX93" fmla="*/ 461497 w 666023"/>
              <a:gd name="connsiteY93" fmla="*/ 723164 h 742422"/>
              <a:gd name="connsiteX94" fmla="*/ 507814 w 666023"/>
              <a:gd name="connsiteY94" fmla="*/ 742423 h 742422"/>
              <a:gd name="connsiteX95" fmla="*/ 554131 w 666023"/>
              <a:gd name="connsiteY95" fmla="*/ 723164 h 742422"/>
              <a:gd name="connsiteX96" fmla="*/ 571639 w 666023"/>
              <a:gd name="connsiteY96" fmla="*/ 693480 h 742422"/>
              <a:gd name="connsiteX97" fmla="*/ 645014 w 666023"/>
              <a:gd name="connsiteY97" fmla="*/ 693480 h 742422"/>
              <a:gd name="connsiteX98" fmla="*/ 657509 w 666023"/>
              <a:gd name="connsiteY98" fmla="*/ 655837 h 742422"/>
              <a:gd name="connsiteX99" fmla="*/ 630371 w 666023"/>
              <a:gd name="connsiteY99" fmla="*/ 622492 h 742422"/>
              <a:gd name="connsiteX100" fmla="*/ 620821 w 666023"/>
              <a:gd name="connsiteY100" fmla="*/ 580632 h 742422"/>
              <a:gd name="connsiteX101" fmla="*/ 620821 w 666023"/>
              <a:gd name="connsiteY101" fmla="*/ 529779 h 742422"/>
              <a:gd name="connsiteX102" fmla="*/ 595355 w 666023"/>
              <a:gd name="connsiteY102" fmla="*/ 458871 h 742422"/>
              <a:gd name="connsiteX103" fmla="*/ 538613 w 666023"/>
              <a:gd name="connsiteY103" fmla="*/ 421229 h 742422"/>
              <a:gd name="connsiteX104" fmla="*/ 538613 w 666023"/>
              <a:gd name="connsiteY104" fmla="*/ 374116 h 742422"/>
              <a:gd name="connsiteX105" fmla="*/ 529461 w 666023"/>
              <a:gd name="connsiteY105" fmla="*/ 352629 h 742422"/>
              <a:gd name="connsiteX106" fmla="*/ 486486 w 666023"/>
              <a:gd name="connsiteY106" fmla="*/ 352629 h 742422"/>
              <a:gd name="connsiteX107" fmla="*/ 477334 w 666023"/>
              <a:gd name="connsiteY107" fmla="*/ 374116 h 742422"/>
              <a:gd name="connsiteX108" fmla="*/ 477334 w 666023"/>
              <a:gd name="connsiteY108" fmla="*/ 421229 h 742422"/>
              <a:gd name="connsiteX109" fmla="*/ 420194 w 666023"/>
              <a:gd name="connsiteY109" fmla="*/ 458871 h 742422"/>
              <a:gd name="connsiteX110" fmla="*/ 395205 w 666023"/>
              <a:gd name="connsiteY110" fmla="*/ 529859 h 742422"/>
              <a:gd name="connsiteX111" fmla="*/ 395205 w 666023"/>
              <a:gd name="connsiteY111" fmla="*/ 580712 h 742422"/>
              <a:gd name="connsiteX112" fmla="*/ 385656 w 666023"/>
              <a:gd name="connsiteY112" fmla="*/ 622572 h 742422"/>
              <a:gd name="connsiteX113" fmla="*/ 358120 w 666023"/>
              <a:gd name="connsiteY113" fmla="*/ 655837 h 742422"/>
              <a:gd name="connsiteX114" fmla="*/ 371092 w 666023"/>
              <a:gd name="connsiteY114" fmla="*/ 693480 h 742422"/>
              <a:gd name="connsiteX115" fmla="*/ 371092 w 666023"/>
              <a:gd name="connsiteY115" fmla="*/ 693480 h 742422"/>
              <a:gd name="connsiteX116" fmla="*/ 52843 w 666023"/>
              <a:gd name="connsiteY116" fmla="*/ 0 h 742422"/>
              <a:gd name="connsiteX117" fmla="*/ 158767 w 666023"/>
              <a:gd name="connsiteY117" fmla="*/ 0 h 742422"/>
              <a:gd name="connsiteX118" fmla="*/ 158767 w 666023"/>
              <a:gd name="connsiteY118" fmla="*/ 41701 h 742422"/>
              <a:gd name="connsiteX119" fmla="*/ 65815 w 666023"/>
              <a:gd name="connsiteY119" fmla="*/ 41701 h 742422"/>
              <a:gd name="connsiteX120" fmla="*/ 49102 w 666023"/>
              <a:gd name="connsiteY120" fmla="*/ 58095 h 742422"/>
              <a:gd name="connsiteX121" fmla="*/ 49102 w 666023"/>
              <a:gd name="connsiteY121" fmla="*/ 606019 h 742422"/>
              <a:gd name="connsiteX122" fmla="*/ 65815 w 666023"/>
              <a:gd name="connsiteY122" fmla="*/ 622413 h 742422"/>
              <a:gd name="connsiteX123" fmla="*/ 346422 w 666023"/>
              <a:gd name="connsiteY123" fmla="*/ 622413 h 742422"/>
              <a:gd name="connsiteX124" fmla="*/ 338941 w 666023"/>
              <a:gd name="connsiteY124" fmla="*/ 629098 h 742422"/>
              <a:gd name="connsiteX125" fmla="*/ 338145 w 666023"/>
              <a:gd name="connsiteY125" fmla="*/ 629575 h 742422"/>
              <a:gd name="connsiteX126" fmla="*/ 318568 w 666023"/>
              <a:gd name="connsiteY126" fmla="*/ 659180 h 742422"/>
              <a:gd name="connsiteX127" fmla="*/ 317294 w 666023"/>
              <a:gd name="connsiteY127" fmla="*/ 665546 h 742422"/>
              <a:gd name="connsiteX128" fmla="*/ 52922 w 666023"/>
              <a:gd name="connsiteY128" fmla="*/ 665546 h 742422"/>
              <a:gd name="connsiteX129" fmla="*/ 15837 w 666023"/>
              <a:gd name="connsiteY129" fmla="*/ 650028 h 742422"/>
              <a:gd name="connsiteX130" fmla="*/ 15837 w 666023"/>
              <a:gd name="connsiteY130" fmla="*/ 650028 h 742422"/>
              <a:gd name="connsiteX131" fmla="*/ 0 w 666023"/>
              <a:gd name="connsiteY131" fmla="*/ 612704 h 742422"/>
              <a:gd name="connsiteX132" fmla="*/ 0 w 666023"/>
              <a:gd name="connsiteY132" fmla="*/ 52922 h 742422"/>
              <a:gd name="connsiteX133" fmla="*/ 15837 w 666023"/>
              <a:gd name="connsiteY133" fmla="*/ 15598 h 742422"/>
              <a:gd name="connsiteX134" fmla="*/ 15837 w 666023"/>
              <a:gd name="connsiteY134" fmla="*/ 15598 h 742422"/>
              <a:gd name="connsiteX135" fmla="*/ 52922 w 666023"/>
              <a:gd name="connsiteY135" fmla="*/ 0 h 742422"/>
              <a:gd name="connsiteX136" fmla="*/ 52922 w 666023"/>
              <a:gd name="connsiteY136" fmla="*/ 0 h 742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66023" h="742422">
                <a:moveTo>
                  <a:pt x="360587" y="16872"/>
                </a:moveTo>
                <a:lnTo>
                  <a:pt x="191714" y="16872"/>
                </a:lnTo>
                <a:lnTo>
                  <a:pt x="191714" y="80537"/>
                </a:lnTo>
                <a:lnTo>
                  <a:pt x="360587" y="80537"/>
                </a:lnTo>
                <a:lnTo>
                  <a:pt x="360587" y="16872"/>
                </a:lnTo>
                <a:lnTo>
                  <a:pt x="360587" y="16872"/>
                </a:lnTo>
                <a:close/>
                <a:moveTo>
                  <a:pt x="393137" y="74569"/>
                </a:moveTo>
                <a:lnTo>
                  <a:pt x="469853" y="74569"/>
                </a:lnTo>
                <a:lnTo>
                  <a:pt x="469853" y="323422"/>
                </a:lnTo>
                <a:cubicBezTo>
                  <a:pt x="467785" y="325253"/>
                  <a:pt x="465238" y="327242"/>
                  <a:pt x="463169" y="329471"/>
                </a:cubicBezTo>
                <a:cubicBezTo>
                  <a:pt x="457359" y="335201"/>
                  <a:pt x="452744" y="342124"/>
                  <a:pt x="449401" y="350003"/>
                </a:cubicBezTo>
                <a:cubicBezTo>
                  <a:pt x="446456" y="357404"/>
                  <a:pt x="444785" y="365601"/>
                  <a:pt x="444785" y="374196"/>
                </a:cubicBezTo>
                <a:lnTo>
                  <a:pt x="444785" y="398787"/>
                </a:lnTo>
                <a:cubicBezTo>
                  <a:pt x="438975" y="401652"/>
                  <a:pt x="433564" y="404755"/>
                  <a:pt x="427675" y="408257"/>
                </a:cubicBezTo>
                <a:cubicBezTo>
                  <a:pt x="415180" y="416613"/>
                  <a:pt x="404357" y="426720"/>
                  <a:pt x="394728" y="438180"/>
                </a:cubicBezTo>
                <a:cubicBezTo>
                  <a:pt x="384701" y="450993"/>
                  <a:pt x="376424" y="465556"/>
                  <a:pt x="370535" y="481234"/>
                </a:cubicBezTo>
                <a:cubicBezTo>
                  <a:pt x="365123" y="496514"/>
                  <a:pt x="362179" y="512908"/>
                  <a:pt x="362179" y="529779"/>
                </a:cubicBezTo>
                <a:lnTo>
                  <a:pt x="362577" y="529779"/>
                </a:lnTo>
                <a:lnTo>
                  <a:pt x="362577" y="580632"/>
                </a:lnTo>
                <a:cubicBezTo>
                  <a:pt x="362577" y="583577"/>
                  <a:pt x="362179" y="586521"/>
                  <a:pt x="361701" y="589545"/>
                </a:cubicBezTo>
                <a:lnTo>
                  <a:pt x="81890" y="589545"/>
                </a:lnTo>
                <a:lnTo>
                  <a:pt x="81890" y="74489"/>
                </a:lnTo>
                <a:lnTo>
                  <a:pt x="158607" y="74489"/>
                </a:lnTo>
                <a:lnTo>
                  <a:pt x="158607" y="96852"/>
                </a:lnTo>
                <a:cubicBezTo>
                  <a:pt x="158607" y="105924"/>
                  <a:pt x="166088" y="113246"/>
                  <a:pt x="175320" y="113246"/>
                </a:cubicBezTo>
                <a:lnTo>
                  <a:pt x="376743" y="113246"/>
                </a:lnTo>
                <a:cubicBezTo>
                  <a:pt x="385894" y="113246"/>
                  <a:pt x="392977" y="105924"/>
                  <a:pt x="392977" y="96852"/>
                </a:cubicBezTo>
                <a:lnTo>
                  <a:pt x="392977" y="74489"/>
                </a:lnTo>
                <a:lnTo>
                  <a:pt x="392977" y="74489"/>
                </a:lnTo>
                <a:close/>
                <a:moveTo>
                  <a:pt x="354778" y="397752"/>
                </a:moveTo>
                <a:lnTo>
                  <a:pt x="219647" y="397752"/>
                </a:lnTo>
                <a:cubicBezTo>
                  <a:pt x="210495" y="397752"/>
                  <a:pt x="202935" y="405074"/>
                  <a:pt x="202935" y="414146"/>
                </a:cubicBezTo>
                <a:cubicBezTo>
                  <a:pt x="202935" y="423219"/>
                  <a:pt x="210415" y="430540"/>
                  <a:pt x="219647" y="430540"/>
                </a:cubicBezTo>
                <a:lnTo>
                  <a:pt x="354778" y="430540"/>
                </a:lnTo>
                <a:cubicBezTo>
                  <a:pt x="363929" y="430540"/>
                  <a:pt x="371490" y="423139"/>
                  <a:pt x="371490" y="414146"/>
                </a:cubicBezTo>
                <a:cubicBezTo>
                  <a:pt x="371490" y="405153"/>
                  <a:pt x="364009" y="397752"/>
                  <a:pt x="354778" y="397752"/>
                </a:cubicBezTo>
                <a:lnTo>
                  <a:pt x="354778" y="397752"/>
                </a:lnTo>
                <a:close/>
                <a:moveTo>
                  <a:pt x="394807" y="307983"/>
                </a:moveTo>
                <a:lnTo>
                  <a:pt x="219647" y="307983"/>
                </a:lnTo>
                <a:cubicBezTo>
                  <a:pt x="210495" y="307983"/>
                  <a:pt x="202935" y="315385"/>
                  <a:pt x="202935" y="324377"/>
                </a:cubicBezTo>
                <a:cubicBezTo>
                  <a:pt x="202935" y="333370"/>
                  <a:pt x="210415" y="340771"/>
                  <a:pt x="219647" y="340771"/>
                </a:cubicBezTo>
                <a:lnTo>
                  <a:pt x="394807" y="340771"/>
                </a:lnTo>
                <a:cubicBezTo>
                  <a:pt x="403960" y="340771"/>
                  <a:pt x="411520" y="333450"/>
                  <a:pt x="411520" y="324377"/>
                </a:cubicBezTo>
                <a:cubicBezTo>
                  <a:pt x="411520" y="315305"/>
                  <a:pt x="404039" y="307983"/>
                  <a:pt x="394807" y="307983"/>
                </a:cubicBezTo>
                <a:lnTo>
                  <a:pt x="394807" y="307983"/>
                </a:lnTo>
                <a:close/>
                <a:moveTo>
                  <a:pt x="394807" y="218135"/>
                </a:moveTo>
                <a:lnTo>
                  <a:pt x="219647" y="218135"/>
                </a:lnTo>
                <a:cubicBezTo>
                  <a:pt x="210495" y="218135"/>
                  <a:pt x="202935" y="225536"/>
                  <a:pt x="202935" y="234529"/>
                </a:cubicBezTo>
                <a:cubicBezTo>
                  <a:pt x="202935" y="243522"/>
                  <a:pt x="210415" y="251002"/>
                  <a:pt x="219647" y="251002"/>
                </a:cubicBezTo>
                <a:lnTo>
                  <a:pt x="394807" y="251002"/>
                </a:lnTo>
                <a:cubicBezTo>
                  <a:pt x="403960" y="251002"/>
                  <a:pt x="411520" y="243681"/>
                  <a:pt x="411520" y="234529"/>
                </a:cubicBezTo>
                <a:cubicBezTo>
                  <a:pt x="411520" y="225377"/>
                  <a:pt x="404039" y="218135"/>
                  <a:pt x="394807" y="218135"/>
                </a:cubicBezTo>
                <a:lnTo>
                  <a:pt x="394807" y="218135"/>
                </a:lnTo>
                <a:close/>
                <a:moveTo>
                  <a:pt x="158767" y="218135"/>
                </a:moveTo>
                <a:lnTo>
                  <a:pt x="157095" y="218135"/>
                </a:lnTo>
                <a:cubicBezTo>
                  <a:pt x="148341" y="218135"/>
                  <a:pt x="140861" y="225536"/>
                  <a:pt x="140861" y="234529"/>
                </a:cubicBezTo>
                <a:cubicBezTo>
                  <a:pt x="140861" y="243522"/>
                  <a:pt x="148341" y="251002"/>
                  <a:pt x="157095" y="251002"/>
                </a:cubicBezTo>
                <a:lnTo>
                  <a:pt x="158767" y="251002"/>
                </a:lnTo>
                <a:cubicBezTo>
                  <a:pt x="167918" y="251002"/>
                  <a:pt x="175001" y="243681"/>
                  <a:pt x="175001" y="234529"/>
                </a:cubicBezTo>
                <a:cubicBezTo>
                  <a:pt x="175001" y="225377"/>
                  <a:pt x="167918" y="218135"/>
                  <a:pt x="158767" y="218135"/>
                </a:cubicBezTo>
                <a:lnTo>
                  <a:pt x="158767" y="218135"/>
                </a:lnTo>
                <a:close/>
                <a:moveTo>
                  <a:pt x="158767" y="307983"/>
                </a:moveTo>
                <a:lnTo>
                  <a:pt x="157095" y="307983"/>
                </a:lnTo>
                <a:cubicBezTo>
                  <a:pt x="148341" y="307983"/>
                  <a:pt x="140861" y="315385"/>
                  <a:pt x="140861" y="324377"/>
                </a:cubicBezTo>
                <a:cubicBezTo>
                  <a:pt x="140861" y="333370"/>
                  <a:pt x="148341" y="340771"/>
                  <a:pt x="157095" y="340771"/>
                </a:cubicBezTo>
                <a:lnTo>
                  <a:pt x="158767" y="340771"/>
                </a:lnTo>
                <a:cubicBezTo>
                  <a:pt x="167918" y="340771"/>
                  <a:pt x="175001" y="333450"/>
                  <a:pt x="175001" y="324377"/>
                </a:cubicBezTo>
                <a:cubicBezTo>
                  <a:pt x="175001" y="315305"/>
                  <a:pt x="167918" y="307983"/>
                  <a:pt x="158767" y="307983"/>
                </a:cubicBezTo>
                <a:lnTo>
                  <a:pt x="158767" y="307983"/>
                </a:lnTo>
                <a:close/>
                <a:moveTo>
                  <a:pt x="158767" y="397752"/>
                </a:moveTo>
                <a:lnTo>
                  <a:pt x="157095" y="397752"/>
                </a:lnTo>
                <a:cubicBezTo>
                  <a:pt x="148341" y="397752"/>
                  <a:pt x="140861" y="405074"/>
                  <a:pt x="140861" y="414146"/>
                </a:cubicBezTo>
                <a:cubicBezTo>
                  <a:pt x="140861" y="423219"/>
                  <a:pt x="148341" y="430540"/>
                  <a:pt x="157095" y="430540"/>
                </a:cubicBezTo>
                <a:lnTo>
                  <a:pt x="158767" y="430540"/>
                </a:lnTo>
                <a:cubicBezTo>
                  <a:pt x="167918" y="430540"/>
                  <a:pt x="175001" y="423139"/>
                  <a:pt x="175001" y="414146"/>
                </a:cubicBezTo>
                <a:cubicBezTo>
                  <a:pt x="175001" y="405153"/>
                  <a:pt x="167918" y="397752"/>
                  <a:pt x="158767" y="397752"/>
                </a:cubicBezTo>
                <a:lnTo>
                  <a:pt x="158767" y="397752"/>
                </a:lnTo>
                <a:close/>
                <a:moveTo>
                  <a:pt x="503198" y="311087"/>
                </a:moveTo>
                <a:lnTo>
                  <a:pt x="503198" y="311087"/>
                </a:lnTo>
                <a:cubicBezTo>
                  <a:pt x="504472" y="311008"/>
                  <a:pt x="506143" y="310928"/>
                  <a:pt x="507814" y="310928"/>
                </a:cubicBezTo>
                <a:cubicBezTo>
                  <a:pt x="524049" y="310928"/>
                  <a:pt x="539488" y="316897"/>
                  <a:pt x="551982" y="328993"/>
                </a:cubicBezTo>
                <a:lnTo>
                  <a:pt x="551982" y="52922"/>
                </a:lnTo>
                <a:cubicBezTo>
                  <a:pt x="551982" y="38438"/>
                  <a:pt x="546173" y="25148"/>
                  <a:pt x="536543" y="15598"/>
                </a:cubicBezTo>
                <a:lnTo>
                  <a:pt x="536543" y="15598"/>
                </a:lnTo>
                <a:cubicBezTo>
                  <a:pt x="526914" y="5889"/>
                  <a:pt x="513624" y="0"/>
                  <a:pt x="498981" y="0"/>
                </a:cubicBezTo>
                <a:lnTo>
                  <a:pt x="393057" y="0"/>
                </a:lnTo>
                <a:lnTo>
                  <a:pt x="393057" y="41701"/>
                </a:lnTo>
                <a:lnTo>
                  <a:pt x="486486" y="41701"/>
                </a:lnTo>
                <a:cubicBezTo>
                  <a:pt x="495638" y="41701"/>
                  <a:pt x="503198" y="49023"/>
                  <a:pt x="503198" y="58095"/>
                </a:cubicBezTo>
                <a:lnTo>
                  <a:pt x="503198" y="311008"/>
                </a:lnTo>
                <a:lnTo>
                  <a:pt x="503198" y="311008"/>
                </a:lnTo>
                <a:close/>
                <a:moveTo>
                  <a:pt x="371012" y="693480"/>
                </a:moveTo>
                <a:lnTo>
                  <a:pt x="444387" y="693480"/>
                </a:lnTo>
                <a:cubicBezTo>
                  <a:pt x="447332" y="704860"/>
                  <a:pt x="453539" y="715126"/>
                  <a:pt x="461497" y="723164"/>
                </a:cubicBezTo>
                <a:cubicBezTo>
                  <a:pt x="473594" y="735101"/>
                  <a:pt x="489829" y="742423"/>
                  <a:pt x="507814" y="742423"/>
                </a:cubicBezTo>
                <a:cubicBezTo>
                  <a:pt x="525800" y="742423"/>
                  <a:pt x="542432" y="735101"/>
                  <a:pt x="554131" y="723164"/>
                </a:cubicBezTo>
                <a:cubicBezTo>
                  <a:pt x="562487" y="715047"/>
                  <a:pt x="568297" y="704860"/>
                  <a:pt x="571639" y="693480"/>
                </a:cubicBezTo>
                <a:lnTo>
                  <a:pt x="645014" y="693480"/>
                </a:lnTo>
                <a:cubicBezTo>
                  <a:pt x="665069" y="693480"/>
                  <a:pt x="673823" y="667854"/>
                  <a:pt x="657509" y="655837"/>
                </a:cubicBezTo>
                <a:cubicBezTo>
                  <a:pt x="646288" y="647083"/>
                  <a:pt x="636658" y="635703"/>
                  <a:pt x="630371" y="622492"/>
                </a:cubicBezTo>
                <a:cubicBezTo>
                  <a:pt x="624084" y="609839"/>
                  <a:pt x="620821" y="595673"/>
                  <a:pt x="620821" y="580632"/>
                </a:cubicBezTo>
                <a:lnTo>
                  <a:pt x="620821" y="529779"/>
                </a:lnTo>
                <a:cubicBezTo>
                  <a:pt x="620821" y="502960"/>
                  <a:pt x="611192" y="478289"/>
                  <a:pt x="595355" y="458871"/>
                </a:cubicBezTo>
                <a:cubicBezTo>
                  <a:pt x="581189" y="441045"/>
                  <a:pt x="561135" y="427596"/>
                  <a:pt x="538613" y="421229"/>
                </a:cubicBezTo>
                <a:lnTo>
                  <a:pt x="538613" y="374116"/>
                </a:lnTo>
                <a:cubicBezTo>
                  <a:pt x="538613" y="365760"/>
                  <a:pt x="534872" y="358120"/>
                  <a:pt x="529461" y="352629"/>
                </a:cubicBezTo>
                <a:cubicBezTo>
                  <a:pt x="517364" y="340692"/>
                  <a:pt x="498185" y="340692"/>
                  <a:pt x="486486" y="352629"/>
                </a:cubicBezTo>
                <a:cubicBezTo>
                  <a:pt x="480677" y="358120"/>
                  <a:pt x="477334" y="365840"/>
                  <a:pt x="477334" y="374116"/>
                </a:cubicBezTo>
                <a:lnTo>
                  <a:pt x="477334" y="421229"/>
                </a:lnTo>
                <a:cubicBezTo>
                  <a:pt x="454813" y="427596"/>
                  <a:pt x="434838" y="440886"/>
                  <a:pt x="420194" y="458871"/>
                </a:cubicBezTo>
                <a:cubicBezTo>
                  <a:pt x="404755" y="478289"/>
                  <a:pt x="395205" y="502960"/>
                  <a:pt x="395205" y="529859"/>
                </a:cubicBezTo>
                <a:lnTo>
                  <a:pt x="395205" y="580712"/>
                </a:lnTo>
                <a:cubicBezTo>
                  <a:pt x="395205" y="595753"/>
                  <a:pt x="391863" y="609998"/>
                  <a:pt x="385656" y="622572"/>
                </a:cubicBezTo>
                <a:cubicBezTo>
                  <a:pt x="378971" y="635703"/>
                  <a:pt x="369819" y="647004"/>
                  <a:pt x="358120" y="655837"/>
                </a:cubicBezTo>
                <a:cubicBezTo>
                  <a:pt x="342283" y="667854"/>
                  <a:pt x="350639" y="693480"/>
                  <a:pt x="371092" y="693480"/>
                </a:cubicBezTo>
                <a:lnTo>
                  <a:pt x="371092" y="693480"/>
                </a:lnTo>
                <a:close/>
                <a:moveTo>
                  <a:pt x="52843" y="0"/>
                </a:moveTo>
                <a:lnTo>
                  <a:pt x="158767" y="0"/>
                </a:lnTo>
                <a:lnTo>
                  <a:pt x="158767" y="41701"/>
                </a:lnTo>
                <a:lnTo>
                  <a:pt x="65815" y="41701"/>
                </a:lnTo>
                <a:cubicBezTo>
                  <a:pt x="56663" y="41701"/>
                  <a:pt x="49102" y="49023"/>
                  <a:pt x="49102" y="58095"/>
                </a:cubicBezTo>
                <a:lnTo>
                  <a:pt x="49102" y="606019"/>
                </a:lnTo>
                <a:cubicBezTo>
                  <a:pt x="49102" y="615091"/>
                  <a:pt x="56583" y="622413"/>
                  <a:pt x="65815" y="622413"/>
                </a:cubicBezTo>
                <a:lnTo>
                  <a:pt x="346422" y="622413"/>
                </a:lnTo>
                <a:cubicBezTo>
                  <a:pt x="343955" y="624800"/>
                  <a:pt x="341806" y="627029"/>
                  <a:pt x="338941" y="629098"/>
                </a:cubicBezTo>
                <a:lnTo>
                  <a:pt x="338145" y="629575"/>
                </a:lnTo>
                <a:cubicBezTo>
                  <a:pt x="327720" y="637534"/>
                  <a:pt x="321433" y="648038"/>
                  <a:pt x="318568" y="659180"/>
                </a:cubicBezTo>
                <a:cubicBezTo>
                  <a:pt x="318170" y="661249"/>
                  <a:pt x="317692" y="663398"/>
                  <a:pt x="317294" y="665546"/>
                </a:cubicBezTo>
                <a:lnTo>
                  <a:pt x="52922" y="665546"/>
                </a:lnTo>
                <a:cubicBezTo>
                  <a:pt x="38359" y="665546"/>
                  <a:pt x="24989" y="659657"/>
                  <a:pt x="15837" y="650028"/>
                </a:cubicBezTo>
                <a:lnTo>
                  <a:pt x="15837" y="650028"/>
                </a:lnTo>
                <a:cubicBezTo>
                  <a:pt x="5809" y="640319"/>
                  <a:pt x="0" y="627108"/>
                  <a:pt x="0" y="612704"/>
                </a:cubicBezTo>
                <a:lnTo>
                  <a:pt x="0" y="52922"/>
                </a:lnTo>
                <a:cubicBezTo>
                  <a:pt x="0" y="38359"/>
                  <a:pt x="6287" y="25148"/>
                  <a:pt x="15837" y="15598"/>
                </a:cubicBezTo>
                <a:lnTo>
                  <a:pt x="15837" y="15598"/>
                </a:lnTo>
                <a:cubicBezTo>
                  <a:pt x="24989" y="5889"/>
                  <a:pt x="38359" y="0"/>
                  <a:pt x="52922" y="0"/>
                </a:cubicBezTo>
                <a:lnTo>
                  <a:pt x="52922" y="0"/>
                </a:lnTo>
                <a:close/>
              </a:path>
            </a:pathLst>
          </a:custGeom>
          <a:solidFill>
            <a:schemeClr val="bg1"/>
          </a:solidFill>
          <a:ln w="795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312" name="Graphique 133">
            <a:extLst>
              <a:ext uri="{FF2B5EF4-FFF2-40B4-BE49-F238E27FC236}">
                <a16:creationId xmlns:a16="http://schemas.microsoft.com/office/drawing/2014/main" id="{BA64EE7B-F33A-FE0C-C4F1-F7039DD442BD}"/>
              </a:ext>
            </a:extLst>
          </p:cNvPr>
          <p:cNvGrpSpPr/>
          <p:nvPr/>
        </p:nvGrpSpPr>
        <p:grpSpPr>
          <a:xfrm>
            <a:off x="5326024" y="4090503"/>
            <a:ext cx="457581" cy="431188"/>
            <a:chOff x="4032612" y="5401215"/>
            <a:chExt cx="1543204" cy="1454192"/>
          </a:xfrm>
          <a:solidFill>
            <a:schemeClr val="bg1"/>
          </a:solidFill>
        </p:grpSpPr>
        <p:sp>
          <p:nvSpPr>
            <p:cNvPr id="313" name="Forme libre : forme 312">
              <a:extLst>
                <a:ext uri="{FF2B5EF4-FFF2-40B4-BE49-F238E27FC236}">
                  <a16:creationId xmlns:a16="http://schemas.microsoft.com/office/drawing/2014/main" id="{259ADDD1-68CB-377F-2888-F9DD838A4D26}"/>
                </a:ext>
              </a:extLst>
            </p:cNvPr>
            <p:cNvSpPr/>
            <p:nvPr/>
          </p:nvSpPr>
          <p:spPr>
            <a:xfrm>
              <a:off x="5036497" y="6232199"/>
              <a:ext cx="539319" cy="623207"/>
            </a:xfrm>
            <a:custGeom>
              <a:avLst/>
              <a:gdLst>
                <a:gd name="connsiteX0" fmla="*/ 242530 w 539319"/>
                <a:gd name="connsiteY0" fmla="*/ 0 h 623207"/>
                <a:gd name="connsiteX1" fmla="*/ 191851 w 539319"/>
                <a:gd name="connsiteY1" fmla="*/ 20988 h 623207"/>
                <a:gd name="connsiteX2" fmla="*/ 0 w 539319"/>
                <a:gd name="connsiteY2" fmla="*/ 212839 h 623207"/>
                <a:gd name="connsiteX3" fmla="*/ 410369 w 539319"/>
                <a:gd name="connsiteY3" fmla="*/ 623207 h 623207"/>
                <a:gd name="connsiteX4" fmla="*/ 479936 w 539319"/>
                <a:gd name="connsiteY4" fmla="*/ 623207 h 623207"/>
                <a:gd name="connsiteX5" fmla="*/ 539319 w 539319"/>
                <a:gd name="connsiteY5" fmla="*/ 563825 h 623207"/>
                <a:gd name="connsiteX6" fmla="*/ 539319 w 539319"/>
                <a:gd name="connsiteY6" fmla="*/ 291666 h 623207"/>
                <a:gd name="connsiteX7" fmla="*/ 521912 w 539319"/>
                <a:gd name="connsiteY7" fmla="*/ 249690 h 623207"/>
                <a:gd name="connsiteX8" fmla="*/ 293209 w 539319"/>
                <a:gd name="connsiteY8" fmla="*/ 20988 h 623207"/>
                <a:gd name="connsiteX9" fmla="*/ 242530 w 539319"/>
                <a:gd name="connsiteY9" fmla="*/ 0 h 62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9319" h="623207">
                  <a:moveTo>
                    <a:pt x="242530" y="0"/>
                  </a:moveTo>
                  <a:cubicBezTo>
                    <a:pt x="223518" y="0"/>
                    <a:pt x="205308" y="7531"/>
                    <a:pt x="191851" y="20988"/>
                  </a:cubicBezTo>
                  <a:lnTo>
                    <a:pt x="0" y="212839"/>
                  </a:lnTo>
                  <a:lnTo>
                    <a:pt x="410369" y="623207"/>
                  </a:lnTo>
                  <a:lnTo>
                    <a:pt x="479936" y="623207"/>
                  </a:lnTo>
                  <a:cubicBezTo>
                    <a:pt x="512714" y="623207"/>
                    <a:pt x="539319" y="596665"/>
                    <a:pt x="539319" y="563825"/>
                  </a:cubicBezTo>
                  <a:lnTo>
                    <a:pt x="539319" y="291666"/>
                  </a:lnTo>
                  <a:cubicBezTo>
                    <a:pt x="539319" y="275925"/>
                    <a:pt x="533085" y="260802"/>
                    <a:pt x="521912" y="249690"/>
                  </a:cubicBezTo>
                  <a:lnTo>
                    <a:pt x="293209" y="20988"/>
                  </a:lnTo>
                  <a:cubicBezTo>
                    <a:pt x="279752" y="7531"/>
                    <a:pt x="261542" y="0"/>
                    <a:pt x="242530" y="0"/>
                  </a:cubicBez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14" name="Forme libre : forme 313">
              <a:extLst>
                <a:ext uri="{FF2B5EF4-FFF2-40B4-BE49-F238E27FC236}">
                  <a16:creationId xmlns:a16="http://schemas.microsoft.com/office/drawing/2014/main" id="{D4010CE5-D71D-206F-82DD-560CC099DEFB}"/>
                </a:ext>
              </a:extLst>
            </p:cNvPr>
            <p:cNvSpPr/>
            <p:nvPr/>
          </p:nvSpPr>
          <p:spPr>
            <a:xfrm>
              <a:off x="4032612" y="5401215"/>
              <a:ext cx="1246415" cy="1454192"/>
            </a:xfrm>
            <a:custGeom>
              <a:avLst/>
              <a:gdLst>
                <a:gd name="connsiteX0" fmla="*/ 457468 w 1246415"/>
                <a:gd name="connsiteY0" fmla="*/ 665183 h 1454192"/>
                <a:gd name="connsiteX1" fmla="*/ 415492 w 1246415"/>
                <a:gd name="connsiteY1" fmla="*/ 636541 h 1454192"/>
                <a:gd name="connsiteX2" fmla="*/ 415492 w 1246415"/>
                <a:gd name="connsiteY2" fmla="*/ 396665 h 1454192"/>
                <a:gd name="connsiteX3" fmla="*/ 504504 w 1246415"/>
                <a:gd name="connsiteY3" fmla="*/ 385801 h 1454192"/>
                <a:gd name="connsiteX4" fmla="*/ 771602 w 1246415"/>
                <a:gd name="connsiteY4" fmla="*/ 445184 h 1454192"/>
                <a:gd name="connsiteX5" fmla="*/ 921663 w 1246415"/>
                <a:gd name="connsiteY5" fmla="*/ 384196 h 1454192"/>
                <a:gd name="connsiteX6" fmla="*/ 949688 w 1246415"/>
                <a:gd name="connsiteY6" fmla="*/ 333764 h 1454192"/>
                <a:gd name="connsiteX7" fmla="*/ 949688 w 1246415"/>
                <a:gd name="connsiteY7" fmla="*/ 21111 h 1454192"/>
                <a:gd name="connsiteX8" fmla="*/ 921293 w 1246415"/>
                <a:gd name="connsiteY8" fmla="*/ 1420 h 1454192"/>
                <a:gd name="connsiteX9" fmla="*/ 771602 w 1246415"/>
                <a:gd name="connsiteY9" fmla="*/ 59382 h 1454192"/>
                <a:gd name="connsiteX10" fmla="*/ 504504 w 1246415"/>
                <a:gd name="connsiteY10" fmla="*/ 0 h 1454192"/>
                <a:gd name="connsiteX11" fmla="*/ 318888 w 1246415"/>
                <a:gd name="connsiteY11" fmla="*/ 65864 h 1454192"/>
                <a:gd name="connsiteX12" fmla="*/ 296789 w 1246415"/>
                <a:gd name="connsiteY12" fmla="*/ 112098 h 1454192"/>
                <a:gd name="connsiteX13" fmla="*/ 296789 w 1246415"/>
                <a:gd name="connsiteY13" fmla="*/ 636541 h 1454192"/>
                <a:gd name="connsiteX14" fmla="*/ 254814 w 1246415"/>
                <a:gd name="connsiteY14" fmla="*/ 665183 h 1454192"/>
                <a:gd name="connsiteX15" fmla="*/ 17407 w 1246415"/>
                <a:gd name="connsiteY15" fmla="*/ 902589 h 1454192"/>
                <a:gd name="connsiteX16" fmla="*/ 0 w 1246415"/>
                <a:gd name="connsiteY16" fmla="*/ 944565 h 1454192"/>
                <a:gd name="connsiteX17" fmla="*/ 0 w 1246415"/>
                <a:gd name="connsiteY17" fmla="*/ 1394810 h 1454192"/>
                <a:gd name="connsiteX18" fmla="*/ 59383 w 1246415"/>
                <a:gd name="connsiteY18" fmla="*/ 1454192 h 1454192"/>
                <a:gd name="connsiteX19" fmla="*/ 1246415 w 1246415"/>
                <a:gd name="connsiteY19" fmla="*/ 1454192 h 1454192"/>
                <a:gd name="connsiteX20" fmla="*/ 457406 w 1246415"/>
                <a:gd name="connsiteY20" fmla="*/ 665183 h 145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46415" h="1454192">
                  <a:moveTo>
                    <a:pt x="457468" y="665183"/>
                  </a:moveTo>
                  <a:cubicBezTo>
                    <a:pt x="445245" y="652961"/>
                    <a:pt x="430924" y="643578"/>
                    <a:pt x="415492" y="636541"/>
                  </a:cubicBezTo>
                  <a:lnTo>
                    <a:pt x="415492" y="396665"/>
                  </a:lnTo>
                  <a:cubicBezTo>
                    <a:pt x="442221" y="390245"/>
                    <a:pt x="472221" y="385801"/>
                    <a:pt x="504504" y="385801"/>
                  </a:cubicBezTo>
                  <a:cubicBezTo>
                    <a:pt x="623208" y="385801"/>
                    <a:pt x="652899" y="445184"/>
                    <a:pt x="771602" y="445184"/>
                  </a:cubicBezTo>
                  <a:cubicBezTo>
                    <a:pt x="817281" y="445184"/>
                    <a:pt x="881355" y="409505"/>
                    <a:pt x="921663" y="384196"/>
                  </a:cubicBezTo>
                  <a:cubicBezTo>
                    <a:pt x="939071" y="373270"/>
                    <a:pt x="949688" y="354320"/>
                    <a:pt x="949688" y="333764"/>
                  </a:cubicBezTo>
                  <a:lnTo>
                    <a:pt x="949688" y="21111"/>
                  </a:lnTo>
                  <a:cubicBezTo>
                    <a:pt x="949688" y="6358"/>
                    <a:pt x="935058" y="-3765"/>
                    <a:pt x="921293" y="1420"/>
                  </a:cubicBezTo>
                  <a:cubicBezTo>
                    <a:pt x="890182" y="13148"/>
                    <a:pt x="823392" y="59382"/>
                    <a:pt x="771602" y="59382"/>
                  </a:cubicBezTo>
                  <a:cubicBezTo>
                    <a:pt x="652899" y="59382"/>
                    <a:pt x="623208" y="0"/>
                    <a:pt x="504504" y="0"/>
                  </a:cubicBezTo>
                  <a:cubicBezTo>
                    <a:pt x="414875" y="0"/>
                    <a:pt x="351604" y="40123"/>
                    <a:pt x="318888" y="65864"/>
                  </a:cubicBezTo>
                  <a:cubicBezTo>
                    <a:pt x="304752" y="76975"/>
                    <a:pt x="296789" y="94135"/>
                    <a:pt x="296789" y="112098"/>
                  </a:cubicBezTo>
                  <a:lnTo>
                    <a:pt x="296789" y="636541"/>
                  </a:lnTo>
                  <a:cubicBezTo>
                    <a:pt x="281357" y="643578"/>
                    <a:pt x="267036" y="652961"/>
                    <a:pt x="254814" y="665183"/>
                  </a:cubicBezTo>
                  <a:lnTo>
                    <a:pt x="17407" y="902589"/>
                  </a:lnTo>
                  <a:cubicBezTo>
                    <a:pt x="6296" y="913701"/>
                    <a:pt x="0" y="928824"/>
                    <a:pt x="0" y="944565"/>
                  </a:cubicBezTo>
                  <a:lnTo>
                    <a:pt x="0" y="1394810"/>
                  </a:lnTo>
                  <a:cubicBezTo>
                    <a:pt x="0" y="1427588"/>
                    <a:pt x="26605" y="1454192"/>
                    <a:pt x="59383" y="1454192"/>
                  </a:cubicBezTo>
                  <a:lnTo>
                    <a:pt x="1246415" y="1454192"/>
                  </a:lnTo>
                  <a:lnTo>
                    <a:pt x="457406" y="665183"/>
                  </a:ln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15" name="Forme libre : forme 314">
              <a:extLst>
                <a:ext uri="{FF2B5EF4-FFF2-40B4-BE49-F238E27FC236}">
                  <a16:creationId xmlns:a16="http://schemas.microsoft.com/office/drawing/2014/main" id="{0197F25A-8A0C-F8CE-04EE-1F90B38F7085}"/>
                </a:ext>
              </a:extLst>
            </p:cNvPr>
            <p:cNvSpPr/>
            <p:nvPr/>
          </p:nvSpPr>
          <p:spPr>
            <a:xfrm>
              <a:off x="4769399" y="6024422"/>
              <a:ext cx="366294" cy="336665"/>
            </a:xfrm>
            <a:custGeom>
              <a:avLst/>
              <a:gdLst>
                <a:gd name="connsiteX0" fmla="*/ 132530 w 366294"/>
                <a:gd name="connsiteY0" fmla="*/ 20987 h 336665"/>
                <a:gd name="connsiteX1" fmla="*/ 0 w 366294"/>
                <a:gd name="connsiteY1" fmla="*/ 153518 h 336665"/>
                <a:gd name="connsiteX2" fmla="*/ 183147 w 366294"/>
                <a:gd name="connsiteY2" fmla="*/ 336665 h 336665"/>
                <a:gd name="connsiteX3" fmla="*/ 366295 w 366294"/>
                <a:gd name="connsiteY3" fmla="*/ 153518 h 336665"/>
                <a:gd name="connsiteX4" fmla="*/ 233765 w 366294"/>
                <a:gd name="connsiteY4" fmla="*/ 20987 h 336665"/>
                <a:gd name="connsiteX5" fmla="*/ 183086 w 366294"/>
                <a:gd name="connsiteY5" fmla="*/ 0 h 336665"/>
                <a:gd name="connsiteX6" fmla="*/ 132407 w 366294"/>
                <a:gd name="connsiteY6" fmla="*/ 20987 h 33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6294" h="336665">
                  <a:moveTo>
                    <a:pt x="132530" y="20987"/>
                  </a:moveTo>
                  <a:lnTo>
                    <a:pt x="0" y="153518"/>
                  </a:lnTo>
                  <a:lnTo>
                    <a:pt x="183147" y="336665"/>
                  </a:lnTo>
                  <a:lnTo>
                    <a:pt x="366295" y="153518"/>
                  </a:lnTo>
                  <a:lnTo>
                    <a:pt x="233765" y="20987"/>
                  </a:lnTo>
                  <a:cubicBezTo>
                    <a:pt x="220308" y="7531"/>
                    <a:pt x="202098" y="0"/>
                    <a:pt x="183086" y="0"/>
                  </a:cubicBezTo>
                  <a:cubicBezTo>
                    <a:pt x="164074" y="0"/>
                    <a:pt x="145864" y="7531"/>
                    <a:pt x="132407" y="20987"/>
                  </a:cubicBez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23" name="Graphique 133">
            <a:extLst>
              <a:ext uri="{FF2B5EF4-FFF2-40B4-BE49-F238E27FC236}">
                <a16:creationId xmlns:a16="http://schemas.microsoft.com/office/drawing/2014/main" id="{44E519E5-CDEF-E83C-B9A5-141C81CA6A86}"/>
              </a:ext>
            </a:extLst>
          </p:cNvPr>
          <p:cNvGrpSpPr/>
          <p:nvPr/>
        </p:nvGrpSpPr>
        <p:grpSpPr>
          <a:xfrm>
            <a:off x="3204890" y="4109354"/>
            <a:ext cx="370365" cy="393490"/>
            <a:chOff x="6851861" y="0"/>
            <a:chExt cx="1424624" cy="1513574"/>
          </a:xfrm>
          <a:solidFill>
            <a:schemeClr val="bg1"/>
          </a:solidFill>
        </p:grpSpPr>
        <p:sp>
          <p:nvSpPr>
            <p:cNvPr id="324" name="Forme libre : forme 323">
              <a:extLst>
                <a:ext uri="{FF2B5EF4-FFF2-40B4-BE49-F238E27FC236}">
                  <a16:creationId xmlns:a16="http://schemas.microsoft.com/office/drawing/2014/main" id="{917897C6-BA71-1B85-3698-30057893AEFF}"/>
                </a:ext>
              </a:extLst>
            </p:cNvPr>
            <p:cNvSpPr/>
            <p:nvPr/>
          </p:nvSpPr>
          <p:spPr>
            <a:xfrm>
              <a:off x="7475130" y="654688"/>
              <a:ext cx="621417" cy="621417"/>
            </a:xfrm>
            <a:custGeom>
              <a:avLst/>
              <a:gdLst>
                <a:gd name="connsiteX0" fmla="*/ 621418 w 621417"/>
                <a:gd name="connsiteY0" fmla="*/ 237407 h 621417"/>
                <a:gd name="connsiteX1" fmla="*/ 237468 w 621417"/>
                <a:gd name="connsiteY1" fmla="*/ 621418 h 621417"/>
                <a:gd name="connsiteX2" fmla="*/ 0 w 621417"/>
                <a:gd name="connsiteY2" fmla="*/ 621418 h 621417"/>
                <a:gd name="connsiteX3" fmla="*/ 0 w 621417"/>
                <a:gd name="connsiteY3" fmla="*/ 384011 h 621417"/>
                <a:gd name="connsiteX4" fmla="*/ 384011 w 621417"/>
                <a:gd name="connsiteY4" fmla="*/ 0 h 621417"/>
                <a:gd name="connsiteX5" fmla="*/ 621418 w 621417"/>
                <a:gd name="connsiteY5" fmla="*/ 237407 h 621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1417" h="621417">
                  <a:moveTo>
                    <a:pt x="621418" y="237407"/>
                  </a:moveTo>
                  <a:lnTo>
                    <a:pt x="237468" y="621418"/>
                  </a:lnTo>
                  <a:lnTo>
                    <a:pt x="0" y="621418"/>
                  </a:lnTo>
                  <a:lnTo>
                    <a:pt x="0" y="384011"/>
                  </a:lnTo>
                  <a:lnTo>
                    <a:pt x="384011" y="0"/>
                  </a:lnTo>
                  <a:lnTo>
                    <a:pt x="621418" y="237407"/>
                  </a:ln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25" name="Forme libre : forme 324">
              <a:extLst>
                <a:ext uri="{FF2B5EF4-FFF2-40B4-BE49-F238E27FC236}">
                  <a16:creationId xmlns:a16="http://schemas.microsoft.com/office/drawing/2014/main" id="{E2A33F21-67FE-7291-13F7-D86581B20965}"/>
                </a:ext>
              </a:extLst>
            </p:cNvPr>
            <p:cNvSpPr/>
            <p:nvPr/>
          </p:nvSpPr>
          <p:spPr>
            <a:xfrm>
              <a:off x="7922104" y="474813"/>
              <a:ext cx="354381" cy="354319"/>
            </a:xfrm>
            <a:custGeom>
              <a:avLst/>
              <a:gdLst>
                <a:gd name="connsiteX0" fmla="*/ 333332 w 354381"/>
                <a:gd name="connsiteY0" fmla="*/ 258394 h 354319"/>
                <a:gd name="connsiteX1" fmla="*/ 237406 w 354381"/>
                <a:gd name="connsiteY1" fmla="*/ 354320 h 354319"/>
                <a:gd name="connsiteX2" fmla="*/ 0 w 354381"/>
                <a:gd name="connsiteY2" fmla="*/ 116913 h 354319"/>
                <a:gd name="connsiteX3" fmla="*/ 95925 w 354381"/>
                <a:gd name="connsiteY3" fmla="*/ 20988 h 354319"/>
                <a:gd name="connsiteX4" fmla="*/ 146604 w 354381"/>
                <a:gd name="connsiteY4" fmla="*/ 0 h 354319"/>
                <a:gd name="connsiteX5" fmla="*/ 197283 w 354381"/>
                <a:gd name="connsiteY5" fmla="*/ 20988 h 354319"/>
                <a:gd name="connsiteX6" fmla="*/ 333394 w 354381"/>
                <a:gd name="connsiteY6" fmla="*/ 157098 h 354319"/>
                <a:gd name="connsiteX7" fmla="*/ 354381 w 354381"/>
                <a:gd name="connsiteY7" fmla="*/ 207777 h 354319"/>
                <a:gd name="connsiteX8" fmla="*/ 333394 w 354381"/>
                <a:gd name="connsiteY8" fmla="*/ 258456 h 35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4381" h="354319">
                  <a:moveTo>
                    <a:pt x="333332" y="258394"/>
                  </a:moveTo>
                  <a:lnTo>
                    <a:pt x="237406" y="354320"/>
                  </a:lnTo>
                  <a:lnTo>
                    <a:pt x="0" y="116913"/>
                  </a:lnTo>
                  <a:lnTo>
                    <a:pt x="95925" y="20988"/>
                  </a:lnTo>
                  <a:cubicBezTo>
                    <a:pt x="109382" y="7531"/>
                    <a:pt x="127592" y="0"/>
                    <a:pt x="146604" y="0"/>
                  </a:cubicBezTo>
                  <a:cubicBezTo>
                    <a:pt x="165616" y="0"/>
                    <a:pt x="183826" y="7531"/>
                    <a:pt x="197283" y="20988"/>
                  </a:cubicBezTo>
                  <a:lnTo>
                    <a:pt x="333394" y="157098"/>
                  </a:lnTo>
                  <a:cubicBezTo>
                    <a:pt x="346851" y="170555"/>
                    <a:pt x="354381" y="188765"/>
                    <a:pt x="354381" y="207777"/>
                  </a:cubicBezTo>
                  <a:cubicBezTo>
                    <a:pt x="354381" y="226789"/>
                    <a:pt x="346851" y="244999"/>
                    <a:pt x="333394" y="258456"/>
                  </a:cubicBez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26" name="Forme libre : forme 325">
              <a:extLst>
                <a:ext uri="{FF2B5EF4-FFF2-40B4-BE49-F238E27FC236}">
                  <a16:creationId xmlns:a16="http://schemas.microsoft.com/office/drawing/2014/main" id="{4327EA2D-BA4C-17C6-C05D-B661B8BE0487}"/>
                </a:ext>
              </a:extLst>
            </p:cNvPr>
            <p:cNvSpPr/>
            <p:nvPr/>
          </p:nvSpPr>
          <p:spPr>
            <a:xfrm>
              <a:off x="6851861" y="0"/>
              <a:ext cx="1187156" cy="1513574"/>
            </a:xfrm>
            <a:custGeom>
              <a:avLst/>
              <a:gdLst>
                <a:gd name="connsiteX0" fmla="*/ 1187156 w 1187156"/>
                <a:gd name="connsiteY0" fmla="*/ 59383 h 1513574"/>
                <a:gd name="connsiteX1" fmla="*/ 1127774 w 1187156"/>
                <a:gd name="connsiteY1" fmla="*/ 0 h 1513574"/>
                <a:gd name="connsiteX2" fmla="*/ 59382 w 1187156"/>
                <a:gd name="connsiteY2" fmla="*/ 0 h 1513574"/>
                <a:gd name="connsiteX3" fmla="*/ 0 w 1187156"/>
                <a:gd name="connsiteY3" fmla="*/ 59383 h 1513574"/>
                <a:gd name="connsiteX4" fmla="*/ 0 w 1187156"/>
                <a:gd name="connsiteY4" fmla="*/ 1454192 h 1513574"/>
                <a:gd name="connsiteX5" fmla="*/ 59382 w 1187156"/>
                <a:gd name="connsiteY5" fmla="*/ 1513575 h 1513574"/>
                <a:gd name="connsiteX6" fmla="*/ 1127774 w 1187156"/>
                <a:gd name="connsiteY6" fmla="*/ 1513575 h 1513574"/>
                <a:gd name="connsiteX7" fmla="*/ 1187156 w 1187156"/>
                <a:gd name="connsiteY7" fmla="*/ 1454192 h 1513574"/>
                <a:gd name="connsiteX8" fmla="*/ 1187156 w 1187156"/>
                <a:gd name="connsiteY8" fmla="*/ 1117589 h 1513574"/>
                <a:gd name="connsiteX9" fmla="*/ 909873 w 1187156"/>
                <a:gd name="connsiteY9" fmla="*/ 1394872 h 1513574"/>
                <a:gd name="connsiteX10" fmla="*/ 504566 w 1187156"/>
                <a:gd name="connsiteY10" fmla="*/ 1394872 h 1513574"/>
                <a:gd name="connsiteX11" fmla="*/ 504566 w 1187156"/>
                <a:gd name="connsiteY11" fmla="*/ 989564 h 1513574"/>
                <a:gd name="connsiteX12" fmla="*/ 1187156 w 1187156"/>
                <a:gd name="connsiteY12" fmla="*/ 306974 h 1513574"/>
                <a:gd name="connsiteX13" fmla="*/ 1187156 w 1187156"/>
                <a:gd name="connsiteY13" fmla="*/ 59383 h 1513574"/>
                <a:gd name="connsiteX14" fmla="*/ 474937 w 1187156"/>
                <a:gd name="connsiteY14" fmla="*/ 118765 h 1513574"/>
                <a:gd name="connsiteX15" fmla="*/ 712343 w 1187156"/>
                <a:gd name="connsiteY15" fmla="*/ 118765 h 1513574"/>
                <a:gd name="connsiteX16" fmla="*/ 771725 w 1187156"/>
                <a:gd name="connsiteY16" fmla="*/ 178148 h 1513574"/>
                <a:gd name="connsiteX17" fmla="*/ 712343 w 1187156"/>
                <a:gd name="connsiteY17" fmla="*/ 237530 h 1513574"/>
                <a:gd name="connsiteX18" fmla="*/ 474937 w 1187156"/>
                <a:gd name="connsiteY18" fmla="*/ 237530 h 1513574"/>
                <a:gd name="connsiteX19" fmla="*/ 415554 w 1187156"/>
                <a:gd name="connsiteY19" fmla="*/ 178148 h 1513574"/>
                <a:gd name="connsiteX20" fmla="*/ 474937 w 1187156"/>
                <a:gd name="connsiteY20" fmla="*/ 118765 h 1513574"/>
                <a:gd name="connsiteX21" fmla="*/ 326542 w 1187156"/>
                <a:gd name="connsiteY21" fmla="*/ 356172 h 1513574"/>
                <a:gd name="connsiteX22" fmla="*/ 831046 w 1187156"/>
                <a:gd name="connsiteY22" fmla="*/ 356172 h 1513574"/>
                <a:gd name="connsiteX23" fmla="*/ 890429 w 1187156"/>
                <a:gd name="connsiteY23" fmla="*/ 415554 h 1513574"/>
                <a:gd name="connsiteX24" fmla="*/ 831046 w 1187156"/>
                <a:gd name="connsiteY24" fmla="*/ 474937 h 1513574"/>
                <a:gd name="connsiteX25" fmla="*/ 326542 w 1187156"/>
                <a:gd name="connsiteY25" fmla="*/ 474937 h 1513574"/>
                <a:gd name="connsiteX26" fmla="*/ 267159 w 1187156"/>
                <a:gd name="connsiteY26" fmla="*/ 415554 h 1513574"/>
                <a:gd name="connsiteX27" fmla="*/ 326542 w 1187156"/>
                <a:gd name="connsiteY27" fmla="*/ 356172 h 1513574"/>
                <a:gd name="connsiteX28" fmla="*/ 267159 w 1187156"/>
                <a:gd name="connsiteY28" fmla="*/ 1394872 h 1513574"/>
                <a:gd name="connsiteX29" fmla="*/ 178147 w 1187156"/>
                <a:gd name="connsiteY29" fmla="*/ 1394872 h 1513574"/>
                <a:gd name="connsiteX30" fmla="*/ 118765 w 1187156"/>
                <a:gd name="connsiteY30" fmla="*/ 1335489 h 1513574"/>
                <a:gd name="connsiteX31" fmla="*/ 178147 w 1187156"/>
                <a:gd name="connsiteY31" fmla="*/ 1276107 h 1513574"/>
                <a:gd name="connsiteX32" fmla="*/ 267159 w 1187156"/>
                <a:gd name="connsiteY32" fmla="*/ 1276107 h 1513574"/>
                <a:gd name="connsiteX33" fmla="*/ 326542 w 1187156"/>
                <a:gd name="connsiteY33" fmla="*/ 1335489 h 1513574"/>
                <a:gd name="connsiteX34" fmla="*/ 267159 w 1187156"/>
                <a:gd name="connsiteY34" fmla="*/ 1394872 h 151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87156" h="1513574">
                  <a:moveTo>
                    <a:pt x="1187156" y="59383"/>
                  </a:moveTo>
                  <a:cubicBezTo>
                    <a:pt x="1187156" y="26605"/>
                    <a:pt x="1160552" y="0"/>
                    <a:pt x="1127774" y="0"/>
                  </a:cubicBezTo>
                  <a:lnTo>
                    <a:pt x="59382" y="0"/>
                  </a:lnTo>
                  <a:cubicBezTo>
                    <a:pt x="26605" y="0"/>
                    <a:pt x="0" y="26605"/>
                    <a:pt x="0" y="59383"/>
                  </a:cubicBezTo>
                  <a:lnTo>
                    <a:pt x="0" y="1454192"/>
                  </a:lnTo>
                  <a:cubicBezTo>
                    <a:pt x="0" y="1486970"/>
                    <a:pt x="26605" y="1513575"/>
                    <a:pt x="59382" y="1513575"/>
                  </a:cubicBezTo>
                  <a:lnTo>
                    <a:pt x="1127774" y="1513575"/>
                  </a:lnTo>
                  <a:cubicBezTo>
                    <a:pt x="1160552" y="1513575"/>
                    <a:pt x="1187156" y="1486970"/>
                    <a:pt x="1187156" y="1454192"/>
                  </a:cubicBezTo>
                  <a:lnTo>
                    <a:pt x="1187156" y="1117589"/>
                  </a:lnTo>
                  <a:lnTo>
                    <a:pt x="909873" y="1394872"/>
                  </a:lnTo>
                  <a:lnTo>
                    <a:pt x="504566" y="1394872"/>
                  </a:lnTo>
                  <a:lnTo>
                    <a:pt x="504566" y="989564"/>
                  </a:lnTo>
                  <a:lnTo>
                    <a:pt x="1187156" y="306974"/>
                  </a:lnTo>
                  <a:lnTo>
                    <a:pt x="1187156" y="59383"/>
                  </a:lnTo>
                  <a:close/>
                  <a:moveTo>
                    <a:pt x="474937" y="118765"/>
                  </a:moveTo>
                  <a:lnTo>
                    <a:pt x="712343" y="118765"/>
                  </a:lnTo>
                  <a:cubicBezTo>
                    <a:pt x="745121" y="118765"/>
                    <a:pt x="771725" y="145370"/>
                    <a:pt x="771725" y="178148"/>
                  </a:cubicBezTo>
                  <a:cubicBezTo>
                    <a:pt x="771725" y="210925"/>
                    <a:pt x="745121" y="237530"/>
                    <a:pt x="712343" y="237530"/>
                  </a:cubicBezTo>
                  <a:lnTo>
                    <a:pt x="474937" y="237530"/>
                  </a:lnTo>
                  <a:cubicBezTo>
                    <a:pt x="442159" y="237530"/>
                    <a:pt x="415554" y="210925"/>
                    <a:pt x="415554" y="178148"/>
                  </a:cubicBezTo>
                  <a:cubicBezTo>
                    <a:pt x="415554" y="145370"/>
                    <a:pt x="442159" y="118765"/>
                    <a:pt x="474937" y="118765"/>
                  </a:cubicBezTo>
                  <a:close/>
                  <a:moveTo>
                    <a:pt x="326542" y="356172"/>
                  </a:moveTo>
                  <a:lnTo>
                    <a:pt x="831046" y="356172"/>
                  </a:lnTo>
                  <a:cubicBezTo>
                    <a:pt x="863824" y="356172"/>
                    <a:pt x="890429" y="382776"/>
                    <a:pt x="890429" y="415554"/>
                  </a:cubicBezTo>
                  <a:cubicBezTo>
                    <a:pt x="890429" y="448332"/>
                    <a:pt x="863824" y="474937"/>
                    <a:pt x="831046" y="474937"/>
                  </a:cubicBezTo>
                  <a:lnTo>
                    <a:pt x="326542" y="474937"/>
                  </a:lnTo>
                  <a:cubicBezTo>
                    <a:pt x="293764" y="474937"/>
                    <a:pt x="267159" y="448332"/>
                    <a:pt x="267159" y="415554"/>
                  </a:cubicBezTo>
                  <a:cubicBezTo>
                    <a:pt x="267159" y="382776"/>
                    <a:pt x="293764" y="356172"/>
                    <a:pt x="326542" y="356172"/>
                  </a:cubicBezTo>
                  <a:close/>
                  <a:moveTo>
                    <a:pt x="267159" y="1394872"/>
                  </a:moveTo>
                  <a:lnTo>
                    <a:pt x="178147" y="1394872"/>
                  </a:lnTo>
                  <a:cubicBezTo>
                    <a:pt x="145370" y="1394872"/>
                    <a:pt x="118765" y="1368267"/>
                    <a:pt x="118765" y="1335489"/>
                  </a:cubicBezTo>
                  <a:cubicBezTo>
                    <a:pt x="118765" y="1302711"/>
                    <a:pt x="145370" y="1276107"/>
                    <a:pt x="178147" y="1276107"/>
                  </a:cubicBezTo>
                  <a:lnTo>
                    <a:pt x="267159" y="1276107"/>
                  </a:lnTo>
                  <a:cubicBezTo>
                    <a:pt x="299937" y="1276107"/>
                    <a:pt x="326542" y="1302711"/>
                    <a:pt x="326542" y="1335489"/>
                  </a:cubicBezTo>
                  <a:cubicBezTo>
                    <a:pt x="326542" y="1368267"/>
                    <a:pt x="299937" y="1394872"/>
                    <a:pt x="267159" y="1394872"/>
                  </a:cubicBezTo>
                  <a:close/>
                </a:path>
              </a:pathLst>
            </a:custGeom>
            <a:grpFill/>
            <a:ln w="61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30" name="Graphique 327">
            <a:extLst>
              <a:ext uri="{FF2B5EF4-FFF2-40B4-BE49-F238E27FC236}">
                <a16:creationId xmlns:a16="http://schemas.microsoft.com/office/drawing/2014/main" id="{397FC5CC-C834-BB69-A6C9-4BDF48BBE5CB}"/>
              </a:ext>
            </a:extLst>
          </p:cNvPr>
          <p:cNvGrpSpPr/>
          <p:nvPr/>
        </p:nvGrpSpPr>
        <p:grpSpPr>
          <a:xfrm>
            <a:off x="8558423" y="4039166"/>
            <a:ext cx="487009" cy="533861"/>
            <a:chOff x="10228483" y="3060570"/>
            <a:chExt cx="1962574" cy="2151381"/>
          </a:xfrm>
          <a:solidFill>
            <a:schemeClr val="bg1"/>
          </a:solidFill>
        </p:grpSpPr>
        <p:sp>
          <p:nvSpPr>
            <p:cNvPr id="331" name="Forme libre : forme 330">
              <a:extLst>
                <a:ext uri="{FF2B5EF4-FFF2-40B4-BE49-F238E27FC236}">
                  <a16:creationId xmlns:a16="http://schemas.microsoft.com/office/drawing/2014/main" id="{7D945CA2-D37E-417A-AF24-71578A5BD811}"/>
                </a:ext>
              </a:extLst>
            </p:cNvPr>
            <p:cNvSpPr/>
            <p:nvPr/>
          </p:nvSpPr>
          <p:spPr>
            <a:xfrm>
              <a:off x="11759274" y="3249299"/>
              <a:ext cx="431783" cy="431783"/>
            </a:xfrm>
            <a:custGeom>
              <a:avLst/>
              <a:gdLst>
                <a:gd name="connsiteX0" fmla="*/ 405170 w 431783"/>
                <a:gd name="connsiteY0" fmla="*/ 199798 h 431783"/>
                <a:gd name="connsiteX1" fmla="*/ 232064 w 431783"/>
                <a:gd name="connsiteY1" fmla="*/ 26692 h 431783"/>
                <a:gd name="connsiteX2" fmla="*/ 167610 w 431783"/>
                <a:gd name="connsiteY2" fmla="*/ 0 h 431783"/>
                <a:gd name="connsiteX3" fmla="*/ 103157 w 431783"/>
                <a:gd name="connsiteY3" fmla="*/ 26692 h 431783"/>
                <a:gd name="connsiteX4" fmla="*/ 0 w 431783"/>
                <a:gd name="connsiteY4" fmla="*/ 129849 h 431783"/>
                <a:gd name="connsiteX5" fmla="*/ 301934 w 431783"/>
                <a:gd name="connsiteY5" fmla="*/ 431784 h 431783"/>
                <a:gd name="connsiteX6" fmla="*/ 405091 w 431783"/>
                <a:gd name="connsiteY6" fmla="*/ 328627 h 431783"/>
                <a:gd name="connsiteX7" fmla="*/ 431784 w 431783"/>
                <a:gd name="connsiteY7" fmla="*/ 264173 h 431783"/>
                <a:gd name="connsiteX8" fmla="*/ 405091 w 431783"/>
                <a:gd name="connsiteY8" fmla="*/ 199720 h 431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1783" h="431783">
                  <a:moveTo>
                    <a:pt x="405170" y="199798"/>
                  </a:moveTo>
                  <a:lnTo>
                    <a:pt x="232064" y="26692"/>
                  </a:lnTo>
                  <a:cubicBezTo>
                    <a:pt x="214950" y="9578"/>
                    <a:pt x="191791" y="0"/>
                    <a:pt x="167610" y="0"/>
                  </a:cubicBezTo>
                  <a:cubicBezTo>
                    <a:pt x="143431" y="0"/>
                    <a:pt x="120271" y="9578"/>
                    <a:pt x="103157" y="26692"/>
                  </a:cubicBezTo>
                  <a:lnTo>
                    <a:pt x="0" y="129849"/>
                  </a:lnTo>
                  <a:lnTo>
                    <a:pt x="301934" y="431784"/>
                  </a:lnTo>
                  <a:lnTo>
                    <a:pt x="405091" y="328627"/>
                  </a:lnTo>
                  <a:cubicBezTo>
                    <a:pt x="422206" y="311512"/>
                    <a:pt x="431784" y="288353"/>
                    <a:pt x="431784" y="264173"/>
                  </a:cubicBezTo>
                  <a:cubicBezTo>
                    <a:pt x="431784" y="239993"/>
                    <a:pt x="422206" y="216834"/>
                    <a:pt x="405091" y="199720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32" name="Forme libre : forme 331">
              <a:extLst>
                <a:ext uri="{FF2B5EF4-FFF2-40B4-BE49-F238E27FC236}">
                  <a16:creationId xmlns:a16="http://schemas.microsoft.com/office/drawing/2014/main" id="{37D6190B-A122-7987-CBED-79DFE57FCE5A}"/>
                </a:ext>
              </a:extLst>
            </p:cNvPr>
            <p:cNvSpPr/>
            <p:nvPr/>
          </p:nvSpPr>
          <p:spPr>
            <a:xfrm>
              <a:off x="11058764" y="3459224"/>
              <a:ext cx="922446" cy="922368"/>
            </a:xfrm>
            <a:custGeom>
              <a:avLst/>
              <a:gdLst>
                <a:gd name="connsiteX0" fmla="*/ 620512 w 922446"/>
                <a:gd name="connsiteY0" fmla="*/ 0 h 922368"/>
                <a:gd name="connsiteX1" fmla="*/ 0 w 922446"/>
                <a:gd name="connsiteY1" fmla="*/ 620434 h 922368"/>
                <a:gd name="connsiteX2" fmla="*/ 0 w 922446"/>
                <a:gd name="connsiteY2" fmla="*/ 922368 h 922368"/>
                <a:gd name="connsiteX3" fmla="*/ 302013 w 922446"/>
                <a:gd name="connsiteY3" fmla="*/ 922368 h 922368"/>
                <a:gd name="connsiteX4" fmla="*/ 922447 w 922446"/>
                <a:gd name="connsiteY4" fmla="*/ 301934 h 922368"/>
                <a:gd name="connsiteX5" fmla="*/ 620512 w 922446"/>
                <a:gd name="connsiteY5" fmla="*/ 0 h 922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2446" h="922368">
                  <a:moveTo>
                    <a:pt x="620512" y="0"/>
                  </a:moveTo>
                  <a:lnTo>
                    <a:pt x="0" y="620434"/>
                  </a:lnTo>
                  <a:lnTo>
                    <a:pt x="0" y="922368"/>
                  </a:lnTo>
                  <a:lnTo>
                    <a:pt x="302013" y="922368"/>
                  </a:lnTo>
                  <a:lnTo>
                    <a:pt x="922447" y="301934"/>
                  </a:lnTo>
                  <a:lnTo>
                    <a:pt x="620512" y="0"/>
                  </a:ln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33" name="Forme libre : forme 332">
              <a:extLst>
                <a:ext uri="{FF2B5EF4-FFF2-40B4-BE49-F238E27FC236}">
                  <a16:creationId xmlns:a16="http://schemas.microsoft.com/office/drawing/2014/main" id="{466E7D5E-9F52-3271-404C-338A50AD3289}"/>
                </a:ext>
              </a:extLst>
            </p:cNvPr>
            <p:cNvSpPr/>
            <p:nvPr/>
          </p:nvSpPr>
          <p:spPr>
            <a:xfrm>
              <a:off x="10228483" y="3060570"/>
              <a:ext cx="1924969" cy="2151381"/>
            </a:xfrm>
            <a:custGeom>
              <a:avLst/>
              <a:gdLst>
                <a:gd name="connsiteX0" fmla="*/ 1918690 w 1924969"/>
                <a:gd name="connsiteY0" fmla="*/ 1584254 h 2151381"/>
                <a:gd name="connsiteX1" fmla="*/ 1676891 w 1924969"/>
                <a:gd name="connsiteY1" fmla="*/ 936499 h 2151381"/>
                <a:gd name="connsiteX2" fmla="*/ 1179162 w 1924969"/>
                <a:gd name="connsiteY2" fmla="*/ 1434228 h 2151381"/>
                <a:gd name="connsiteX3" fmla="*/ 717075 w 1924969"/>
                <a:gd name="connsiteY3" fmla="*/ 1434228 h 2151381"/>
                <a:gd name="connsiteX4" fmla="*/ 717075 w 1924969"/>
                <a:gd name="connsiteY4" fmla="*/ 972141 h 2151381"/>
                <a:gd name="connsiteX5" fmla="*/ 971670 w 1924969"/>
                <a:gd name="connsiteY5" fmla="*/ 717546 h 2151381"/>
                <a:gd name="connsiteX6" fmla="*/ 603084 w 1924969"/>
                <a:gd name="connsiteY6" fmla="*/ 865059 h 2151381"/>
                <a:gd name="connsiteX7" fmla="*/ 584949 w 1924969"/>
                <a:gd name="connsiteY7" fmla="*/ 868042 h 2151381"/>
                <a:gd name="connsiteX8" fmla="*/ 528346 w 1924969"/>
                <a:gd name="connsiteY8" fmla="*/ 811439 h 2151381"/>
                <a:gd name="connsiteX9" fmla="*/ 566108 w 1924969"/>
                <a:gd name="connsiteY9" fmla="*/ 758134 h 2151381"/>
                <a:gd name="connsiteX10" fmla="*/ 1177042 w 1924969"/>
                <a:gd name="connsiteY10" fmla="*/ 512252 h 2151381"/>
                <a:gd name="connsiteX11" fmla="*/ 1425750 w 1924969"/>
                <a:gd name="connsiteY11" fmla="*/ 263545 h 2151381"/>
                <a:gd name="connsiteX12" fmla="*/ 1354937 w 1924969"/>
                <a:gd name="connsiteY12" fmla="*/ 73796 h 2151381"/>
                <a:gd name="connsiteX13" fmla="*/ 1248796 w 1924969"/>
                <a:gd name="connsiteY13" fmla="*/ 0 h 2151381"/>
                <a:gd name="connsiteX14" fmla="*/ 1207346 w 1924969"/>
                <a:gd name="connsiteY14" fmla="*/ 7851 h 2151381"/>
                <a:gd name="connsiteX15" fmla="*/ 154343 w 1924969"/>
                <a:gd name="connsiteY15" fmla="*/ 420243 h 2151381"/>
                <a:gd name="connsiteX16" fmla="*/ 75523 w 1924969"/>
                <a:gd name="connsiteY16" fmla="*/ 528346 h 2151381"/>
                <a:gd name="connsiteX17" fmla="*/ 81725 w 1924969"/>
                <a:gd name="connsiteY17" fmla="*/ 567050 h 2151381"/>
                <a:gd name="connsiteX18" fmla="*/ 177031 w 1924969"/>
                <a:gd name="connsiteY18" fmla="*/ 822587 h 2151381"/>
                <a:gd name="connsiteX19" fmla="*/ 47731 w 1924969"/>
                <a:gd name="connsiteY19" fmla="*/ 873223 h 2151381"/>
                <a:gd name="connsiteX20" fmla="*/ 0 w 1924969"/>
                <a:gd name="connsiteY20" fmla="*/ 943487 h 2151381"/>
                <a:gd name="connsiteX21" fmla="*/ 75523 w 1924969"/>
                <a:gd name="connsiteY21" fmla="*/ 1019009 h 2151381"/>
                <a:gd name="connsiteX22" fmla="*/ 102843 w 1924969"/>
                <a:gd name="connsiteY22" fmla="*/ 1013907 h 2151381"/>
                <a:gd name="connsiteX23" fmla="*/ 229788 w 1924969"/>
                <a:gd name="connsiteY23" fmla="*/ 964134 h 2151381"/>
                <a:gd name="connsiteX24" fmla="*/ 289766 w 1924969"/>
                <a:gd name="connsiteY24" fmla="*/ 1124757 h 2151381"/>
                <a:gd name="connsiteX25" fmla="*/ 161016 w 1924969"/>
                <a:gd name="connsiteY25" fmla="*/ 1175237 h 2151381"/>
                <a:gd name="connsiteX26" fmla="*/ 113284 w 1924969"/>
                <a:gd name="connsiteY26" fmla="*/ 1245500 h 2151381"/>
                <a:gd name="connsiteX27" fmla="*/ 188807 w 1924969"/>
                <a:gd name="connsiteY27" fmla="*/ 1321023 h 2151381"/>
                <a:gd name="connsiteX28" fmla="*/ 216128 w 1924969"/>
                <a:gd name="connsiteY28" fmla="*/ 1315841 h 2151381"/>
                <a:gd name="connsiteX29" fmla="*/ 342601 w 1924969"/>
                <a:gd name="connsiteY29" fmla="*/ 1266304 h 2151381"/>
                <a:gd name="connsiteX30" fmla="*/ 402501 w 1924969"/>
                <a:gd name="connsiteY30" fmla="*/ 1427006 h 2151381"/>
                <a:gd name="connsiteX31" fmla="*/ 274221 w 1924969"/>
                <a:gd name="connsiteY31" fmla="*/ 1477250 h 2151381"/>
                <a:gd name="connsiteX32" fmla="*/ 226490 w 1924969"/>
                <a:gd name="connsiteY32" fmla="*/ 1547513 h 2151381"/>
                <a:gd name="connsiteX33" fmla="*/ 302013 w 1924969"/>
                <a:gd name="connsiteY33" fmla="*/ 1623036 h 2151381"/>
                <a:gd name="connsiteX34" fmla="*/ 329333 w 1924969"/>
                <a:gd name="connsiteY34" fmla="*/ 1617933 h 2151381"/>
                <a:gd name="connsiteX35" fmla="*/ 455257 w 1924969"/>
                <a:gd name="connsiteY35" fmla="*/ 1568552 h 2151381"/>
                <a:gd name="connsiteX36" fmla="*/ 515157 w 1924969"/>
                <a:gd name="connsiteY36" fmla="*/ 1729176 h 2151381"/>
                <a:gd name="connsiteX37" fmla="*/ 387428 w 1924969"/>
                <a:gd name="connsiteY37" fmla="*/ 1779184 h 2151381"/>
                <a:gd name="connsiteX38" fmla="*/ 339696 w 1924969"/>
                <a:gd name="connsiteY38" fmla="*/ 1849447 h 2151381"/>
                <a:gd name="connsiteX39" fmla="*/ 415219 w 1924969"/>
                <a:gd name="connsiteY39" fmla="*/ 1924970 h 2151381"/>
                <a:gd name="connsiteX40" fmla="*/ 442539 w 1924969"/>
                <a:gd name="connsiteY40" fmla="*/ 1919867 h 2151381"/>
                <a:gd name="connsiteX41" fmla="*/ 567992 w 1924969"/>
                <a:gd name="connsiteY41" fmla="*/ 1870644 h 2151381"/>
                <a:gd name="connsiteX42" fmla="*/ 643672 w 1924969"/>
                <a:gd name="connsiteY42" fmla="*/ 2073504 h 2151381"/>
                <a:gd name="connsiteX43" fmla="*/ 701845 w 1924969"/>
                <a:gd name="connsiteY43" fmla="*/ 2139763 h 2151381"/>
                <a:gd name="connsiteX44" fmla="*/ 752560 w 1924969"/>
                <a:gd name="connsiteY44" fmla="*/ 2151382 h 2151381"/>
                <a:gd name="connsiteX45" fmla="*/ 788987 w 1924969"/>
                <a:gd name="connsiteY45" fmla="*/ 2145180 h 2151381"/>
                <a:gd name="connsiteX46" fmla="*/ 1846150 w 1924969"/>
                <a:gd name="connsiteY46" fmla="*/ 1731138 h 2151381"/>
                <a:gd name="connsiteX47" fmla="*/ 1924970 w 1924969"/>
                <a:gd name="connsiteY47" fmla="*/ 1621937 h 2151381"/>
                <a:gd name="connsiteX48" fmla="*/ 1918768 w 1924969"/>
                <a:gd name="connsiteY48" fmla="*/ 1584254 h 2151381"/>
                <a:gd name="connsiteX49" fmla="*/ 603869 w 1924969"/>
                <a:gd name="connsiteY49" fmla="*/ 493961 h 2151381"/>
                <a:gd name="connsiteX50" fmla="*/ 978814 w 1924969"/>
                <a:gd name="connsiteY50" fmla="*/ 343857 h 2151381"/>
                <a:gd name="connsiteX51" fmla="*/ 1000168 w 1924969"/>
                <a:gd name="connsiteY51" fmla="*/ 339696 h 2151381"/>
                <a:gd name="connsiteX52" fmla="*/ 1056771 w 1924969"/>
                <a:gd name="connsiteY52" fmla="*/ 396299 h 2151381"/>
                <a:gd name="connsiteX53" fmla="*/ 1024741 w 1924969"/>
                <a:gd name="connsiteY53" fmla="*/ 447249 h 2151381"/>
                <a:gd name="connsiteX54" fmla="*/ 640846 w 1924969"/>
                <a:gd name="connsiteY54" fmla="*/ 600886 h 2151381"/>
                <a:gd name="connsiteX55" fmla="*/ 622710 w 1924969"/>
                <a:gd name="connsiteY55" fmla="*/ 603869 h 2151381"/>
                <a:gd name="connsiteX56" fmla="*/ 566108 w 1924969"/>
                <a:gd name="connsiteY56" fmla="*/ 547266 h 2151381"/>
                <a:gd name="connsiteX57" fmla="*/ 603869 w 1924969"/>
                <a:gd name="connsiteY57" fmla="*/ 493961 h 2151381"/>
                <a:gd name="connsiteX58" fmla="*/ 1662838 w 1924969"/>
                <a:gd name="connsiteY58" fmla="*/ 1618953 h 2151381"/>
                <a:gd name="connsiteX59" fmla="*/ 1474031 w 1924969"/>
                <a:gd name="connsiteY59" fmla="*/ 1694476 h 2151381"/>
                <a:gd name="connsiteX60" fmla="*/ 1452991 w 1924969"/>
                <a:gd name="connsiteY60" fmla="*/ 1698558 h 2151381"/>
                <a:gd name="connsiteX61" fmla="*/ 1396467 w 1924969"/>
                <a:gd name="connsiteY61" fmla="*/ 1641956 h 2151381"/>
                <a:gd name="connsiteX62" fmla="*/ 1430931 w 1924969"/>
                <a:gd name="connsiteY62" fmla="*/ 1589827 h 2151381"/>
                <a:gd name="connsiteX63" fmla="*/ 1620758 w 1924969"/>
                <a:gd name="connsiteY63" fmla="*/ 1513912 h 2151381"/>
                <a:gd name="connsiteX64" fmla="*/ 1641799 w 1924969"/>
                <a:gd name="connsiteY64" fmla="*/ 1509830 h 2151381"/>
                <a:gd name="connsiteX65" fmla="*/ 1698401 w 1924969"/>
                <a:gd name="connsiteY65" fmla="*/ 1566433 h 2151381"/>
                <a:gd name="connsiteX66" fmla="*/ 1662759 w 1924969"/>
                <a:gd name="connsiteY66" fmla="*/ 1619032 h 2151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924969" h="2151381">
                  <a:moveTo>
                    <a:pt x="1918690" y="1584254"/>
                  </a:moveTo>
                  <a:lnTo>
                    <a:pt x="1676891" y="936499"/>
                  </a:lnTo>
                  <a:lnTo>
                    <a:pt x="1179162" y="1434228"/>
                  </a:lnTo>
                  <a:lnTo>
                    <a:pt x="717075" y="1434228"/>
                  </a:lnTo>
                  <a:lnTo>
                    <a:pt x="717075" y="972141"/>
                  </a:lnTo>
                  <a:lnTo>
                    <a:pt x="971670" y="717546"/>
                  </a:lnTo>
                  <a:lnTo>
                    <a:pt x="603084" y="865059"/>
                  </a:lnTo>
                  <a:cubicBezTo>
                    <a:pt x="597353" y="866943"/>
                    <a:pt x="591308" y="868042"/>
                    <a:pt x="584949" y="868042"/>
                  </a:cubicBezTo>
                  <a:cubicBezTo>
                    <a:pt x="553704" y="868042"/>
                    <a:pt x="528346" y="842685"/>
                    <a:pt x="528346" y="811439"/>
                  </a:cubicBezTo>
                  <a:cubicBezTo>
                    <a:pt x="528346" y="786788"/>
                    <a:pt x="544125" y="765906"/>
                    <a:pt x="566108" y="758134"/>
                  </a:cubicBezTo>
                  <a:lnTo>
                    <a:pt x="1177042" y="512252"/>
                  </a:lnTo>
                  <a:lnTo>
                    <a:pt x="1425750" y="263545"/>
                  </a:lnTo>
                  <a:lnTo>
                    <a:pt x="1354937" y="73796"/>
                  </a:lnTo>
                  <a:cubicBezTo>
                    <a:pt x="1338451" y="29754"/>
                    <a:pt x="1295822" y="78"/>
                    <a:pt x="1248796" y="0"/>
                  </a:cubicBezTo>
                  <a:cubicBezTo>
                    <a:pt x="1234666" y="0"/>
                    <a:pt x="1220692" y="2669"/>
                    <a:pt x="1207346" y="7851"/>
                  </a:cubicBezTo>
                  <a:lnTo>
                    <a:pt x="154343" y="420243"/>
                  </a:lnTo>
                  <a:cubicBezTo>
                    <a:pt x="105905" y="436965"/>
                    <a:pt x="75523" y="479201"/>
                    <a:pt x="75523" y="528346"/>
                  </a:cubicBezTo>
                  <a:cubicBezTo>
                    <a:pt x="75523" y="542006"/>
                    <a:pt x="77643" y="554960"/>
                    <a:pt x="81725" y="567050"/>
                  </a:cubicBezTo>
                  <a:lnTo>
                    <a:pt x="177031" y="822587"/>
                  </a:lnTo>
                  <a:lnTo>
                    <a:pt x="47731" y="873223"/>
                  </a:lnTo>
                  <a:cubicBezTo>
                    <a:pt x="19784" y="884293"/>
                    <a:pt x="0" y="911613"/>
                    <a:pt x="0" y="943487"/>
                  </a:cubicBezTo>
                  <a:cubicBezTo>
                    <a:pt x="0" y="985173"/>
                    <a:pt x="33836" y="1019009"/>
                    <a:pt x="75523" y="1019009"/>
                  </a:cubicBezTo>
                  <a:cubicBezTo>
                    <a:pt x="85179" y="1019009"/>
                    <a:pt x="94365" y="1017204"/>
                    <a:pt x="102843" y="1013907"/>
                  </a:cubicBezTo>
                  <a:lnTo>
                    <a:pt x="229788" y="964134"/>
                  </a:lnTo>
                  <a:lnTo>
                    <a:pt x="289766" y="1124757"/>
                  </a:lnTo>
                  <a:lnTo>
                    <a:pt x="161016" y="1175237"/>
                  </a:lnTo>
                  <a:cubicBezTo>
                    <a:pt x="133067" y="1186306"/>
                    <a:pt x="113284" y="1213548"/>
                    <a:pt x="113284" y="1245500"/>
                  </a:cubicBezTo>
                  <a:cubicBezTo>
                    <a:pt x="113284" y="1287186"/>
                    <a:pt x="147120" y="1321023"/>
                    <a:pt x="188807" y="1321023"/>
                  </a:cubicBezTo>
                  <a:cubicBezTo>
                    <a:pt x="198464" y="1321023"/>
                    <a:pt x="207648" y="1319138"/>
                    <a:pt x="216128" y="1315841"/>
                  </a:cubicBezTo>
                  <a:lnTo>
                    <a:pt x="342601" y="1266304"/>
                  </a:lnTo>
                  <a:lnTo>
                    <a:pt x="402501" y="1427006"/>
                  </a:lnTo>
                  <a:lnTo>
                    <a:pt x="274221" y="1477250"/>
                  </a:lnTo>
                  <a:cubicBezTo>
                    <a:pt x="246274" y="1488319"/>
                    <a:pt x="226490" y="1515639"/>
                    <a:pt x="226490" y="1547513"/>
                  </a:cubicBezTo>
                  <a:cubicBezTo>
                    <a:pt x="226490" y="1589199"/>
                    <a:pt x="260327" y="1623036"/>
                    <a:pt x="302013" y="1623036"/>
                  </a:cubicBezTo>
                  <a:cubicBezTo>
                    <a:pt x="311669" y="1623036"/>
                    <a:pt x="320854" y="1621230"/>
                    <a:pt x="329333" y="1617933"/>
                  </a:cubicBezTo>
                  <a:lnTo>
                    <a:pt x="455257" y="1568552"/>
                  </a:lnTo>
                  <a:lnTo>
                    <a:pt x="515157" y="1729176"/>
                  </a:lnTo>
                  <a:lnTo>
                    <a:pt x="387428" y="1779184"/>
                  </a:lnTo>
                  <a:cubicBezTo>
                    <a:pt x="359480" y="1790254"/>
                    <a:pt x="339696" y="1817574"/>
                    <a:pt x="339696" y="1849447"/>
                  </a:cubicBezTo>
                  <a:cubicBezTo>
                    <a:pt x="339696" y="1891134"/>
                    <a:pt x="373532" y="1924970"/>
                    <a:pt x="415219" y="1924970"/>
                  </a:cubicBezTo>
                  <a:cubicBezTo>
                    <a:pt x="424875" y="1924970"/>
                    <a:pt x="434061" y="1923165"/>
                    <a:pt x="442539" y="1919867"/>
                  </a:cubicBezTo>
                  <a:lnTo>
                    <a:pt x="567992" y="1870644"/>
                  </a:lnTo>
                  <a:lnTo>
                    <a:pt x="643672" y="2073504"/>
                  </a:lnTo>
                  <a:cubicBezTo>
                    <a:pt x="653642" y="2102787"/>
                    <a:pt x="674289" y="2126260"/>
                    <a:pt x="701845" y="2139763"/>
                  </a:cubicBezTo>
                  <a:cubicBezTo>
                    <a:pt x="717860" y="2147614"/>
                    <a:pt x="734503" y="2151382"/>
                    <a:pt x="752560" y="2151382"/>
                  </a:cubicBezTo>
                  <a:cubicBezTo>
                    <a:pt x="764807" y="2151382"/>
                    <a:pt x="777132" y="2149184"/>
                    <a:pt x="788987" y="2145180"/>
                  </a:cubicBezTo>
                  <a:lnTo>
                    <a:pt x="1846150" y="1731138"/>
                  </a:lnTo>
                  <a:cubicBezTo>
                    <a:pt x="1893646" y="1714731"/>
                    <a:pt x="1924735" y="1671081"/>
                    <a:pt x="1924970" y="1621937"/>
                  </a:cubicBezTo>
                  <a:cubicBezTo>
                    <a:pt x="1924970" y="1609218"/>
                    <a:pt x="1922928" y="1596500"/>
                    <a:pt x="1918768" y="1584254"/>
                  </a:cubicBezTo>
                  <a:close/>
                  <a:moveTo>
                    <a:pt x="603869" y="493961"/>
                  </a:moveTo>
                  <a:lnTo>
                    <a:pt x="978814" y="343857"/>
                  </a:lnTo>
                  <a:cubicBezTo>
                    <a:pt x="985566" y="340952"/>
                    <a:pt x="992396" y="339696"/>
                    <a:pt x="1000168" y="339696"/>
                  </a:cubicBezTo>
                  <a:cubicBezTo>
                    <a:pt x="1031413" y="339696"/>
                    <a:pt x="1056771" y="365053"/>
                    <a:pt x="1056771" y="396299"/>
                  </a:cubicBezTo>
                  <a:cubicBezTo>
                    <a:pt x="1056771" y="418752"/>
                    <a:pt x="1043660" y="438143"/>
                    <a:pt x="1024741" y="447249"/>
                  </a:cubicBezTo>
                  <a:lnTo>
                    <a:pt x="640846" y="600886"/>
                  </a:lnTo>
                  <a:cubicBezTo>
                    <a:pt x="635115" y="602770"/>
                    <a:pt x="629070" y="603869"/>
                    <a:pt x="622710" y="603869"/>
                  </a:cubicBezTo>
                  <a:cubicBezTo>
                    <a:pt x="591465" y="603869"/>
                    <a:pt x="566108" y="578512"/>
                    <a:pt x="566108" y="547266"/>
                  </a:cubicBezTo>
                  <a:cubicBezTo>
                    <a:pt x="566108" y="522615"/>
                    <a:pt x="581887" y="501733"/>
                    <a:pt x="603869" y="493961"/>
                  </a:cubicBezTo>
                  <a:close/>
                  <a:moveTo>
                    <a:pt x="1662838" y="1618953"/>
                  </a:moveTo>
                  <a:lnTo>
                    <a:pt x="1474031" y="1694476"/>
                  </a:lnTo>
                  <a:cubicBezTo>
                    <a:pt x="1467514" y="1697067"/>
                    <a:pt x="1460450" y="1698558"/>
                    <a:pt x="1452991" y="1698558"/>
                  </a:cubicBezTo>
                  <a:cubicBezTo>
                    <a:pt x="1421667" y="1698558"/>
                    <a:pt x="1396467" y="1673201"/>
                    <a:pt x="1396467" y="1641956"/>
                  </a:cubicBezTo>
                  <a:cubicBezTo>
                    <a:pt x="1396467" y="1618482"/>
                    <a:pt x="1410597" y="1598385"/>
                    <a:pt x="1430931" y="1589827"/>
                  </a:cubicBezTo>
                  <a:lnTo>
                    <a:pt x="1620758" y="1513912"/>
                  </a:lnTo>
                  <a:cubicBezTo>
                    <a:pt x="1627275" y="1511321"/>
                    <a:pt x="1634340" y="1509830"/>
                    <a:pt x="1641799" y="1509830"/>
                  </a:cubicBezTo>
                  <a:cubicBezTo>
                    <a:pt x="1673044" y="1509830"/>
                    <a:pt x="1698401" y="1535187"/>
                    <a:pt x="1698401" y="1566433"/>
                  </a:cubicBezTo>
                  <a:cubicBezTo>
                    <a:pt x="1698401" y="1590299"/>
                    <a:pt x="1683642" y="1610632"/>
                    <a:pt x="1662759" y="1619032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34" name="Graphique 327">
            <a:extLst>
              <a:ext uri="{FF2B5EF4-FFF2-40B4-BE49-F238E27FC236}">
                <a16:creationId xmlns:a16="http://schemas.microsoft.com/office/drawing/2014/main" id="{4ACD2829-1535-9744-314D-425B3FAC5C7F}"/>
              </a:ext>
            </a:extLst>
          </p:cNvPr>
          <p:cNvGrpSpPr/>
          <p:nvPr/>
        </p:nvGrpSpPr>
        <p:grpSpPr>
          <a:xfrm>
            <a:off x="996919" y="5188109"/>
            <a:ext cx="456823" cy="414552"/>
            <a:chOff x="25" y="3249298"/>
            <a:chExt cx="2038080" cy="1849493"/>
          </a:xfrm>
          <a:solidFill>
            <a:schemeClr val="bg1"/>
          </a:solidFill>
        </p:grpSpPr>
        <p:sp>
          <p:nvSpPr>
            <p:cNvPr id="335" name="Forme libre : forme 334">
              <a:extLst>
                <a:ext uri="{FF2B5EF4-FFF2-40B4-BE49-F238E27FC236}">
                  <a16:creationId xmlns:a16="http://schemas.microsoft.com/office/drawing/2014/main" id="{8A7E65C1-D5BB-F4CF-935F-83A76EBBD964}"/>
                </a:ext>
              </a:extLst>
            </p:cNvPr>
            <p:cNvSpPr/>
            <p:nvPr/>
          </p:nvSpPr>
          <p:spPr>
            <a:xfrm>
              <a:off x="264037" y="3249298"/>
              <a:ext cx="1774068" cy="1849493"/>
            </a:xfrm>
            <a:custGeom>
              <a:avLst/>
              <a:gdLst>
                <a:gd name="connsiteX0" fmla="*/ 1720519 w 1774068"/>
                <a:gd name="connsiteY0" fmla="*/ 952437 h 1849493"/>
                <a:gd name="connsiteX1" fmla="*/ 1774060 w 1774068"/>
                <a:gd name="connsiteY1" fmla="*/ 707027 h 1849493"/>
                <a:gd name="connsiteX2" fmla="*/ 1513498 w 1774068"/>
                <a:gd name="connsiteY2" fmla="*/ 215029 h 1849493"/>
                <a:gd name="connsiteX3" fmla="*/ 1537992 w 1774068"/>
                <a:gd name="connsiteY3" fmla="*/ 158819 h 1849493"/>
                <a:gd name="connsiteX4" fmla="*/ 1479819 w 1774068"/>
                <a:gd name="connsiteY4" fmla="*/ 9578 h 1849493"/>
                <a:gd name="connsiteX5" fmla="*/ 1330579 w 1774068"/>
                <a:gd name="connsiteY5" fmla="*/ 67752 h 1849493"/>
                <a:gd name="connsiteX6" fmla="*/ 1313072 w 1774068"/>
                <a:gd name="connsiteY6" fmla="*/ 108496 h 1849493"/>
                <a:gd name="connsiteX7" fmla="*/ 1233153 w 1774068"/>
                <a:gd name="connsiteY7" fmla="*/ 90832 h 1849493"/>
                <a:gd name="connsiteX8" fmla="*/ 1094590 w 1774068"/>
                <a:gd name="connsiteY8" fmla="*/ 75524 h 1849493"/>
                <a:gd name="connsiteX9" fmla="*/ 545440 w 1774068"/>
                <a:gd name="connsiteY9" fmla="*/ 436338 h 1849493"/>
                <a:gd name="connsiteX10" fmla="*/ 408839 w 1774068"/>
                <a:gd name="connsiteY10" fmla="*/ 747379 h 1849493"/>
                <a:gd name="connsiteX11" fmla="*/ 84530 w 1774068"/>
                <a:gd name="connsiteY11" fmla="*/ 1094612 h 1849493"/>
                <a:gd name="connsiteX12" fmla="*/ 7280 w 1774068"/>
                <a:gd name="connsiteY12" fmla="*/ 1145798 h 1849493"/>
                <a:gd name="connsiteX13" fmla="*/ 51322 w 1774068"/>
                <a:gd name="connsiteY13" fmla="*/ 1258846 h 1849493"/>
                <a:gd name="connsiteX14" fmla="*/ 1464825 w 1774068"/>
                <a:gd name="connsiteY14" fmla="*/ 1842225 h 1849493"/>
                <a:gd name="connsiteX15" fmla="*/ 1577873 w 1774068"/>
                <a:gd name="connsiteY15" fmla="*/ 1798184 h 1849493"/>
                <a:gd name="connsiteX16" fmla="*/ 1563350 w 1774068"/>
                <a:gd name="connsiteY16" fmla="*/ 1706645 h 1849493"/>
                <a:gd name="connsiteX17" fmla="*/ 1509809 w 1774068"/>
                <a:gd name="connsiteY17" fmla="*/ 1559525 h 1849493"/>
                <a:gd name="connsiteX18" fmla="*/ 1583840 w 1774068"/>
                <a:gd name="connsiteY18" fmla="*/ 1263478 h 1849493"/>
                <a:gd name="connsiteX19" fmla="*/ 1720441 w 1774068"/>
                <a:gd name="connsiteY19" fmla="*/ 952437 h 184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74068" h="1849493">
                  <a:moveTo>
                    <a:pt x="1720519" y="952437"/>
                  </a:moveTo>
                  <a:cubicBezTo>
                    <a:pt x="1755611" y="872439"/>
                    <a:pt x="1774531" y="789066"/>
                    <a:pt x="1774060" y="707027"/>
                  </a:cubicBezTo>
                  <a:cubicBezTo>
                    <a:pt x="1773040" y="513745"/>
                    <a:pt x="1676163" y="328549"/>
                    <a:pt x="1513498" y="215029"/>
                  </a:cubicBezTo>
                  <a:cubicBezTo>
                    <a:pt x="1522134" y="195245"/>
                    <a:pt x="1534617" y="166591"/>
                    <a:pt x="1537992" y="158819"/>
                  </a:cubicBezTo>
                  <a:cubicBezTo>
                    <a:pt x="1563114" y="101588"/>
                    <a:pt x="1537129" y="34779"/>
                    <a:pt x="1479819" y="9578"/>
                  </a:cubicBezTo>
                  <a:cubicBezTo>
                    <a:pt x="1422588" y="-15543"/>
                    <a:pt x="1355780" y="10442"/>
                    <a:pt x="1330579" y="67752"/>
                  </a:cubicBezTo>
                  <a:cubicBezTo>
                    <a:pt x="1325790" y="78664"/>
                    <a:pt x="1319039" y="94679"/>
                    <a:pt x="1313072" y="108496"/>
                  </a:cubicBezTo>
                  <a:lnTo>
                    <a:pt x="1233153" y="90832"/>
                  </a:lnTo>
                  <a:cubicBezTo>
                    <a:pt x="1187070" y="80234"/>
                    <a:pt x="1140594" y="75288"/>
                    <a:pt x="1094590" y="75524"/>
                  </a:cubicBezTo>
                  <a:cubicBezTo>
                    <a:pt x="863782" y="77015"/>
                    <a:pt x="644279" y="211339"/>
                    <a:pt x="545440" y="436338"/>
                  </a:cubicBezTo>
                  <a:lnTo>
                    <a:pt x="408839" y="747379"/>
                  </a:lnTo>
                  <a:cubicBezTo>
                    <a:pt x="285506" y="1041620"/>
                    <a:pt x="157305" y="1094690"/>
                    <a:pt x="84530" y="1094612"/>
                  </a:cubicBezTo>
                  <a:cubicBezTo>
                    <a:pt x="50929" y="1094612"/>
                    <a:pt x="20783" y="1115023"/>
                    <a:pt x="7280" y="1145798"/>
                  </a:cubicBezTo>
                  <a:cubicBezTo>
                    <a:pt x="-11797" y="1189211"/>
                    <a:pt x="7908" y="1239769"/>
                    <a:pt x="51322" y="1258846"/>
                  </a:cubicBezTo>
                  <a:lnTo>
                    <a:pt x="1464825" y="1842225"/>
                  </a:lnTo>
                  <a:cubicBezTo>
                    <a:pt x="1508239" y="1861303"/>
                    <a:pt x="1558797" y="1841519"/>
                    <a:pt x="1577873" y="1798184"/>
                  </a:cubicBezTo>
                  <a:cubicBezTo>
                    <a:pt x="1591377" y="1767409"/>
                    <a:pt x="1586117" y="1731375"/>
                    <a:pt x="1563350" y="1706645"/>
                  </a:cubicBezTo>
                  <a:cubicBezTo>
                    <a:pt x="1535716" y="1676735"/>
                    <a:pt x="1509809" y="1629474"/>
                    <a:pt x="1509809" y="1559525"/>
                  </a:cubicBezTo>
                  <a:cubicBezTo>
                    <a:pt x="1509809" y="1489576"/>
                    <a:pt x="1528022" y="1390580"/>
                    <a:pt x="1583840" y="1263478"/>
                  </a:cubicBezTo>
                  <a:lnTo>
                    <a:pt x="1720441" y="952437"/>
                  </a:ln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36" name="Forme libre : forme 335">
              <a:extLst>
                <a:ext uri="{FF2B5EF4-FFF2-40B4-BE49-F238E27FC236}">
                  <a16:creationId xmlns:a16="http://schemas.microsoft.com/office/drawing/2014/main" id="{7FC0DA1F-EF04-245A-EE20-E03088D4ACE1}"/>
                </a:ext>
              </a:extLst>
            </p:cNvPr>
            <p:cNvSpPr/>
            <p:nvPr/>
          </p:nvSpPr>
          <p:spPr>
            <a:xfrm>
              <a:off x="754914" y="4821463"/>
              <a:ext cx="368664" cy="277283"/>
            </a:xfrm>
            <a:custGeom>
              <a:avLst/>
              <a:gdLst>
                <a:gd name="connsiteX0" fmla="*/ 23002 w 368664"/>
                <a:gd name="connsiteY0" fmla="*/ 0 h 277283"/>
                <a:gd name="connsiteX1" fmla="*/ 0 w 368664"/>
                <a:gd name="connsiteY1" fmla="*/ 88555 h 277283"/>
                <a:gd name="connsiteX2" fmla="*/ 188729 w 368664"/>
                <a:gd name="connsiteY2" fmla="*/ 277284 h 277283"/>
                <a:gd name="connsiteX3" fmla="*/ 368665 w 368664"/>
                <a:gd name="connsiteY3" fmla="*/ 142646 h 277283"/>
                <a:gd name="connsiteX4" fmla="*/ 23081 w 368664"/>
                <a:gd name="connsiteY4" fmla="*/ 0 h 27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664" h="277283">
                  <a:moveTo>
                    <a:pt x="23002" y="0"/>
                  </a:moveTo>
                  <a:cubicBezTo>
                    <a:pt x="8793" y="26535"/>
                    <a:pt x="0" y="56367"/>
                    <a:pt x="0" y="88555"/>
                  </a:cubicBezTo>
                  <a:cubicBezTo>
                    <a:pt x="0" y="192811"/>
                    <a:pt x="84473" y="277284"/>
                    <a:pt x="188729" y="277284"/>
                  </a:cubicBezTo>
                  <a:cubicBezTo>
                    <a:pt x="274065" y="277284"/>
                    <a:pt x="345270" y="220288"/>
                    <a:pt x="368665" y="142646"/>
                  </a:cubicBezTo>
                  <a:lnTo>
                    <a:pt x="23081" y="0"/>
                  </a:ln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37" name="Forme libre : forme 336">
              <a:extLst>
                <a:ext uri="{FF2B5EF4-FFF2-40B4-BE49-F238E27FC236}">
                  <a16:creationId xmlns:a16="http://schemas.microsoft.com/office/drawing/2014/main" id="{27790AE4-DEA4-1017-069A-33DDDE363A63}"/>
                </a:ext>
              </a:extLst>
            </p:cNvPr>
            <p:cNvSpPr/>
            <p:nvPr/>
          </p:nvSpPr>
          <p:spPr>
            <a:xfrm>
              <a:off x="301926" y="3626691"/>
              <a:ext cx="339767" cy="490714"/>
            </a:xfrm>
            <a:custGeom>
              <a:avLst/>
              <a:gdLst>
                <a:gd name="connsiteX0" fmla="*/ 219746 w 339767"/>
                <a:gd name="connsiteY0" fmla="*/ 14511 h 490714"/>
                <a:gd name="connsiteX1" fmla="*/ 61164 w 339767"/>
                <a:gd name="connsiteY1" fmla="*/ 187460 h 490714"/>
                <a:gd name="connsiteX2" fmla="*/ 8 w 339767"/>
                <a:gd name="connsiteY2" fmla="*/ 414186 h 490714"/>
                <a:gd name="connsiteX3" fmla="*/ 40831 w 339767"/>
                <a:gd name="connsiteY3" fmla="*/ 482250 h 490714"/>
                <a:gd name="connsiteX4" fmla="*/ 142575 w 339767"/>
                <a:gd name="connsiteY4" fmla="*/ 449906 h 490714"/>
                <a:gd name="connsiteX5" fmla="*/ 151053 w 339767"/>
                <a:gd name="connsiteY5" fmla="*/ 416227 h 490714"/>
                <a:gd name="connsiteX6" fmla="*/ 195252 w 339767"/>
                <a:gd name="connsiteY6" fmla="*/ 256781 h 490714"/>
                <a:gd name="connsiteX7" fmla="*/ 308694 w 339767"/>
                <a:gd name="connsiteY7" fmla="*/ 136509 h 490714"/>
                <a:gd name="connsiteX8" fmla="*/ 331303 w 339767"/>
                <a:gd name="connsiteY8" fmla="*/ 110210 h 490714"/>
                <a:gd name="connsiteX9" fmla="*/ 298959 w 339767"/>
                <a:gd name="connsiteY9" fmla="*/ 8466 h 490714"/>
                <a:gd name="connsiteX10" fmla="*/ 219825 w 339767"/>
                <a:gd name="connsiteY10" fmla="*/ 14511 h 4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9767" h="490714">
                  <a:moveTo>
                    <a:pt x="219746" y="14511"/>
                  </a:moveTo>
                  <a:cubicBezTo>
                    <a:pt x="211268" y="20634"/>
                    <a:pt x="119729" y="74332"/>
                    <a:pt x="61164" y="187460"/>
                  </a:cubicBezTo>
                  <a:cubicBezTo>
                    <a:pt x="2598" y="300587"/>
                    <a:pt x="165" y="403666"/>
                    <a:pt x="8" y="414186"/>
                  </a:cubicBezTo>
                  <a:cubicBezTo>
                    <a:pt x="-385" y="441820"/>
                    <a:pt x="14531" y="468669"/>
                    <a:pt x="40831" y="482250"/>
                  </a:cubicBezTo>
                  <a:cubicBezTo>
                    <a:pt x="77886" y="501406"/>
                    <a:pt x="123419" y="486961"/>
                    <a:pt x="142575" y="449906"/>
                  </a:cubicBezTo>
                  <a:cubicBezTo>
                    <a:pt x="148149" y="439150"/>
                    <a:pt x="150896" y="427610"/>
                    <a:pt x="151053" y="416227"/>
                  </a:cubicBezTo>
                  <a:cubicBezTo>
                    <a:pt x="151053" y="416070"/>
                    <a:pt x="152937" y="338584"/>
                    <a:pt x="195252" y="256781"/>
                  </a:cubicBezTo>
                  <a:cubicBezTo>
                    <a:pt x="237881" y="174349"/>
                    <a:pt x="308144" y="136902"/>
                    <a:pt x="308694" y="136509"/>
                  </a:cubicBezTo>
                  <a:cubicBezTo>
                    <a:pt x="317879" y="129836"/>
                    <a:pt x="325729" y="120965"/>
                    <a:pt x="331303" y="110210"/>
                  </a:cubicBezTo>
                  <a:cubicBezTo>
                    <a:pt x="350459" y="73155"/>
                    <a:pt x="336014" y="27621"/>
                    <a:pt x="298959" y="8466"/>
                  </a:cubicBezTo>
                  <a:cubicBezTo>
                    <a:pt x="272738" y="-5116"/>
                    <a:pt x="242199" y="-1818"/>
                    <a:pt x="219825" y="14511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38" name="Forme libre : forme 337">
              <a:extLst>
                <a:ext uri="{FF2B5EF4-FFF2-40B4-BE49-F238E27FC236}">
                  <a16:creationId xmlns:a16="http://schemas.microsoft.com/office/drawing/2014/main" id="{CC43210A-4A13-A56E-3754-A544EB716C75}"/>
                </a:ext>
              </a:extLst>
            </p:cNvPr>
            <p:cNvSpPr/>
            <p:nvPr/>
          </p:nvSpPr>
          <p:spPr>
            <a:xfrm>
              <a:off x="25" y="3362516"/>
              <a:ext cx="452940" cy="754889"/>
            </a:xfrm>
            <a:custGeom>
              <a:avLst/>
              <a:gdLst>
                <a:gd name="connsiteX0" fmla="*/ 91748 w 452940"/>
                <a:gd name="connsiteY0" fmla="*/ 310245 h 754889"/>
                <a:gd name="connsiteX1" fmla="*/ 446 w 452940"/>
                <a:gd name="connsiteY1" fmla="*/ 671216 h 754889"/>
                <a:gd name="connsiteX2" fmla="*/ 40798 w 452940"/>
                <a:gd name="connsiteY2" fmla="*/ 746425 h 754889"/>
                <a:gd name="connsiteX3" fmla="*/ 142542 w 452940"/>
                <a:gd name="connsiteY3" fmla="*/ 714080 h 754889"/>
                <a:gd name="connsiteX4" fmla="*/ 150549 w 452940"/>
                <a:gd name="connsiteY4" fmla="*/ 687545 h 754889"/>
                <a:gd name="connsiteX5" fmla="*/ 225837 w 452940"/>
                <a:gd name="connsiteY5" fmla="*/ 379252 h 754889"/>
                <a:gd name="connsiteX6" fmla="*/ 427440 w 452940"/>
                <a:gd name="connsiteY6" fmla="*/ 132036 h 754889"/>
                <a:gd name="connsiteX7" fmla="*/ 444476 w 452940"/>
                <a:gd name="connsiteY7" fmla="*/ 110211 h 754889"/>
                <a:gd name="connsiteX8" fmla="*/ 412132 w 452940"/>
                <a:gd name="connsiteY8" fmla="*/ 8467 h 754889"/>
                <a:gd name="connsiteX9" fmla="*/ 327424 w 452940"/>
                <a:gd name="connsiteY9" fmla="*/ 18987 h 754889"/>
                <a:gd name="connsiteX10" fmla="*/ 91748 w 452940"/>
                <a:gd name="connsiteY10" fmla="*/ 310245 h 754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2940" h="754889">
                  <a:moveTo>
                    <a:pt x="91748" y="310245"/>
                  </a:moveTo>
                  <a:cubicBezTo>
                    <a:pt x="7590" y="472910"/>
                    <a:pt x="2016" y="656457"/>
                    <a:pt x="446" y="671216"/>
                  </a:cubicBezTo>
                  <a:cubicBezTo>
                    <a:pt x="-2852" y="701284"/>
                    <a:pt x="12300" y="731666"/>
                    <a:pt x="40798" y="746425"/>
                  </a:cubicBezTo>
                  <a:cubicBezTo>
                    <a:pt x="77853" y="765580"/>
                    <a:pt x="123386" y="751135"/>
                    <a:pt x="142542" y="714080"/>
                  </a:cubicBezTo>
                  <a:cubicBezTo>
                    <a:pt x="146938" y="705523"/>
                    <a:pt x="149529" y="696574"/>
                    <a:pt x="150549" y="687545"/>
                  </a:cubicBezTo>
                  <a:cubicBezTo>
                    <a:pt x="152198" y="672001"/>
                    <a:pt x="162796" y="501093"/>
                    <a:pt x="225837" y="379252"/>
                  </a:cubicBezTo>
                  <a:cubicBezTo>
                    <a:pt x="288877" y="257410"/>
                    <a:pt x="415743" y="142399"/>
                    <a:pt x="427440" y="132036"/>
                  </a:cubicBezTo>
                  <a:cubicBezTo>
                    <a:pt x="434192" y="126070"/>
                    <a:pt x="440080" y="118690"/>
                    <a:pt x="444476" y="110211"/>
                  </a:cubicBezTo>
                  <a:cubicBezTo>
                    <a:pt x="463632" y="73157"/>
                    <a:pt x="449187" y="27623"/>
                    <a:pt x="412132" y="8467"/>
                  </a:cubicBezTo>
                  <a:cubicBezTo>
                    <a:pt x="383634" y="-6292"/>
                    <a:pt x="350112" y="-1110"/>
                    <a:pt x="327424" y="18987"/>
                  </a:cubicBezTo>
                  <a:cubicBezTo>
                    <a:pt x="316276" y="28800"/>
                    <a:pt x="175907" y="147659"/>
                    <a:pt x="91748" y="310245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39" name="Graphique 327">
            <a:extLst>
              <a:ext uri="{FF2B5EF4-FFF2-40B4-BE49-F238E27FC236}">
                <a16:creationId xmlns:a16="http://schemas.microsoft.com/office/drawing/2014/main" id="{691FA79A-D6E2-FB27-F864-DC018D1EBC44}"/>
              </a:ext>
            </a:extLst>
          </p:cNvPr>
          <p:cNvGrpSpPr/>
          <p:nvPr/>
        </p:nvGrpSpPr>
        <p:grpSpPr>
          <a:xfrm>
            <a:off x="4162326" y="5174311"/>
            <a:ext cx="620235" cy="442146"/>
            <a:chOff x="3030984" y="3065909"/>
            <a:chExt cx="620235" cy="442146"/>
          </a:xfrm>
          <a:solidFill>
            <a:schemeClr val="bg1"/>
          </a:solidFill>
        </p:grpSpPr>
        <p:sp>
          <p:nvSpPr>
            <p:cNvPr id="340" name="Forme libre : forme 339">
              <a:extLst>
                <a:ext uri="{FF2B5EF4-FFF2-40B4-BE49-F238E27FC236}">
                  <a16:creationId xmlns:a16="http://schemas.microsoft.com/office/drawing/2014/main" id="{D59A664F-6C65-3417-FECD-673BCB694D75}"/>
                </a:ext>
              </a:extLst>
            </p:cNvPr>
            <p:cNvSpPr/>
            <p:nvPr/>
          </p:nvSpPr>
          <p:spPr>
            <a:xfrm>
              <a:off x="3125331" y="3177783"/>
              <a:ext cx="79599" cy="79599"/>
            </a:xfrm>
            <a:custGeom>
              <a:avLst/>
              <a:gdLst>
                <a:gd name="connsiteX0" fmla="*/ 35482 w 79599"/>
                <a:gd name="connsiteY0" fmla="*/ 79367 h 79599"/>
                <a:gd name="connsiteX1" fmla="*/ 79367 w 79599"/>
                <a:gd name="connsiteY1" fmla="*/ 44118 h 79599"/>
                <a:gd name="connsiteX2" fmla="*/ 44118 w 79599"/>
                <a:gd name="connsiteY2" fmla="*/ 233 h 79599"/>
                <a:gd name="connsiteX3" fmla="*/ 233 w 79599"/>
                <a:gd name="connsiteY3" fmla="*/ 35482 h 79599"/>
                <a:gd name="connsiteX4" fmla="*/ 35482 w 79599"/>
                <a:gd name="connsiteY4" fmla="*/ 79367 h 7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99" h="79599">
                  <a:moveTo>
                    <a:pt x="35482" y="79367"/>
                  </a:moveTo>
                  <a:cubicBezTo>
                    <a:pt x="57307" y="81722"/>
                    <a:pt x="77012" y="65942"/>
                    <a:pt x="79367" y="44118"/>
                  </a:cubicBezTo>
                  <a:cubicBezTo>
                    <a:pt x="81722" y="22293"/>
                    <a:pt x="65942" y="2588"/>
                    <a:pt x="44118" y="233"/>
                  </a:cubicBezTo>
                  <a:cubicBezTo>
                    <a:pt x="22293" y="-2122"/>
                    <a:pt x="2588" y="13657"/>
                    <a:pt x="233" y="35482"/>
                  </a:cubicBezTo>
                  <a:cubicBezTo>
                    <a:pt x="-2122" y="57307"/>
                    <a:pt x="13657" y="77012"/>
                    <a:pt x="35482" y="79367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41" name="Forme libre : forme 340">
              <a:extLst>
                <a:ext uri="{FF2B5EF4-FFF2-40B4-BE49-F238E27FC236}">
                  <a16:creationId xmlns:a16="http://schemas.microsoft.com/office/drawing/2014/main" id="{14091B82-0838-C593-6749-0915C020C671}"/>
                </a:ext>
              </a:extLst>
            </p:cNvPr>
            <p:cNvSpPr/>
            <p:nvPr/>
          </p:nvSpPr>
          <p:spPr>
            <a:xfrm>
              <a:off x="3030984" y="3271121"/>
              <a:ext cx="149533" cy="236855"/>
            </a:xfrm>
            <a:custGeom>
              <a:avLst/>
              <a:gdLst>
                <a:gd name="connsiteX0" fmla="*/ 131712 w 149533"/>
                <a:gd name="connsiteY0" fmla="*/ 145160 h 236855"/>
                <a:gd name="connsiteX1" fmla="*/ 74403 w 149533"/>
                <a:gd name="connsiteY1" fmla="*/ 145160 h 236855"/>
                <a:gd name="connsiteX2" fmla="*/ 47083 w 149533"/>
                <a:gd name="connsiteY2" fmla="*/ 122237 h 236855"/>
                <a:gd name="connsiteX3" fmla="*/ 27456 w 149533"/>
                <a:gd name="connsiteY3" fmla="*/ 11386 h 236855"/>
                <a:gd name="connsiteX4" fmla="*/ 11441 w 149533"/>
                <a:gd name="connsiteY4" fmla="*/ 238 h 236855"/>
                <a:gd name="connsiteX5" fmla="*/ 215 w 149533"/>
                <a:gd name="connsiteY5" fmla="*/ 16253 h 236855"/>
                <a:gd name="connsiteX6" fmla="*/ 19841 w 149533"/>
                <a:gd name="connsiteY6" fmla="*/ 127104 h 236855"/>
                <a:gd name="connsiteX7" fmla="*/ 74325 w 149533"/>
                <a:gd name="connsiteY7" fmla="*/ 172795 h 236855"/>
                <a:gd name="connsiteX8" fmla="*/ 121899 w 149533"/>
                <a:gd name="connsiteY8" fmla="*/ 172795 h 236855"/>
                <a:gd name="connsiteX9" fmla="*/ 121899 w 149533"/>
                <a:gd name="connsiteY9" fmla="*/ 223039 h 236855"/>
                <a:gd name="connsiteX10" fmla="*/ 135716 w 149533"/>
                <a:gd name="connsiteY10" fmla="*/ 236856 h 236855"/>
                <a:gd name="connsiteX11" fmla="*/ 149534 w 149533"/>
                <a:gd name="connsiteY11" fmla="*/ 223039 h 236855"/>
                <a:gd name="connsiteX12" fmla="*/ 149534 w 149533"/>
                <a:gd name="connsiteY12" fmla="*/ 163060 h 236855"/>
                <a:gd name="connsiteX13" fmla="*/ 131634 w 149533"/>
                <a:gd name="connsiteY13" fmla="*/ 145160 h 23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533" h="236855">
                  <a:moveTo>
                    <a:pt x="131712" y="145160"/>
                  </a:moveTo>
                  <a:lnTo>
                    <a:pt x="74403" y="145160"/>
                  </a:lnTo>
                  <a:cubicBezTo>
                    <a:pt x="60900" y="145160"/>
                    <a:pt x="49438" y="135504"/>
                    <a:pt x="47083" y="122237"/>
                  </a:cubicBezTo>
                  <a:lnTo>
                    <a:pt x="27456" y="11386"/>
                  </a:lnTo>
                  <a:cubicBezTo>
                    <a:pt x="26122" y="3849"/>
                    <a:pt x="18978" y="-1175"/>
                    <a:pt x="11441" y="238"/>
                  </a:cubicBezTo>
                  <a:cubicBezTo>
                    <a:pt x="3905" y="1573"/>
                    <a:pt x="-1120" y="8717"/>
                    <a:pt x="215" y="16253"/>
                  </a:cubicBezTo>
                  <a:lnTo>
                    <a:pt x="19841" y="127104"/>
                  </a:lnTo>
                  <a:cubicBezTo>
                    <a:pt x="24552" y="153561"/>
                    <a:pt x="47476" y="172795"/>
                    <a:pt x="74325" y="172795"/>
                  </a:cubicBezTo>
                  <a:lnTo>
                    <a:pt x="121899" y="172795"/>
                  </a:lnTo>
                  <a:lnTo>
                    <a:pt x="121899" y="223039"/>
                  </a:lnTo>
                  <a:cubicBezTo>
                    <a:pt x="121899" y="230654"/>
                    <a:pt x="128101" y="236856"/>
                    <a:pt x="135716" y="236856"/>
                  </a:cubicBezTo>
                  <a:cubicBezTo>
                    <a:pt x="143331" y="236856"/>
                    <a:pt x="149534" y="230654"/>
                    <a:pt x="149534" y="223039"/>
                  </a:cubicBezTo>
                  <a:lnTo>
                    <a:pt x="149534" y="163060"/>
                  </a:lnTo>
                  <a:cubicBezTo>
                    <a:pt x="149534" y="153168"/>
                    <a:pt x="141526" y="145160"/>
                    <a:pt x="131634" y="145160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42" name="Forme libre : forme 341">
              <a:extLst>
                <a:ext uri="{FF2B5EF4-FFF2-40B4-BE49-F238E27FC236}">
                  <a16:creationId xmlns:a16="http://schemas.microsoft.com/office/drawing/2014/main" id="{8DD5F722-7C95-3273-D065-880E373DEAEA}"/>
                </a:ext>
              </a:extLst>
            </p:cNvPr>
            <p:cNvSpPr/>
            <p:nvPr/>
          </p:nvSpPr>
          <p:spPr>
            <a:xfrm>
              <a:off x="3096085" y="3264253"/>
              <a:ext cx="175440" cy="242938"/>
            </a:xfrm>
            <a:custGeom>
              <a:avLst/>
              <a:gdLst>
                <a:gd name="connsiteX0" fmla="*/ 111752 w 175440"/>
                <a:gd name="connsiteY0" fmla="*/ 94013 h 242938"/>
                <a:gd name="connsiteX1" fmla="*/ 75561 w 175440"/>
                <a:gd name="connsiteY1" fmla="*/ 94013 h 242938"/>
                <a:gd name="connsiteX2" fmla="*/ 84982 w 175440"/>
                <a:gd name="connsiteY2" fmla="*/ 50913 h 242938"/>
                <a:gd name="connsiteX3" fmla="*/ 110497 w 175440"/>
                <a:gd name="connsiteY3" fmla="*/ 63238 h 242938"/>
                <a:gd name="connsiteX4" fmla="*/ 118504 w 175440"/>
                <a:gd name="connsiteY4" fmla="*/ 65044 h 242938"/>
                <a:gd name="connsiteX5" fmla="*/ 119289 w 175440"/>
                <a:gd name="connsiteY5" fmla="*/ 65044 h 242938"/>
                <a:gd name="connsiteX6" fmla="*/ 157836 w 175440"/>
                <a:gd name="connsiteY6" fmla="*/ 63317 h 242938"/>
                <a:gd name="connsiteX7" fmla="*/ 175421 w 175440"/>
                <a:gd name="connsiteY7" fmla="*/ 44083 h 242938"/>
                <a:gd name="connsiteX8" fmla="*/ 156187 w 175440"/>
                <a:gd name="connsiteY8" fmla="*/ 26497 h 242938"/>
                <a:gd name="connsiteX9" fmla="*/ 122272 w 175440"/>
                <a:gd name="connsiteY9" fmla="*/ 27989 h 242938"/>
                <a:gd name="connsiteX10" fmla="*/ 78937 w 175440"/>
                <a:gd name="connsiteY10" fmla="*/ 6714 h 242938"/>
                <a:gd name="connsiteX11" fmla="*/ 51695 w 175440"/>
                <a:gd name="connsiteY11" fmla="*/ 669 h 242938"/>
                <a:gd name="connsiteX12" fmla="*/ 29478 w 175440"/>
                <a:gd name="connsiteY12" fmla="*/ 4751 h 242938"/>
                <a:gd name="connsiteX13" fmla="*/ 16682 w 175440"/>
                <a:gd name="connsiteY13" fmla="*/ 23436 h 242938"/>
                <a:gd name="connsiteX14" fmla="*/ 588 w 175440"/>
                <a:gd name="connsiteY14" fmla="*/ 100686 h 242938"/>
                <a:gd name="connsiteX15" fmla="*/ 6397 w 175440"/>
                <a:gd name="connsiteY15" fmla="*/ 124630 h 242938"/>
                <a:gd name="connsiteX16" fmla="*/ 28693 w 175440"/>
                <a:gd name="connsiteY16" fmla="*/ 135228 h 242938"/>
                <a:gd name="connsiteX17" fmla="*/ 92597 w 175440"/>
                <a:gd name="connsiteY17" fmla="*/ 135228 h 242938"/>
                <a:gd name="connsiteX18" fmla="*/ 100055 w 175440"/>
                <a:gd name="connsiteY18" fmla="*/ 142686 h 242938"/>
                <a:gd name="connsiteX19" fmla="*/ 100055 w 175440"/>
                <a:gd name="connsiteY19" fmla="*/ 222292 h 242938"/>
                <a:gd name="connsiteX20" fmla="*/ 120702 w 175440"/>
                <a:gd name="connsiteY20" fmla="*/ 242939 h 242938"/>
                <a:gd name="connsiteX21" fmla="*/ 141349 w 175440"/>
                <a:gd name="connsiteY21" fmla="*/ 222292 h 242938"/>
                <a:gd name="connsiteX22" fmla="*/ 141349 w 175440"/>
                <a:gd name="connsiteY22" fmla="*/ 123609 h 242938"/>
                <a:gd name="connsiteX23" fmla="*/ 111752 w 175440"/>
                <a:gd name="connsiteY23" fmla="*/ 94013 h 242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5440" h="242938">
                  <a:moveTo>
                    <a:pt x="111752" y="94013"/>
                  </a:moveTo>
                  <a:lnTo>
                    <a:pt x="75561" y="94013"/>
                  </a:lnTo>
                  <a:lnTo>
                    <a:pt x="84982" y="50913"/>
                  </a:lnTo>
                  <a:lnTo>
                    <a:pt x="110497" y="63238"/>
                  </a:lnTo>
                  <a:cubicBezTo>
                    <a:pt x="113009" y="64416"/>
                    <a:pt x="115756" y="65044"/>
                    <a:pt x="118504" y="65044"/>
                  </a:cubicBezTo>
                  <a:cubicBezTo>
                    <a:pt x="118818" y="65044"/>
                    <a:pt x="119054" y="65044"/>
                    <a:pt x="119289" y="65044"/>
                  </a:cubicBezTo>
                  <a:lnTo>
                    <a:pt x="157836" y="63317"/>
                  </a:lnTo>
                  <a:cubicBezTo>
                    <a:pt x="167963" y="62846"/>
                    <a:pt x="175892" y="54288"/>
                    <a:pt x="175421" y="44083"/>
                  </a:cubicBezTo>
                  <a:cubicBezTo>
                    <a:pt x="174950" y="33955"/>
                    <a:pt x="166236" y="26105"/>
                    <a:pt x="156187" y="26497"/>
                  </a:cubicBezTo>
                  <a:lnTo>
                    <a:pt x="122272" y="27989"/>
                  </a:lnTo>
                  <a:cubicBezTo>
                    <a:pt x="122272" y="27989"/>
                    <a:pt x="83726" y="7891"/>
                    <a:pt x="78937" y="6714"/>
                  </a:cubicBezTo>
                  <a:cubicBezTo>
                    <a:pt x="73599" y="5458"/>
                    <a:pt x="51695" y="669"/>
                    <a:pt x="51695" y="669"/>
                  </a:cubicBezTo>
                  <a:cubicBezTo>
                    <a:pt x="44002" y="-980"/>
                    <a:pt x="36073" y="433"/>
                    <a:pt x="29478" y="4751"/>
                  </a:cubicBezTo>
                  <a:cubicBezTo>
                    <a:pt x="22884" y="9069"/>
                    <a:pt x="18330" y="15663"/>
                    <a:pt x="16682" y="23436"/>
                  </a:cubicBezTo>
                  <a:lnTo>
                    <a:pt x="588" y="100686"/>
                  </a:lnTo>
                  <a:cubicBezTo>
                    <a:pt x="-1139" y="109164"/>
                    <a:pt x="980" y="117879"/>
                    <a:pt x="6397" y="124630"/>
                  </a:cubicBezTo>
                  <a:cubicBezTo>
                    <a:pt x="11893" y="131382"/>
                    <a:pt x="19979" y="135228"/>
                    <a:pt x="28693" y="135228"/>
                  </a:cubicBezTo>
                  <a:lnTo>
                    <a:pt x="92597" y="135228"/>
                  </a:lnTo>
                  <a:cubicBezTo>
                    <a:pt x="96679" y="135228"/>
                    <a:pt x="100055" y="138604"/>
                    <a:pt x="100055" y="142686"/>
                  </a:cubicBezTo>
                  <a:lnTo>
                    <a:pt x="100055" y="222292"/>
                  </a:lnTo>
                  <a:cubicBezTo>
                    <a:pt x="100055" y="233675"/>
                    <a:pt x="109319" y="242939"/>
                    <a:pt x="120702" y="242939"/>
                  </a:cubicBezTo>
                  <a:cubicBezTo>
                    <a:pt x="132086" y="242939"/>
                    <a:pt x="141349" y="233675"/>
                    <a:pt x="141349" y="222292"/>
                  </a:cubicBezTo>
                  <a:lnTo>
                    <a:pt x="141349" y="123609"/>
                  </a:lnTo>
                  <a:cubicBezTo>
                    <a:pt x="141349" y="107280"/>
                    <a:pt x="128082" y="94013"/>
                    <a:pt x="111752" y="94013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43" name="Forme libre : forme 342">
              <a:extLst>
                <a:ext uri="{FF2B5EF4-FFF2-40B4-BE49-F238E27FC236}">
                  <a16:creationId xmlns:a16="http://schemas.microsoft.com/office/drawing/2014/main" id="{FDDD26C0-56A6-76A3-2894-7787BC04BB89}"/>
                </a:ext>
              </a:extLst>
            </p:cNvPr>
            <p:cNvSpPr/>
            <p:nvPr/>
          </p:nvSpPr>
          <p:spPr>
            <a:xfrm>
              <a:off x="3477274" y="3177783"/>
              <a:ext cx="79599" cy="79599"/>
            </a:xfrm>
            <a:custGeom>
              <a:avLst/>
              <a:gdLst>
                <a:gd name="connsiteX0" fmla="*/ 44118 w 79599"/>
                <a:gd name="connsiteY0" fmla="*/ 79367 h 79599"/>
                <a:gd name="connsiteX1" fmla="*/ 79367 w 79599"/>
                <a:gd name="connsiteY1" fmla="*/ 35482 h 79599"/>
                <a:gd name="connsiteX2" fmla="*/ 35482 w 79599"/>
                <a:gd name="connsiteY2" fmla="*/ 233 h 79599"/>
                <a:gd name="connsiteX3" fmla="*/ 233 w 79599"/>
                <a:gd name="connsiteY3" fmla="*/ 44118 h 79599"/>
                <a:gd name="connsiteX4" fmla="*/ 44118 w 79599"/>
                <a:gd name="connsiteY4" fmla="*/ 79367 h 7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99" h="79599">
                  <a:moveTo>
                    <a:pt x="44118" y="79367"/>
                  </a:moveTo>
                  <a:cubicBezTo>
                    <a:pt x="65942" y="77012"/>
                    <a:pt x="81722" y="57385"/>
                    <a:pt x="79367" y="35482"/>
                  </a:cubicBezTo>
                  <a:cubicBezTo>
                    <a:pt x="77012" y="13657"/>
                    <a:pt x="57385" y="-2122"/>
                    <a:pt x="35482" y="233"/>
                  </a:cubicBezTo>
                  <a:cubicBezTo>
                    <a:pt x="13658" y="2588"/>
                    <a:pt x="-2122" y="22215"/>
                    <a:pt x="233" y="44118"/>
                  </a:cubicBezTo>
                  <a:cubicBezTo>
                    <a:pt x="2588" y="65942"/>
                    <a:pt x="22215" y="81722"/>
                    <a:pt x="44118" y="79367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44" name="Forme libre : forme 343">
              <a:extLst>
                <a:ext uri="{FF2B5EF4-FFF2-40B4-BE49-F238E27FC236}">
                  <a16:creationId xmlns:a16="http://schemas.microsoft.com/office/drawing/2014/main" id="{9C8FF186-238E-6B44-996B-AC5534D9DBD5}"/>
                </a:ext>
              </a:extLst>
            </p:cNvPr>
            <p:cNvSpPr/>
            <p:nvPr/>
          </p:nvSpPr>
          <p:spPr>
            <a:xfrm>
              <a:off x="3501686" y="3271124"/>
              <a:ext cx="149533" cy="236852"/>
            </a:xfrm>
            <a:custGeom>
              <a:avLst/>
              <a:gdLst>
                <a:gd name="connsiteX0" fmla="*/ 138171 w 149533"/>
                <a:gd name="connsiteY0" fmla="*/ 235 h 236852"/>
                <a:gd name="connsiteX1" fmla="*/ 122156 w 149533"/>
                <a:gd name="connsiteY1" fmla="*/ 11383 h 236852"/>
                <a:gd name="connsiteX2" fmla="*/ 102529 w 149533"/>
                <a:gd name="connsiteY2" fmla="*/ 122234 h 236852"/>
                <a:gd name="connsiteX3" fmla="*/ 75209 w 149533"/>
                <a:gd name="connsiteY3" fmla="*/ 145158 h 236852"/>
                <a:gd name="connsiteX4" fmla="*/ 17899 w 149533"/>
                <a:gd name="connsiteY4" fmla="*/ 145158 h 236852"/>
                <a:gd name="connsiteX5" fmla="*/ 0 w 149533"/>
                <a:gd name="connsiteY5" fmla="*/ 163057 h 236852"/>
                <a:gd name="connsiteX6" fmla="*/ 0 w 149533"/>
                <a:gd name="connsiteY6" fmla="*/ 223036 h 236852"/>
                <a:gd name="connsiteX7" fmla="*/ 13817 w 149533"/>
                <a:gd name="connsiteY7" fmla="*/ 236853 h 236852"/>
                <a:gd name="connsiteX8" fmla="*/ 27634 w 149533"/>
                <a:gd name="connsiteY8" fmla="*/ 223036 h 236852"/>
                <a:gd name="connsiteX9" fmla="*/ 27634 w 149533"/>
                <a:gd name="connsiteY9" fmla="*/ 172792 h 236852"/>
                <a:gd name="connsiteX10" fmla="*/ 75209 w 149533"/>
                <a:gd name="connsiteY10" fmla="*/ 172792 h 236852"/>
                <a:gd name="connsiteX11" fmla="*/ 129692 w 149533"/>
                <a:gd name="connsiteY11" fmla="*/ 127101 h 236852"/>
                <a:gd name="connsiteX12" fmla="*/ 149319 w 149533"/>
                <a:gd name="connsiteY12" fmla="*/ 16251 h 236852"/>
                <a:gd name="connsiteX13" fmla="*/ 138092 w 149533"/>
                <a:gd name="connsiteY13" fmla="*/ 235 h 236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533" h="236852">
                  <a:moveTo>
                    <a:pt x="138171" y="235"/>
                  </a:moveTo>
                  <a:cubicBezTo>
                    <a:pt x="130713" y="-1178"/>
                    <a:pt x="123490" y="3925"/>
                    <a:pt x="122156" y="11383"/>
                  </a:cubicBezTo>
                  <a:lnTo>
                    <a:pt x="102529" y="122234"/>
                  </a:lnTo>
                  <a:cubicBezTo>
                    <a:pt x="100174" y="135501"/>
                    <a:pt x="88712" y="145158"/>
                    <a:pt x="75209" y="145158"/>
                  </a:cubicBezTo>
                  <a:lnTo>
                    <a:pt x="17899" y="145158"/>
                  </a:lnTo>
                  <a:cubicBezTo>
                    <a:pt x="8008" y="145158"/>
                    <a:pt x="0" y="153165"/>
                    <a:pt x="0" y="163057"/>
                  </a:cubicBezTo>
                  <a:lnTo>
                    <a:pt x="0" y="223036"/>
                  </a:lnTo>
                  <a:cubicBezTo>
                    <a:pt x="0" y="230651"/>
                    <a:pt x="6202" y="236853"/>
                    <a:pt x="13817" y="236853"/>
                  </a:cubicBezTo>
                  <a:cubicBezTo>
                    <a:pt x="21432" y="236853"/>
                    <a:pt x="27634" y="230651"/>
                    <a:pt x="27634" y="223036"/>
                  </a:cubicBezTo>
                  <a:lnTo>
                    <a:pt x="27634" y="172792"/>
                  </a:lnTo>
                  <a:lnTo>
                    <a:pt x="75209" y="172792"/>
                  </a:lnTo>
                  <a:cubicBezTo>
                    <a:pt x="102136" y="172792"/>
                    <a:pt x="125060" y="153558"/>
                    <a:pt x="129692" y="127101"/>
                  </a:cubicBezTo>
                  <a:lnTo>
                    <a:pt x="149319" y="16251"/>
                  </a:lnTo>
                  <a:cubicBezTo>
                    <a:pt x="150653" y="8714"/>
                    <a:pt x="145629" y="1570"/>
                    <a:pt x="138092" y="235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45" name="Forme libre : forme 344">
              <a:extLst>
                <a:ext uri="{FF2B5EF4-FFF2-40B4-BE49-F238E27FC236}">
                  <a16:creationId xmlns:a16="http://schemas.microsoft.com/office/drawing/2014/main" id="{00F331A0-5895-B8EC-1395-70678E181C50}"/>
                </a:ext>
              </a:extLst>
            </p:cNvPr>
            <p:cNvSpPr/>
            <p:nvPr/>
          </p:nvSpPr>
          <p:spPr>
            <a:xfrm>
              <a:off x="3410599" y="3264331"/>
              <a:ext cx="175483" cy="242938"/>
            </a:xfrm>
            <a:custGeom>
              <a:avLst/>
              <a:gdLst>
                <a:gd name="connsiteX0" fmla="*/ 169044 w 175483"/>
                <a:gd name="connsiteY0" fmla="*/ 124630 h 242938"/>
                <a:gd name="connsiteX1" fmla="*/ 174853 w 175483"/>
                <a:gd name="connsiteY1" fmla="*/ 100686 h 242938"/>
                <a:gd name="connsiteX2" fmla="*/ 158760 w 175483"/>
                <a:gd name="connsiteY2" fmla="*/ 23436 h 242938"/>
                <a:gd name="connsiteX3" fmla="*/ 145963 w 175483"/>
                <a:gd name="connsiteY3" fmla="*/ 4751 h 242938"/>
                <a:gd name="connsiteX4" fmla="*/ 123746 w 175483"/>
                <a:gd name="connsiteY4" fmla="*/ 669 h 242938"/>
                <a:gd name="connsiteX5" fmla="*/ 96504 w 175483"/>
                <a:gd name="connsiteY5" fmla="*/ 6714 h 242938"/>
                <a:gd name="connsiteX6" fmla="*/ 53169 w 175483"/>
                <a:gd name="connsiteY6" fmla="*/ 27989 h 242938"/>
                <a:gd name="connsiteX7" fmla="*/ 19254 w 175483"/>
                <a:gd name="connsiteY7" fmla="*/ 26497 h 242938"/>
                <a:gd name="connsiteX8" fmla="*/ 20 w 175483"/>
                <a:gd name="connsiteY8" fmla="*/ 44083 h 242938"/>
                <a:gd name="connsiteX9" fmla="*/ 17605 w 175483"/>
                <a:gd name="connsiteY9" fmla="*/ 63317 h 242938"/>
                <a:gd name="connsiteX10" fmla="*/ 56152 w 175483"/>
                <a:gd name="connsiteY10" fmla="*/ 65044 h 242938"/>
                <a:gd name="connsiteX11" fmla="*/ 57016 w 175483"/>
                <a:gd name="connsiteY11" fmla="*/ 65044 h 242938"/>
                <a:gd name="connsiteX12" fmla="*/ 65023 w 175483"/>
                <a:gd name="connsiteY12" fmla="*/ 63238 h 242938"/>
                <a:gd name="connsiteX13" fmla="*/ 90538 w 175483"/>
                <a:gd name="connsiteY13" fmla="*/ 50913 h 242938"/>
                <a:gd name="connsiteX14" fmla="*/ 99959 w 175483"/>
                <a:gd name="connsiteY14" fmla="*/ 94013 h 242938"/>
                <a:gd name="connsiteX15" fmla="*/ 63767 w 175483"/>
                <a:gd name="connsiteY15" fmla="*/ 94013 h 242938"/>
                <a:gd name="connsiteX16" fmla="*/ 34170 w 175483"/>
                <a:gd name="connsiteY16" fmla="*/ 123610 h 242938"/>
                <a:gd name="connsiteX17" fmla="*/ 34170 w 175483"/>
                <a:gd name="connsiteY17" fmla="*/ 222292 h 242938"/>
                <a:gd name="connsiteX18" fmla="*/ 54817 w 175483"/>
                <a:gd name="connsiteY18" fmla="*/ 242939 h 242938"/>
                <a:gd name="connsiteX19" fmla="*/ 75464 w 175483"/>
                <a:gd name="connsiteY19" fmla="*/ 222292 h 242938"/>
                <a:gd name="connsiteX20" fmla="*/ 75464 w 175483"/>
                <a:gd name="connsiteY20" fmla="*/ 142686 h 242938"/>
                <a:gd name="connsiteX21" fmla="*/ 82923 w 175483"/>
                <a:gd name="connsiteY21" fmla="*/ 135228 h 242938"/>
                <a:gd name="connsiteX22" fmla="*/ 146827 w 175483"/>
                <a:gd name="connsiteY22" fmla="*/ 135228 h 242938"/>
                <a:gd name="connsiteX23" fmla="*/ 169122 w 175483"/>
                <a:gd name="connsiteY23" fmla="*/ 124630 h 242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5483" h="242938">
                  <a:moveTo>
                    <a:pt x="169044" y="124630"/>
                  </a:moveTo>
                  <a:cubicBezTo>
                    <a:pt x="174539" y="117878"/>
                    <a:pt x="176659" y="109164"/>
                    <a:pt x="174853" y="100686"/>
                  </a:cubicBezTo>
                  <a:lnTo>
                    <a:pt x="158760" y="23436"/>
                  </a:lnTo>
                  <a:cubicBezTo>
                    <a:pt x="157189" y="15742"/>
                    <a:pt x="152636" y="9069"/>
                    <a:pt x="145963" y="4751"/>
                  </a:cubicBezTo>
                  <a:cubicBezTo>
                    <a:pt x="139368" y="433"/>
                    <a:pt x="131439" y="-980"/>
                    <a:pt x="123746" y="669"/>
                  </a:cubicBezTo>
                  <a:cubicBezTo>
                    <a:pt x="123746" y="669"/>
                    <a:pt x="101843" y="5458"/>
                    <a:pt x="96504" y="6714"/>
                  </a:cubicBezTo>
                  <a:cubicBezTo>
                    <a:pt x="91715" y="7813"/>
                    <a:pt x="53169" y="27989"/>
                    <a:pt x="53169" y="27989"/>
                  </a:cubicBezTo>
                  <a:lnTo>
                    <a:pt x="19254" y="26497"/>
                  </a:lnTo>
                  <a:cubicBezTo>
                    <a:pt x="9205" y="26026"/>
                    <a:pt x="491" y="33877"/>
                    <a:pt x="20" y="44083"/>
                  </a:cubicBezTo>
                  <a:cubicBezTo>
                    <a:pt x="-451" y="54210"/>
                    <a:pt x="7400" y="62846"/>
                    <a:pt x="17605" y="63317"/>
                  </a:cubicBezTo>
                  <a:lnTo>
                    <a:pt x="56152" y="65044"/>
                  </a:lnTo>
                  <a:cubicBezTo>
                    <a:pt x="56152" y="65044"/>
                    <a:pt x="56702" y="65044"/>
                    <a:pt x="57016" y="65044"/>
                  </a:cubicBezTo>
                  <a:cubicBezTo>
                    <a:pt x="59763" y="65044"/>
                    <a:pt x="62511" y="64416"/>
                    <a:pt x="65023" y="63238"/>
                  </a:cubicBezTo>
                  <a:lnTo>
                    <a:pt x="90538" y="50913"/>
                  </a:lnTo>
                  <a:lnTo>
                    <a:pt x="99959" y="94013"/>
                  </a:lnTo>
                  <a:lnTo>
                    <a:pt x="63767" y="94013"/>
                  </a:lnTo>
                  <a:cubicBezTo>
                    <a:pt x="47438" y="94013"/>
                    <a:pt x="34170" y="107280"/>
                    <a:pt x="34170" y="123610"/>
                  </a:cubicBezTo>
                  <a:lnTo>
                    <a:pt x="34170" y="222292"/>
                  </a:lnTo>
                  <a:cubicBezTo>
                    <a:pt x="34170" y="233675"/>
                    <a:pt x="43434" y="242939"/>
                    <a:pt x="54817" y="242939"/>
                  </a:cubicBezTo>
                  <a:cubicBezTo>
                    <a:pt x="66201" y="242939"/>
                    <a:pt x="75464" y="233675"/>
                    <a:pt x="75464" y="222292"/>
                  </a:cubicBezTo>
                  <a:lnTo>
                    <a:pt x="75464" y="142686"/>
                  </a:lnTo>
                  <a:cubicBezTo>
                    <a:pt x="75464" y="138604"/>
                    <a:pt x="78840" y="135228"/>
                    <a:pt x="82923" y="135228"/>
                  </a:cubicBezTo>
                  <a:lnTo>
                    <a:pt x="146827" y="135228"/>
                  </a:lnTo>
                  <a:cubicBezTo>
                    <a:pt x="155462" y="135228"/>
                    <a:pt x="163627" y="131382"/>
                    <a:pt x="169122" y="124630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46" name="Forme libre : forme 345">
              <a:extLst>
                <a:ext uri="{FF2B5EF4-FFF2-40B4-BE49-F238E27FC236}">
                  <a16:creationId xmlns:a16="http://schemas.microsoft.com/office/drawing/2014/main" id="{F1C66542-220B-4BBF-A2A4-8BE1CAFCEC99}"/>
                </a:ext>
              </a:extLst>
            </p:cNvPr>
            <p:cNvSpPr/>
            <p:nvPr/>
          </p:nvSpPr>
          <p:spPr>
            <a:xfrm>
              <a:off x="3249525" y="3343192"/>
              <a:ext cx="183233" cy="164862"/>
            </a:xfrm>
            <a:custGeom>
              <a:avLst/>
              <a:gdLst>
                <a:gd name="connsiteX0" fmla="*/ 169416 w 183233"/>
                <a:gd name="connsiteY0" fmla="*/ 0 h 164862"/>
                <a:gd name="connsiteX1" fmla="*/ 13817 w 183233"/>
                <a:gd name="connsiteY1" fmla="*/ 0 h 164862"/>
                <a:gd name="connsiteX2" fmla="*/ 0 w 183233"/>
                <a:gd name="connsiteY2" fmla="*/ 13817 h 164862"/>
                <a:gd name="connsiteX3" fmla="*/ 13817 w 183233"/>
                <a:gd name="connsiteY3" fmla="*/ 27634 h 164862"/>
                <a:gd name="connsiteX4" fmla="*/ 77799 w 183233"/>
                <a:gd name="connsiteY4" fmla="*/ 27634 h 164862"/>
                <a:gd name="connsiteX5" fmla="*/ 77799 w 183233"/>
                <a:gd name="connsiteY5" fmla="*/ 151046 h 164862"/>
                <a:gd name="connsiteX6" fmla="*/ 91617 w 183233"/>
                <a:gd name="connsiteY6" fmla="*/ 164863 h 164862"/>
                <a:gd name="connsiteX7" fmla="*/ 105434 w 183233"/>
                <a:gd name="connsiteY7" fmla="*/ 151046 h 164862"/>
                <a:gd name="connsiteX8" fmla="*/ 105434 w 183233"/>
                <a:gd name="connsiteY8" fmla="*/ 27634 h 164862"/>
                <a:gd name="connsiteX9" fmla="*/ 169416 w 183233"/>
                <a:gd name="connsiteY9" fmla="*/ 27634 h 164862"/>
                <a:gd name="connsiteX10" fmla="*/ 183233 w 183233"/>
                <a:gd name="connsiteY10" fmla="*/ 13817 h 164862"/>
                <a:gd name="connsiteX11" fmla="*/ 169416 w 183233"/>
                <a:gd name="connsiteY11" fmla="*/ 0 h 16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3233" h="164862">
                  <a:moveTo>
                    <a:pt x="169416" y="0"/>
                  </a:moveTo>
                  <a:lnTo>
                    <a:pt x="13817" y="0"/>
                  </a:lnTo>
                  <a:cubicBezTo>
                    <a:pt x="6202" y="0"/>
                    <a:pt x="0" y="6202"/>
                    <a:pt x="0" y="13817"/>
                  </a:cubicBezTo>
                  <a:cubicBezTo>
                    <a:pt x="0" y="21432"/>
                    <a:pt x="6202" y="27634"/>
                    <a:pt x="13817" y="27634"/>
                  </a:cubicBezTo>
                  <a:lnTo>
                    <a:pt x="77799" y="27634"/>
                  </a:lnTo>
                  <a:lnTo>
                    <a:pt x="77799" y="151046"/>
                  </a:lnTo>
                  <a:cubicBezTo>
                    <a:pt x="77799" y="158661"/>
                    <a:pt x="84001" y="164863"/>
                    <a:pt x="91617" y="164863"/>
                  </a:cubicBezTo>
                  <a:cubicBezTo>
                    <a:pt x="99232" y="164863"/>
                    <a:pt x="105434" y="158661"/>
                    <a:pt x="105434" y="151046"/>
                  </a:cubicBezTo>
                  <a:lnTo>
                    <a:pt x="105434" y="27634"/>
                  </a:lnTo>
                  <a:lnTo>
                    <a:pt x="169416" y="27634"/>
                  </a:lnTo>
                  <a:cubicBezTo>
                    <a:pt x="177031" y="27634"/>
                    <a:pt x="183233" y="21432"/>
                    <a:pt x="183233" y="13817"/>
                  </a:cubicBezTo>
                  <a:cubicBezTo>
                    <a:pt x="183233" y="6202"/>
                    <a:pt x="177031" y="0"/>
                    <a:pt x="169416" y="0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47" name="Forme libre : forme 346">
              <a:extLst>
                <a:ext uri="{FF2B5EF4-FFF2-40B4-BE49-F238E27FC236}">
                  <a16:creationId xmlns:a16="http://schemas.microsoft.com/office/drawing/2014/main" id="{E0E2779C-5402-FEC7-9B69-CC24D9B58F48}"/>
                </a:ext>
              </a:extLst>
            </p:cNvPr>
            <p:cNvSpPr/>
            <p:nvPr/>
          </p:nvSpPr>
          <p:spPr>
            <a:xfrm>
              <a:off x="3328423" y="3065909"/>
              <a:ext cx="135579" cy="134152"/>
            </a:xfrm>
            <a:custGeom>
              <a:avLst/>
              <a:gdLst>
                <a:gd name="connsiteX0" fmla="*/ 79056 w 135579"/>
                <a:gd name="connsiteY0" fmla="*/ 90282 h 134152"/>
                <a:gd name="connsiteX1" fmla="*/ 72697 w 135579"/>
                <a:gd name="connsiteY1" fmla="*/ 117131 h 134152"/>
                <a:gd name="connsiteX2" fmla="*/ 110537 w 135579"/>
                <a:gd name="connsiteY2" fmla="*/ 133696 h 134152"/>
                <a:gd name="connsiteX3" fmla="*/ 117838 w 135579"/>
                <a:gd name="connsiteY3" fmla="*/ 123098 h 134152"/>
                <a:gd name="connsiteX4" fmla="*/ 105355 w 135579"/>
                <a:gd name="connsiteY4" fmla="*/ 102922 h 134152"/>
                <a:gd name="connsiteX5" fmla="*/ 135580 w 135579"/>
                <a:gd name="connsiteY5" fmla="*/ 57781 h 134152"/>
                <a:gd name="connsiteX6" fmla="*/ 54640 w 135579"/>
                <a:gd name="connsiteY6" fmla="*/ 0 h 134152"/>
                <a:gd name="connsiteX7" fmla="*/ 0 w 135579"/>
                <a:gd name="connsiteY7" fmla="*/ 15309 h 134152"/>
                <a:gd name="connsiteX8" fmla="*/ 79056 w 135579"/>
                <a:gd name="connsiteY8" fmla="*/ 90282 h 13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579" h="134152">
                  <a:moveTo>
                    <a:pt x="79056" y="90282"/>
                  </a:moveTo>
                  <a:cubicBezTo>
                    <a:pt x="79056" y="99781"/>
                    <a:pt x="76858" y="108731"/>
                    <a:pt x="72697" y="117131"/>
                  </a:cubicBezTo>
                  <a:cubicBezTo>
                    <a:pt x="85415" y="123255"/>
                    <a:pt x="98604" y="129221"/>
                    <a:pt x="110537" y="133696"/>
                  </a:cubicBezTo>
                  <a:cubicBezTo>
                    <a:pt x="116895" y="136130"/>
                    <a:pt x="122077" y="128279"/>
                    <a:pt x="117838" y="123098"/>
                  </a:cubicBezTo>
                  <a:cubicBezTo>
                    <a:pt x="110537" y="114855"/>
                    <a:pt x="107239" y="108181"/>
                    <a:pt x="105355" y="102922"/>
                  </a:cubicBezTo>
                  <a:cubicBezTo>
                    <a:pt x="123804" y="92088"/>
                    <a:pt x="135580" y="75915"/>
                    <a:pt x="135580" y="57781"/>
                  </a:cubicBezTo>
                  <a:cubicBezTo>
                    <a:pt x="135580" y="25907"/>
                    <a:pt x="99389" y="0"/>
                    <a:pt x="54640" y="0"/>
                  </a:cubicBezTo>
                  <a:cubicBezTo>
                    <a:pt x="33365" y="0"/>
                    <a:pt x="14367" y="5809"/>
                    <a:pt x="0" y="15309"/>
                  </a:cubicBezTo>
                  <a:cubicBezTo>
                    <a:pt x="45691" y="22374"/>
                    <a:pt x="79056" y="52756"/>
                    <a:pt x="79056" y="90282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48" name="Forme libre : forme 347">
              <a:extLst>
                <a:ext uri="{FF2B5EF4-FFF2-40B4-BE49-F238E27FC236}">
                  <a16:creationId xmlns:a16="http://schemas.microsoft.com/office/drawing/2014/main" id="{523848BC-E7CC-1BC6-5E2B-58E142049BE8}"/>
                </a:ext>
              </a:extLst>
            </p:cNvPr>
            <p:cNvSpPr/>
            <p:nvPr/>
          </p:nvSpPr>
          <p:spPr>
            <a:xfrm>
              <a:off x="3226915" y="3098253"/>
              <a:ext cx="162036" cy="134132"/>
            </a:xfrm>
            <a:custGeom>
              <a:avLst/>
              <a:gdLst>
                <a:gd name="connsiteX0" fmla="*/ 30146 w 162036"/>
                <a:gd name="connsiteY0" fmla="*/ 102922 h 134132"/>
                <a:gd name="connsiteX1" fmla="*/ 17821 w 162036"/>
                <a:gd name="connsiteY1" fmla="*/ 123176 h 134132"/>
                <a:gd name="connsiteX2" fmla="*/ 25043 w 162036"/>
                <a:gd name="connsiteY2" fmla="*/ 133696 h 134132"/>
                <a:gd name="connsiteX3" fmla="*/ 67829 w 162036"/>
                <a:gd name="connsiteY3" fmla="*/ 114855 h 134132"/>
                <a:gd name="connsiteX4" fmla="*/ 81018 w 162036"/>
                <a:gd name="connsiteY4" fmla="*/ 115718 h 134132"/>
                <a:gd name="connsiteX5" fmla="*/ 162037 w 162036"/>
                <a:gd name="connsiteY5" fmla="*/ 57859 h 134132"/>
                <a:gd name="connsiteX6" fmla="*/ 81018 w 162036"/>
                <a:gd name="connsiteY6" fmla="*/ 0 h 134132"/>
                <a:gd name="connsiteX7" fmla="*/ 0 w 162036"/>
                <a:gd name="connsiteY7" fmla="*/ 57859 h 134132"/>
                <a:gd name="connsiteX8" fmla="*/ 30225 w 162036"/>
                <a:gd name="connsiteY8" fmla="*/ 102922 h 134132"/>
                <a:gd name="connsiteX9" fmla="*/ 121056 w 162036"/>
                <a:gd name="connsiteY9" fmla="*/ 46083 h 134132"/>
                <a:gd name="connsiteX10" fmla="*/ 132911 w 162036"/>
                <a:gd name="connsiteY10" fmla="*/ 57859 h 134132"/>
                <a:gd name="connsiteX11" fmla="*/ 121056 w 162036"/>
                <a:gd name="connsiteY11" fmla="*/ 69713 h 134132"/>
                <a:gd name="connsiteX12" fmla="*/ 109202 w 162036"/>
                <a:gd name="connsiteY12" fmla="*/ 57859 h 134132"/>
                <a:gd name="connsiteX13" fmla="*/ 121056 w 162036"/>
                <a:gd name="connsiteY13" fmla="*/ 46083 h 134132"/>
                <a:gd name="connsiteX14" fmla="*/ 80940 w 162036"/>
                <a:gd name="connsiteY14" fmla="*/ 46083 h 134132"/>
                <a:gd name="connsiteX15" fmla="*/ 92794 w 162036"/>
                <a:gd name="connsiteY15" fmla="*/ 57859 h 134132"/>
                <a:gd name="connsiteX16" fmla="*/ 80940 w 162036"/>
                <a:gd name="connsiteY16" fmla="*/ 69713 h 134132"/>
                <a:gd name="connsiteX17" fmla="*/ 69164 w 162036"/>
                <a:gd name="connsiteY17" fmla="*/ 57859 h 134132"/>
                <a:gd name="connsiteX18" fmla="*/ 80940 w 162036"/>
                <a:gd name="connsiteY18" fmla="*/ 46083 h 134132"/>
                <a:gd name="connsiteX19" fmla="*/ 40823 w 162036"/>
                <a:gd name="connsiteY19" fmla="*/ 46083 h 134132"/>
                <a:gd name="connsiteX20" fmla="*/ 52678 w 162036"/>
                <a:gd name="connsiteY20" fmla="*/ 57859 h 134132"/>
                <a:gd name="connsiteX21" fmla="*/ 40823 w 162036"/>
                <a:gd name="connsiteY21" fmla="*/ 69713 h 134132"/>
                <a:gd name="connsiteX22" fmla="*/ 28969 w 162036"/>
                <a:gd name="connsiteY22" fmla="*/ 57859 h 134132"/>
                <a:gd name="connsiteX23" fmla="*/ 40823 w 162036"/>
                <a:gd name="connsiteY23" fmla="*/ 46083 h 13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2036" h="134132">
                  <a:moveTo>
                    <a:pt x="30146" y="102922"/>
                  </a:moveTo>
                  <a:cubicBezTo>
                    <a:pt x="28419" y="108181"/>
                    <a:pt x="24886" y="114933"/>
                    <a:pt x="17821" y="123176"/>
                  </a:cubicBezTo>
                  <a:cubicBezTo>
                    <a:pt x="13346" y="128358"/>
                    <a:pt x="18606" y="136051"/>
                    <a:pt x="25043" y="133696"/>
                  </a:cubicBezTo>
                  <a:cubicBezTo>
                    <a:pt x="38389" y="128750"/>
                    <a:pt x="53698" y="121763"/>
                    <a:pt x="67829" y="114855"/>
                  </a:cubicBezTo>
                  <a:cubicBezTo>
                    <a:pt x="72147" y="115326"/>
                    <a:pt x="76465" y="115718"/>
                    <a:pt x="81018" y="115718"/>
                  </a:cubicBezTo>
                  <a:cubicBezTo>
                    <a:pt x="125767" y="115718"/>
                    <a:pt x="162037" y="89811"/>
                    <a:pt x="162037" y="57859"/>
                  </a:cubicBezTo>
                  <a:cubicBezTo>
                    <a:pt x="162037" y="25907"/>
                    <a:pt x="125767" y="0"/>
                    <a:pt x="81018" y="0"/>
                  </a:cubicBezTo>
                  <a:cubicBezTo>
                    <a:pt x="36270" y="0"/>
                    <a:pt x="0" y="25907"/>
                    <a:pt x="0" y="57859"/>
                  </a:cubicBezTo>
                  <a:cubicBezTo>
                    <a:pt x="0" y="76072"/>
                    <a:pt x="11854" y="92323"/>
                    <a:pt x="30225" y="102922"/>
                  </a:cubicBezTo>
                  <a:close/>
                  <a:moveTo>
                    <a:pt x="121056" y="46083"/>
                  </a:moveTo>
                  <a:cubicBezTo>
                    <a:pt x="127572" y="46083"/>
                    <a:pt x="132911" y="51422"/>
                    <a:pt x="132911" y="57859"/>
                  </a:cubicBezTo>
                  <a:cubicBezTo>
                    <a:pt x="132911" y="64297"/>
                    <a:pt x="127572" y="69713"/>
                    <a:pt x="121056" y="69713"/>
                  </a:cubicBezTo>
                  <a:cubicBezTo>
                    <a:pt x="114540" y="69713"/>
                    <a:pt x="109202" y="64375"/>
                    <a:pt x="109202" y="57859"/>
                  </a:cubicBezTo>
                  <a:cubicBezTo>
                    <a:pt x="109202" y="51343"/>
                    <a:pt x="114540" y="46083"/>
                    <a:pt x="121056" y="46083"/>
                  </a:cubicBezTo>
                  <a:close/>
                  <a:moveTo>
                    <a:pt x="80940" y="46083"/>
                  </a:moveTo>
                  <a:cubicBezTo>
                    <a:pt x="87456" y="46083"/>
                    <a:pt x="92794" y="51422"/>
                    <a:pt x="92794" y="57859"/>
                  </a:cubicBezTo>
                  <a:cubicBezTo>
                    <a:pt x="92794" y="64297"/>
                    <a:pt x="87456" y="69713"/>
                    <a:pt x="80940" y="69713"/>
                  </a:cubicBezTo>
                  <a:cubicBezTo>
                    <a:pt x="74424" y="69713"/>
                    <a:pt x="69164" y="64375"/>
                    <a:pt x="69164" y="57859"/>
                  </a:cubicBezTo>
                  <a:cubicBezTo>
                    <a:pt x="69164" y="51343"/>
                    <a:pt x="74424" y="46083"/>
                    <a:pt x="80940" y="46083"/>
                  </a:cubicBezTo>
                  <a:close/>
                  <a:moveTo>
                    <a:pt x="40823" y="46083"/>
                  </a:moveTo>
                  <a:cubicBezTo>
                    <a:pt x="47339" y="46083"/>
                    <a:pt x="52678" y="51422"/>
                    <a:pt x="52678" y="57859"/>
                  </a:cubicBezTo>
                  <a:cubicBezTo>
                    <a:pt x="52678" y="64297"/>
                    <a:pt x="47339" y="69713"/>
                    <a:pt x="40823" y="69713"/>
                  </a:cubicBezTo>
                  <a:cubicBezTo>
                    <a:pt x="34307" y="69713"/>
                    <a:pt x="28969" y="64375"/>
                    <a:pt x="28969" y="57859"/>
                  </a:cubicBezTo>
                  <a:cubicBezTo>
                    <a:pt x="28969" y="51343"/>
                    <a:pt x="34307" y="46083"/>
                    <a:pt x="40823" y="46083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49" name="Graphique 327">
            <a:extLst>
              <a:ext uri="{FF2B5EF4-FFF2-40B4-BE49-F238E27FC236}">
                <a16:creationId xmlns:a16="http://schemas.microsoft.com/office/drawing/2014/main" id="{DC3E2BCE-47BA-8A1B-3727-D960DD96C34D}"/>
              </a:ext>
            </a:extLst>
          </p:cNvPr>
          <p:cNvGrpSpPr/>
          <p:nvPr/>
        </p:nvGrpSpPr>
        <p:grpSpPr>
          <a:xfrm>
            <a:off x="8565703" y="5178931"/>
            <a:ext cx="472449" cy="432902"/>
            <a:chOff x="8689842" y="4747745"/>
            <a:chExt cx="472449" cy="432902"/>
          </a:xfrm>
          <a:solidFill>
            <a:schemeClr val="bg1"/>
          </a:solidFill>
        </p:grpSpPr>
        <p:sp>
          <p:nvSpPr>
            <p:cNvPr id="350" name="Forme libre : forme 349">
              <a:extLst>
                <a:ext uri="{FF2B5EF4-FFF2-40B4-BE49-F238E27FC236}">
                  <a16:creationId xmlns:a16="http://schemas.microsoft.com/office/drawing/2014/main" id="{A1108236-BCDD-729D-7D3B-E071A8B3751E}"/>
                </a:ext>
              </a:extLst>
            </p:cNvPr>
            <p:cNvSpPr/>
            <p:nvPr/>
          </p:nvSpPr>
          <p:spPr>
            <a:xfrm>
              <a:off x="8689842" y="5086407"/>
              <a:ext cx="144372" cy="94240"/>
            </a:xfrm>
            <a:custGeom>
              <a:avLst/>
              <a:gdLst>
                <a:gd name="connsiteX0" fmla="*/ 110222 w 144372"/>
                <a:gd name="connsiteY0" fmla="*/ 484 h 94240"/>
                <a:gd name="connsiteX1" fmla="*/ 106690 w 144372"/>
                <a:gd name="connsiteY1" fmla="*/ 641 h 94240"/>
                <a:gd name="connsiteX2" fmla="*/ 72225 w 144372"/>
                <a:gd name="connsiteY2" fmla="*/ 11868 h 94240"/>
                <a:gd name="connsiteX3" fmla="*/ 37761 w 144372"/>
                <a:gd name="connsiteY3" fmla="*/ 641 h 94240"/>
                <a:gd name="connsiteX4" fmla="*/ 34229 w 144372"/>
                <a:gd name="connsiteY4" fmla="*/ 484 h 94240"/>
                <a:gd name="connsiteX5" fmla="*/ 0 w 144372"/>
                <a:gd name="connsiteY5" fmla="*/ 77106 h 94240"/>
                <a:gd name="connsiteX6" fmla="*/ 144373 w 144372"/>
                <a:gd name="connsiteY6" fmla="*/ 77106 h 94240"/>
                <a:gd name="connsiteX7" fmla="*/ 110144 w 144372"/>
                <a:gd name="connsiteY7" fmla="*/ 484 h 94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372" h="94240">
                  <a:moveTo>
                    <a:pt x="110222" y="484"/>
                  </a:moveTo>
                  <a:cubicBezTo>
                    <a:pt x="109124" y="-222"/>
                    <a:pt x="107710" y="-144"/>
                    <a:pt x="106690" y="641"/>
                  </a:cubicBezTo>
                  <a:cubicBezTo>
                    <a:pt x="97033" y="7707"/>
                    <a:pt x="85100" y="11868"/>
                    <a:pt x="72225" y="11868"/>
                  </a:cubicBezTo>
                  <a:cubicBezTo>
                    <a:pt x="59350" y="11868"/>
                    <a:pt x="47417" y="7707"/>
                    <a:pt x="37761" y="641"/>
                  </a:cubicBezTo>
                  <a:cubicBezTo>
                    <a:pt x="36740" y="-144"/>
                    <a:pt x="35328" y="-222"/>
                    <a:pt x="34229" y="484"/>
                  </a:cubicBezTo>
                  <a:cubicBezTo>
                    <a:pt x="11383" y="15165"/>
                    <a:pt x="0" y="43977"/>
                    <a:pt x="0" y="77106"/>
                  </a:cubicBezTo>
                  <a:cubicBezTo>
                    <a:pt x="0" y="99952"/>
                    <a:pt x="144373" y="99952"/>
                    <a:pt x="144373" y="77106"/>
                  </a:cubicBezTo>
                  <a:cubicBezTo>
                    <a:pt x="144373" y="43977"/>
                    <a:pt x="132989" y="15165"/>
                    <a:pt x="110144" y="484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51" name="Forme libre : forme 350">
              <a:extLst>
                <a:ext uri="{FF2B5EF4-FFF2-40B4-BE49-F238E27FC236}">
                  <a16:creationId xmlns:a16="http://schemas.microsoft.com/office/drawing/2014/main" id="{9AC31BFE-3A3C-B5CB-7774-F57B63C68814}"/>
                </a:ext>
              </a:extLst>
            </p:cNvPr>
            <p:cNvSpPr/>
            <p:nvPr/>
          </p:nvSpPr>
          <p:spPr>
            <a:xfrm>
              <a:off x="8719046" y="4996845"/>
              <a:ext cx="86199" cy="86199"/>
            </a:xfrm>
            <a:custGeom>
              <a:avLst/>
              <a:gdLst>
                <a:gd name="connsiteX0" fmla="*/ 43100 w 86199"/>
                <a:gd name="connsiteY0" fmla="*/ 86200 h 86199"/>
                <a:gd name="connsiteX1" fmla="*/ 86200 w 86199"/>
                <a:gd name="connsiteY1" fmla="*/ 43100 h 86199"/>
                <a:gd name="connsiteX2" fmla="*/ 43100 w 86199"/>
                <a:gd name="connsiteY2" fmla="*/ 0 h 86199"/>
                <a:gd name="connsiteX3" fmla="*/ 0 w 86199"/>
                <a:gd name="connsiteY3" fmla="*/ 43100 h 86199"/>
                <a:gd name="connsiteX4" fmla="*/ 43100 w 86199"/>
                <a:gd name="connsiteY4" fmla="*/ 86200 h 8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199" h="86199">
                  <a:moveTo>
                    <a:pt x="43100" y="86200"/>
                  </a:moveTo>
                  <a:cubicBezTo>
                    <a:pt x="66887" y="86200"/>
                    <a:pt x="86200" y="66887"/>
                    <a:pt x="86200" y="43100"/>
                  </a:cubicBezTo>
                  <a:cubicBezTo>
                    <a:pt x="86200" y="19313"/>
                    <a:pt x="66887" y="0"/>
                    <a:pt x="43100" y="0"/>
                  </a:cubicBezTo>
                  <a:cubicBezTo>
                    <a:pt x="19312" y="0"/>
                    <a:pt x="0" y="19313"/>
                    <a:pt x="0" y="43100"/>
                  </a:cubicBezTo>
                  <a:cubicBezTo>
                    <a:pt x="0" y="66887"/>
                    <a:pt x="19312" y="86200"/>
                    <a:pt x="43100" y="86200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52" name="Forme libre : forme 351">
              <a:extLst>
                <a:ext uri="{FF2B5EF4-FFF2-40B4-BE49-F238E27FC236}">
                  <a16:creationId xmlns:a16="http://schemas.microsoft.com/office/drawing/2014/main" id="{8C7C130C-AEBF-AC4C-DF9F-DE310470A432}"/>
                </a:ext>
              </a:extLst>
            </p:cNvPr>
            <p:cNvSpPr/>
            <p:nvPr/>
          </p:nvSpPr>
          <p:spPr>
            <a:xfrm>
              <a:off x="8853920" y="5086407"/>
              <a:ext cx="144371" cy="94240"/>
            </a:xfrm>
            <a:custGeom>
              <a:avLst/>
              <a:gdLst>
                <a:gd name="connsiteX0" fmla="*/ 110222 w 144371"/>
                <a:gd name="connsiteY0" fmla="*/ 484 h 94240"/>
                <a:gd name="connsiteX1" fmla="*/ 106690 w 144371"/>
                <a:gd name="connsiteY1" fmla="*/ 641 h 94240"/>
                <a:gd name="connsiteX2" fmla="*/ 72225 w 144371"/>
                <a:gd name="connsiteY2" fmla="*/ 11868 h 94240"/>
                <a:gd name="connsiteX3" fmla="*/ 37761 w 144371"/>
                <a:gd name="connsiteY3" fmla="*/ 641 h 94240"/>
                <a:gd name="connsiteX4" fmla="*/ 34229 w 144371"/>
                <a:gd name="connsiteY4" fmla="*/ 484 h 94240"/>
                <a:gd name="connsiteX5" fmla="*/ 0 w 144371"/>
                <a:gd name="connsiteY5" fmla="*/ 77106 h 94240"/>
                <a:gd name="connsiteX6" fmla="*/ 144372 w 144371"/>
                <a:gd name="connsiteY6" fmla="*/ 77106 h 94240"/>
                <a:gd name="connsiteX7" fmla="*/ 110143 w 144371"/>
                <a:gd name="connsiteY7" fmla="*/ 484 h 94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371" h="94240">
                  <a:moveTo>
                    <a:pt x="110222" y="484"/>
                  </a:moveTo>
                  <a:cubicBezTo>
                    <a:pt x="109123" y="-222"/>
                    <a:pt x="107710" y="-144"/>
                    <a:pt x="106690" y="641"/>
                  </a:cubicBezTo>
                  <a:cubicBezTo>
                    <a:pt x="97033" y="7707"/>
                    <a:pt x="85100" y="11868"/>
                    <a:pt x="72225" y="11868"/>
                  </a:cubicBezTo>
                  <a:cubicBezTo>
                    <a:pt x="59350" y="11868"/>
                    <a:pt x="47417" y="7707"/>
                    <a:pt x="37761" y="641"/>
                  </a:cubicBezTo>
                  <a:cubicBezTo>
                    <a:pt x="36740" y="-144"/>
                    <a:pt x="35328" y="-222"/>
                    <a:pt x="34229" y="484"/>
                  </a:cubicBezTo>
                  <a:cubicBezTo>
                    <a:pt x="11383" y="15165"/>
                    <a:pt x="0" y="43977"/>
                    <a:pt x="0" y="77106"/>
                  </a:cubicBezTo>
                  <a:cubicBezTo>
                    <a:pt x="0" y="99952"/>
                    <a:pt x="144372" y="99952"/>
                    <a:pt x="144372" y="77106"/>
                  </a:cubicBezTo>
                  <a:cubicBezTo>
                    <a:pt x="144372" y="43977"/>
                    <a:pt x="132989" y="15165"/>
                    <a:pt x="110143" y="484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53" name="Forme libre : forme 352">
              <a:extLst>
                <a:ext uri="{FF2B5EF4-FFF2-40B4-BE49-F238E27FC236}">
                  <a16:creationId xmlns:a16="http://schemas.microsoft.com/office/drawing/2014/main" id="{0B1202E6-3293-983E-7426-0617C6C8B374}"/>
                </a:ext>
              </a:extLst>
            </p:cNvPr>
            <p:cNvSpPr/>
            <p:nvPr/>
          </p:nvSpPr>
          <p:spPr>
            <a:xfrm>
              <a:off x="8883045" y="4996845"/>
              <a:ext cx="86199" cy="86199"/>
            </a:xfrm>
            <a:custGeom>
              <a:avLst/>
              <a:gdLst>
                <a:gd name="connsiteX0" fmla="*/ 0 w 86199"/>
                <a:gd name="connsiteY0" fmla="*/ 43100 h 86199"/>
                <a:gd name="connsiteX1" fmla="*/ 43100 w 86199"/>
                <a:gd name="connsiteY1" fmla="*/ 86200 h 86199"/>
                <a:gd name="connsiteX2" fmla="*/ 86200 w 86199"/>
                <a:gd name="connsiteY2" fmla="*/ 43100 h 86199"/>
                <a:gd name="connsiteX3" fmla="*/ 43100 w 86199"/>
                <a:gd name="connsiteY3" fmla="*/ 0 h 86199"/>
                <a:gd name="connsiteX4" fmla="*/ 0 w 86199"/>
                <a:gd name="connsiteY4" fmla="*/ 43100 h 8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199" h="86199">
                  <a:moveTo>
                    <a:pt x="0" y="43100"/>
                  </a:moveTo>
                  <a:cubicBezTo>
                    <a:pt x="0" y="66887"/>
                    <a:pt x="19312" y="86200"/>
                    <a:pt x="43100" y="86200"/>
                  </a:cubicBezTo>
                  <a:cubicBezTo>
                    <a:pt x="66887" y="86200"/>
                    <a:pt x="86200" y="66887"/>
                    <a:pt x="86200" y="43100"/>
                  </a:cubicBezTo>
                  <a:cubicBezTo>
                    <a:pt x="86200" y="19313"/>
                    <a:pt x="66887" y="0"/>
                    <a:pt x="43100" y="0"/>
                  </a:cubicBezTo>
                  <a:cubicBezTo>
                    <a:pt x="19312" y="0"/>
                    <a:pt x="0" y="19313"/>
                    <a:pt x="0" y="43100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54" name="Forme libre : forme 353">
              <a:extLst>
                <a:ext uri="{FF2B5EF4-FFF2-40B4-BE49-F238E27FC236}">
                  <a16:creationId xmlns:a16="http://schemas.microsoft.com/office/drawing/2014/main" id="{E992231A-5437-2C3E-0CFE-511E8AE98BE3}"/>
                </a:ext>
              </a:extLst>
            </p:cNvPr>
            <p:cNvSpPr/>
            <p:nvPr/>
          </p:nvSpPr>
          <p:spPr>
            <a:xfrm>
              <a:off x="9017918" y="5086407"/>
              <a:ext cx="144372" cy="94240"/>
            </a:xfrm>
            <a:custGeom>
              <a:avLst/>
              <a:gdLst>
                <a:gd name="connsiteX0" fmla="*/ 110223 w 144372"/>
                <a:gd name="connsiteY0" fmla="*/ 484 h 94240"/>
                <a:gd name="connsiteX1" fmla="*/ 106691 w 144372"/>
                <a:gd name="connsiteY1" fmla="*/ 641 h 94240"/>
                <a:gd name="connsiteX2" fmla="*/ 72226 w 144372"/>
                <a:gd name="connsiteY2" fmla="*/ 11868 h 94240"/>
                <a:gd name="connsiteX3" fmla="*/ 37762 w 144372"/>
                <a:gd name="connsiteY3" fmla="*/ 641 h 94240"/>
                <a:gd name="connsiteX4" fmla="*/ 34230 w 144372"/>
                <a:gd name="connsiteY4" fmla="*/ 484 h 94240"/>
                <a:gd name="connsiteX5" fmla="*/ 0 w 144372"/>
                <a:gd name="connsiteY5" fmla="*/ 77106 h 94240"/>
                <a:gd name="connsiteX6" fmla="*/ 144373 w 144372"/>
                <a:gd name="connsiteY6" fmla="*/ 77106 h 94240"/>
                <a:gd name="connsiteX7" fmla="*/ 110144 w 144372"/>
                <a:gd name="connsiteY7" fmla="*/ 484 h 94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4372" h="94240">
                  <a:moveTo>
                    <a:pt x="110223" y="484"/>
                  </a:moveTo>
                  <a:cubicBezTo>
                    <a:pt x="109124" y="-222"/>
                    <a:pt x="107711" y="-144"/>
                    <a:pt x="106691" y="641"/>
                  </a:cubicBezTo>
                  <a:cubicBezTo>
                    <a:pt x="97034" y="7707"/>
                    <a:pt x="85101" y="11868"/>
                    <a:pt x="72226" y="11868"/>
                  </a:cubicBezTo>
                  <a:cubicBezTo>
                    <a:pt x="59351" y="11868"/>
                    <a:pt x="47418" y="7707"/>
                    <a:pt x="37762" y="641"/>
                  </a:cubicBezTo>
                  <a:cubicBezTo>
                    <a:pt x="36741" y="-144"/>
                    <a:pt x="35328" y="-222"/>
                    <a:pt x="34230" y="484"/>
                  </a:cubicBezTo>
                  <a:cubicBezTo>
                    <a:pt x="11384" y="15165"/>
                    <a:pt x="0" y="43977"/>
                    <a:pt x="0" y="77106"/>
                  </a:cubicBezTo>
                  <a:cubicBezTo>
                    <a:pt x="0" y="99952"/>
                    <a:pt x="144373" y="99952"/>
                    <a:pt x="144373" y="77106"/>
                  </a:cubicBezTo>
                  <a:cubicBezTo>
                    <a:pt x="144373" y="43977"/>
                    <a:pt x="132990" y="15165"/>
                    <a:pt x="110144" y="484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55" name="Forme libre : forme 354">
              <a:extLst>
                <a:ext uri="{FF2B5EF4-FFF2-40B4-BE49-F238E27FC236}">
                  <a16:creationId xmlns:a16="http://schemas.microsoft.com/office/drawing/2014/main" id="{3FB68CD3-3BEE-C440-153F-12F3E3238014}"/>
                </a:ext>
              </a:extLst>
            </p:cNvPr>
            <p:cNvSpPr/>
            <p:nvPr/>
          </p:nvSpPr>
          <p:spPr>
            <a:xfrm>
              <a:off x="9047045" y="4996845"/>
              <a:ext cx="86199" cy="86199"/>
            </a:xfrm>
            <a:custGeom>
              <a:avLst/>
              <a:gdLst>
                <a:gd name="connsiteX0" fmla="*/ 0 w 86199"/>
                <a:gd name="connsiteY0" fmla="*/ 43100 h 86199"/>
                <a:gd name="connsiteX1" fmla="*/ 43100 w 86199"/>
                <a:gd name="connsiteY1" fmla="*/ 86200 h 86199"/>
                <a:gd name="connsiteX2" fmla="*/ 86200 w 86199"/>
                <a:gd name="connsiteY2" fmla="*/ 43100 h 86199"/>
                <a:gd name="connsiteX3" fmla="*/ 43100 w 86199"/>
                <a:gd name="connsiteY3" fmla="*/ 0 h 86199"/>
                <a:gd name="connsiteX4" fmla="*/ 0 w 86199"/>
                <a:gd name="connsiteY4" fmla="*/ 43100 h 8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199" h="86199">
                  <a:moveTo>
                    <a:pt x="0" y="43100"/>
                  </a:moveTo>
                  <a:cubicBezTo>
                    <a:pt x="0" y="66887"/>
                    <a:pt x="19312" y="86200"/>
                    <a:pt x="43100" y="86200"/>
                  </a:cubicBezTo>
                  <a:cubicBezTo>
                    <a:pt x="66887" y="86200"/>
                    <a:pt x="86200" y="66887"/>
                    <a:pt x="86200" y="43100"/>
                  </a:cubicBezTo>
                  <a:cubicBezTo>
                    <a:pt x="86200" y="19313"/>
                    <a:pt x="66887" y="0"/>
                    <a:pt x="43100" y="0"/>
                  </a:cubicBezTo>
                  <a:cubicBezTo>
                    <a:pt x="19312" y="0"/>
                    <a:pt x="0" y="19313"/>
                    <a:pt x="0" y="43100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56" name="Forme libre : forme 355">
              <a:extLst>
                <a:ext uri="{FF2B5EF4-FFF2-40B4-BE49-F238E27FC236}">
                  <a16:creationId xmlns:a16="http://schemas.microsoft.com/office/drawing/2014/main" id="{2FEEDB56-F029-DD9C-503C-1168A7928D5D}"/>
                </a:ext>
              </a:extLst>
            </p:cNvPr>
            <p:cNvSpPr/>
            <p:nvPr/>
          </p:nvSpPr>
          <p:spPr>
            <a:xfrm>
              <a:off x="8736553" y="4747745"/>
              <a:ext cx="379263" cy="220857"/>
            </a:xfrm>
            <a:custGeom>
              <a:avLst/>
              <a:gdLst>
                <a:gd name="connsiteX0" fmla="*/ 366624 w 379263"/>
                <a:gd name="connsiteY0" fmla="*/ 0 h 220857"/>
                <a:gd name="connsiteX1" fmla="*/ 12561 w 379263"/>
                <a:gd name="connsiteY1" fmla="*/ 0 h 220857"/>
                <a:gd name="connsiteX2" fmla="*/ 0 w 379263"/>
                <a:gd name="connsiteY2" fmla="*/ 12482 h 220857"/>
                <a:gd name="connsiteX3" fmla="*/ 0 w 379263"/>
                <a:gd name="connsiteY3" fmla="*/ 161487 h 220857"/>
                <a:gd name="connsiteX4" fmla="*/ 12561 w 379263"/>
                <a:gd name="connsiteY4" fmla="*/ 173970 h 220857"/>
                <a:gd name="connsiteX5" fmla="*/ 36820 w 379263"/>
                <a:gd name="connsiteY5" fmla="*/ 173970 h 220857"/>
                <a:gd name="connsiteX6" fmla="*/ 36820 w 379263"/>
                <a:gd name="connsiteY6" fmla="*/ 207256 h 220857"/>
                <a:gd name="connsiteX7" fmla="*/ 55975 w 379263"/>
                <a:gd name="connsiteY7" fmla="*/ 215185 h 220857"/>
                <a:gd name="connsiteX8" fmla="*/ 97191 w 379263"/>
                <a:gd name="connsiteY8" fmla="*/ 173970 h 220857"/>
                <a:gd name="connsiteX9" fmla="*/ 160624 w 379263"/>
                <a:gd name="connsiteY9" fmla="*/ 173970 h 220857"/>
                <a:gd name="connsiteX10" fmla="*/ 177817 w 379263"/>
                <a:gd name="connsiteY10" fmla="*/ 213144 h 220857"/>
                <a:gd name="connsiteX11" fmla="*/ 201447 w 379263"/>
                <a:gd name="connsiteY11" fmla="*/ 213144 h 220857"/>
                <a:gd name="connsiteX12" fmla="*/ 218639 w 379263"/>
                <a:gd name="connsiteY12" fmla="*/ 173970 h 220857"/>
                <a:gd name="connsiteX13" fmla="*/ 282073 w 379263"/>
                <a:gd name="connsiteY13" fmla="*/ 173970 h 220857"/>
                <a:gd name="connsiteX14" fmla="*/ 323289 w 379263"/>
                <a:gd name="connsiteY14" fmla="*/ 215185 h 220857"/>
                <a:gd name="connsiteX15" fmla="*/ 342444 w 379263"/>
                <a:gd name="connsiteY15" fmla="*/ 207256 h 220857"/>
                <a:gd name="connsiteX16" fmla="*/ 342444 w 379263"/>
                <a:gd name="connsiteY16" fmla="*/ 173970 h 220857"/>
                <a:gd name="connsiteX17" fmla="*/ 366703 w 379263"/>
                <a:gd name="connsiteY17" fmla="*/ 173970 h 220857"/>
                <a:gd name="connsiteX18" fmla="*/ 379264 w 379263"/>
                <a:gd name="connsiteY18" fmla="*/ 161487 h 220857"/>
                <a:gd name="connsiteX19" fmla="*/ 379264 w 379263"/>
                <a:gd name="connsiteY19" fmla="*/ 12482 h 220857"/>
                <a:gd name="connsiteX20" fmla="*/ 366703 w 379263"/>
                <a:gd name="connsiteY20" fmla="*/ 0 h 220857"/>
                <a:gd name="connsiteX21" fmla="*/ 110693 w 379263"/>
                <a:gd name="connsiteY21" fmla="*/ 110537 h 220857"/>
                <a:gd name="connsiteX22" fmla="*/ 87220 w 379263"/>
                <a:gd name="connsiteY22" fmla="*/ 87063 h 220857"/>
                <a:gd name="connsiteX23" fmla="*/ 110693 w 379263"/>
                <a:gd name="connsiteY23" fmla="*/ 63590 h 220857"/>
                <a:gd name="connsiteX24" fmla="*/ 134167 w 379263"/>
                <a:gd name="connsiteY24" fmla="*/ 87063 h 220857"/>
                <a:gd name="connsiteX25" fmla="*/ 110693 w 379263"/>
                <a:gd name="connsiteY25" fmla="*/ 110537 h 220857"/>
                <a:gd name="connsiteX26" fmla="*/ 189592 w 379263"/>
                <a:gd name="connsiteY26" fmla="*/ 110537 h 220857"/>
                <a:gd name="connsiteX27" fmla="*/ 166119 w 379263"/>
                <a:gd name="connsiteY27" fmla="*/ 87063 h 220857"/>
                <a:gd name="connsiteX28" fmla="*/ 189592 w 379263"/>
                <a:gd name="connsiteY28" fmla="*/ 63590 h 220857"/>
                <a:gd name="connsiteX29" fmla="*/ 213066 w 379263"/>
                <a:gd name="connsiteY29" fmla="*/ 87063 h 220857"/>
                <a:gd name="connsiteX30" fmla="*/ 189592 w 379263"/>
                <a:gd name="connsiteY30" fmla="*/ 110537 h 220857"/>
                <a:gd name="connsiteX31" fmla="*/ 268492 w 379263"/>
                <a:gd name="connsiteY31" fmla="*/ 110537 h 220857"/>
                <a:gd name="connsiteX32" fmla="*/ 245018 w 379263"/>
                <a:gd name="connsiteY32" fmla="*/ 87063 h 220857"/>
                <a:gd name="connsiteX33" fmla="*/ 268492 w 379263"/>
                <a:gd name="connsiteY33" fmla="*/ 63590 h 220857"/>
                <a:gd name="connsiteX34" fmla="*/ 291965 w 379263"/>
                <a:gd name="connsiteY34" fmla="*/ 87063 h 220857"/>
                <a:gd name="connsiteX35" fmla="*/ 268492 w 379263"/>
                <a:gd name="connsiteY35" fmla="*/ 110537 h 22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79263" h="220857">
                  <a:moveTo>
                    <a:pt x="366624" y="0"/>
                  </a:moveTo>
                  <a:lnTo>
                    <a:pt x="12561" y="0"/>
                  </a:lnTo>
                  <a:cubicBezTo>
                    <a:pt x="5652" y="0"/>
                    <a:pt x="0" y="5574"/>
                    <a:pt x="0" y="12482"/>
                  </a:cubicBezTo>
                  <a:lnTo>
                    <a:pt x="0" y="161487"/>
                  </a:lnTo>
                  <a:cubicBezTo>
                    <a:pt x="0" y="168395"/>
                    <a:pt x="5575" y="173970"/>
                    <a:pt x="12561" y="173970"/>
                  </a:cubicBezTo>
                  <a:lnTo>
                    <a:pt x="36820" y="173970"/>
                  </a:lnTo>
                  <a:lnTo>
                    <a:pt x="36820" y="207256"/>
                  </a:lnTo>
                  <a:cubicBezTo>
                    <a:pt x="36820" y="217226"/>
                    <a:pt x="48909" y="222251"/>
                    <a:pt x="55975" y="215185"/>
                  </a:cubicBezTo>
                  <a:lnTo>
                    <a:pt x="97191" y="173970"/>
                  </a:lnTo>
                  <a:lnTo>
                    <a:pt x="160624" y="173970"/>
                  </a:lnTo>
                  <a:lnTo>
                    <a:pt x="177817" y="213144"/>
                  </a:lnTo>
                  <a:cubicBezTo>
                    <a:pt x="182291" y="223428"/>
                    <a:pt x="196894" y="223428"/>
                    <a:pt x="201447" y="213144"/>
                  </a:cubicBezTo>
                  <a:lnTo>
                    <a:pt x="218639" y="173970"/>
                  </a:lnTo>
                  <a:lnTo>
                    <a:pt x="282073" y="173970"/>
                  </a:lnTo>
                  <a:lnTo>
                    <a:pt x="323289" y="215185"/>
                  </a:lnTo>
                  <a:cubicBezTo>
                    <a:pt x="330354" y="222251"/>
                    <a:pt x="342444" y="217226"/>
                    <a:pt x="342444" y="207256"/>
                  </a:cubicBezTo>
                  <a:lnTo>
                    <a:pt x="342444" y="173970"/>
                  </a:lnTo>
                  <a:lnTo>
                    <a:pt x="366703" y="173970"/>
                  </a:lnTo>
                  <a:cubicBezTo>
                    <a:pt x="373610" y="173970"/>
                    <a:pt x="379264" y="168395"/>
                    <a:pt x="379264" y="161487"/>
                  </a:cubicBezTo>
                  <a:lnTo>
                    <a:pt x="379264" y="12482"/>
                  </a:lnTo>
                  <a:cubicBezTo>
                    <a:pt x="379264" y="5574"/>
                    <a:pt x="373689" y="0"/>
                    <a:pt x="366703" y="0"/>
                  </a:cubicBezTo>
                  <a:close/>
                  <a:moveTo>
                    <a:pt x="110693" y="110537"/>
                  </a:moveTo>
                  <a:cubicBezTo>
                    <a:pt x="97741" y="110537"/>
                    <a:pt x="87220" y="100017"/>
                    <a:pt x="87220" y="87063"/>
                  </a:cubicBezTo>
                  <a:cubicBezTo>
                    <a:pt x="87220" y="74110"/>
                    <a:pt x="97741" y="63590"/>
                    <a:pt x="110693" y="63590"/>
                  </a:cubicBezTo>
                  <a:cubicBezTo>
                    <a:pt x="123647" y="63590"/>
                    <a:pt x="134167" y="74110"/>
                    <a:pt x="134167" y="87063"/>
                  </a:cubicBezTo>
                  <a:cubicBezTo>
                    <a:pt x="134167" y="100017"/>
                    <a:pt x="123647" y="110537"/>
                    <a:pt x="110693" y="110537"/>
                  </a:cubicBezTo>
                  <a:close/>
                  <a:moveTo>
                    <a:pt x="189592" y="110537"/>
                  </a:moveTo>
                  <a:cubicBezTo>
                    <a:pt x="176639" y="110537"/>
                    <a:pt x="166119" y="100017"/>
                    <a:pt x="166119" y="87063"/>
                  </a:cubicBezTo>
                  <a:cubicBezTo>
                    <a:pt x="166119" y="74110"/>
                    <a:pt x="176639" y="63590"/>
                    <a:pt x="189592" y="63590"/>
                  </a:cubicBezTo>
                  <a:cubicBezTo>
                    <a:pt x="202546" y="63590"/>
                    <a:pt x="213066" y="74110"/>
                    <a:pt x="213066" y="87063"/>
                  </a:cubicBezTo>
                  <a:cubicBezTo>
                    <a:pt x="213066" y="100017"/>
                    <a:pt x="202546" y="110537"/>
                    <a:pt x="189592" y="110537"/>
                  </a:cubicBezTo>
                  <a:close/>
                  <a:moveTo>
                    <a:pt x="268492" y="110537"/>
                  </a:moveTo>
                  <a:cubicBezTo>
                    <a:pt x="255538" y="110537"/>
                    <a:pt x="245018" y="100017"/>
                    <a:pt x="245018" y="87063"/>
                  </a:cubicBezTo>
                  <a:cubicBezTo>
                    <a:pt x="245018" y="74110"/>
                    <a:pt x="255538" y="63590"/>
                    <a:pt x="268492" y="63590"/>
                  </a:cubicBezTo>
                  <a:cubicBezTo>
                    <a:pt x="281444" y="63590"/>
                    <a:pt x="291965" y="74110"/>
                    <a:pt x="291965" y="87063"/>
                  </a:cubicBezTo>
                  <a:cubicBezTo>
                    <a:pt x="291965" y="100017"/>
                    <a:pt x="281444" y="110537"/>
                    <a:pt x="268492" y="110537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57" name="Graphique 327">
            <a:extLst>
              <a:ext uri="{FF2B5EF4-FFF2-40B4-BE49-F238E27FC236}">
                <a16:creationId xmlns:a16="http://schemas.microsoft.com/office/drawing/2014/main" id="{47D083E9-6370-2242-BBEB-673AC5625CA3}"/>
              </a:ext>
            </a:extLst>
          </p:cNvPr>
          <p:cNvGrpSpPr/>
          <p:nvPr/>
        </p:nvGrpSpPr>
        <p:grpSpPr>
          <a:xfrm>
            <a:off x="6458427" y="4076574"/>
            <a:ext cx="357517" cy="459044"/>
            <a:chOff x="6353892" y="4719072"/>
            <a:chExt cx="357517" cy="459044"/>
          </a:xfrm>
          <a:solidFill>
            <a:schemeClr val="bg1"/>
          </a:solidFill>
        </p:grpSpPr>
        <p:sp>
          <p:nvSpPr>
            <p:cNvPr id="358" name="Forme libre : forme 357">
              <a:extLst>
                <a:ext uri="{FF2B5EF4-FFF2-40B4-BE49-F238E27FC236}">
                  <a16:creationId xmlns:a16="http://schemas.microsoft.com/office/drawing/2014/main" id="{E5AB2B51-C20C-4760-91A0-C78243142670}"/>
                </a:ext>
              </a:extLst>
            </p:cNvPr>
            <p:cNvSpPr/>
            <p:nvPr/>
          </p:nvSpPr>
          <p:spPr>
            <a:xfrm>
              <a:off x="6549765" y="4867624"/>
              <a:ext cx="86592" cy="30617"/>
            </a:xfrm>
            <a:custGeom>
              <a:avLst/>
              <a:gdLst>
                <a:gd name="connsiteX0" fmla="*/ 0 w 86592"/>
                <a:gd name="connsiteY0" fmla="*/ 15387 h 30617"/>
                <a:gd name="connsiteX1" fmla="*/ 15309 w 86592"/>
                <a:gd name="connsiteY1" fmla="*/ 30617 h 30617"/>
                <a:gd name="connsiteX2" fmla="*/ 71362 w 86592"/>
                <a:gd name="connsiteY2" fmla="*/ 30617 h 30617"/>
                <a:gd name="connsiteX3" fmla="*/ 86592 w 86592"/>
                <a:gd name="connsiteY3" fmla="*/ 15387 h 30617"/>
                <a:gd name="connsiteX4" fmla="*/ 71362 w 86592"/>
                <a:gd name="connsiteY4" fmla="*/ 0 h 30617"/>
                <a:gd name="connsiteX5" fmla="*/ 15309 w 86592"/>
                <a:gd name="connsiteY5" fmla="*/ 0 h 30617"/>
                <a:gd name="connsiteX6" fmla="*/ 0 w 86592"/>
                <a:gd name="connsiteY6" fmla="*/ 15387 h 3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592" h="30617">
                  <a:moveTo>
                    <a:pt x="0" y="15387"/>
                  </a:moveTo>
                  <a:cubicBezTo>
                    <a:pt x="0" y="23787"/>
                    <a:pt x="6830" y="30617"/>
                    <a:pt x="15309" y="30617"/>
                  </a:cubicBezTo>
                  <a:lnTo>
                    <a:pt x="71362" y="30617"/>
                  </a:lnTo>
                  <a:cubicBezTo>
                    <a:pt x="79762" y="30617"/>
                    <a:pt x="86592" y="23787"/>
                    <a:pt x="86592" y="15387"/>
                  </a:cubicBezTo>
                  <a:cubicBezTo>
                    <a:pt x="86592" y="6987"/>
                    <a:pt x="79762" y="0"/>
                    <a:pt x="71362" y="0"/>
                  </a:cubicBezTo>
                  <a:lnTo>
                    <a:pt x="15309" y="0"/>
                  </a:lnTo>
                  <a:cubicBezTo>
                    <a:pt x="6909" y="0"/>
                    <a:pt x="0" y="6830"/>
                    <a:pt x="0" y="15387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59" name="Forme libre : forme 358">
              <a:extLst>
                <a:ext uri="{FF2B5EF4-FFF2-40B4-BE49-F238E27FC236}">
                  <a16:creationId xmlns:a16="http://schemas.microsoft.com/office/drawing/2014/main" id="{FDC9649B-BEEA-BD7E-9446-D6F824AAB8CB}"/>
                </a:ext>
              </a:extLst>
            </p:cNvPr>
            <p:cNvSpPr/>
            <p:nvPr/>
          </p:nvSpPr>
          <p:spPr>
            <a:xfrm>
              <a:off x="6549765" y="4935375"/>
              <a:ext cx="86592" cy="30617"/>
            </a:xfrm>
            <a:custGeom>
              <a:avLst/>
              <a:gdLst>
                <a:gd name="connsiteX0" fmla="*/ 71362 w 86592"/>
                <a:gd name="connsiteY0" fmla="*/ 0 h 30617"/>
                <a:gd name="connsiteX1" fmla="*/ 15309 w 86592"/>
                <a:gd name="connsiteY1" fmla="*/ 0 h 30617"/>
                <a:gd name="connsiteX2" fmla="*/ 0 w 86592"/>
                <a:gd name="connsiteY2" fmla="*/ 15387 h 30617"/>
                <a:gd name="connsiteX3" fmla="*/ 15309 w 86592"/>
                <a:gd name="connsiteY3" fmla="*/ 30617 h 30617"/>
                <a:gd name="connsiteX4" fmla="*/ 71362 w 86592"/>
                <a:gd name="connsiteY4" fmla="*/ 30617 h 30617"/>
                <a:gd name="connsiteX5" fmla="*/ 86592 w 86592"/>
                <a:gd name="connsiteY5" fmla="*/ 15387 h 30617"/>
                <a:gd name="connsiteX6" fmla="*/ 71362 w 86592"/>
                <a:gd name="connsiteY6" fmla="*/ 0 h 3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592" h="30617">
                  <a:moveTo>
                    <a:pt x="71362" y="0"/>
                  </a:moveTo>
                  <a:lnTo>
                    <a:pt x="15309" y="0"/>
                  </a:lnTo>
                  <a:cubicBezTo>
                    <a:pt x="6909" y="0"/>
                    <a:pt x="0" y="6830"/>
                    <a:pt x="0" y="15387"/>
                  </a:cubicBezTo>
                  <a:cubicBezTo>
                    <a:pt x="0" y="23944"/>
                    <a:pt x="6830" y="30617"/>
                    <a:pt x="15309" y="30617"/>
                  </a:cubicBezTo>
                  <a:lnTo>
                    <a:pt x="71362" y="30617"/>
                  </a:lnTo>
                  <a:cubicBezTo>
                    <a:pt x="79762" y="30617"/>
                    <a:pt x="86592" y="23787"/>
                    <a:pt x="86592" y="15387"/>
                  </a:cubicBezTo>
                  <a:cubicBezTo>
                    <a:pt x="86592" y="6987"/>
                    <a:pt x="79762" y="0"/>
                    <a:pt x="71362" y="0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60" name="Forme libre : forme 359">
              <a:extLst>
                <a:ext uri="{FF2B5EF4-FFF2-40B4-BE49-F238E27FC236}">
                  <a16:creationId xmlns:a16="http://schemas.microsoft.com/office/drawing/2014/main" id="{F3CB3347-9C07-36DE-B6DB-E7FFAEA28821}"/>
                </a:ext>
              </a:extLst>
            </p:cNvPr>
            <p:cNvSpPr/>
            <p:nvPr/>
          </p:nvSpPr>
          <p:spPr>
            <a:xfrm>
              <a:off x="6549765" y="5003047"/>
              <a:ext cx="86592" cy="30617"/>
            </a:xfrm>
            <a:custGeom>
              <a:avLst/>
              <a:gdLst>
                <a:gd name="connsiteX0" fmla="*/ 71362 w 86592"/>
                <a:gd name="connsiteY0" fmla="*/ 0 h 30617"/>
                <a:gd name="connsiteX1" fmla="*/ 15309 w 86592"/>
                <a:gd name="connsiteY1" fmla="*/ 0 h 30617"/>
                <a:gd name="connsiteX2" fmla="*/ 0 w 86592"/>
                <a:gd name="connsiteY2" fmla="*/ 15387 h 30617"/>
                <a:gd name="connsiteX3" fmla="*/ 15309 w 86592"/>
                <a:gd name="connsiteY3" fmla="*/ 30617 h 30617"/>
                <a:gd name="connsiteX4" fmla="*/ 71362 w 86592"/>
                <a:gd name="connsiteY4" fmla="*/ 30617 h 30617"/>
                <a:gd name="connsiteX5" fmla="*/ 86592 w 86592"/>
                <a:gd name="connsiteY5" fmla="*/ 15387 h 30617"/>
                <a:gd name="connsiteX6" fmla="*/ 71362 w 86592"/>
                <a:gd name="connsiteY6" fmla="*/ 0 h 3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592" h="30617">
                  <a:moveTo>
                    <a:pt x="71362" y="0"/>
                  </a:moveTo>
                  <a:lnTo>
                    <a:pt x="15309" y="0"/>
                  </a:lnTo>
                  <a:cubicBezTo>
                    <a:pt x="6909" y="0"/>
                    <a:pt x="0" y="6830"/>
                    <a:pt x="0" y="15387"/>
                  </a:cubicBezTo>
                  <a:cubicBezTo>
                    <a:pt x="0" y="23944"/>
                    <a:pt x="6830" y="30617"/>
                    <a:pt x="15309" y="30617"/>
                  </a:cubicBezTo>
                  <a:lnTo>
                    <a:pt x="71362" y="30617"/>
                  </a:lnTo>
                  <a:cubicBezTo>
                    <a:pt x="79762" y="30617"/>
                    <a:pt x="86592" y="23787"/>
                    <a:pt x="86592" y="15387"/>
                  </a:cubicBezTo>
                  <a:cubicBezTo>
                    <a:pt x="86592" y="6987"/>
                    <a:pt x="79762" y="0"/>
                    <a:pt x="71362" y="0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61" name="Forme libre : forme 360">
              <a:extLst>
                <a:ext uri="{FF2B5EF4-FFF2-40B4-BE49-F238E27FC236}">
                  <a16:creationId xmlns:a16="http://schemas.microsoft.com/office/drawing/2014/main" id="{14184ACA-DA5A-8C5F-66F7-76A06BCDDC24}"/>
                </a:ext>
              </a:extLst>
            </p:cNvPr>
            <p:cNvSpPr/>
            <p:nvPr/>
          </p:nvSpPr>
          <p:spPr>
            <a:xfrm>
              <a:off x="6549765" y="5070798"/>
              <a:ext cx="86592" cy="30617"/>
            </a:xfrm>
            <a:custGeom>
              <a:avLst/>
              <a:gdLst>
                <a:gd name="connsiteX0" fmla="*/ 71362 w 86592"/>
                <a:gd name="connsiteY0" fmla="*/ 0 h 30617"/>
                <a:gd name="connsiteX1" fmla="*/ 15309 w 86592"/>
                <a:gd name="connsiteY1" fmla="*/ 0 h 30617"/>
                <a:gd name="connsiteX2" fmla="*/ 0 w 86592"/>
                <a:gd name="connsiteY2" fmla="*/ 15387 h 30617"/>
                <a:gd name="connsiteX3" fmla="*/ 15309 w 86592"/>
                <a:gd name="connsiteY3" fmla="*/ 30617 h 30617"/>
                <a:gd name="connsiteX4" fmla="*/ 71362 w 86592"/>
                <a:gd name="connsiteY4" fmla="*/ 30617 h 30617"/>
                <a:gd name="connsiteX5" fmla="*/ 86592 w 86592"/>
                <a:gd name="connsiteY5" fmla="*/ 15387 h 30617"/>
                <a:gd name="connsiteX6" fmla="*/ 71362 w 86592"/>
                <a:gd name="connsiteY6" fmla="*/ 0 h 3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592" h="30617">
                  <a:moveTo>
                    <a:pt x="71362" y="0"/>
                  </a:moveTo>
                  <a:lnTo>
                    <a:pt x="15309" y="0"/>
                  </a:lnTo>
                  <a:cubicBezTo>
                    <a:pt x="6909" y="0"/>
                    <a:pt x="0" y="6830"/>
                    <a:pt x="0" y="15387"/>
                  </a:cubicBezTo>
                  <a:cubicBezTo>
                    <a:pt x="0" y="23944"/>
                    <a:pt x="6830" y="30617"/>
                    <a:pt x="15309" y="30617"/>
                  </a:cubicBezTo>
                  <a:lnTo>
                    <a:pt x="71362" y="30617"/>
                  </a:lnTo>
                  <a:cubicBezTo>
                    <a:pt x="79762" y="30617"/>
                    <a:pt x="86592" y="23787"/>
                    <a:pt x="86592" y="15387"/>
                  </a:cubicBezTo>
                  <a:cubicBezTo>
                    <a:pt x="86592" y="6987"/>
                    <a:pt x="79762" y="0"/>
                    <a:pt x="71362" y="0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62" name="Forme libre : forme 361">
              <a:extLst>
                <a:ext uri="{FF2B5EF4-FFF2-40B4-BE49-F238E27FC236}">
                  <a16:creationId xmlns:a16="http://schemas.microsoft.com/office/drawing/2014/main" id="{FD3D0248-C196-3E7A-6191-B4BE6C646A3E}"/>
                </a:ext>
              </a:extLst>
            </p:cNvPr>
            <p:cNvSpPr/>
            <p:nvPr/>
          </p:nvSpPr>
          <p:spPr>
            <a:xfrm>
              <a:off x="6428866" y="4867546"/>
              <a:ext cx="98446" cy="98446"/>
            </a:xfrm>
            <a:custGeom>
              <a:avLst/>
              <a:gdLst>
                <a:gd name="connsiteX0" fmla="*/ 14366 w 98446"/>
                <a:gd name="connsiteY0" fmla="*/ 98447 h 98446"/>
                <a:gd name="connsiteX1" fmla="*/ 84080 w 98446"/>
                <a:gd name="connsiteY1" fmla="*/ 98447 h 98446"/>
                <a:gd name="connsiteX2" fmla="*/ 98447 w 98446"/>
                <a:gd name="connsiteY2" fmla="*/ 84080 h 98446"/>
                <a:gd name="connsiteX3" fmla="*/ 98447 w 98446"/>
                <a:gd name="connsiteY3" fmla="*/ 14367 h 98446"/>
                <a:gd name="connsiteX4" fmla="*/ 84080 w 98446"/>
                <a:gd name="connsiteY4" fmla="*/ 0 h 98446"/>
                <a:gd name="connsiteX5" fmla="*/ 14366 w 98446"/>
                <a:gd name="connsiteY5" fmla="*/ 0 h 98446"/>
                <a:gd name="connsiteX6" fmla="*/ 0 w 98446"/>
                <a:gd name="connsiteY6" fmla="*/ 14367 h 98446"/>
                <a:gd name="connsiteX7" fmla="*/ 0 w 98446"/>
                <a:gd name="connsiteY7" fmla="*/ 84080 h 98446"/>
                <a:gd name="connsiteX8" fmla="*/ 14366 w 98446"/>
                <a:gd name="connsiteY8" fmla="*/ 98447 h 98446"/>
                <a:gd name="connsiteX9" fmla="*/ 21746 w 98446"/>
                <a:gd name="connsiteY9" fmla="*/ 42629 h 98446"/>
                <a:gd name="connsiteX10" fmla="*/ 35171 w 98446"/>
                <a:gd name="connsiteY10" fmla="*/ 42629 h 98446"/>
                <a:gd name="connsiteX11" fmla="*/ 42236 w 98446"/>
                <a:gd name="connsiteY11" fmla="*/ 49695 h 98446"/>
                <a:gd name="connsiteX12" fmla="*/ 63276 w 98446"/>
                <a:gd name="connsiteY12" fmla="*/ 28655 h 98446"/>
                <a:gd name="connsiteX13" fmla="*/ 76700 w 98446"/>
                <a:gd name="connsiteY13" fmla="*/ 28655 h 98446"/>
                <a:gd name="connsiteX14" fmla="*/ 79448 w 98446"/>
                <a:gd name="connsiteY14" fmla="*/ 35328 h 98446"/>
                <a:gd name="connsiteX15" fmla="*/ 76700 w 98446"/>
                <a:gd name="connsiteY15" fmla="*/ 42001 h 98446"/>
                <a:gd name="connsiteX16" fmla="*/ 76700 w 98446"/>
                <a:gd name="connsiteY16" fmla="*/ 42001 h 98446"/>
                <a:gd name="connsiteX17" fmla="*/ 48988 w 98446"/>
                <a:gd name="connsiteY17" fmla="*/ 69792 h 98446"/>
                <a:gd name="connsiteX18" fmla="*/ 42314 w 98446"/>
                <a:gd name="connsiteY18" fmla="*/ 72540 h 98446"/>
                <a:gd name="connsiteX19" fmla="*/ 35642 w 98446"/>
                <a:gd name="connsiteY19" fmla="*/ 69792 h 98446"/>
                <a:gd name="connsiteX20" fmla="*/ 21824 w 98446"/>
                <a:gd name="connsiteY20" fmla="*/ 55975 h 98446"/>
                <a:gd name="connsiteX21" fmla="*/ 21824 w 98446"/>
                <a:gd name="connsiteY21" fmla="*/ 42550 h 98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446" h="98446">
                  <a:moveTo>
                    <a:pt x="14366" y="98447"/>
                  </a:moveTo>
                  <a:lnTo>
                    <a:pt x="84080" y="98447"/>
                  </a:lnTo>
                  <a:cubicBezTo>
                    <a:pt x="92009" y="98447"/>
                    <a:pt x="98447" y="92009"/>
                    <a:pt x="98447" y="84080"/>
                  </a:cubicBezTo>
                  <a:lnTo>
                    <a:pt x="98447" y="14367"/>
                  </a:lnTo>
                  <a:cubicBezTo>
                    <a:pt x="98447" y="6438"/>
                    <a:pt x="92009" y="0"/>
                    <a:pt x="84080" y="0"/>
                  </a:cubicBezTo>
                  <a:lnTo>
                    <a:pt x="14366" y="0"/>
                  </a:lnTo>
                  <a:cubicBezTo>
                    <a:pt x="6437" y="0"/>
                    <a:pt x="0" y="6438"/>
                    <a:pt x="0" y="14367"/>
                  </a:cubicBezTo>
                  <a:lnTo>
                    <a:pt x="0" y="84080"/>
                  </a:lnTo>
                  <a:cubicBezTo>
                    <a:pt x="0" y="92009"/>
                    <a:pt x="6437" y="98447"/>
                    <a:pt x="14366" y="98447"/>
                  </a:cubicBezTo>
                  <a:close/>
                  <a:moveTo>
                    <a:pt x="21746" y="42629"/>
                  </a:moveTo>
                  <a:cubicBezTo>
                    <a:pt x="25436" y="38939"/>
                    <a:pt x="31481" y="38939"/>
                    <a:pt x="35171" y="42629"/>
                  </a:cubicBezTo>
                  <a:lnTo>
                    <a:pt x="42236" y="49695"/>
                  </a:lnTo>
                  <a:lnTo>
                    <a:pt x="63276" y="28655"/>
                  </a:lnTo>
                  <a:cubicBezTo>
                    <a:pt x="66965" y="24965"/>
                    <a:pt x="73011" y="24965"/>
                    <a:pt x="76700" y="28655"/>
                  </a:cubicBezTo>
                  <a:cubicBezTo>
                    <a:pt x="78506" y="30460"/>
                    <a:pt x="79448" y="32816"/>
                    <a:pt x="79448" y="35328"/>
                  </a:cubicBezTo>
                  <a:cubicBezTo>
                    <a:pt x="79448" y="37840"/>
                    <a:pt x="78428" y="40274"/>
                    <a:pt x="76700" y="42001"/>
                  </a:cubicBezTo>
                  <a:lnTo>
                    <a:pt x="76700" y="42001"/>
                  </a:lnTo>
                  <a:lnTo>
                    <a:pt x="48988" y="69792"/>
                  </a:lnTo>
                  <a:cubicBezTo>
                    <a:pt x="47182" y="71598"/>
                    <a:pt x="44827" y="72540"/>
                    <a:pt x="42314" y="72540"/>
                  </a:cubicBezTo>
                  <a:cubicBezTo>
                    <a:pt x="39802" y="72540"/>
                    <a:pt x="37447" y="71519"/>
                    <a:pt x="35642" y="69792"/>
                  </a:cubicBezTo>
                  <a:lnTo>
                    <a:pt x="21824" y="55975"/>
                  </a:lnTo>
                  <a:cubicBezTo>
                    <a:pt x="18135" y="52285"/>
                    <a:pt x="18135" y="46240"/>
                    <a:pt x="21824" y="42550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63" name="Forme libre : forme 362">
              <a:extLst>
                <a:ext uri="{FF2B5EF4-FFF2-40B4-BE49-F238E27FC236}">
                  <a16:creationId xmlns:a16="http://schemas.microsoft.com/office/drawing/2014/main" id="{5A1EC131-69E0-7469-F58B-9DBDB66538F9}"/>
                </a:ext>
              </a:extLst>
            </p:cNvPr>
            <p:cNvSpPr/>
            <p:nvPr/>
          </p:nvSpPr>
          <p:spPr>
            <a:xfrm>
              <a:off x="6428866" y="5003047"/>
              <a:ext cx="98446" cy="98446"/>
            </a:xfrm>
            <a:custGeom>
              <a:avLst/>
              <a:gdLst>
                <a:gd name="connsiteX0" fmla="*/ 14366 w 98446"/>
                <a:gd name="connsiteY0" fmla="*/ 98447 h 98446"/>
                <a:gd name="connsiteX1" fmla="*/ 84080 w 98446"/>
                <a:gd name="connsiteY1" fmla="*/ 98447 h 98446"/>
                <a:gd name="connsiteX2" fmla="*/ 98447 w 98446"/>
                <a:gd name="connsiteY2" fmla="*/ 84080 h 98446"/>
                <a:gd name="connsiteX3" fmla="*/ 98447 w 98446"/>
                <a:gd name="connsiteY3" fmla="*/ 14367 h 98446"/>
                <a:gd name="connsiteX4" fmla="*/ 84080 w 98446"/>
                <a:gd name="connsiteY4" fmla="*/ 0 h 98446"/>
                <a:gd name="connsiteX5" fmla="*/ 14366 w 98446"/>
                <a:gd name="connsiteY5" fmla="*/ 0 h 98446"/>
                <a:gd name="connsiteX6" fmla="*/ 0 w 98446"/>
                <a:gd name="connsiteY6" fmla="*/ 14367 h 98446"/>
                <a:gd name="connsiteX7" fmla="*/ 0 w 98446"/>
                <a:gd name="connsiteY7" fmla="*/ 84080 h 98446"/>
                <a:gd name="connsiteX8" fmla="*/ 14366 w 98446"/>
                <a:gd name="connsiteY8" fmla="*/ 98447 h 98446"/>
                <a:gd name="connsiteX9" fmla="*/ 21746 w 98446"/>
                <a:gd name="connsiteY9" fmla="*/ 42629 h 98446"/>
                <a:gd name="connsiteX10" fmla="*/ 35171 w 98446"/>
                <a:gd name="connsiteY10" fmla="*/ 42629 h 98446"/>
                <a:gd name="connsiteX11" fmla="*/ 42236 w 98446"/>
                <a:gd name="connsiteY11" fmla="*/ 49694 h 98446"/>
                <a:gd name="connsiteX12" fmla="*/ 63276 w 98446"/>
                <a:gd name="connsiteY12" fmla="*/ 28655 h 98446"/>
                <a:gd name="connsiteX13" fmla="*/ 76700 w 98446"/>
                <a:gd name="connsiteY13" fmla="*/ 28655 h 98446"/>
                <a:gd name="connsiteX14" fmla="*/ 79448 w 98446"/>
                <a:gd name="connsiteY14" fmla="*/ 35328 h 98446"/>
                <a:gd name="connsiteX15" fmla="*/ 76700 w 98446"/>
                <a:gd name="connsiteY15" fmla="*/ 42001 h 98446"/>
                <a:gd name="connsiteX16" fmla="*/ 76700 w 98446"/>
                <a:gd name="connsiteY16" fmla="*/ 42001 h 98446"/>
                <a:gd name="connsiteX17" fmla="*/ 48988 w 98446"/>
                <a:gd name="connsiteY17" fmla="*/ 69792 h 98446"/>
                <a:gd name="connsiteX18" fmla="*/ 42314 w 98446"/>
                <a:gd name="connsiteY18" fmla="*/ 72540 h 98446"/>
                <a:gd name="connsiteX19" fmla="*/ 35642 w 98446"/>
                <a:gd name="connsiteY19" fmla="*/ 69792 h 98446"/>
                <a:gd name="connsiteX20" fmla="*/ 21824 w 98446"/>
                <a:gd name="connsiteY20" fmla="*/ 55975 h 98446"/>
                <a:gd name="connsiteX21" fmla="*/ 21824 w 98446"/>
                <a:gd name="connsiteY21" fmla="*/ 42550 h 98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446" h="98446">
                  <a:moveTo>
                    <a:pt x="14366" y="98447"/>
                  </a:moveTo>
                  <a:lnTo>
                    <a:pt x="84080" y="98447"/>
                  </a:lnTo>
                  <a:cubicBezTo>
                    <a:pt x="92009" y="98447"/>
                    <a:pt x="98447" y="92009"/>
                    <a:pt x="98447" y="84080"/>
                  </a:cubicBezTo>
                  <a:lnTo>
                    <a:pt x="98447" y="14367"/>
                  </a:lnTo>
                  <a:cubicBezTo>
                    <a:pt x="98447" y="6438"/>
                    <a:pt x="92009" y="0"/>
                    <a:pt x="84080" y="0"/>
                  </a:cubicBezTo>
                  <a:lnTo>
                    <a:pt x="14366" y="0"/>
                  </a:lnTo>
                  <a:cubicBezTo>
                    <a:pt x="6437" y="0"/>
                    <a:pt x="0" y="6438"/>
                    <a:pt x="0" y="14367"/>
                  </a:cubicBezTo>
                  <a:lnTo>
                    <a:pt x="0" y="84080"/>
                  </a:lnTo>
                  <a:cubicBezTo>
                    <a:pt x="0" y="92009"/>
                    <a:pt x="6437" y="98447"/>
                    <a:pt x="14366" y="98447"/>
                  </a:cubicBezTo>
                  <a:close/>
                  <a:moveTo>
                    <a:pt x="21746" y="42629"/>
                  </a:moveTo>
                  <a:cubicBezTo>
                    <a:pt x="25436" y="38939"/>
                    <a:pt x="31481" y="38939"/>
                    <a:pt x="35171" y="42629"/>
                  </a:cubicBezTo>
                  <a:lnTo>
                    <a:pt x="42236" y="49694"/>
                  </a:lnTo>
                  <a:lnTo>
                    <a:pt x="63276" y="28655"/>
                  </a:lnTo>
                  <a:cubicBezTo>
                    <a:pt x="66965" y="24965"/>
                    <a:pt x="73011" y="24965"/>
                    <a:pt x="76700" y="28655"/>
                  </a:cubicBezTo>
                  <a:cubicBezTo>
                    <a:pt x="78506" y="30460"/>
                    <a:pt x="79448" y="32816"/>
                    <a:pt x="79448" y="35328"/>
                  </a:cubicBezTo>
                  <a:cubicBezTo>
                    <a:pt x="79448" y="37840"/>
                    <a:pt x="78428" y="40274"/>
                    <a:pt x="76700" y="42001"/>
                  </a:cubicBezTo>
                  <a:lnTo>
                    <a:pt x="76700" y="42001"/>
                  </a:lnTo>
                  <a:lnTo>
                    <a:pt x="48988" y="69792"/>
                  </a:lnTo>
                  <a:cubicBezTo>
                    <a:pt x="47182" y="71598"/>
                    <a:pt x="44827" y="72540"/>
                    <a:pt x="42314" y="72540"/>
                  </a:cubicBezTo>
                  <a:cubicBezTo>
                    <a:pt x="39802" y="72540"/>
                    <a:pt x="37447" y="71519"/>
                    <a:pt x="35642" y="69792"/>
                  </a:cubicBezTo>
                  <a:lnTo>
                    <a:pt x="21824" y="55975"/>
                  </a:lnTo>
                  <a:cubicBezTo>
                    <a:pt x="18135" y="52285"/>
                    <a:pt x="18135" y="46240"/>
                    <a:pt x="21824" y="42550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64" name="Forme libre : forme 363">
              <a:extLst>
                <a:ext uri="{FF2B5EF4-FFF2-40B4-BE49-F238E27FC236}">
                  <a16:creationId xmlns:a16="http://schemas.microsoft.com/office/drawing/2014/main" id="{7DE95DF7-4B2A-BE40-5054-0AED2FB0FEE7}"/>
                </a:ext>
              </a:extLst>
            </p:cNvPr>
            <p:cNvSpPr/>
            <p:nvPr/>
          </p:nvSpPr>
          <p:spPr>
            <a:xfrm>
              <a:off x="6353892" y="4783466"/>
              <a:ext cx="357517" cy="394650"/>
            </a:xfrm>
            <a:custGeom>
              <a:avLst/>
              <a:gdLst>
                <a:gd name="connsiteX0" fmla="*/ 348096 w 357517"/>
                <a:gd name="connsiteY0" fmla="*/ 0 h 394650"/>
                <a:gd name="connsiteX1" fmla="*/ 289609 w 357517"/>
                <a:gd name="connsiteY1" fmla="*/ 0 h 394650"/>
                <a:gd name="connsiteX2" fmla="*/ 289609 w 357517"/>
                <a:gd name="connsiteY2" fmla="*/ 35485 h 394650"/>
                <a:gd name="connsiteX3" fmla="*/ 312690 w 357517"/>
                <a:gd name="connsiteY3" fmla="*/ 35485 h 394650"/>
                <a:gd name="connsiteX4" fmla="*/ 322111 w 357517"/>
                <a:gd name="connsiteY4" fmla="*/ 45220 h 394650"/>
                <a:gd name="connsiteX5" fmla="*/ 322111 w 357517"/>
                <a:gd name="connsiteY5" fmla="*/ 349823 h 394650"/>
                <a:gd name="connsiteX6" fmla="*/ 312690 w 357517"/>
                <a:gd name="connsiteY6" fmla="*/ 359244 h 394650"/>
                <a:gd name="connsiteX7" fmla="*/ 45220 w 357517"/>
                <a:gd name="connsiteY7" fmla="*/ 359244 h 394650"/>
                <a:gd name="connsiteX8" fmla="*/ 35485 w 357517"/>
                <a:gd name="connsiteY8" fmla="*/ 349823 h 394650"/>
                <a:gd name="connsiteX9" fmla="*/ 35485 w 357517"/>
                <a:gd name="connsiteY9" fmla="*/ 45220 h 394650"/>
                <a:gd name="connsiteX10" fmla="*/ 45220 w 357517"/>
                <a:gd name="connsiteY10" fmla="*/ 35485 h 394650"/>
                <a:gd name="connsiteX11" fmla="*/ 67987 w 357517"/>
                <a:gd name="connsiteY11" fmla="*/ 35485 h 394650"/>
                <a:gd name="connsiteX12" fmla="*/ 67987 w 357517"/>
                <a:gd name="connsiteY12" fmla="*/ 0 h 394650"/>
                <a:gd name="connsiteX13" fmla="*/ 9735 w 357517"/>
                <a:gd name="connsiteY13" fmla="*/ 0 h 394650"/>
                <a:gd name="connsiteX14" fmla="*/ 0 w 357517"/>
                <a:gd name="connsiteY14" fmla="*/ 9735 h 394650"/>
                <a:gd name="connsiteX15" fmla="*/ 0 w 357517"/>
                <a:gd name="connsiteY15" fmla="*/ 385230 h 394650"/>
                <a:gd name="connsiteX16" fmla="*/ 9735 w 357517"/>
                <a:gd name="connsiteY16" fmla="*/ 394650 h 394650"/>
                <a:gd name="connsiteX17" fmla="*/ 348096 w 357517"/>
                <a:gd name="connsiteY17" fmla="*/ 394650 h 394650"/>
                <a:gd name="connsiteX18" fmla="*/ 357517 w 357517"/>
                <a:gd name="connsiteY18" fmla="*/ 385230 h 394650"/>
                <a:gd name="connsiteX19" fmla="*/ 357517 w 357517"/>
                <a:gd name="connsiteY19" fmla="*/ 9735 h 394650"/>
                <a:gd name="connsiteX20" fmla="*/ 348096 w 357517"/>
                <a:gd name="connsiteY20" fmla="*/ 0 h 39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7517" h="394650">
                  <a:moveTo>
                    <a:pt x="348096" y="0"/>
                  </a:moveTo>
                  <a:lnTo>
                    <a:pt x="289609" y="0"/>
                  </a:lnTo>
                  <a:lnTo>
                    <a:pt x="289609" y="35485"/>
                  </a:lnTo>
                  <a:lnTo>
                    <a:pt x="312690" y="35485"/>
                  </a:lnTo>
                  <a:cubicBezTo>
                    <a:pt x="318028" y="35485"/>
                    <a:pt x="322111" y="39960"/>
                    <a:pt x="322111" y="45220"/>
                  </a:cubicBezTo>
                  <a:lnTo>
                    <a:pt x="322111" y="349823"/>
                  </a:lnTo>
                  <a:cubicBezTo>
                    <a:pt x="322111" y="355162"/>
                    <a:pt x="317950" y="359244"/>
                    <a:pt x="312690" y="359244"/>
                  </a:cubicBezTo>
                  <a:lnTo>
                    <a:pt x="45220" y="359244"/>
                  </a:lnTo>
                  <a:cubicBezTo>
                    <a:pt x="39881" y="359244"/>
                    <a:pt x="35485" y="355083"/>
                    <a:pt x="35485" y="349823"/>
                  </a:cubicBezTo>
                  <a:lnTo>
                    <a:pt x="35485" y="45220"/>
                  </a:lnTo>
                  <a:cubicBezTo>
                    <a:pt x="35485" y="39881"/>
                    <a:pt x="39881" y="35485"/>
                    <a:pt x="45220" y="35485"/>
                  </a:cubicBezTo>
                  <a:lnTo>
                    <a:pt x="67987" y="35485"/>
                  </a:lnTo>
                  <a:lnTo>
                    <a:pt x="67987" y="0"/>
                  </a:lnTo>
                  <a:lnTo>
                    <a:pt x="9735" y="0"/>
                  </a:lnTo>
                  <a:cubicBezTo>
                    <a:pt x="4396" y="0"/>
                    <a:pt x="0" y="4396"/>
                    <a:pt x="0" y="9735"/>
                  </a:cubicBezTo>
                  <a:lnTo>
                    <a:pt x="0" y="385230"/>
                  </a:lnTo>
                  <a:cubicBezTo>
                    <a:pt x="0" y="390568"/>
                    <a:pt x="4396" y="394650"/>
                    <a:pt x="9735" y="394650"/>
                  </a:cubicBezTo>
                  <a:lnTo>
                    <a:pt x="348096" y="394650"/>
                  </a:lnTo>
                  <a:cubicBezTo>
                    <a:pt x="353435" y="394650"/>
                    <a:pt x="357517" y="390489"/>
                    <a:pt x="357517" y="385230"/>
                  </a:cubicBezTo>
                  <a:lnTo>
                    <a:pt x="357517" y="9735"/>
                  </a:lnTo>
                  <a:cubicBezTo>
                    <a:pt x="357517" y="4396"/>
                    <a:pt x="353356" y="0"/>
                    <a:pt x="348096" y="0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65" name="Forme libre : forme 364">
              <a:extLst>
                <a:ext uri="{FF2B5EF4-FFF2-40B4-BE49-F238E27FC236}">
                  <a16:creationId xmlns:a16="http://schemas.microsoft.com/office/drawing/2014/main" id="{6F0C5F0D-82E8-F1CE-83CC-07B222C5A96E}"/>
                </a:ext>
              </a:extLst>
            </p:cNvPr>
            <p:cNvSpPr/>
            <p:nvPr/>
          </p:nvSpPr>
          <p:spPr>
            <a:xfrm>
              <a:off x="6451397" y="4719072"/>
              <a:ext cx="162429" cy="107415"/>
            </a:xfrm>
            <a:custGeom>
              <a:avLst/>
              <a:gdLst>
                <a:gd name="connsiteX0" fmla="*/ 6830 w 162429"/>
                <a:gd name="connsiteY0" fmla="*/ 107415 h 107415"/>
                <a:gd name="connsiteX1" fmla="*/ 155599 w 162429"/>
                <a:gd name="connsiteY1" fmla="*/ 107415 h 107415"/>
                <a:gd name="connsiteX2" fmla="*/ 162429 w 162429"/>
                <a:gd name="connsiteY2" fmla="*/ 100585 h 107415"/>
                <a:gd name="connsiteX3" fmla="*/ 162429 w 162429"/>
                <a:gd name="connsiteY3" fmla="*/ 61489 h 107415"/>
                <a:gd name="connsiteX4" fmla="*/ 155599 w 162429"/>
                <a:gd name="connsiteY4" fmla="*/ 54659 h 107415"/>
                <a:gd name="connsiteX5" fmla="*/ 117602 w 162429"/>
                <a:gd name="connsiteY5" fmla="*/ 54659 h 107415"/>
                <a:gd name="connsiteX6" fmla="*/ 117602 w 162429"/>
                <a:gd name="connsiteY6" fmla="*/ 37623 h 107415"/>
                <a:gd name="connsiteX7" fmla="*/ 88947 w 162429"/>
                <a:gd name="connsiteY7" fmla="*/ 804 h 107415"/>
                <a:gd name="connsiteX8" fmla="*/ 44827 w 162429"/>
                <a:gd name="connsiteY8" fmla="*/ 36446 h 107415"/>
                <a:gd name="connsiteX9" fmla="*/ 44827 w 162429"/>
                <a:gd name="connsiteY9" fmla="*/ 54659 h 107415"/>
                <a:gd name="connsiteX10" fmla="*/ 6830 w 162429"/>
                <a:gd name="connsiteY10" fmla="*/ 54659 h 107415"/>
                <a:gd name="connsiteX11" fmla="*/ 0 w 162429"/>
                <a:gd name="connsiteY11" fmla="*/ 61489 h 107415"/>
                <a:gd name="connsiteX12" fmla="*/ 0 w 162429"/>
                <a:gd name="connsiteY12" fmla="*/ 100585 h 107415"/>
                <a:gd name="connsiteX13" fmla="*/ 6830 w 162429"/>
                <a:gd name="connsiteY13" fmla="*/ 107415 h 107415"/>
                <a:gd name="connsiteX14" fmla="*/ 81175 w 162429"/>
                <a:gd name="connsiteY14" fmla="*/ 23178 h 107415"/>
                <a:gd name="connsiteX15" fmla="*/ 94443 w 162429"/>
                <a:gd name="connsiteY15" fmla="*/ 36446 h 107415"/>
                <a:gd name="connsiteX16" fmla="*/ 81175 w 162429"/>
                <a:gd name="connsiteY16" fmla="*/ 49713 h 107415"/>
                <a:gd name="connsiteX17" fmla="*/ 67908 w 162429"/>
                <a:gd name="connsiteY17" fmla="*/ 36446 h 107415"/>
                <a:gd name="connsiteX18" fmla="*/ 81175 w 162429"/>
                <a:gd name="connsiteY18" fmla="*/ 23178 h 10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2429" h="107415">
                  <a:moveTo>
                    <a:pt x="6830" y="107415"/>
                  </a:moveTo>
                  <a:lnTo>
                    <a:pt x="155599" y="107415"/>
                  </a:lnTo>
                  <a:cubicBezTo>
                    <a:pt x="159367" y="107415"/>
                    <a:pt x="162429" y="104354"/>
                    <a:pt x="162429" y="100585"/>
                  </a:cubicBezTo>
                  <a:lnTo>
                    <a:pt x="162429" y="61489"/>
                  </a:lnTo>
                  <a:cubicBezTo>
                    <a:pt x="162429" y="57721"/>
                    <a:pt x="159367" y="54659"/>
                    <a:pt x="155599" y="54659"/>
                  </a:cubicBezTo>
                  <a:lnTo>
                    <a:pt x="117602" y="54659"/>
                  </a:lnTo>
                  <a:lnTo>
                    <a:pt x="117602" y="37623"/>
                  </a:lnTo>
                  <a:cubicBezTo>
                    <a:pt x="117602" y="20274"/>
                    <a:pt x="105905" y="4415"/>
                    <a:pt x="88947" y="804"/>
                  </a:cubicBezTo>
                  <a:cubicBezTo>
                    <a:pt x="65552" y="-4063"/>
                    <a:pt x="44827" y="13836"/>
                    <a:pt x="44827" y="36446"/>
                  </a:cubicBezTo>
                  <a:lnTo>
                    <a:pt x="44827" y="54659"/>
                  </a:lnTo>
                  <a:lnTo>
                    <a:pt x="6830" y="54659"/>
                  </a:lnTo>
                  <a:cubicBezTo>
                    <a:pt x="3061" y="54659"/>
                    <a:pt x="0" y="57721"/>
                    <a:pt x="0" y="61489"/>
                  </a:cubicBezTo>
                  <a:lnTo>
                    <a:pt x="0" y="100585"/>
                  </a:lnTo>
                  <a:cubicBezTo>
                    <a:pt x="0" y="104354"/>
                    <a:pt x="3061" y="107415"/>
                    <a:pt x="6830" y="107415"/>
                  </a:cubicBezTo>
                  <a:close/>
                  <a:moveTo>
                    <a:pt x="81175" y="23178"/>
                  </a:moveTo>
                  <a:cubicBezTo>
                    <a:pt x="88476" y="23178"/>
                    <a:pt x="94443" y="29145"/>
                    <a:pt x="94443" y="36446"/>
                  </a:cubicBezTo>
                  <a:cubicBezTo>
                    <a:pt x="94443" y="43747"/>
                    <a:pt x="88476" y="49713"/>
                    <a:pt x="81175" y="49713"/>
                  </a:cubicBezTo>
                  <a:cubicBezTo>
                    <a:pt x="73874" y="49713"/>
                    <a:pt x="67908" y="43747"/>
                    <a:pt x="67908" y="36446"/>
                  </a:cubicBezTo>
                  <a:cubicBezTo>
                    <a:pt x="67908" y="29145"/>
                    <a:pt x="73874" y="23178"/>
                    <a:pt x="81175" y="23178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66" name="Graphique 327">
            <a:extLst>
              <a:ext uri="{FF2B5EF4-FFF2-40B4-BE49-F238E27FC236}">
                <a16:creationId xmlns:a16="http://schemas.microsoft.com/office/drawing/2014/main" id="{5BD6DCA7-6A53-A52A-727A-0ACF3803E41A}"/>
              </a:ext>
            </a:extLst>
          </p:cNvPr>
          <p:cNvGrpSpPr/>
          <p:nvPr/>
        </p:nvGrpSpPr>
        <p:grpSpPr>
          <a:xfrm>
            <a:off x="3139142" y="5162163"/>
            <a:ext cx="501860" cy="466445"/>
            <a:chOff x="4510952" y="4365106"/>
            <a:chExt cx="501860" cy="466445"/>
          </a:xfrm>
          <a:solidFill>
            <a:schemeClr val="bg1"/>
          </a:solidFill>
        </p:grpSpPr>
        <p:sp>
          <p:nvSpPr>
            <p:cNvPr id="367" name="Forme libre : forme 366">
              <a:extLst>
                <a:ext uri="{FF2B5EF4-FFF2-40B4-BE49-F238E27FC236}">
                  <a16:creationId xmlns:a16="http://schemas.microsoft.com/office/drawing/2014/main" id="{5C36F71B-B284-C06E-DEEC-4C79681B275F}"/>
                </a:ext>
              </a:extLst>
            </p:cNvPr>
            <p:cNvSpPr/>
            <p:nvPr/>
          </p:nvSpPr>
          <p:spPr>
            <a:xfrm>
              <a:off x="4510952" y="4365106"/>
              <a:ext cx="370340" cy="305310"/>
            </a:xfrm>
            <a:custGeom>
              <a:avLst/>
              <a:gdLst>
                <a:gd name="connsiteX0" fmla="*/ 106307 w 370340"/>
                <a:gd name="connsiteY0" fmla="*/ 222015 h 305310"/>
                <a:gd name="connsiteX1" fmla="*/ 91547 w 370340"/>
                <a:gd name="connsiteY1" fmla="*/ 213223 h 305310"/>
                <a:gd name="connsiteX2" fmla="*/ 72863 w 370340"/>
                <a:gd name="connsiteY2" fmla="*/ 213223 h 305310"/>
                <a:gd name="connsiteX3" fmla="*/ 72863 w 370340"/>
                <a:gd name="connsiteY3" fmla="*/ 199484 h 305310"/>
                <a:gd name="connsiteX4" fmla="*/ 234900 w 370340"/>
                <a:gd name="connsiteY4" fmla="*/ 37369 h 305310"/>
                <a:gd name="connsiteX5" fmla="*/ 339548 w 370340"/>
                <a:gd name="connsiteY5" fmla="*/ 75680 h 305310"/>
                <a:gd name="connsiteX6" fmla="*/ 365926 w 370340"/>
                <a:gd name="connsiteY6" fmla="*/ 73482 h 305310"/>
                <a:gd name="connsiteX7" fmla="*/ 363728 w 370340"/>
                <a:gd name="connsiteY7" fmla="*/ 47104 h 305310"/>
                <a:gd name="connsiteX8" fmla="*/ 234978 w 370340"/>
                <a:gd name="connsiteY8" fmla="*/ 0 h 305310"/>
                <a:gd name="connsiteX9" fmla="*/ 35494 w 370340"/>
                <a:gd name="connsiteY9" fmla="*/ 199484 h 305310"/>
                <a:gd name="connsiteX10" fmla="*/ 35494 w 370340"/>
                <a:gd name="connsiteY10" fmla="*/ 213223 h 305310"/>
                <a:gd name="connsiteX11" fmla="*/ 16809 w 370340"/>
                <a:gd name="connsiteY11" fmla="*/ 213223 h 305310"/>
                <a:gd name="connsiteX12" fmla="*/ 2050 w 370340"/>
                <a:gd name="connsiteY12" fmla="*/ 222015 h 305310"/>
                <a:gd name="connsiteX13" fmla="*/ 2678 w 370340"/>
                <a:gd name="connsiteY13" fmla="*/ 239208 h 305310"/>
                <a:gd name="connsiteX14" fmla="*/ 40126 w 370340"/>
                <a:gd name="connsiteY14" fmla="*/ 297538 h 305310"/>
                <a:gd name="connsiteX15" fmla="*/ 54336 w 370340"/>
                <a:gd name="connsiteY15" fmla="*/ 305310 h 305310"/>
                <a:gd name="connsiteX16" fmla="*/ 68545 w 370340"/>
                <a:gd name="connsiteY16" fmla="*/ 297538 h 305310"/>
                <a:gd name="connsiteX17" fmla="*/ 105992 w 370340"/>
                <a:gd name="connsiteY17" fmla="*/ 239208 h 305310"/>
                <a:gd name="connsiteX18" fmla="*/ 106620 w 370340"/>
                <a:gd name="connsiteY18" fmla="*/ 222015 h 30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0340" h="305310">
                  <a:moveTo>
                    <a:pt x="106307" y="222015"/>
                  </a:moveTo>
                  <a:cubicBezTo>
                    <a:pt x="103323" y="216598"/>
                    <a:pt x="97671" y="213223"/>
                    <a:pt x="91547" y="213223"/>
                  </a:cubicBezTo>
                  <a:lnTo>
                    <a:pt x="72863" y="213223"/>
                  </a:lnTo>
                  <a:lnTo>
                    <a:pt x="72863" y="199484"/>
                  </a:lnTo>
                  <a:cubicBezTo>
                    <a:pt x="72863" y="110144"/>
                    <a:pt x="145560" y="37369"/>
                    <a:pt x="234900" y="37369"/>
                  </a:cubicBezTo>
                  <a:cubicBezTo>
                    <a:pt x="273211" y="37369"/>
                    <a:pt x="310344" y="50951"/>
                    <a:pt x="339548" y="75680"/>
                  </a:cubicBezTo>
                  <a:cubicBezTo>
                    <a:pt x="347477" y="82353"/>
                    <a:pt x="359253" y="81332"/>
                    <a:pt x="365926" y="73482"/>
                  </a:cubicBezTo>
                  <a:cubicBezTo>
                    <a:pt x="372599" y="65631"/>
                    <a:pt x="371579" y="53777"/>
                    <a:pt x="363728" y="47104"/>
                  </a:cubicBezTo>
                  <a:cubicBezTo>
                    <a:pt x="327851" y="16722"/>
                    <a:pt x="282082" y="0"/>
                    <a:pt x="234978" y="0"/>
                  </a:cubicBezTo>
                  <a:cubicBezTo>
                    <a:pt x="124991" y="0"/>
                    <a:pt x="35494" y="89497"/>
                    <a:pt x="35494" y="199484"/>
                  </a:cubicBezTo>
                  <a:lnTo>
                    <a:pt x="35494" y="213223"/>
                  </a:lnTo>
                  <a:lnTo>
                    <a:pt x="16809" y="213223"/>
                  </a:lnTo>
                  <a:cubicBezTo>
                    <a:pt x="10686" y="213223"/>
                    <a:pt x="4955" y="216598"/>
                    <a:pt x="2050" y="222015"/>
                  </a:cubicBezTo>
                  <a:cubicBezTo>
                    <a:pt x="-854" y="227432"/>
                    <a:pt x="-697" y="234027"/>
                    <a:pt x="2678" y="239208"/>
                  </a:cubicBezTo>
                  <a:lnTo>
                    <a:pt x="40126" y="297538"/>
                  </a:lnTo>
                  <a:cubicBezTo>
                    <a:pt x="43266" y="302327"/>
                    <a:pt x="48604" y="305310"/>
                    <a:pt x="54336" y="305310"/>
                  </a:cubicBezTo>
                  <a:cubicBezTo>
                    <a:pt x="60066" y="305310"/>
                    <a:pt x="65405" y="302406"/>
                    <a:pt x="68545" y="297538"/>
                  </a:cubicBezTo>
                  <a:lnTo>
                    <a:pt x="105992" y="239208"/>
                  </a:lnTo>
                  <a:cubicBezTo>
                    <a:pt x="109290" y="234027"/>
                    <a:pt x="109525" y="227432"/>
                    <a:pt x="106620" y="222015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68" name="Forme libre : forme 367">
              <a:extLst>
                <a:ext uri="{FF2B5EF4-FFF2-40B4-BE49-F238E27FC236}">
                  <a16:creationId xmlns:a16="http://schemas.microsoft.com/office/drawing/2014/main" id="{970DEAB6-D1DB-C947-BAB5-CD5B82D3E9F1}"/>
                </a:ext>
              </a:extLst>
            </p:cNvPr>
            <p:cNvSpPr/>
            <p:nvPr/>
          </p:nvSpPr>
          <p:spPr>
            <a:xfrm>
              <a:off x="4641281" y="4460256"/>
              <a:ext cx="208747" cy="208826"/>
            </a:xfrm>
            <a:custGeom>
              <a:avLst/>
              <a:gdLst>
                <a:gd name="connsiteX0" fmla="*/ 175540 w 208747"/>
                <a:gd name="connsiteY0" fmla="*/ 126395 h 208826"/>
                <a:gd name="connsiteX1" fmla="*/ 201446 w 208747"/>
                <a:gd name="connsiteY1" fmla="*/ 123726 h 208826"/>
                <a:gd name="connsiteX2" fmla="*/ 208748 w 208747"/>
                <a:gd name="connsiteY2" fmla="*/ 115640 h 208826"/>
                <a:gd name="connsiteX3" fmla="*/ 208748 w 208747"/>
                <a:gd name="connsiteY3" fmla="*/ 93265 h 208826"/>
                <a:gd name="connsiteX4" fmla="*/ 201446 w 208747"/>
                <a:gd name="connsiteY4" fmla="*/ 85179 h 208826"/>
                <a:gd name="connsiteX5" fmla="*/ 175461 w 208747"/>
                <a:gd name="connsiteY5" fmla="*/ 82510 h 208826"/>
                <a:gd name="connsiteX6" fmla="*/ 173420 w 208747"/>
                <a:gd name="connsiteY6" fmla="*/ 80861 h 208826"/>
                <a:gd name="connsiteX7" fmla="*/ 169887 w 208747"/>
                <a:gd name="connsiteY7" fmla="*/ 72304 h 208826"/>
                <a:gd name="connsiteX8" fmla="*/ 170201 w 208747"/>
                <a:gd name="connsiteY8" fmla="*/ 69713 h 208826"/>
                <a:gd name="connsiteX9" fmla="*/ 186687 w 208747"/>
                <a:gd name="connsiteY9" fmla="*/ 49459 h 208826"/>
                <a:gd name="connsiteX10" fmla="*/ 186138 w 208747"/>
                <a:gd name="connsiteY10" fmla="*/ 38547 h 208826"/>
                <a:gd name="connsiteX11" fmla="*/ 170280 w 208747"/>
                <a:gd name="connsiteY11" fmla="*/ 22688 h 208826"/>
                <a:gd name="connsiteX12" fmla="*/ 159367 w 208747"/>
                <a:gd name="connsiteY12" fmla="*/ 22139 h 208826"/>
                <a:gd name="connsiteX13" fmla="*/ 139113 w 208747"/>
                <a:gd name="connsiteY13" fmla="*/ 38625 h 208826"/>
                <a:gd name="connsiteX14" fmla="*/ 136522 w 208747"/>
                <a:gd name="connsiteY14" fmla="*/ 38939 h 208826"/>
                <a:gd name="connsiteX15" fmla="*/ 127965 w 208747"/>
                <a:gd name="connsiteY15" fmla="*/ 35328 h 208826"/>
                <a:gd name="connsiteX16" fmla="*/ 126316 w 208747"/>
                <a:gd name="connsiteY16" fmla="*/ 33287 h 208826"/>
                <a:gd name="connsiteX17" fmla="*/ 123647 w 208747"/>
                <a:gd name="connsiteY17" fmla="*/ 7301 h 208826"/>
                <a:gd name="connsiteX18" fmla="*/ 115561 w 208747"/>
                <a:gd name="connsiteY18" fmla="*/ 0 h 208826"/>
                <a:gd name="connsiteX19" fmla="*/ 93187 w 208747"/>
                <a:gd name="connsiteY19" fmla="*/ 0 h 208826"/>
                <a:gd name="connsiteX20" fmla="*/ 85100 w 208747"/>
                <a:gd name="connsiteY20" fmla="*/ 7301 h 208826"/>
                <a:gd name="connsiteX21" fmla="*/ 82431 w 208747"/>
                <a:gd name="connsiteY21" fmla="*/ 33287 h 208826"/>
                <a:gd name="connsiteX22" fmla="*/ 80783 w 208747"/>
                <a:gd name="connsiteY22" fmla="*/ 35328 h 208826"/>
                <a:gd name="connsiteX23" fmla="*/ 72226 w 208747"/>
                <a:gd name="connsiteY23" fmla="*/ 38939 h 208826"/>
                <a:gd name="connsiteX24" fmla="*/ 69635 w 208747"/>
                <a:gd name="connsiteY24" fmla="*/ 38625 h 208826"/>
                <a:gd name="connsiteX25" fmla="*/ 49380 w 208747"/>
                <a:gd name="connsiteY25" fmla="*/ 22139 h 208826"/>
                <a:gd name="connsiteX26" fmla="*/ 38468 w 208747"/>
                <a:gd name="connsiteY26" fmla="*/ 22688 h 208826"/>
                <a:gd name="connsiteX27" fmla="*/ 22610 w 208747"/>
                <a:gd name="connsiteY27" fmla="*/ 38547 h 208826"/>
                <a:gd name="connsiteX28" fmla="*/ 22060 w 208747"/>
                <a:gd name="connsiteY28" fmla="*/ 49459 h 208826"/>
                <a:gd name="connsiteX29" fmla="*/ 38546 w 208747"/>
                <a:gd name="connsiteY29" fmla="*/ 69713 h 208826"/>
                <a:gd name="connsiteX30" fmla="*/ 38861 w 208747"/>
                <a:gd name="connsiteY30" fmla="*/ 72304 h 208826"/>
                <a:gd name="connsiteX31" fmla="*/ 35328 w 208747"/>
                <a:gd name="connsiteY31" fmla="*/ 80861 h 208826"/>
                <a:gd name="connsiteX32" fmla="*/ 33287 w 208747"/>
                <a:gd name="connsiteY32" fmla="*/ 82510 h 208826"/>
                <a:gd name="connsiteX33" fmla="*/ 7301 w 208747"/>
                <a:gd name="connsiteY33" fmla="*/ 85179 h 208826"/>
                <a:gd name="connsiteX34" fmla="*/ 0 w 208747"/>
                <a:gd name="connsiteY34" fmla="*/ 93265 h 208826"/>
                <a:gd name="connsiteX35" fmla="*/ 0 w 208747"/>
                <a:gd name="connsiteY35" fmla="*/ 115640 h 208826"/>
                <a:gd name="connsiteX36" fmla="*/ 7301 w 208747"/>
                <a:gd name="connsiteY36" fmla="*/ 123726 h 208826"/>
                <a:gd name="connsiteX37" fmla="*/ 33287 w 208747"/>
                <a:gd name="connsiteY37" fmla="*/ 126395 h 208826"/>
                <a:gd name="connsiteX38" fmla="*/ 35328 w 208747"/>
                <a:gd name="connsiteY38" fmla="*/ 128044 h 208826"/>
                <a:gd name="connsiteX39" fmla="*/ 38861 w 208747"/>
                <a:gd name="connsiteY39" fmla="*/ 136601 h 208826"/>
                <a:gd name="connsiteX40" fmla="*/ 38546 w 208747"/>
                <a:gd name="connsiteY40" fmla="*/ 139191 h 208826"/>
                <a:gd name="connsiteX41" fmla="*/ 22060 w 208747"/>
                <a:gd name="connsiteY41" fmla="*/ 159446 h 208826"/>
                <a:gd name="connsiteX42" fmla="*/ 22610 w 208747"/>
                <a:gd name="connsiteY42" fmla="*/ 170358 h 208826"/>
                <a:gd name="connsiteX43" fmla="*/ 38468 w 208747"/>
                <a:gd name="connsiteY43" fmla="*/ 186217 h 208826"/>
                <a:gd name="connsiteX44" fmla="*/ 49380 w 208747"/>
                <a:gd name="connsiteY44" fmla="*/ 186766 h 208826"/>
                <a:gd name="connsiteX45" fmla="*/ 69635 w 208747"/>
                <a:gd name="connsiteY45" fmla="*/ 170280 h 208826"/>
                <a:gd name="connsiteX46" fmla="*/ 72226 w 208747"/>
                <a:gd name="connsiteY46" fmla="*/ 169966 h 208826"/>
                <a:gd name="connsiteX47" fmla="*/ 80783 w 208747"/>
                <a:gd name="connsiteY47" fmla="*/ 173499 h 208826"/>
                <a:gd name="connsiteX48" fmla="*/ 82431 w 208747"/>
                <a:gd name="connsiteY48" fmla="*/ 175540 h 208826"/>
                <a:gd name="connsiteX49" fmla="*/ 85100 w 208747"/>
                <a:gd name="connsiteY49" fmla="*/ 201525 h 208826"/>
                <a:gd name="connsiteX50" fmla="*/ 93187 w 208747"/>
                <a:gd name="connsiteY50" fmla="*/ 208826 h 208826"/>
                <a:gd name="connsiteX51" fmla="*/ 115561 w 208747"/>
                <a:gd name="connsiteY51" fmla="*/ 208826 h 208826"/>
                <a:gd name="connsiteX52" fmla="*/ 123647 w 208747"/>
                <a:gd name="connsiteY52" fmla="*/ 201525 h 208826"/>
                <a:gd name="connsiteX53" fmla="*/ 126316 w 208747"/>
                <a:gd name="connsiteY53" fmla="*/ 175540 h 208826"/>
                <a:gd name="connsiteX54" fmla="*/ 127965 w 208747"/>
                <a:gd name="connsiteY54" fmla="*/ 173499 h 208826"/>
                <a:gd name="connsiteX55" fmla="*/ 136522 w 208747"/>
                <a:gd name="connsiteY55" fmla="*/ 169966 h 208826"/>
                <a:gd name="connsiteX56" fmla="*/ 139113 w 208747"/>
                <a:gd name="connsiteY56" fmla="*/ 170280 h 208826"/>
                <a:gd name="connsiteX57" fmla="*/ 159367 w 208747"/>
                <a:gd name="connsiteY57" fmla="*/ 186766 h 208826"/>
                <a:gd name="connsiteX58" fmla="*/ 170280 w 208747"/>
                <a:gd name="connsiteY58" fmla="*/ 186217 h 208826"/>
                <a:gd name="connsiteX59" fmla="*/ 186138 w 208747"/>
                <a:gd name="connsiteY59" fmla="*/ 170358 h 208826"/>
                <a:gd name="connsiteX60" fmla="*/ 186687 w 208747"/>
                <a:gd name="connsiteY60" fmla="*/ 159446 h 208826"/>
                <a:gd name="connsiteX61" fmla="*/ 170201 w 208747"/>
                <a:gd name="connsiteY61" fmla="*/ 139191 h 208826"/>
                <a:gd name="connsiteX62" fmla="*/ 169887 w 208747"/>
                <a:gd name="connsiteY62" fmla="*/ 136601 h 208826"/>
                <a:gd name="connsiteX63" fmla="*/ 173420 w 208747"/>
                <a:gd name="connsiteY63" fmla="*/ 128044 h 208826"/>
                <a:gd name="connsiteX64" fmla="*/ 175461 w 208747"/>
                <a:gd name="connsiteY64" fmla="*/ 126395 h 208826"/>
                <a:gd name="connsiteX65" fmla="*/ 104492 w 208747"/>
                <a:gd name="connsiteY65" fmla="*/ 140605 h 208826"/>
                <a:gd name="connsiteX66" fmla="*/ 68300 w 208747"/>
                <a:gd name="connsiteY66" fmla="*/ 104413 h 208826"/>
                <a:gd name="connsiteX67" fmla="*/ 104492 w 208747"/>
                <a:gd name="connsiteY67" fmla="*/ 68222 h 208826"/>
                <a:gd name="connsiteX68" fmla="*/ 140683 w 208747"/>
                <a:gd name="connsiteY68" fmla="*/ 104413 h 208826"/>
                <a:gd name="connsiteX69" fmla="*/ 104492 w 208747"/>
                <a:gd name="connsiteY69" fmla="*/ 140605 h 208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08747" h="208826">
                  <a:moveTo>
                    <a:pt x="175540" y="126395"/>
                  </a:moveTo>
                  <a:lnTo>
                    <a:pt x="201446" y="123726"/>
                  </a:lnTo>
                  <a:cubicBezTo>
                    <a:pt x="205608" y="123333"/>
                    <a:pt x="208748" y="119800"/>
                    <a:pt x="208748" y="115640"/>
                  </a:cubicBezTo>
                  <a:lnTo>
                    <a:pt x="208748" y="93265"/>
                  </a:lnTo>
                  <a:cubicBezTo>
                    <a:pt x="208748" y="89105"/>
                    <a:pt x="205608" y="85572"/>
                    <a:pt x="201446" y="85179"/>
                  </a:cubicBezTo>
                  <a:lnTo>
                    <a:pt x="175461" y="82510"/>
                  </a:lnTo>
                  <a:cubicBezTo>
                    <a:pt x="174519" y="82431"/>
                    <a:pt x="173734" y="81803"/>
                    <a:pt x="173420" y="80861"/>
                  </a:cubicBezTo>
                  <a:cubicBezTo>
                    <a:pt x="172399" y="77957"/>
                    <a:pt x="171222" y="75052"/>
                    <a:pt x="169887" y="72304"/>
                  </a:cubicBezTo>
                  <a:cubicBezTo>
                    <a:pt x="169494" y="71441"/>
                    <a:pt x="169573" y="70420"/>
                    <a:pt x="170201" y="69713"/>
                  </a:cubicBezTo>
                  <a:lnTo>
                    <a:pt x="186687" y="49459"/>
                  </a:lnTo>
                  <a:cubicBezTo>
                    <a:pt x="189357" y="46240"/>
                    <a:pt x="189121" y="41530"/>
                    <a:pt x="186138" y="38547"/>
                  </a:cubicBezTo>
                  <a:lnTo>
                    <a:pt x="170280" y="22688"/>
                  </a:lnTo>
                  <a:cubicBezTo>
                    <a:pt x="167297" y="19705"/>
                    <a:pt x="162586" y="19470"/>
                    <a:pt x="159367" y="22139"/>
                  </a:cubicBezTo>
                  <a:lnTo>
                    <a:pt x="139113" y="38625"/>
                  </a:lnTo>
                  <a:cubicBezTo>
                    <a:pt x="138406" y="39253"/>
                    <a:pt x="137386" y="39332"/>
                    <a:pt x="136522" y="38939"/>
                  </a:cubicBezTo>
                  <a:cubicBezTo>
                    <a:pt x="133774" y="37605"/>
                    <a:pt x="130948" y="36348"/>
                    <a:pt x="127965" y="35328"/>
                  </a:cubicBezTo>
                  <a:cubicBezTo>
                    <a:pt x="127101" y="35014"/>
                    <a:pt x="126473" y="34229"/>
                    <a:pt x="126316" y="33287"/>
                  </a:cubicBezTo>
                  <a:lnTo>
                    <a:pt x="123647" y="7301"/>
                  </a:lnTo>
                  <a:cubicBezTo>
                    <a:pt x="123255" y="3140"/>
                    <a:pt x="119722" y="0"/>
                    <a:pt x="115561" y="0"/>
                  </a:cubicBezTo>
                  <a:lnTo>
                    <a:pt x="93187" y="0"/>
                  </a:lnTo>
                  <a:cubicBezTo>
                    <a:pt x="89026" y="0"/>
                    <a:pt x="85493" y="3140"/>
                    <a:pt x="85100" y="7301"/>
                  </a:cubicBezTo>
                  <a:lnTo>
                    <a:pt x="82431" y="33287"/>
                  </a:lnTo>
                  <a:cubicBezTo>
                    <a:pt x="82353" y="34229"/>
                    <a:pt x="81725" y="35014"/>
                    <a:pt x="80783" y="35328"/>
                  </a:cubicBezTo>
                  <a:cubicBezTo>
                    <a:pt x="77878" y="36348"/>
                    <a:pt x="74973" y="37526"/>
                    <a:pt x="72226" y="38939"/>
                  </a:cubicBezTo>
                  <a:cubicBezTo>
                    <a:pt x="71362" y="39332"/>
                    <a:pt x="70341" y="39253"/>
                    <a:pt x="69635" y="38625"/>
                  </a:cubicBezTo>
                  <a:lnTo>
                    <a:pt x="49380" y="22139"/>
                  </a:lnTo>
                  <a:cubicBezTo>
                    <a:pt x="46162" y="19470"/>
                    <a:pt x="41451" y="19705"/>
                    <a:pt x="38468" y="22688"/>
                  </a:cubicBezTo>
                  <a:lnTo>
                    <a:pt x="22610" y="38547"/>
                  </a:lnTo>
                  <a:cubicBezTo>
                    <a:pt x="19627" y="41530"/>
                    <a:pt x="19391" y="46240"/>
                    <a:pt x="22060" y="49459"/>
                  </a:cubicBezTo>
                  <a:lnTo>
                    <a:pt x="38546" y="69713"/>
                  </a:lnTo>
                  <a:cubicBezTo>
                    <a:pt x="39174" y="70420"/>
                    <a:pt x="39253" y="71441"/>
                    <a:pt x="38861" y="72304"/>
                  </a:cubicBezTo>
                  <a:cubicBezTo>
                    <a:pt x="37526" y="75052"/>
                    <a:pt x="36270" y="77878"/>
                    <a:pt x="35328" y="80861"/>
                  </a:cubicBezTo>
                  <a:cubicBezTo>
                    <a:pt x="35013" y="81725"/>
                    <a:pt x="34229" y="82353"/>
                    <a:pt x="33287" y="82510"/>
                  </a:cubicBezTo>
                  <a:lnTo>
                    <a:pt x="7301" y="85179"/>
                  </a:lnTo>
                  <a:cubicBezTo>
                    <a:pt x="3140" y="85572"/>
                    <a:pt x="0" y="89105"/>
                    <a:pt x="0" y="93265"/>
                  </a:cubicBezTo>
                  <a:lnTo>
                    <a:pt x="0" y="115640"/>
                  </a:lnTo>
                  <a:cubicBezTo>
                    <a:pt x="0" y="119800"/>
                    <a:pt x="3140" y="123333"/>
                    <a:pt x="7301" y="123726"/>
                  </a:cubicBezTo>
                  <a:lnTo>
                    <a:pt x="33287" y="126395"/>
                  </a:lnTo>
                  <a:cubicBezTo>
                    <a:pt x="34229" y="126473"/>
                    <a:pt x="35013" y="127101"/>
                    <a:pt x="35328" y="128044"/>
                  </a:cubicBezTo>
                  <a:cubicBezTo>
                    <a:pt x="36348" y="130948"/>
                    <a:pt x="37526" y="133853"/>
                    <a:pt x="38861" y="136601"/>
                  </a:cubicBezTo>
                  <a:cubicBezTo>
                    <a:pt x="39253" y="137464"/>
                    <a:pt x="39174" y="138485"/>
                    <a:pt x="38546" y="139191"/>
                  </a:cubicBezTo>
                  <a:lnTo>
                    <a:pt x="22060" y="159446"/>
                  </a:lnTo>
                  <a:cubicBezTo>
                    <a:pt x="19391" y="162665"/>
                    <a:pt x="19627" y="167375"/>
                    <a:pt x="22610" y="170358"/>
                  </a:cubicBezTo>
                  <a:lnTo>
                    <a:pt x="38468" y="186217"/>
                  </a:lnTo>
                  <a:cubicBezTo>
                    <a:pt x="41451" y="189200"/>
                    <a:pt x="46162" y="189435"/>
                    <a:pt x="49380" y="186766"/>
                  </a:cubicBezTo>
                  <a:lnTo>
                    <a:pt x="69635" y="170280"/>
                  </a:lnTo>
                  <a:cubicBezTo>
                    <a:pt x="70341" y="169652"/>
                    <a:pt x="71362" y="169573"/>
                    <a:pt x="72226" y="169966"/>
                  </a:cubicBezTo>
                  <a:cubicBezTo>
                    <a:pt x="74973" y="171300"/>
                    <a:pt x="77799" y="172557"/>
                    <a:pt x="80783" y="173499"/>
                  </a:cubicBezTo>
                  <a:cubicBezTo>
                    <a:pt x="81646" y="173813"/>
                    <a:pt x="82274" y="174598"/>
                    <a:pt x="82431" y="175540"/>
                  </a:cubicBezTo>
                  <a:lnTo>
                    <a:pt x="85100" y="201525"/>
                  </a:lnTo>
                  <a:cubicBezTo>
                    <a:pt x="85493" y="205686"/>
                    <a:pt x="89026" y="208826"/>
                    <a:pt x="93187" y="208826"/>
                  </a:cubicBezTo>
                  <a:lnTo>
                    <a:pt x="115561" y="208826"/>
                  </a:lnTo>
                  <a:cubicBezTo>
                    <a:pt x="119722" y="208826"/>
                    <a:pt x="123255" y="205686"/>
                    <a:pt x="123647" y="201525"/>
                  </a:cubicBezTo>
                  <a:lnTo>
                    <a:pt x="126316" y="175540"/>
                  </a:lnTo>
                  <a:cubicBezTo>
                    <a:pt x="126395" y="174598"/>
                    <a:pt x="127023" y="173813"/>
                    <a:pt x="127965" y="173499"/>
                  </a:cubicBezTo>
                  <a:cubicBezTo>
                    <a:pt x="130870" y="172478"/>
                    <a:pt x="133774" y="171300"/>
                    <a:pt x="136522" y="169966"/>
                  </a:cubicBezTo>
                  <a:cubicBezTo>
                    <a:pt x="137386" y="169573"/>
                    <a:pt x="138406" y="169652"/>
                    <a:pt x="139113" y="170280"/>
                  </a:cubicBezTo>
                  <a:lnTo>
                    <a:pt x="159367" y="186766"/>
                  </a:lnTo>
                  <a:cubicBezTo>
                    <a:pt x="162586" y="189435"/>
                    <a:pt x="167297" y="189200"/>
                    <a:pt x="170280" y="186217"/>
                  </a:cubicBezTo>
                  <a:lnTo>
                    <a:pt x="186138" y="170358"/>
                  </a:lnTo>
                  <a:cubicBezTo>
                    <a:pt x="189121" y="167375"/>
                    <a:pt x="189357" y="162665"/>
                    <a:pt x="186687" y="159446"/>
                  </a:cubicBezTo>
                  <a:lnTo>
                    <a:pt x="170201" y="139191"/>
                  </a:lnTo>
                  <a:cubicBezTo>
                    <a:pt x="169573" y="138485"/>
                    <a:pt x="169494" y="137464"/>
                    <a:pt x="169887" y="136601"/>
                  </a:cubicBezTo>
                  <a:cubicBezTo>
                    <a:pt x="171222" y="133853"/>
                    <a:pt x="172478" y="131027"/>
                    <a:pt x="173420" y="128044"/>
                  </a:cubicBezTo>
                  <a:cubicBezTo>
                    <a:pt x="173734" y="127180"/>
                    <a:pt x="174519" y="126552"/>
                    <a:pt x="175461" y="126395"/>
                  </a:cubicBezTo>
                  <a:close/>
                  <a:moveTo>
                    <a:pt x="104492" y="140605"/>
                  </a:moveTo>
                  <a:cubicBezTo>
                    <a:pt x="84473" y="140605"/>
                    <a:pt x="68300" y="124432"/>
                    <a:pt x="68300" y="104413"/>
                  </a:cubicBezTo>
                  <a:cubicBezTo>
                    <a:pt x="68300" y="84394"/>
                    <a:pt x="84473" y="68222"/>
                    <a:pt x="104492" y="68222"/>
                  </a:cubicBezTo>
                  <a:cubicBezTo>
                    <a:pt x="124511" y="68222"/>
                    <a:pt x="140683" y="84394"/>
                    <a:pt x="140683" y="104413"/>
                  </a:cubicBezTo>
                  <a:cubicBezTo>
                    <a:pt x="140683" y="124432"/>
                    <a:pt x="124511" y="140605"/>
                    <a:pt x="104492" y="140605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69" name="Forme libre : forme 368">
              <a:extLst>
                <a:ext uri="{FF2B5EF4-FFF2-40B4-BE49-F238E27FC236}">
                  <a16:creationId xmlns:a16="http://schemas.microsoft.com/office/drawing/2014/main" id="{E0CC7E16-3D22-C0D0-FFF8-93C84628EBC1}"/>
                </a:ext>
              </a:extLst>
            </p:cNvPr>
            <p:cNvSpPr/>
            <p:nvPr/>
          </p:nvSpPr>
          <p:spPr>
            <a:xfrm>
              <a:off x="4610332" y="4459137"/>
              <a:ext cx="402480" cy="372414"/>
            </a:xfrm>
            <a:custGeom>
              <a:avLst/>
              <a:gdLst>
                <a:gd name="connsiteX0" fmla="*/ 302109 w 402480"/>
                <a:gd name="connsiteY0" fmla="*/ 7478 h 372414"/>
                <a:gd name="connsiteX1" fmla="*/ 264662 w 402480"/>
                <a:gd name="connsiteY1" fmla="*/ 65808 h 372414"/>
                <a:gd name="connsiteX2" fmla="*/ 264034 w 402480"/>
                <a:gd name="connsiteY2" fmla="*/ 83001 h 372414"/>
                <a:gd name="connsiteX3" fmla="*/ 278793 w 402480"/>
                <a:gd name="connsiteY3" fmla="*/ 91793 h 372414"/>
                <a:gd name="connsiteX4" fmla="*/ 297478 w 402480"/>
                <a:gd name="connsiteY4" fmla="*/ 91793 h 372414"/>
                <a:gd name="connsiteX5" fmla="*/ 297478 w 402480"/>
                <a:gd name="connsiteY5" fmla="*/ 105532 h 372414"/>
                <a:gd name="connsiteX6" fmla="*/ 135441 w 402480"/>
                <a:gd name="connsiteY6" fmla="*/ 267568 h 372414"/>
                <a:gd name="connsiteX7" fmla="*/ 30792 w 402480"/>
                <a:gd name="connsiteY7" fmla="*/ 229258 h 372414"/>
                <a:gd name="connsiteX8" fmla="*/ 4414 w 402480"/>
                <a:gd name="connsiteY8" fmla="*/ 231456 h 372414"/>
                <a:gd name="connsiteX9" fmla="*/ 6612 w 402480"/>
                <a:gd name="connsiteY9" fmla="*/ 257834 h 372414"/>
                <a:gd name="connsiteX10" fmla="*/ 135362 w 402480"/>
                <a:gd name="connsiteY10" fmla="*/ 304937 h 372414"/>
                <a:gd name="connsiteX11" fmla="*/ 256340 w 402480"/>
                <a:gd name="connsiteY11" fmla="*/ 263722 h 372414"/>
                <a:gd name="connsiteX12" fmla="*/ 344267 w 402480"/>
                <a:gd name="connsiteY12" fmla="*/ 361383 h 372414"/>
                <a:gd name="connsiteX13" fmla="*/ 392706 w 402480"/>
                <a:gd name="connsiteY13" fmla="*/ 362639 h 372414"/>
                <a:gd name="connsiteX14" fmla="*/ 391449 w 402480"/>
                <a:gd name="connsiteY14" fmla="*/ 314201 h 372414"/>
                <a:gd name="connsiteX15" fmla="*/ 293788 w 402480"/>
                <a:gd name="connsiteY15" fmla="*/ 226274 h 372414"/>
                <a:gd name="connsiteX16" fmla="*/ 335003 w 402480"/>
                <a:gd name="connsiteY16" fmla="*/ 105296 h 372414"/>
                <a:gd name="connsiteX17" fmla="*/ 335003 w 402480"/>
                <a:gd name="connsiteY17" fmla="*/ 91558 h 372414"/>
                <a:gd name="connsiteX18" fmla="*/ 353688 w 402480"/>
                <a:gd name="connsiteY18" fmla="*/ 91558 h 372414"/>
                <a:gd name="connsiteX19" fmla="*/ 368447 w 402480"/>
                <a:gd name="connsiteY19" fmla="*/ 82765 h 372414"/>
                <a:gd name="connsiteX20" fmla="*/ 367819 w 402480"/>
                <a:gd name="connsiteY20" fmla="*/ 65572 h 372414"/>
                <a:gd name="connsiteX21" fmla="*/ 330372 w 402480"/>
                <a:gd name="connsiteY21" fmla="*/ 7242 h 372414"/>
                <a:gd name="connsiteX22" fmla="*/ 302031 w 402480"/>
                <a:gd name="connsiteY22" fmla="*/ 7242 h 372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2480" h="372414">
                  <a:moveTo>
                    <a:pt x="302109" y="7478"/>
                  </a:moveTo>
                  <a:lnTo>
                    <a:pt x="264662" y="65808"/>
                  </a:lnTo>
                  <a:cubicBezTo>
                    <a:pt x="261365" y="70989"/>
                    <a:pt x="261129" y="77584"/>
                    <a:pt x="264034" y="83001"/>
                  </a:cubicBezTo>
                  <a:cubicBezTo>
                    <a:pt x="267017" y="88418"/>
                    <a:pt x="272670" y="91793"/>
                    <a:pt x="278793" y="91793"/>
                  </a:cubicBezTo>
                  <a:lnTo>
                    <a:pt x="297478" y="91793"/>
                  </a:lnTo>
                  <a:lnTo>
                    <a:pt x="297478" y="105532"/>
                  </a:lnTo>
                  <a:cubicBezTo>
                    <a:pt x="297478" y="194872"/>
                    <a:pt x="224781" y="267568"/>
                    <a:pt x="135441" y="267568"/>
                  </a:cubicBezTo>
                  <a:cubicBezTo>
                    <a:pt x="97130" y="267568"/>
                    <a:pt x="59997" y="253987"/>
                    <a:pt x="30792" y="229258"/>
                  </a:cubicBezTo>
                  <a:cubicBezTo>
                    <a:pt x="22863" y="222585"/>
                    <a:pt x="11087" y="223605"/>
                    <a:pt x="4414" y="231456"/>
                  </a:cubicBezTo>
                  <a:cubicBezTo>
                    <a:pt x="-2259" y="239306"/>
                    <a:pt x="-1238" y="251161"/>
                    <a:pt x="6612" y="257834"/>
                  </a:cubicBezTo>
                  <a:cubicBezTo>
                    <a:pt x="42490" y="288216"/>
                    <a:pt x="88259" y="304937"/>
                    <a:pt x="135362" y="304937"/>
                  </a:cubicBezTo>
                  <a:cubicBezTo>
                    <a:pt x="180817" y="304937"/>
                    <a:pt x="222740" y="289472"/>
                    <a:pt x="256340" y="263722"/>
                  </a:cubicBezTo>
                  <a:lnTo>
                    <a:pt x="344267" y="361383"/>
                  </a:lnTo>
                  <a:cubicBezTo>
                    <a:pt x="357064" y="375593"/>
                    <a:pt x="379124" y="376142"/>
                    <a:pt x="392706" y="362639"/>
                  </a:cubicBezTo>
                  <a:cubicBezTo>
                    <a:pt x="406208" y="349136"/>
                    <a:pt x="405659" y="326998"/>
                    <a:pt x="391449" y="314201"/>
                  </a:cubicBezTo>
                  <a:lnTo>
                    <a:pt x="293788" y="226274"/>
                  </a:lnTo>
                  <a:cubicBezTo>
                    <a:pt x="319538" y="192674"/>
                    <a:pt x="335003" y="150830"/>
                    <a:pt x="335003" y="105296"/>
                  </a:cubicBezTo>
                  <a:lnTo>
                    <a:pt x="335003" y="91558"/>
                  </a:lnTo>
                  <a:cubicBezTo>
                    <a:pt x="335003" y="91558"/>
                    <a:pt x="353688" y="91558"/>
                    <a:pt x="353688" y="91558"/>
                  </a:cubicBezTo>
                  <a:cubicBezTo>
                    <a:pt x="359812" y="91558"/>
                    <a:pt x="365542" y="88182"/>
                    <a:pt x="368447" y="82765"/>
                  </a:cubicBezTo>
                  <a:cubicBezTo>
                    <a:pt x="371352" y="77348"/>
                    <a:pt x="371195" y="70754"/>
                    <a:pt x="367819" y="65572"/>
                  </a:cubicBezTo>
                  <a:lnTo>
                    <a:pt x="330372" y="7242"/>
                  </a:lnTo>
                  <a:cubicBezTo>
                    <a:pt x="324170" y="-2414"/>
                    <a:pt x="308233" y="-2414"/>
                    <a:pt x="302031" y="7242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70" name="Graphique 327">
            <a:extLst>
              <a:ext uri="{FF2B5EF4-FFF2-40B4-BE49-F238E27FC236}">
                <a16:creationId xmlns:a16="http://schemas.microsoft.com/office/drawing/2014/main" id="{C6D2534F-B5AC-3E89-7CAC-A3946EE5C97B}"/>
              </a:ext>
            </a:extLst>
          </p:cNvPr>
          <p:cNvGrpSpPr/>
          <p:nvPr/>
        </p:nvGrpSpPr>
        <p:grpSpPr>
          <a:xfrm>
            <a:off x="5283340" y="5123909"/>
            <a:ext cx="542948" cy="542948"/>
            <a:chOff x="4490314" y="3384172"/>
            <a:chExt cx="542948" cy="542948"/>
          </a:xfrm>
          <a:solidFill>
            <a:schemeClr val="bg1"/>
          </a:solidFill>
        </p:grpSpPr>
        <p:sp>
          <p:nvSpPr>
            <p:cNvPr id="371" name="Forme libre : forme 370">
              <a:extLst>
                <a:ext uri="{FF2B5EF4-FFF2-40B4-BE49-F238E27FC236}">
                  <a16:creationId xmlns:a16="http://schemas.microsoft.com/office/drawing/2014/main" id="{786B06AB-A531-B2F2-CE77-3D61CD6761A7}"/>
                </a:ext>
              </a:extLst>
            </p:cNvPr>
            <p:cNvSpPr/>
            <p:nvPr/>
          </p:nvSpPr>
          <p:spPr>
            <a:xfrm>
              <a:off x="4490314" y="3384172"/>
              <a:ext cx="542948" cy="542948"/>
            </a:xfrm>
            <a:custGeom>
              <a:avLst/>
              <a:gdLst>
                <a:gd name="connsiteX0" fmla="*/ 529289 w 542948"/>
                <a:gd name="connsiteY0" fmla="*/ 257814 h 542948"/>
                <a:gd name="connsiteX1" fmla="*/ 496473 w 542948"/>
                <a:gd name="connsiteY1" fmla="*/ 257814 h 542948"/>
                <a:gd name="connsiteX2" fmla="*/ 285134 w 542948"/>
                <a:gd name="connsiteY2" fmla="*/ 46476 h 542948"/>
                <a:gd name="connsiteX3" fmla="*/ 285134 w 542948"/>
                <a:gd name="connsiteY3" fmla="*/ 13660 h 542948"/>
                <a:gd name="connsiteX4" fmla="*/ 271474 w 542948"/>
                <a:gd name="connsiteY4" fmla="*/ 0 h 542948"/>
                <a:gd name="connsiteX5" fmla="*/ 257814 w 542948"/>
                <a:gd name="connsiteY5" fmla="*/ 13660 h 542948"/>
                <a:gd name="connsiteX6" fmla="*/ 257814 w 542948"/>
                <a:gd name="connsiteY6" fmla="*/ 46476 h 542948"/>
                <a:gd name="connsiteX7" fmla="*/ 46476 w 542948"/>
                <a:gd name="connsiteY7" fmla="*/ 257814 h 542948"/>
                <a:gd name="connsiteX8" fmla="*/ 13660 w 542948"/>
                <a:gd name="connsiteY8" fmla="*/ 257814 h 542948"/>
                <a:gd name="connsiteX9" fmla="*/ 0 w 542948"/>
                <a:gd name="connsiteY9" fmla="*/ 271474 h 542948"/>
                <a:gd name="connsiteX10" fmla="*/ 13660 w 542948"/>
                <a:gd name="connsiteY10" fmla="*/ 285134 h 542948"/>
                <a:gd name="connsiteX11" fmla="*/ 46476 w 542948"/>
                <a:gd name="connsiteY11" fmla="*/ 285134 h 542948"/>
                <a:gd name="connsiteX12" fmla="*/ 257814 w 542948"/>
                <a:gd name="connsiteY12" fmla="*/ 496473 h 542948"/>
                <a:gd name="connsiteX13" fmla="*/ 257814 w 542948"/>
                <a:gd name="connsiteY13" fmla="*/ 529288 h 542948"/>
                <a:gd name="connsiteX14" fmla="*/ 271474 w 542948"/>
                <a:gd name="connsiteY14" fmla="*/ 542949 h 542948"/>
                <a:gd name="connsiteX15" fmla="*/ 285134 w 542948"/>
                <a:gd name="connsiteY15" fmla="*/ 529288 h 542948"/>
                <a:gd name="connsiteX16" fmla="*/ 285134 w 542948"/>
                <a:gd name="connsiteY16" fmla="*/ 496473 h 542948"/>
                <a:gd name="connsiteX17" fmla="*/ 496473 w 542948"/>
                <a:gd name="connsiteY17" fmla="*/ 285134 h 542948"/>
                <a:gd name="connsiteX18" fmla="*/ 529289 w 542948"/>
                <a:gd name="connsiteY18" fmla="*/ 285134 h 542948"/>
                <a:gd name="connsiteX19" fmla="*/ 542949 w 542948"/>
                <a:gd name="connsiteY19" fmla="*/ 271474 h 542948"/>
                <a:gd name="connsiteX20" fmla="*/ 529289 w 542948"/>
                <a:gd name="connsiteY20" fmla="*/ 257814 h 542948"/>
                <a:gd name="connsiteX21" fmla="*/ 285134 w 542948"/>
                <a:gd name="connsiteY21" fmla="*/ 469153 h 542948"/>
                <a:gd name="connsiteX22" fmla="*/ 285134 w 542948"/>
                <a:gd name="connsiteY22" fmla="*/ 437672 h 542948"/>
                <a:gd name="connsiteX23" fmla="*/ 271474 w 542948"/>
                <a:gd name="connsiteY23" fmla="*/ 424012 h 542948"/>
                <a:gd name="connsiteX24" fmla="*/ 257814 w 542948"/>
                <a:gd name="connsiteY24" fmla="*/ 437672 h 542948"/>
                <a:gd name="connsiteX25" fmla="*/ 257814 w 542948"/>
                <a:gd name="connsiteY25" fmla="*/ 469153 h 542948"/>
                <a:gd name="connsiteX26" fmla="*/ 73796 w 542948"/>
                <a:gd name="connsiteY26" fmla="*/ 285056 h 542948"/>
                <a:gd name="connsiteX27" fmla="*/ 105277 w 542948"/>
                <a:gd name="connsiteY27" fmla="*/ 285056 h 542948"/>
                <a:gd name="connsiteX28" fmla="*/ 118937 w 542948"/>
                <a:gd name="connsiteY28" fmla="*/ 271396 h 542948"/>
                <a:gd name="connsiteX29" fmla="*/ 105277 w 542948"/>
                <a:gd name="connsiteY29" fmla="*/ 257736 h 542948"/>
                <a:gd name="connsiteX30" fmla="*/ 73796 w 542948"/>
                <a:gd name="connsiteY30" fmla="*/ 257736 h 542948"/>
                <a:gd name="connsiteX31" fmla="*/ 257814 w 542948"/>
                <a:gd name="connsiteY31" fmla="*/ 73717 h 542948"/>
                <a:gd name="connsiteX32" fmla="*/ 257814 w 542948"/>
                <a:gd name="connsiteY32" fmla="*/ 105198 h 542948"/>
                <a:gd name="connsiteX33" fmla="*/ 271474 w 542948"/>
                <a:gd name="connsiteY33" fmla="*/ 118858 h 542948"/>
                <a:gd name="connsiteX34" fmla="*/ 285134 w 542948"/>
                <a:gd name="connsiteY34" fmla="*/ 105198 h 542948"/>
                <a:gd name="connsiteX35" fmla="*/ 285134 w 542948"/>
                <a:gd name="connsiteY35" fmla="*/ 73717 h 542948"/>
                <a:gd name="connsiteX36" fmla="*/ 469231 w 542948"/>
                <a:gd name="connsiteY36" fmla="*/ 257736 h 542948"/>
                <a:gd name="connsiteX37" fmla="*/ 437750 w 542948"/>
                <a:gd name="connsiteY37" fmla="*/ 257736 h 542948"/>
                <a:gd name="connsiteX38" fmla="*/ 424090 w 542948"/>
                <a:gd name="connsiteY38" fmla="*/ 271396 h 542948"/>
                <a:gd name="connsiteX39" fmla="*/ 437750 w 542948"/>
                <a:gd name="connsiteY39" fmla="*/ 285056 h 542948"/>
                <a:gd name="connsiteX40" fmla="*/ 469231 w 542948"/>
                <a:gd name="connsiteY40" fmla="*/ 285056 h 542948"/>
                <a:gd name="connsiteX41" fmla="*/ 285134 w 542948"/>
                <a:gd name="connsiteY41" fmla="*/ 469153 h 54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42948" h="542948">
                  <a:moveTo>
                    <a:pt x="529289" y="257814"/>
                  </a:moveTo>
                  <a:lnTo>
                    <a:pt x="496473" y="257814"/>
                  </a:lnTo>
                  <a:cubicBezTo>
                    <a:pt x="489643" y="144294"/>
                    <a:pt x="398654" y="53306"/>
                    <a:pt x="285134" y="46476"/>
                  </a:cubicBezTo>
                  <a:lnTo>
                    <a:pt x="285134" y="13660"/>
                  </a:lnTo>
                  <a:cubicBezTo>
                    <a:pt x="285134" y="6124"/>
                    <a:pt x="279011" y="0"/>
                    <a:pt x="271474" y="0"/>
                  </a:cubicBezTo>
                  <a:cubicBezTo>
                    <a:pt x="263938" y="0"/>
                    <a:pt x="257814" y="6124"/>
                    <a:pt x="257814" y="13660"/>
                  </a:cubicBezTo>
                  <a:lnTo>
                    <a:pt x="257814" y="46476"/>
                  </a:lnTo>
                  <a:cubicBezTo>
                    <a:pt x="144294" y="53306"/>
                    <a:pt x="53306" y="144294"/>
                    <a:pt x="46476" y="257814"/>
                  </a:cubicBezTo>
                  <a:lnTo>
                    <a:pt x="13660" y="257814"/>
                  </a:lnTo>
                  <a:cubicBezTo>
                    <a:pt x="6124" y="257814"/>
                    <a:pt x="0" y="263938"/>
                    <a:pt x="0" y="271474"/>
                  </a:cubicBezTo>
                  <a:cubicBezTo>
                    <a:pt x="0" y="279011"/>
                    <a:pt x="6124" y="285134"/>
                    <a:pt x="13660" y="285134"/>
                  </a:cubicBezTo>
                  <a:lnTo>
                    <a:pt x="46476" y="285134"/>
                  </a:lnTo>
                  <a:cubicBezTo>
                    <a:pt x="53306" y="398654"/>
                    <a:pt x="144294" y="489643"/>
                    <a:pt x="257814" y="496473"/>
                  </a:cubicBezTo>
                  <a:lnTo>
                    <a:pt x="257814" y="529288"/>
                  </a:lnTo>
                  <a:cubicBezTo>
                    <a:pt x="257814" y="536825"/>
                    <a:pt x="263938" y="542949"/>
                    <a:pt x="271474" y="542949"/>
                  </a:cubicBezTo>
                  <a:cubicBezTo>
                    <a:pt x="279011" y="542949"/>
                    <a:pt x="285134" y="536825"/>
                    <a:pt x="285134" y="529288"/>
                  </a:cubicBezTo>
                  <a:lnTo>
                    <a:pt x="285134" y="496473"/>
                  </a:lnTo>
                  <a:cubicBezTo>
                    <a:pt x="398654" y="489643"/>
                    <a:pt x="489643" y="398654"/>
                    <a:pt x="496473" y="285134"/>
                  </a:cubicBezTo>
                  <a:lnTo>
                    <a:pt x="529289" y="285134"/>
                  </a:lnTo>
                  <a:cubicBezTo>
                    <a:pt x="536825" y="285134"/>
                    <a:pt x="542949" y="279011"/>
                    <a:pt x="542949" y="271474"/>
                  </a:cubicBezTo>
                  <a:cubicBezTo>
                    <a:pt x="542949" y="263938"/>
                    <a:pt x="536825" y="257814"/>
                    <a:pt x="529289" y="257814"/>
                  </a:cubicBezTo>
                  <a:close/>
                  <a:moveTo>
                    <a:pt x="285134" y="469153"/>
                  </a:moveTo>
                  <a:lnTo>
                    <a:pt x="285134" y="437672"/>
                  </a:lnTo>
                  <a:cubicBezTo>
                    <a:pt x="285134" y="430135"/>
                    <a:pt x="279011" y="424012"/>
                    <a:pt x="271474" y="424012"/>
                  </a:cubicBezTo>
                  <a:cubicBezTo>
                    <a:pt x="263938" y="424012"/>
                    <a:pt x="257814" y="430135"/>
                    <a:pt x="257814" y="437672"/>
                  </a:cubicBezTo>
                  <a:lnTo>
                    <a:pt x="257814" y="469153"/>
                  </a:lnTo>
                  <a:cubicBezTo>
                    <a:pt x="159289" y="462401"/>
                    <a:pt x="80469" y="383581"/>
                    <a:pt x="73796" y="285056"/>
                  </a:cubicBezTo>
                  <a:lnTo>
                    <a:pt x="105277" y="285056"/>
                  </a:lnTo>
                  <a:cubicBezTo>
                    <a:pt x="112814" y="285056"/>
                    <a:pt x="118937" y="278932"/>
                    <a:pt x="118937" y="271396"/>
                  </a:cubicBezTo>
                  <a:cubicBezTo>
                    <a:pt x="118937" y="263859"/>
                    <a:pt x="112814" y="257736"/>
                    <a:pt x="105277" y="257736"/>
                  </a:cubicBezTo>
                  <a:lnTo>
                    <a:pt x="73796" y="257736"/>
                  </a:lnTo>
                  <a:cubicBezTo>
                    <a:pt x="80547" y="159211"/>
                    <a:pt x="159368" y="80390"/>
                    <a:pt x="257814" y="73717"/>
                  </a:cubicBezTo>
                  <a:lnTo>
                    <a:pt x="257814" y="105198"/>
                  </a:lnTo>
                  <a:cubicBezTo>
                    <a:pt x="257814" y="112735"/>
                    <a:pt x="263938" y="118858"/>
                    <a:pt x="271474" y="118858"/>
                  </a:cubicBezTo>
                  <a:cubicBezTo>
                    <a:pt x="279011" y="118858"/>
                    <a:pt x="285134" y="112735"/>
                    <a:pt x="285134" y="105198"/>
                  </a:cubicBezTo>
                  <a:lnTo>
                    <a:pt x="285134" y="73717"/>
                  </a:lnTo>
                  <a:cubicBezTo>
                    <a:pt x="383660" y="80469"/>
                    <a:pt x="462480" y="159289"/>
                    <a:pt x="469231" y="257736"/>
                  </a:cubicBezTo>
                  <a:lnTo>
                    <a:pt x="437750" y="257736"/>
                  </a:lnTo>
                  <a:cubicBezTo>
                    <a:pt x="430214" y="257736"/>
                    <a:pt x="424090" y="263859"/>
                    <a:pt x="424090" y="271396"/>
                  </a:cubicBezTo>
                  <a:cubicBezTo>
                    <a:pt x="424090" y="278932"/>
                    <a:pt x="430214" y="285056"/>
                    <a:pt x="437750" y="285056"/>
                  </a:cubicBezTo>
                  <a:lnTo>
                    <a:pt x="469231" y="285056"/>
                  </a:lnTo>
                  <a:cubicBezTo>
                    <a:pt x="462480" y="383581"/>
                    <a:pt x="383660" y="462401"/>
                    <a:pt x="285134" y="469153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72" name="Forme libre : forme 371">
              <a:extLst>
                <a:ext uri="{FF2B5EF4-FFF2-40B4-BE49-F238E27FC236}">
                  <a16:creationId xmlns:a16="http://schemas.microsoft.com/office/drawing/2014/main" id="{2CBB1F9C-0D09-DB79-7D22-D227EA25944D}"/>
                </a:ext>
              </a:extLst>
            </p:cNvPr>
            <p:cNvSpPr/>
            <p:nvPr/>
          </p:nvSpPr>
          <p:spPr>
            <a:xfrm>
              <a:off x="4641752" y="3574864"/>
              <a:ext cx="67986" cy="67986"/>
            </a:xfrm>
            <a:custGeom>
              <a:avLst/>
              <a:gdLst>
                <a:gd name="connsiteX0" fmla="*/ 33993 w 67986"/>
                <a:gd name="connsiteY0" fmla="*/ 67986 h 67986"/>
                <a:gd name="connsiteX1" fmla="*/ 67986 w 67986"/>
                <a:gd name="connsiteY1" fmla="*/ 33993 h 67986"/>
                <a:gd name="connsiteX2" fmla="*/ 33993 w 67986"/>
                <a:gd name="connsiteY2" fmla="*/ 0 h 67986"/>
                <a:gd name="connsiteX3" fmla="*/ 0 w 67986"/>
                <a:gd name="connsiteY3" fmla="*/ 33993 h 67986"/>
                <a:gd name="connsiteX4" fmla="*/ 33993 w 67986"/>
                <a:gd name="connsiteY4" fmla="*/ 67986 h 67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986" h="67986">
                  <a:moveTo>
                    <a:pt x="33993" y="67986"/>
                  </a:moveTo>
                  <a:cubicBezTo>
                    <a:pt x="52756" y="67986"/>
                    <a:pt x="67986" y="52756"/>
                    <a:pt x="67986" y="33993"/>
                  </a:cubicBezTo>
                  <a:cubicBezTo>
                    <a:pt x="67986" y="15230"/>
                    <a:pt x="52756" y="0"/>
                    <a:pt x="33993" y="0"/>
                  </a:cubicBezTo>
                  <a:cubicBezTo>
                    <a:pt x="15230" y="0"/>
                    <a:pt x="0" y="15230"/>
                    <a:pt x="0" y="33993"/>
                  </a:cubicBezTo>
                  <a:cubicBezTo>
                    <a:pt x="0" y="52756"/>
                    <a:pt x="15230" y="67986"/>
                    <a:pt x="33993" y="67986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73" name="Forme libre : forme 372">
              <a:extLst>
                <a:ext uri="{FF2B5EF4-FFF2-40B4-BE49-F238E27FC236}">
                  <a16:creationId xmlns:a16="http://schemas.microsoft.com/office/drawing/2014/main" id="{4A3D15FA-4FA1-75F8-B597-6C03DCA834C0}"/>
                </a:ext>
              </a:extLst>
            </p:cNvPr>
            <p:cNvSpPr/>
            <p:nvPr/>
          </p:nvSpPr>
          <p:spPr>
            <a:xfrm>
              <a:off x="4623653" y="3652035"/>
              <a:ext cx="90010" cy="74266"/>
            </a:xfrm>
            <a:custGeom>
              <a:avLst/>
              <a:gdLst>
                <a:gd name="connsiteX0" fmla="*/ 64732 w 90010"/>
                <a:gd name="connsiteY0" fmla="*/ 78 h 74266"/>
                <a:gd name="connsiteX1" fmla="*/ 39452 w 90010"/>
                <a:gd name="connsiteY1" fmla="*/ 78 h 74266"/>
                <a:gd name="connsiteX2" fmla="*/ 3575 w 90010"/>
                <a:gd name="connsiteY2" fmla="*/ 31952 h 74266"/>
                <a:gd name="connsiteX3" fmla="*/ 43 w 90010"/>
                <a:gd name="connsiteY3" fmla="*/ 61313 h 74266"/>
                <a:gd name="connsiteX4" fmla="*/ 5773 w 90010"/>
                <a:gd name="connsiteY4" fmla="*/ 69556 h 74266"/>
                <a:gd name="connsiteX5" fmla="*/ 52014 w 90010"/>
                <a:gd name="connsiteY5" fmla="*/ 74267 h 74266"/>
                <a:gd name="connsiteX6" fmla="*/ 66773 w 90010"/>
                <a:gd name="connsiteY6" fmla="*/ 73717 h 74266"/>
                <a:gd name="connsiteX7" fmla="*/ 70149 w 90010"/>
                <a:gd name="connsiteY7" fmla="*/ 46633 h 74266"/>
                <a:gd name="connsiteX8" fmla="*/ 90010 w 90010"/>
                <a:gd name="connsiteY8" fmla="*/ 10363 h 74266"/>
                <a:gd name="connsiteX9" fmla="*/ 64732 w 90010"/>
                <a:gd name="connsiteY9" fmla="*/ 0 h 74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010" h="74266">
                  <a:moveTo>
                    <a:pt x="64732" y="78"/>
                  </a:moveTo>
                  <a:lnTo>
                    <a:pt x="39452" y="78"/>
                  </a:lnTo>
                  <a:cubicBezTo>
                    <a:pt x="21239" y="78"/>
                    <a:pt x="5773" y="13660"/>
                    <a:pt x="3575" y="31952"/>
                  </a:cubicBezTo>
                  <a:lnTo>
                    <a:pt x="43" y="61313"/>
                  </a:lnTo>
                  <a:cubicBezTo>
                    <a:pt x="-350" y="65082"/>
                    <a:pt x="2005" y="68693"/>
                    <a:pt x="5773" y="69556"/>
                  </a:cubicBezTo>
                  <a:cubicBezTo>
                    <a:pt x="20454" y="72697"/>
                    <a:pt x="35920" y="74267"/>
                    <a:pt x="52014" y="74267"/>
                  </a:cubicBezTo>
                  <a:cubicBezTo>
                    <a:pt x="56960" y="74267"/>
                    <a:pt x="61984" y="74188"/>
                    <a:pt x="66773" y="73717"/>
                  </a:cubicBezTo>
                  <a:lnTo>
                    <a:pt x="70149" y="46633"/>
                  </a:lnTo>
                  <a:cubicBezTo>
                    <a:pt x="71954" y="31952"/>
                    <a:pt x="79334" y="19234"/>
                    <a:pt x="90010" y="10363"/>
                  </a:cubicBezTo>
                  <a:cubicBezTo>
                    <a:pt x="83416" y="3847"/>
                    <a:pt x="74466" y="0"/>
                    <a:pt x="64732" y="0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74" name="Forme libre : forme 373">
              <a:extLst>
                <a:ext uri="{FF2B5EF4-FFF2-40B4-BE49-F238E27FC236}">
                  <a16:creationId xmlns:a16="http://schemas.microsoft.com/office/drawing/2014/main" id="{0114FA0E-E164-9ECC-7CC9-0445B77AE678}"/>
                </a:ext>
              </a:extLst>
            </p:cNvPr>
            <p:cNvSpPr/>
            <p:nvPr/>
          </p:nvSpPr>
          <p:spPr>
            <a:xfrm>
              <a:off x="4813916" y="3574864"/>
              <a:ext cx="67986" cy="67986"/>
            </a:xfrm>
            <a:custGeom>
              <a:avLst/>
              <a:gdLst>
                <a:gd name="connsiteX0" fmla="*/ 33993 w 67986"/>
                <a:gd name="connsiteY0" fmla="*/ 67986 h 67986"/>
                <a:gd name="connsiteX1" fmla="*/ 67986 w 67986"/>
                <a:gd name="connsiteY1" fmla="*/ 33993 h 67986"/>
                <a:gd name="connsiteX2" fmla="*/ 33993 w 67986"/>
                <a:gd name="connsiteY2" fmla="*/ 0 h 67986"/>
                <a:gd name="connsiteX3" fmla="*/ 0 w 67986"/>
                <a:gd name="connsiteY3" fmla="*/ 33993 h 67986"/>
                <a:gd name="connsiteX4" fmla="*/ 33993 w 67986"/>
                <a:gd name="connsiteY4" fmla="*/ 67986 h 67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986" h="67986">
                  <a:moveTo>
                    <a:pt x="33993" y="67986"/>
                  </a:moveTo>
                  <a:cubicBezTo>
                    <a:pt x="52756" y="67986"/>
                    <a:pt x="67986" y="52756"/>
                    <a:pt x="67986" y="33993"/>
                  </a:cubicBezTo>
                  <a:cubicBezTo>
                    <a:pt x="67986" y="15230"/>
                    <a:pt x="52756" y="0"/>
                    <a:pt x="33993" y="0"/>
                  </a:cubicBezTo>
                  <a:cubicBezTo>
                    <a:pt x="15230" y="0"/>
                    <a:pt x="0" y="15230"/>
                    <a:pt x="0" y="33993"/>
                  </a:cubicBezTo>
                  <a:cubicBezTo>
                    <a:pt x="0" y="52756"/>
                    <a:pt x="15230" y="67986"/>
                    <a:pt x="33993" y="67986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75" name="Forme libre : forme 374">
              <a:extLst>
                <a:ext uri="{FF2B5EF4-FFF2-40B4-BE49-F238E27FC236}">
                  <a16:creationId xmlns:a16="http://schemas.microsoft.com/office/drawing/2014/main" id="{8796A124-6A7B-99D9-BC7E-C1E7759A771C}"/>
                </a:ext>
              </a:extLst>
            </p:cNvPr>
            <p:cNvSpPr/>
            <p:nvPr/>
          </p:nvSpPr>
          <p:spPr>
            <a:xfrm>
              <a:off x="4809991" y="3652114"/>
              <a:ext cx="89947" cy="74266"/>
            </a:xfrm>
            <a:custGeom>
              <a:avLst/>
              <a:gdLst>
                <a:gd name="connsiteX0" fmla="*/ 50558 w 89947"/>
                <a:gd name="connsiteY0" fmla="*/ 0 h 74266"/>
                <a:gd name="connsiteX1" fmla="*/ 25201 w 89947"/>
                <a:gd name="connsiteY1" fmla="*/ 0 h 74266"/>
                <a:gd name="connsiteX2" fmla="*/ 0 w 89947"/>
                <a:gd name="connsiteY2" fmla="*/ 10363 h 74266"/>
                <a:gd name="connsiteX3" fmla="*/ 19784 w 89947"/>
                <a:gd name="connsiteY3" fmla="*/ 46633 h 74266"/>
                <a:gd name="connsiteX4" fmla="*/ 23159 w 89947"/>
                <a:gd name="connsiteY4" fmla="*/ 73717 h 74266"/>
                <a:gd name="connsiteX5" fmla="*/ 37919 w 89947"/>
                <a:gd name="connsiteY5" fmla="*/ 74267 h 74266"/>
                <a:gd name="connsiteX6" fmla="*/ 84158 w 89947"/>
                <a:gd name="connsiteY6" fmla="*/ 69556 h 74266"/>
                <a:gd name="connsiteX7" fmla="*/ 89890 w 89947"/>
                <a:gd name="connsiteY7" fmla="*/ 61313 h 74266"/>
                <a:gd name="connsiteX8" fmla="*/ 86357 w 89947"/>
                <a:gd name="connsiteY8" fmla="*/ 31952 h 74266"/>
                <a:gd name="connsiteX9" fmla="*/ 50558 w 89947"/>
                <a:gd name="connsiteY9" fmla="*/ 78 h 74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947" h="74266">
                  <a:moveTo>
                    <a:pt x="50558" y="0"/>
                  </a:moveTo>
                  <a:lnTo>
                    <a:pt x="25201" y="0"/>
                  </a:lnTo>
                  <a:cubicBezTo>
                    <a:pt x="15465" y="0"/>
                    <a:pt x="6516" y="3847"/>
                    <a:pt x="0" y="10363"/>
                  </a:cubicBezTo>
                  <a:cubicBezTo>
                    <a:pt x="10677" y="19155"/>
                    <a:pt x="18056" y="31952"/>
                    <a:pt x="19784" y="46633"/>
                  </a:cubicBezTo>
                  <a:lnTo>
                    <a:pt x="23159" y="73717"/>
                  </a:lnTo>
                  <a:cubicBezTo>
                    <a:pt x="27948" y="74110"/>
                    <a:pt x="32894" y="74267"/>
                    <a:pt x="37919" y="74267"/>
                  </a:cubicBezTo>
                  <a:cubicBezTo>
                    <a:pt x="54012" y="74267"/>
                    <a:pt x="69556" y="72697"/>
                    <a:pt x="84158" y="69556"/>
                  </a:cubicBezTo>
                  <a:cubicBezTo>
                    <a:pt x="87927" y="68693"/>
                    <a:pt x="90361" y="65082"/>
                    <a:pt x="89890" y="61313"/>
                  </a:cubicBezTo>
                  <a:lnTo>
                    <a:pt x="86357" y="31952"/>
                  </a:lnTo>
                  <a:cubicBezTo>
                    <a:pt x="84237" y="13739"/>
                    <a:pt x="68693" y="78"/>
                    <a:pt x="50558" y="78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76" name="Forme libre : forme 375">
              <a:extLst>
                <a:ext uri="{FF2B5EF4-FFF2-40B4-BE49-F238E27FC236}">
                  <a16:creationId xmlns:a16="http://schemas.microsoft.com/office/drawing/2014/main" id="{4B355256-78F6-C3A7-B733-760238E2A09F}"/>
                </a:ext>
              </a:extLst>
            </p:cNvPr>
            <p:cNvSpPr/>
            <p:nvPr/>
          </p:nvSpPr>
          <p:spPr>
            <a:xfrm>
              <a:off x="4709682" y="3669307"/>
              <a:ext cx="104056" cy="74266"/>
            </a:xfrm>
            <a:custGeom>
              <a:avLst/>
              <a:gdLst>
                <a:gd name="connsiteX0" fmla="*/ 64746 w 104056"/>
                <a:gd name="connsiteY0" fmla="*/ 0 h 74266"/>
                <a:gd name="connsiteX1" fmla="*/ 39467 w 104056"/>
                <a:gd name="connsiteY1" fmla="*/ 0 h 74266"/>
                <a:gd name="connsiteX2" fmla="*/ 3590 w 104056"/>
                <a:gd name="connsiteY2" fmla="*/ 31795 h 74266"/>
                <a:gd name="connsiteX3" fmla="*/ 57 w 104056"/>
                <a:gd name="connsiteY3" fmla="*/ 61235 h 74266"/>
                <a:gd name="connsiteX4" fmla="*/ 5788 w 104056"/>
                <a:gd name="connsiteY4" fmla="*/ 69478 h 74266"/>
                <a:gd name="connsiteX5" fmla="*/ 52028 w 104056"/>
                <a:gd name="connsiteY5" fmla="*/ 74267 h 74266"/>
                <a:gd name="connsiteX6" fmla="*/ 98268 w 104056"/>
                <a:gd name="connsiteY6" fmla="*/ 69478 h 74266"/>
                <a:gd name="connsiteX7" fmla="*/ 103999 w 104056"/>
                <a:gd name="connsiteY7" fmla="*/ 61235 h 74266"/>
                <a:gd name="connsiteX8" fmla="*/ 100466 w 104056"/>
                <a:gd name="connsiteY8" fmla="*/ 31795 h 74266"/>
                <a:gd name="connsiteX9" fmla="*/ 64589 w 104056"/>
                <a:gd name="connsiteY9" fmla="*/ 0 h 74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056" h="74266">
                  <a:moveTo>
                    <a:pt x="64746" y="0"/>
                  </a:moveTo>
                  <a:lnTo>
                    <a:pt x="39467" y="0"/>
                  </a:lnTo>
                  <a:cubicBezTo>
                    <a:pt x="21175" y="0"/>
                    <a:pt x="5788" y="13660"/>
                    <a:pt x="3590" y="31795"/>
                  </a:cubicBezTo>
                  <a:lnTo>
                    <a:pt x="57" y="61235"/>
                  </a:lnTo>
                  <a:cubicBezTo>
                    <a:pt x="-414" y="65082"/>
                    <a:pt x="2098" y="68693"/>
                    <a:pt x="5788" y="69478"/>
                  </a:cubicBezTo>
                  <a:cubicBezTo>
                    <a:pt x="20390" y="72618"/>
                    <a:pt x="35934" y="74267"/>
                    <a:pt x="52028" y="74267"/>
                  </a:cubicBezTo>
                  <a:cubicBezTo>
                    <a:pt x="68122" y="74267"/>
                    <a:pt x="83744" y="72618"/>
                    <a:pt x="98268" y="69478"/>
                  </a:cubicBezTo>
                  <a:cubicBezTo>
                    <a:pt x="102036" y="68693"/>
                    <a:pt x="104470" y="65082"/>
                    <a:pt x="103999" y="61235"/>
                  </a:cubicBezTo>
                  <a:lnTo>
                    <a:pt x="100466" y="31795"/>
                  </a:lnTo>
                  <a:cubicBezTo>
                    <a:pt x="98347" y="13660"/>
                    <a:pt x="82881" y="0"/>
                    <a:pt x="64589" y="0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377" name="Forme libre : forme 376">
              <a:extLst>
                <a:ext uri="{FF2B5EF4-FFF2-40B4-BE49-F238E27FC236}">
                  <a16:creationId xmlns:a16="http://schemas.microsoft.com/office/drawing/2014/main" id="{B1144A25-6B55-5788-8878-7D989F2A0722}"/>
                </a:ext>
              </a:extLst>
            </p:cNvPr>
            <p:cNvSpPr/>
            <p:nvPr/>
          </p:nvSpPr>
          <p:spPr>
            <a:xfrm>
              <a:off x="4727795" y="3592057"/>
              <a:ext cx="67986" cy="67986"/>
            </a:xfrm>
            <a:custGeom>
              <a:avLst/>
              <a:gdLst>
                <a:gd name="connsiteX0" fmla="*/ 33993 w 67986"/>
                <a:gd name="connsiteY0" fmla="*/ 67986 h 67986"/>
                <a:gd name="connsiteX1" fmla="*/ 67987 w 67986"/>
                <a:gd name="connsiteY1" fmla="*/ 33993 h 67986"/>
                <a:gd name="connsiteX2" fmla="*/ 33993 w 67986"/>
                <a:gd name="connsiteY2" fmla="*/ 0 h 67986"/>
                <a:gd name="connsiteX3" fmla="*/ 0 w 67986"/>
                <a:gd name="connsiteY3" fmla="*/ 33993 h 67986"/>
                <a:gd name="connsiteX4" fmla="*/ 33993 w 67986"/>
                <a:gd name="connsiteY4" fmla="*/ 67986 h 67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986" h="67986">
                  <a:moveTo>
                    <a:pt x="33993" y="67986"/>
                  </a:moveTo>
                  <a:cubicBezTo>
                    <a:pt x="52756" y="67986"/>
                    <a:pt x="67987" y="52756"/>
                    <a:pt x="67987" y="33993"/>
                  </a:cubicBezTo>
                  <a:cubicBezTo>
                    <a:pt x="67987" y="15230"/>
                    <a:pt x="52756" y="0"/>
                    <a:pt x="33993" y="0"/>
                  </a:cubicBezTo>
                  <a:cubicBezTo>
                    <a:pt x="15230" y="0"/>
                    <a:pt x="0" y="15230"/>
                    <a:pt x="0" y="33993"/>
                  </a:cubicBezTo>
                  <a:cubicBezTo>
                    <a:pt x="0" y="52756"/>
                    <a:pt x="15230" y="67986"/>
                    <a:pt x="33993" y="67986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378" name="Graphique 327">
            <a:extLst>
              <a:ext uri="{FF2B5EF4-FFF2-40B4-BE49-F238E27FC236}">
                <a16:creationId xmlns:a16="http://schemas.microsoft.com/office/drawing/2014/main" id="{2C84970D-EF8A-1E4A-8557-AF31060DE497}"/>
              </a:ext>
            </a:extLst>
          </p:cNvPr>
          <p:cNvGrpSpPr/>
          <p:nvPr/>
        </p:nvGrpSpPr>
        <p:grpSpPr>
          <a:xfrm>
            <a:off x="7510218" y="5133978"/>
            <a:ext cx="418676" cy="522811"/>
            <a:chOff x="8102849" y="4308935"/>
            <a:chExt cx="418676" cy="522811"/>
          </a:xfrm>
          <a:solidFill>
            <a:schemeClr val="bg1"/>
          </a:solidFill>
        </p:grpSpPr>
        <p:grpSp>
          <p:nvGrpSpPr>
            <p:cNvPr id="379" name="Graphique 327">
              <a:extLst>
                <a:ext uri="{FF2B5EF4-FFF2-40B4-BE49-F238E27FC236}">
                  <a16:creationId xmlns:a16="http://schemas.microsoft.com/office/drawing/2014/main" id="{A9EB58EC-7D58-4770-57FB-6FE0B3A97103}"/>
                </a:ext>
              </a:extLst>
            </p:cNvPr>
            <p:cNvGrpSpPr/>
            <p:nvPr/>
          </p:nvGrpSpPr>
          <p:grpSpPr>
            <a:xfrm>
              <a:off x="8195724" y="4308935"/>
              <a:ext cx="233006" cy="249845"/>
              <a:chOff x="8195724" y="4308935"/>
              <a:chExt cx="233006" cy="249845"/>
            </a:xfrm>
            <a:grpFill/>
          </p:grpSpPr>
          <p:sp>
            <p:nvSpPr>
              <p:cNvPr id="380" name="Forme libre : forme 379">
                <a:extLst>
                  <a:ext uri="{FF2B5EF4-FFF2-40B4-BE49-F238E27FC236}">
                    <a16:creationId xmlns:a16="http://schemas.microsoft.com/office/drawing/2014/main" id="{2569D37C-4DC1-3656-B176-4F602E61EB17}"/>
                  </a:ext>
                </a:extLst>
              </p:cNvPr>
              <p:cNvSpPr/>
              <p:nvPr/>
            </p:nvSpPr>
            <p:spPr>
              <a:xfrm>
                <a:off x="8218020" y="4308935"/>
                <a:ext cx="188257" cy="84904"/>
              </a:xfrm>
              <a:custGeom>
                <a:avLst/>
                <a:gdLst>
                  <a:gd name="connsiteX0" fmla="*/ 99075 w 188257"/>
                  <a:gd name="connsiteY0" fmla="*/ 1060 h 84904"/>
                  <a:gd name="connsiteX1" fmla="*/ 89261 w 188257"/>
                  <a:gd name="connsiteY1" fmla="*/ 1060 h 84904"/>
                  <a:gd name="connsiteX2" fmla="*/ 0 w 188257"/>
                  <a:gd name="connsiteY2" fmla="*/ 41883 h 84904"/>
                  <a:gd name="connsiteX3" fmla="*/ 94129 w 188257"/>
                  <a:gd name="connsiteY3" fmla="*/ 84904 h 84904"/>
                  <a:gd name="connsiteX4" fmla="*/ 188258 w 188257"/>
                  <a:gd name="connsiteY4" fmla="*/ 41883 h 84904"/>
                  <a:gd name="connsiteX5" fmla="*/ 98996 w 188257"/>
                  <a:gd name="connsiteY5" fmla="*/ 1060 h 84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257" h="84904">
                    <a:moveTo>
                      <a:pt x="99075" y="1060"/>
                    </a:moveTo>
                    <a:cubicBezTo>
                      <a:pt x="95934" y="-353"/>
                      <a:pt x="92401" y="-353"/>
                      <a:pt x="89261" y="1060"/>
                    </a:cubicBezTo>
                    <a:lnTo>
                      <a:pt x="0" y="41883"/>
                    </a:lnTo>
                    <a:lnTo>
                      <a:pt x="94129" y="84904"/>
                    </a:lnTo>
                    <a:lnTo>
                      <a:pt x="188258" y="41883"/>
                    </a:lnTo>
                    <a:lnTo>
                      <a:pt x="98996" y="1060"/>
                    </a:lnTo>
                    <a:close/>
                  </a:path>
                </a:pathLst>
              </a:custGeom>
              <a:grpFill/>
              <a:ln w="78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81" name="Forme libre : forme 380">
                <a:extLst>
                  <a:ext uri="{FF2B5EF4-FFF2-40B4-BE49-F238E27FC236}">
                    <a16:creationId xmlns:a16="http://schemas.microsoft.com/office/drawing/2014/main" id="{3C6FC482-2C27-7B84-44B7-DE21E7715FEB}"/>
                  </a:ext>
                </a:extLst>
              </p:cNvPr>
              <p:cNvSpPr/>
              <p:nvPr/>
            </p:nvSpPr>
            <p:spPr>
              <a:xfrm>
                <a:off x="8195724" y="4381514"/>
                <a:ext cx="97897" cy="177266"/>
              </a:xfrm>
              <a:custGeom>
                <a:avLst/>
                <a:gdLst>
                  <a:gd name="connsiteX0" fmla="*/ 0 w 97897"/>
                  <a:gd name="connsiteY0" fmla="*/ 124903 h 177266"/>
                  <a:gd name="connsiteX1" fmla="*/ 6909 w 97897"/>
                  <a:gd name="connsiteY1" fmla="*/ 135659 h 177266"/>
                  <a:gd name="connsiteX2" fmla="*/ 97898 w 97897"/>
                  <a:gd name="connsiteY2" fmla="*/ 177267 h 177266"/>
                  <a:gd name="connsiteX3" fmla="*/ 97898 w 97897"/>
                  <a:gd name="connsiteY3" fmla="*/ 44749 h 177266"/>
                  <a:gd name="connsiteX4" fmla="*/ 0 w 97897"/>
                  <a:gd name="connsiteY4" fmla="*/ 0 h 177266"/>
                  <a:gd name="connsiteX5" fmla="*/ 0 w 97897"/>
                  <a:gd name="connsiteY5" fmla="*/ 124982 h 177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897" h="177266">
                    <a:moveTo>
                      <a:pt x="0" y="124903"/>
                    </a:moveTo>
                    <a:cubicBezTo>
                      <a:pt x="0" y="129535"/>
                      <a:pt x="2670" y="133696"/>
                      <a:pt x="6909" y="135659"/>
                    </a:cubicBezTo>
                    <a:lnTo>
                      <a:pt x="97898" y="177267"/>
                    </a:lnTo>
                    <a:lnTo>
                      <a:pt x="97898" y="44749"/>
                    </a:lnTo>
                    <a:lnTo>
                      <a:pt x="0" y="0"/>
                    </a:lnTo>
                    <a:lnTo>
                      <a:pt x="0" y="124982"/>
                    </a:lnTo>
                    <a:close/>
                  </a:path>
                </a:pathLst>
              </a:custGeom>
              <a:grpFill/>
              <a:ln w="78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82" name="Forme libre : forme 381">
                <a:extLst>
                  <a:ext uri="{FF2B5EF4-FFF2-40B4-BE49-F238E27FC236}">
                    <a16:creationId xmlns:a16="http://schemas.microsoft.com/office/drawing/2014/main" id="{ED0837C3-5607-C30E-E2BA-D563C4B62C7B}"/>
                  </a:ext>
                </a:extLst>
              </p:cNvPr>
              <p:cNvSpPr/>
              <p:nvPr/>
            </p:nvSpPr>
            <p:spPr>
              <a:xfrm>
                <a:off x="8330833" y="4381357"/>
                <a:ext cx="97896" cy="177345"/>
              </a:xfrm>
              <a:custGeom>
                <a:avLst/>
                <a:gdLst>
                  <a:gd name="connsiteX0" fmla="*/ 0 w 97896"/>
                  <a:gd name="connsiteY0" fmla="*/ 177345 h 177345"/>
                  <a:gd name="connsiteX1" fmla="*/ 90988 w 97896"/>
                  <a:gd name="connsiteY1" fmla="*/ 135737 h 177345"/>
                  <a:gd name="connsiteX2" fmla="*/ 97897 w 97896"/>
                  <a:gd name="connsiteY2" fmla="*/ 124982 h 177345"/>
                  <a:gd name="connsiteX3" fmla="*/ 97897 w 97896"/>
                  <a:gd name="connsiteY3" fmla="*/ 0 h 177345"/>
                  <a:gd name="connsiteX4" fmla="*/ 0 w 97896"/>
                  <a:gd name="connsiteY4" fmla="*/ 44749 h 177345"/>
                  <a:gd name="connsiteX5" fmla="*/ 0 w 97896"/>
                  <a:gd name="connsiteY5" fmla="*/ 177267 h 177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896" h="177345">
                    <a:moveTo>
                      <a:pt x="0" y="177345"/>
                    </a:moveTo>
                    <a:lnTo>
                      <a:pt x="90988" y="135737"/>
                    </a:lnTo>
                    <a:cubicBezTo>
                      <a:pt x="95149" y="133853"/>
                      <a:pt x="97897" y="129614"/>
                      <a:pt x="97897" y="124982"/>
                    </a:cubicBezTo>
                    <a:lnTo>
                      <a:pt x="97897" y="0"/>
                    </a:lnTo>
                    <a:lnTo>
                      <a:pt x="0" y="44749"/>
                    </a:lnTo>
                    <a:lnTo>
                      <a:pt x="0" y="177267"/>
                    </a:lnTo>
                    <a:close/>
                  </a:path>
                </a:pathLst>
              </a:custGeom>
              <a:grpFill/>
              <a:ln w="78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  <p:grpSp>
          <p:nvGrpSpPr>
            <p:cNvPr id="383" name="Graphique 327">
              <a:extLst>
                <a:ext uri="{FF2B5EF4-FFF2-40B4-BE49-F238E27FC236}">
                  <a16:creationId xmlns:a16="http://schemas.microsoft.com/office/drawing/2014/main" id="{53BA1066-BE5E-C8E1-2D24-F6C5F18D4925}"/>
                </a:ext>
              </a:extLst>
            </p:cNvPr>
            <p:cNvGrpSpPr/>
            <p:nvPr/>
          </p:nvGrpSpPr>
          <p:grpSpPr>
            <a:xfrm>
              <a:off x="8102849" y="4475888"/>
              <a:ext cx="418676" cy="355858"/>
              <a:chOff x="8102849" y="4475888"/>
              <a:chExt cx="418676" cy="355858"/>
            </a:xfrm>
            <a:grpFill/>
          </p:grpSpPr>
          <p:sp>
            <p:nvSpPr>
              <p:cNvPr id="384" name="Forme libre : forme 383">
                <a:extLst>
                  <a:ext uri="{FF2B5EF4-FFF2-40B4-BE49-F238E27FC236}">
                    <a16:creationId xmlns:a16="http://schemas.microsoft.com/office/drawing/2014/main" id="{495A6B6C-2ABA-6A65-3786-B25677835CF1}"/>
                  </a:ext>
                </a:extLst>
              </p:cNvPr>
              <p:cNvSpPr/>
              <p:nvPr/>
            </p:nvSpPr>
            <p:spPr>
              <a:xfrm>
                <a:off x="8102849" y="4475967"/>
                <a:ext cx="182999" cy="283475"/>
              </a:xfrm>
              <a:custGeom>
                <a:avLst/>
                <a:gdLst>
                  <a:gd name="connsiteX0" fmla="*/ 168633 w 182999"/>
                  <a:gd name="connsiteY0" fmla="*/ 174666 h 283475"/>
                  <a:gd name="connsiteX1" fmla="*/ 101118 w 182999"/>
                  <a:gd name="connsiteY1" fmla="*/ 96788 h 283475"/>
                  <a:gd name="connsiteX2" fmla="*/ 89028 w 182999"/>
                  <a:gd name="connsiteY2" fmla="*/ 90822 h 283475"/>
                  <a:gd name="connsiteX3" fmla="*/ 76310 w 182999"/>
                  <a:gd name="connsiteY3" fmla="*/ 95218 h 283475"/>
                  <a:gd name="connsiteX4" fmla="*/ 72384 w 182999"/>
                  <a:gd name="connsiteY4" fmla="*/ 116179 h 283475"/>
                  <a:gd name="connsiteX5" fmla="*/ 74268 w 182999"/>
                  <a:gd name="connsiteY5" fmla="*/ 119869 h 283475"/>
                  <a:gd name="connsiteX6" fmla="*/ 110303 w 182999"/>
                  <a:gd name="connsiteY6" fmla="*/ 177650 h 283475"/>
                  <a:gd name="connsiteX7" fmla="*/ 122079 w 182999"/>
                  <a:gd name="connsiteY7" fmla="*/ 193351 h 283475"/>
                  <a:gd name="connsiteX8" fmla="*/ 124277 w 182999"/>
                  <a:gd name="connsiteY8" fmla="*/ 201986 h 283475"/>
                  <a:gd name="connsiteX9" fmla="*/ 119724 w 182999"/>
                  <a:gd name="connsiteY9" fmla="*/ 209680 h 283475"/>
                  <a:gd name="connsiteX10" fmla="*/ 111088 w 182999"/>
                  <a:gd name="connsiteY10" fmla="*/ 211878 h 283475"/>
                  <a:gd name="connsiteX11" fmla="*/ 103395 w 182999"/>
                  <a:gd name="connsiteY11" fmla="*/ 207325 h 283475"/>
                  <a:gd name="connsiteX12" fmla="*/ 91619 w 182999"/>
                  <a:gd name="connsiteY12" fmla="*/ 191624 h 283475"/>
                  <a:gd name="connsiteX13" fmla="*/ 53464 w 182999"/>
                  <a:gd name="connsiteY13" fmla="*/ 130468 h 283475"/>
                  <a:gd name="connsiteX14" fmla="*/ 51580 w 182999"/>
                  <a:gd name="connsiteY14" fmla="*/ 126778 h 283475"/>
                  <a:gd name="connsiteX15" fmla="*/ 60766 w 182999"/>
                  <a:gd name="connsiteY15" fmla="*/ 77790 h 283475"/>
                  <a:gd name="connsiteX16" fmla="*/ 64063 w 182999"/>
                  <a:gd name="connsiteY16" fmla="*/ 75199 h 283475"/>
                  <a:gd name="connsiteX17" fmla="*/ 39491 w 182999"/>
                  <a:gd name="connsiteY17" fmla="*/ 12944 h 283475"/>
                  <a:gd name="connsiteX18" fmla="*/ 22062 w 182999"/>
                  <a:gd name="connsiteY18" fmla="*/ 69 h 283475"/>
                  <a:gd name="connsiteX19" fmla="*/ 6439 w 182999"/>
                  <a:gd name="connsiteY19" fmla="*/ 5564 h 283475"/>
                  <a:gd name="connsiteX20" fmla="*/ 2 w 182999"/>
                  <a:gd name="connsiteY20" fmla="*/ 20794 h 283475"/>
                  <a:gd name="connsiteX21" fmla="*/ 2671 w 182999"/>
                  <a:gd name="connsiteY21" fmla="*/ 181575 h 283475"/>
                  <a:gd name="connsiteX22" fmla="*/ 19471 w 182999"/>
                  <a:gd name="connsiteY22" fmla="*/ 221613 h 283475"/>
                  <a:gd name="connsiteX23" fmla="*/ 80235 w 182999"/>
                  <a:gd name="connsiteY23" fmla="*/ 283476 h 283475"/>
                  <a:gd name="connsiteX24" fmla="*/ 182999 w 182999"/>
                  <a:gd name="connsiteY24" fmla="*/ 283476 h 283475"/>
                  <a:gd name="connsiteX25" fmla="*/ 181037 w 182999"/>
                  <a:gd name="connsiteY25" fmla="*/ 205362 h 283475"/>
                  <a:gd name="connsiteX26" fmla="*/ 168633 w 182999"/>
                  <a:gd name="connsiteY26" fmla="*/ 174666 h 28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2999" h="283475">
                    <a:moveTo>
                      <a:pt x="168633" y="174666"/>
                    </a:moveTo>
                    <a:lnTo>
                      <a:pt x="101118" y="96788"/>
                    </a:lnTo>
                    <a:cubicBezTo>
                      <a:pt x="98056" y="93255"/>
                      <a:pt x="93816" y="91136"/>
                      <a:pt x="89028" y="90822"/>
                    </a:cubicBezTo>
                    <a:cubicBezTo>
                      <a:pt x="84317" y="90508"/>
                      <a:pt x="79843" y="92078"/>
                      <a:pt x="76310" y="95218"/>
                    </a:cubicBezTo>
                    <a:cubicBezTo>
                      <a:pt x="70422" y="100478"/>
                      <a:pt x="68773" y="109114"/>
                      <a:pt x="72384" y="116179"/>
                    </a:cubicBezTo>
                    <a:lnTo>
                      <a:pt x="74268" y="119869"/>
                    </a:lnTo>
                    <a:cubicBezTo>
                      <a:pt x="84553" y="140045"/>
                      <a:pt x="96643" y="159436"/>
                      <a:pt x="110303" y="177650"/>
                    </a:cubicBezTo>
                    <a:lnTo>
                      <a:pt x="122079" y="193351"/>
                    </a:lnTo>
                    <a:cubicBezTo>
                      <a:pt x="123963" y="195863"/>
                      <a:pt x="124748" y="198925"/>
                      <a:pt x="124277" y="201986"/>
                    </a:cubicBezTo>
                    <a:cubicBezTo>
                      <a:pt x="123806" y="205048"/>
                      <a:pt x="122236" y="207796"/>
                      <a:pt x="119724" y="209680"/>
                    </a:cubicBezTo>
                    <a:cubicBezTo>
                      <a:pt x="117212" y="211564"/>
                      <a:pt x="114150" y="212349"/>
                      <a:pt x="111088" y="211878"/>
                    </a:cubicBezTo>
                    <a:cubicBezTo>
                      <a:pt x="108026" y="211486"/>
                      <a:pt x="105279" y="209837"/>
                      <a:pt x="103395" y="207325"/>
                    </a:cubicBezTo>
                    <a:lnTo>
                      <a:pt x="91619" y="191624"/>
                    </a:lnTo>
                    <a:cubicBezTo>
                      <a:pt x="77173" y="172390"/>
                      <a:pt x="64377" y="151821"/>
                      <a:pt x="53464" y="130468"/>
                    </a:cubicBezTo>
                    <a:lnTo>
                      <a:pt x="51580" y="126778"/>
                    </a:lnTo>
                    <a:cubicBezTo>
                      <a:pt x="43180" y="110213"/>
                      <a:pt x="46948" y="90115"/>
                      <a:pt x="60766" y="77790"/>
                    </a:cubicBezTo>
                    <a:cubicBezTo>
                      <a:pt x="61865" y="76848"/>
                      <a:pt x="62885" y="75984"/>
                      <a:pt x="64063" y="75199"/>
                    </a:cubicBezTo>
                    <a:lnTo>
                      <a:pt x="39491" y="12944"/>
                    </a:lnTo>
                    <a:cubicBezTo>
                      <a:pt x="36665" y="5800"/>
                      <a:pt x="29678" y="618"/>
                      <a:pt x="22062" y="69"/>
                    </a:cubicBezTo>
                    <a:cubicBezTo>
                      <a:pt x="16252" y="-402"/>
                      <a:pt x="10679" y="1560"/>
                      <a:pt x="6439" y="5564"/>
                    </a:cubicBezTo>
                    <a:cubicBezTo>
                      <a:pt x="2200" y="9568"/>
                      <a:pt x="-77" y="14985"/>
                      <a:pt x="2" y="20794"/>
                    </a:cubicBezTo>
                    <a:lnTo>
                      <a:pt x="2671" y="181575"/>
                    </a:lnTo>
                    <a:cubicBezTo>
                      <a:pt x="2907" y="196648"/>
                      <a:pt x="8873" y="210858"/>
                      <a:pt x="19471" y="221613"/>
                    </a:cubicBezTo>
                    <a:lnTo>
                      <a:pt x="80235" y="283476"/>
                    </a:lnTo>
                    <a:lnTo>
                      <a:pt x="182999" y="283476"/>
                    </a:lnTo>
                    <a:lnTo>
                      <a:pt x="181037" y="205362"/>
                    </a:lnTo>
                    <a:cubicBezTo>
                      <a:pt x="180409" y="194136"/>
                      <a:pt x="176013" y="183224"/>
                      <a:pt x="168633" y="174666"/>
                    </a:cubicBezTo>
                    <a:close/>
                  </a:path>
                </a:pathLst>
              </a:custGeom>
              <a:grpFill/>
              <a:ln w="78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85" name="Forme libre : forme 384">
                <a:extLst>
                  <a:ext uri="{FF2B5EF4-FFF2-40B4-BE49-F238E27FC236}">
                    <a16:creationId xmlns:a16="http://schemas.microsoft.com/office/drawing/2014/main" id="{226099DA-AD1C-9A03-8E68-3C4D31C4EF59}"/>
                  </a:ext>
                </a:extLst>
              </p:cNvPr>
              <p:cNvSpPr/>
              <p:nvPr/>
            </p:nvSpPr>
            <p:spPr>
              <a:xfrm>
                <a:off x="8184262" y="4781660"/>
                <a:ext cx="101508" cy="50086"/>
              </a:xfrm>
              <a:custGeom>
                <a:avLst/>
                <a:gdLst>
                  <a:gd name="connsiteX0" fmla="*/ 79 w 101508"/>
                  <a:gd name="connsiteY0" fmla="*/ 40274 h 50086"/>
                  <a:gd name="connsiteX1" fmla="*/ 9892 w 101508"/>
                  <a:gd name="connsiteY1" fmla="*/ 50087 h 50086"/>
                  <a:gd name="connsiteX2" fmla="*/ 91696 w 101508"/>
                  <a:gd name="connsiteY2" fmla="*/ 50087 h 50086"/>
                  <a:gd name="connsiteX3" fmla="*/ 101509 w 101508"/>
                  <a:gd name="connsiteY3" fmla="*/ 40274 h 50086"/>
                  <a:gd name="connsiteX4" fmla="*/ 101509 w 101508"/>
                  <a:gd name="connsiteY4" fmla="*/ 0 h 50086"/>
                  <a:gd name="connsiteX5" fmla="*/ 0 w 101508"/>
                  <a:gd name="connsiteY5" fmla="*/ 0 h 50086"/>
                  <a:gd name="connsiteX6" fmla="*/ 0 w 101508"/>
                  <a:gd name="connsiteY6" fmla="*/ 40274 h 50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508" h="50086">
                    <a:moveTo>
                      <a:pt x="79" y="40274"/>
                    </a:moveTo>
                    <a:cubicBezTo>
                      <a:pt x="79" y="45691"/>
                      <a:pt x="4474" y="50087"/>
                      <a:pt x="9892" y="50087"/>
                    </a:cubicBezTo>
                    <a:lnTo>
                      <a:pt x="91696" y="50087"/>
                    </a:lnTo>
                    <a:cubicBezTo>
                      <a:pt x="97112" y="50087"/>
                      <a:pt x="101509" y="45691"/>
                      <a:pt x="101509" y="40274"/>
                    </a:cubicBezTo>
                    <a:lnTo>
                      <a:pt x="101509" y="0"/>
                    </a:lnTo>
                    <a:lnTo>
                      <a:pt x="0" y="0"/>
                    </a:lnTo>
                    <a:lnTo>
                      <a:pt x="0" y="40274"/>
                    </a:lnTo>
                    <a:close/>
                  </a:path>
                </a:pathLst>
              </a:custGeom>
              <a:grpFill/>
              <a:ln w="78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86" name="Forme libre : forme 385">
                <a:extLst>
                  <a:ext uri="{FF2B5EF4-FFF2-40B4-BE49-F238E27FC236}">
                    <a16:creationId xmlns:a16="http://schemas.microsoft.com/office/drawing/2014/main" id="{D94D81FA-E59C-726F-81E7-534394CCA495}"/>
                  </a:ext>
                </a:extLst>
              </p:cNvPr>
              <p:cNvSpPr/>
              <p:nvPr/>
            </p:nvSpPr>
            <p:spPr>
              <a:xfrm>
                <a:off x="8338527" y="4475888"/>
                <a:ext cx="182999" cy="283475"/>
              </a:xfrm>
              <a:custGeom>
                <a:avLst/>
                <a:gdLst>
                  <a:gd name="connsiteX0" fmla="*/ 176639 w 182999"/>
                  <a:gd name="connsiteY0" fmla="*/ 5564 h 283475"/>
                  <a:gd name="connsiteX1" fmla="*/ 161016 w 182999"/>
                  <a:gd name="connsiteY1" fmla="*/ 69 h 283475"/>
                  <a:gd name="connsiteX2" fmla="*/ 143587 w 182999"/>
                  <a:gd name="connsiteY2" fmla="*/ 12944 h 283475"/>
                  <a:gd name="connsiteX3" fmla="*/ 119016 w 182999"/>
                  <a:gd name="connsiteY3" fmla="*/ 75199 h 283475"/>
                  <a:gd name="connsiteX4" fmla="*/ 122234 w 182999"/>
                  <a:gd name="connsiteY4" fmla="*/ 77790 h 283475"/>
                  <a:gd name="connsiteX5" fmla="*/ 131419 w 182999"/>
                  <a:gd name="connsiteY5" fmla="*/ 126778 h 283475"/>
                  <a:gd name="connsiteX6" fmla="*/ 129535 w 182999"/>
                  <a:gd name="connsiteY6" fmla="*/ 130468 h 283475"/>
                  <a:gd name="connsiteX7" fmla="*/ 91381 w 182999"/>
                  <a:gd name="connsiteY7" fmla="*/ 191624 h 283475"/>
                  <a:gd name="connsiteX8" fmla="*/ 79605 w 182999"/>
                  <a:gd name="connsiteY8" fmla="*/ 207325 h 283475"/>
                  <a:gd name="connsiteX9" fmla="*/ 71912 w 182999"/>
                  <a:gd name="connsiteY9" fmla="*/ 211878 h 283475"/>
                  <a:gd name="connsiteX10" fmla="*/ 63275 w 182999"/>
                  <a:gd name="connsiteY10" fmla="*/ 209680 h 283475"/>
                  <a:gd name="connsiteX11" fmla="*/ 58722 w 182999"/>
                  <a:gd name="connsiteY11" fmla="*/ 201986 h 283475"/>
                  <a:gd name="connsiteX12" fmla="*/ 60921 w 182999"/>
                  <a:gd name="connsiteY12" fmla="*/ 193351 h 283475"/>
                  <a:gd name="connsiteX13" fmla="*/ 72697 w 182999"/>
                  <a:gd name="connsiteY13" fmla="*/ 177650 h 283475"/>
                  <a:gd name="connsiteX14" fmla="*/ 108731 w 182999"/>
                  <a:gd name="connsiteY14" fmla="*/ 119869 h 283475"/>
                  <a:gd name="connsiteX15" fmla="*/ 110615 w 182999"/>
                  <a:gd name="connsiteY15" fmla="*/ 116179 h 283475"/>
                  <a:gd name="connsiteX16" fmla="*/ 106690 w 182999"/>
                  <a:gd name="connsiteY16" fmla="*/ 95218 h 283475"/>
                  <a:gd name="connsiteX17" fmla="*/ 93972 w 182999"/>
                  <a:gd name="connsiteY17" fmla="*/ 90822 h 283475"/>
                  <a:gd name="connsiteX18" fmla="*/ 81881 w 182999"/>
                  <a:gd name="connsiteY18" fmla="*/ 96788 h 283475"/>
                  <a:gd name="connsiteX19" fmla="*/ 14366 w 182999"/>
                  <a:gd name="connsiteY19" fmla="*/ 174667 h 283475"/>
                  <a:gd name="connsiteX20" fmla="*/ 1963 w 182999"/>
                  <a:gd name="connsiteY20" fmla="*/ 205362 h 283475"/>
                  <a:gd name="connsiteX21" fmla="*/ 0 w 182999"/>
                  <a:gd name="connsiteY21" fmla="*/ 283476 h 283475"/>
                  <a:gd name="connsiteX22" fmla="*/ 102764 w 182999"/>
                  <a:gd name="connsiteY22" fmla="*/ 283476 h 283475"/>
                  <a:gd name="connsiteX23" fmla="*/ 163528 w 182999"/>
                  <a:gd name="connsiteY23" fmla="*/ 221613 h 283475"/>
                  <a:gd name="connsiteX24" fmla="*/ 180328 w 182999"/>
                  <a:gd name="connsiteY24" fmla="*/ 181575 h 283475"/>
                  <a:gd name="connsiteX25" fmla="*/ 182997 w 182999"/>
                  <a:gd name="connsiteY25" fmla="*/ 20794 h 283475"/>
                  <a:gd name="connsiteX26" fmla="*/ 176560 w 182999"/>
                  <a:gd name="connsiteY26" fmla="*/ 5564 h 283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2999" h="283475">
                    <a:moveTo>
                      <a:pt x="176639" y="5564"/>
                    </a:moveTo>
                    <a:cubicBezTo>
                      <a:pt x="172399" y="1560"/>
                      <a:pt x="166826" y="-402"/>
                      <a:pt x="161016" y="69"/>
                    </a:cubicBezTo>
                    <a:cubicBezTo>
                      <a:pt x="153323" y="618"/>
                      <a:pt x="146414" y="5800"/>
                      <a:pt x="143587" y="12944"/>
                    </a:cubicBezTo>
                    <a:lnTo>
                      <a:pt x="119016" y="75199"/>
                    </a:lnTo>
                    <a:cubicBezTo>
                      <a:pt x="120114" y="75984"/>
                      <a:pt x="121213" y="76848"/>
                      <a:pt x="122234" y="77790"/>
                    </a:cubicBezTo>
                    <a:cubicBezTo>
                      <a:pt x="136051" y="90115"/>
                      <a:pt x="139897" y="110291"/>
                      <a:pt x="131419" y="126778"/>
                    </a:cubicBezTo>
                    <a:lnTo>
                      <a:pt x="129535" y="130468"/>
                    </a:lnTo>
                    <a:cubicBezTo>
                      <a:pt x="118623" y="151821"/>
                      <a:pt x="105826" y="172390"/>
                      <a:pt x="91381" y="191624"/>
                    </a:cubicBezTo>
                    <a:lnTo>
                      <a:pt x="79605" y="207325"/>
                    </a:lnTo>
                    <a:cubicBezTo>
                      <a:pt x="77721" y="209837"/>
                      <a:pt x="74973" y="211486"/>
                      <a:pt x="71912" y="211878"/>
                    </a:cubicBezTo>
                    <a:cubicBezTo>
                      <a:pt x="68850" y="212349"/>
                      <a:pt x="65710" y="211564"/>
                      <a:pt x="63275" y="209680"/>
                    </a:cubicBezTo>
                    <a:cubicBezTo>
                      <a:pt x="60764" y="207796"/>
                      <a:pt x="59193" y="205048"/>
                      <a:pt x="58722" y="201986"/>
                    </a:cubicBezTo>
                    <a:cubicBezTo>
                      <a:pt x="58251" y="198925"/>
                      <a:pt x="59037" y="195863"/>
                      <a:pt x="60921" y="193351"/>
                    </a:cubicBezTo>
                    <a:lnTo>
                      <a:pt x="72697" y="177650"/>
                    </a:lnTo>
                    <a:cubicBezTo>
                      <a:pt x="86357" y="159436"/>
                      <a:pt x="98446" y="139967"/>
                      <a:pt x="108731" y="119869"/>
                    </a:cubicBezTo>
                    <a:lnTo>
                      <a:pt x="110615" y="116179"/>
                    </a:lnTo>
                    <a:cubicBezTo>
                      <a:pt x="114226" y="109114"/>
                      <a:pt x="112578" y="100478"/>
                      <a:pt x="106690" y="95218"/>
                    </a:cubicBezTo>
                    <a:cubicBezTo>
                      <a:pt x="103157" y="92078"/>
                      <a:pt x="98682" y="90508"/>
                      <a:pt x="93972" y="90822"/>
                    </a:cubicBezTo>
                    <a:cubicBezTo>
                      <a:pt x="89183" y="91214"/>
                      <a:pt x="84943" y="93334"/>
                      <a:pt x="81881" y="96788"/>
                    </a:cubicBezTo>
                    <a:lnTo>
                      <a:pt x="14366" y="174667"/>
                    </a:lnTo>
                    <a:cubicBezTo>
                      <a:pt x="6987" y="183224"/>
                      <a:pt x="2590" y="194058"/>
                      <a:pt x="1963" y="205362"/>
                    </a:cubicBezTo>
                    <a:lnTo>
                      <a:pt x="0" y="283476"/>
                    </a:lnTo>
                    <a:lnTo>
                      <a:pt x="102764" y="283476"/>
                    </a:lnTo>
                    <a:lnTo>
                      <a:pt x="163528" y="221613"/>
                    </a:lnTo>
                    <a:cubicBezTo>
                      <a:pt x="174047" y="210858"/>
                      <a:pt x="180014" y="196648"/>
                      <a:pt x="180328" y="181575"/>
                    </a:cubicBezTo>
                    <a:lnTo>
                      <a:pt x="182997" y="20794"/>
                    </a:lnTo>
                    <a:cubicBezTo>
                      <a:pt x="183076" y="14985"/>
                      <a:pt x="180800" y="9568"/>
                      <a:pt x="176560" y="5564"/>
                    </a:cubicBezTo>
                    <a:close/>
                  </a:path>
                </a:pathLst>
              </a:custGeom>
              <a:grpFill/>
              <a:ln w="78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87" name="Forme libre : forme 386">
                <a:extLst>
                  <a:ext uri="{FF2B5EF4-FFF2-40B4-BE49-F238E27FC236}">
                    <a16:creationId xmlns:a16="http://schemas.microsoft.com/office/drawing/2014/main" id="{11107C60-6E10-CC52-E8E6-DE633EFDADB9}"/>
                  </a:ext>
                </a:extLst>
              </p:cNvPr>
              <p:cNvSpPr/>
              <p:nvPr/>
            </p:nvSpPr>
            <p:spPr>
              <a:xfrm>
                <a:off x="8338527" y="4781660"/>
                <a:ext cx="101507" cy="50086"/>
              </a:xfrm>
              <a:custGeom>
                <a:avLst/>
                <a:gdLst>
                  <a:gd name="connsiteX0" fmla="*/ 79 w 101507"/>
                  <a:gd name="connsiteY0" fmla="*/ 40274 h 50086"/>
                  <a:gd name="connsiteX1" fmla="*/ 9892 w 101507"/>
                  <a:gd name="connsiteY1" fmla="*/ 50087 h 50086"/>
                  <a:gd name="connsiteX2" fmla="*/ 91695 w 101507"/>
                  <a:gd name="connsiteY2" fmla="*/ 50087 h 50086"/>
                  <a:gd name="connsiteX3" fmla="*/ 101508 w 101507"/>
                  <a:gd name="connsiteY3" fmla="*/ 40274 h 50086"/>
                  <a:gd name="connsiteX4" fmla="*/ 101508 w 101507"/>
                  <a:gd name="connsiteY4" fmla="*/ 0 h 50086"/>
                  <a:gd name="connsiteX5" fmla="*/ 0 w 101507"/>
                  <a:gd name="connsiteY5" fmla="*/ 0 h 50086"/>
                  <a:gd name="connsiteX6" fmla="*/ 0 w 101507"/>
                  <a:gd name="connsiteY6" fmla="*/ 40274 h 50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507" h="50086">
                    <a:moveTo>
                      <a:pt x="79" y="40274"/>
                    </a:moveTo>
                    <a:cubicBezTo>
                      <a:pt x="79" y="45691"/>
                      <a:pt x="4474" y="50087"/>
                      <a:pt x="9892" y="50087"/>
                    </a:cubicBezTo>
                    <a:lnTo>
                      <a:pt x="91695" y="50087"/>
                    </a:lnTo>
                    <a:cubicBezTo>
                      <a:pt x="97112" y="50087"/>
                      <a:pt x="101508" y="45691"/>
                      <a:pt x="101508" y="40274"/>
                    </a:cubicBezTo>
                    <a:lnTo>
                      <a:pt x="101508" y="0"/>
                    </a:lnTo>
                    <a:lnTo>
                      <a:pt x="0" y="0"/>
                    </a:lnTo>
                    <a:lnTo>
                      <a:pt x="0" y="40274"/>
                    </a:lnTo>
                    <a:close/>
                  </a:path>
                </a:pathLst>
              </a:custGeom>
              <a:grpFill/>
              <a:ln w="78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8" name="Graphique 327">
            <a:extLst>
              <a:ext uri="{FF2B5EF4-FFF2-40B4-BE49-F238E27FC236}">
                <a16:creationId xmlns:a16="http://schemas.microsoft.com/office/drawing/2014/main" id="{3D5F34E9-0CD2-DE38-F8A9-38259B6231ED}"/>
              </a:ext>
            </a:extLst>
          </p:cNvPr>
          <p:cNvGrpSpPr/>
          <p:nvPr/>
        </p:nvGrpSpPr>
        <p:grpSpPr>
          <a:xfrm>
            <a:off x="2099739" y="5136903"/>
            <a:ext cx="415925" cy="516962"/>
            <a:chOff x="3666235" y="4314235"/>
            <a:chExt cx="415925" cy="516962"/>
          </a:xfrm>
          <a:solidFill>
            <a:schemeClr val="bg1"/>
          </a:solidFill>
        </p:grpSpPr>
        <p:grpSp>
          <p:nvGrpSpPr>
            <p:cNvPr id="389" name="Graphique 327">
              <a:extLst>
                <a:ext uri="{FF2B5EF4-FFF2-40B4-BE49-F238E27FC236}">
                  <a16:creationId xmlns:a16="http://schemas.microsoft.com/office/drawing/2014/main" id="{FF045CAF-3C31-BBBD-771B-8EE6036BE007}"/>
                </a:ext>
              </a:extLst>
            </p:cNvPr>
            <p:cNvGrpSpPr/>
            <p:nvPr/>
          </p:nvGrpSpPr>
          <p:grpSpPr>
            <a:xfrm>
              <a:off x="3789443" y="4314235"/>
              <a:ext cx="169464" cy="77014"/>
              <a:chOff x="3789443" y="4314235"/>
              <a:chExt cx="169464" cy="77014"/>
            </a:xfrm>
            <a:grpFill/>
          </p:grpSpPr>
          <p:sp>
            <p:nvSpPr>
              <p:cNvPr id="390" name="Forme libre : forme 389">
                <a:extLst>
                  <a:ext uri="{FF2B5EF4-FFF2-40B4-BE49-F238E27FC236}">
                    <a16:creationId xmlns:a16="http://schemas.microsoft.com/office/drawing/2014/main" id="{D39CBE42-CC07-CA2D-16C3-A0223B5C57F5}"/>
                  </a:ext>
                </a:extLst>
              </p:cNvPr>
              <p:cNvSpPr/>
              <p:nvPr/>
            </p:nvSpPr>
            <p:spPr>
              <a:xfrm>
                <a:off x="3860616" y="4314235"/>
                <a:ext cx="27477" cy="65631"/>
              </a:xfrm>
              <a:custGeom>
                <a:avLst/>
                <a:gdLst>
                  <a:gd name="connsiteX0" fmla="*/ 13739 w 27477"/>
                  <a:gd name="connsiteY0" fmla="*/ 65631 h 65631"/>
                  <a:gd name="connsiteX1" fmla="*/ 27477 w 27477"/>
                  <a:gd name="connsiteY1" fmla="*/ 51892 h 65631"/>
                  <a:gd name="connsiteX2" fmla="*/ 27477 w 27477"/>
                  <a:gd name="connsiteY2" fmla="*/ 13739 h 65631"/>
                  <a:gd name="connsiteX3" fmla="*/ 13739 w 27477"/>
                  <a:gd name="connsiteY3" fmla="*/ 0 h 65631"/>
                  <a:gd name="connsiteX4" fmla="*/ 0 w 27477"/>
                  <a:gd name="connsiteY4" fmla="*/ 13739 h 65631"/>
                  <a:gd name="connsiteX5" fmla="*/ 0 w 27477"/>
                  <a:gd name="connsiteY5" fmla="*/ 51892 h 65631"/>
                  <a:gd name="connsiteX6" fmla="*/ 13739 w 27477"/>
                  <a:gd name="connsiteY6" fmla="*/ 65631 h 6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477" h="65631">
                    <a:moveTo>
                      <a:pt x="13739" y="65631"/>
                    </a:moveTo>
                    <a:cubicBezTo>
                      <a:pt x="21275" y="65631"/>
                      <a:pt x="27477" y="59508"/>
                      <a:pt x="27477" y="51892"/>
                    </a:cubicBezTo>
                    <a:lnTo>
                      <a:pt x="27477" y="13739"/>
                    </a:lnTo>
                    <a:cubicBezTo>
                      <a:pt x="27477" y="6202"/>
                      <a:pt x="21354" y="0"/>
                      <a:pt x="13739" y="0"/>
                    </a:cubicBezTo>
                    <a:cubicBezTo>
                      <a:pt x="6123" y="0"/>
                      <a:pt x="0" y="6123"/>
                      <a:pt x="0" y="13739"/>
                    </a:cubicBezTo>
                    <a:lnTo>
                      <a:pt x="0" y="51892"/>
                    </a:lnTo>
                    <a:cubicBezTo>
                      <a:pt x="0" y="59429"/>
                      <a:pt x="6123" y="65631"/>
                      <a:pt x="13739" y="65631"/>
                    </a:cubicBezTo>
                    <a:close/>
                  </a:path>
                </a:pathLst>
              </a:custGeom>
              <a:grpFill/>
              <a:ln w="78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91" name="Forme libre : forme 390">
                <a:extLst>
                  <a:ext uri="{FF2B5EF4-FFF2-40B4-BE49-F238E27FC236}">
                    <a16:creationId xmlns:a16="http://schemas.microsoft.com/office/drawing/2014/main" id="{5E285E56-E0B9-86C1-8C49-3350EA3F0584}"/>
                  </a:ext>
                </a:extLst>
              </p:cNvPr>
              <p:cNvSpPr/>
              <p:nvPr/>
            </p:nvSpPr>
            <p:spPr>
              <a:xfrm>
                <a:off x="3916511" y="4328678"/>
                <a:ext cx="42395" cy="62570"/>
              </a:xfrm>
              <a:custGeom>
                <a:avLst/>
                <a:gdLst>
                  <a:gd name="connsiteX0" fmla="*/ 8401 w 42395"/>
                  <a:gd name="connsiteY0" fmla="*/ 61472 h 62570"/>
                  <a:gd name="connsiteX1" fmla="*/ 13740 w 42395"/>
                  <a:gd name="connsiteY1" fmla="*/ 62571 h 62570"/>
                  <a:gd name="connsiteX2" fmla="*/ 26379 w 42395"/>
                  <a:gd name="connsiteY2" fmla="*/ 54249 h 62570"/>
                  <a:gd name="connsiteX3" fmla="*/ 41296 w 42395"/>
                  <a:gd name="connsiteY3" fmla="*/ 19078 h 62570"/>
                  <a:gd name="connsiteX4" fmla="*/ 33994 w 42395"/>
                  <a:gd name="connsiteY4" fmla="*/ 1100 h 62570"/>
                  <a:gd name="connsiteX5" fmla="*/ 16017 w 42395"/>
                  <a:gd name="connsiteY5" fmla="*/ 8402 h 62570"/>
                  <a:gd name="connsiteX6" fmla="*/ 1100 w 42395"/>
                  <a:gd name="connsiteY6" fmla="*/ 43572 h 62570"/>
                  <a:gd name="connsiteX7" fmla="*/ 8401 w 42395"/>
                  <a:gd name="connsiteY7" fmla="*/ 61550 h 62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395" h="62570">
                    <a:moveTo>
                      <a:pt x="8401" y="61472"/>
                    </a:moveTo>
                    <a:cubicBezTo>
                      <a:pt x="10129" y="62178"/>
                      <a:pt x="11934" y="62571"/>
                      <a:pt x="13740" y="62571"/>
                    </a:cubicBezTo>
                    <a:cubicBezTo>
                      <a:pt x="19078" y="62571"/>
                      <a:pt x="24181" y="59431"/>
                      <a:pt x="26379" y="54249"/>
                    </a:cubicBezTo>
                    <a:lnTo>
                      <a:pt x="41296" y="19078"/>
                    </a:lnTo>
                    <a:cubicBezTo>
                      <a:pt x="44279" y="12091"/>
                      <a:pt x="40981" y="4084"/>
                      <a:pt x="33994" y="1100"/>
                    </a:cubicBezTo>
                    <a:cubicBezTo>
                      <a:pt x="27007" y="-1883"/>
                      <a:pt x="19000" y="1414"/>
                      <a:pt x="16017" y="8402"/>
                    </a:cubicBezTo>
                    <a:lnTo>
                      <a:pt x="1100" y="43572"/>
                    </a:lnTo>
                    <a:cubicBezTo>
                      <a:pt x="-1883" y="50559"/>
                      <a:pt x="1414" y="58567"/>
                      <a:pt x="8401" y="61550"/>
                    </a:cubicBezTo>
                    <a:close/>
                  </a:path>
                </a:pathLst>
              </a:custGeom>
              <a:grpFill/>
              <a:ln w="78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92" name="Forme libre : forme 391">
                <a:extLst>
                  <a:ext uri="{FF2B5EF4-FFF2-40B4-BE49-F238E27FC236}">
                    <a16:creationId xmlns:a16="http://schemas.microsoft.com/office/drawing/2014/main" id="{8A68CA03-8FE6-3BC2-FBF8-4EAB93566062}"/>
                  </a:ext>
                </a:extLst>
              </p:cNvPr>
              <p:cNvSpPr/>
              <p:nvPr/>
            </p:nvSpPr>
            <p:spPr>
              <a:xfrm>
                <a:off x="3789443" y="4328588"/>
                <a:ext cx="42329" cy="62582"/>
              </a:xfrm>
              <a:custGeom>
                <a:avLst/>
                <a:gdLst>
                  <a:gd name="connsiteX0" fmla="*/ 15984 w 42329"/>
                  <a:gd name="connsiteY0" fmla="*/ 54261 h 62582"/>
                  <a:gd name="connsiteX1" fmla="*/ 28623 w 42329"/>
                  <a:gd name="connsiteY1" fmla="*/ 62583 h 62582"/>
                  <a:gd name="connsiteX2" fmla="*/ 33961 w 42329"/>
                  <a:gd name="connsiteY2" fmla="*/ 61484 h 62582"/>
                  <a:gd name="connsiteX3" fmla="*/ 41263 w 42329"/>
                  <a:gd name="connsiteY3" fmla="*/ 43506 h 62582"/>
                  <a:gd name="connsiteX4" fmla="*/ 26346 w 42329"/>
                  <a:gd name="connsiteY4" fmla="*/ 8335 h 62582"/>
                  <a:gd name="connsiteX5" fmla="*/ 8368 w 42329"/>
                  <a:gd name="connsiteY5" fmla="*/ 1113 h 62582"/>
                  <a:gd name="connsiteX6" fmla="*/ 1067 w 42329"/>
                  <a:gd name="connsiteY6" fmla="*/ 19090 h 62582"/>
                  <a:gd name="connsiteX7" fmla="*/ 15984 w 42329"/>
                  <a:gd name="connsiteY7" fmla="*/ 54261 h 6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329" h="62582">
                    <a:moveTo>
                      <a:pt x="15984" y="54261"/>
                    </a:moveTo>
                    <a:cubicBezTo>
                      <a:pt x="18182" y="59521"/>
                      <a:pt x="23285" y="62583"/>
                      <a:pt x="28623" y="62583"/>
                    </a:cubicBezTo>
                    <a:cubicBezTo>
                      <a:pt x="30429" y="62583"/>
                      <a:pt x="32234" y="62269"/>
                      <a:pt x="33961" y="61484"/>
                    </a:cubicBezTo>
                    <a:cubicBezTo>
                      <a:pt x="40948" y="58501"/>
                      <a:pt x="44167" y="50493"/>
                      <a:pt x="41263" y="43506"/>
                    </a:cubicBezTo>
                    <a:lnTo>
                      <a:pt x="26346" y="8335"/>
                    </a:lnTo>
                    <a:cubicBezTo>
                      <a:pt x="23363" y="1348"/>
                      <a:pt x="15355" y="-1871"/>
                      <a:pt x="8368" y="1113"/>
                    </a:cubicBezTo>
                    <a:cubicBezTo>
                      <a:pt x="1381" y="4096"/>
                      <a:pt x="-1838" y="12104"/>
                      <a:pt x="1067" y="19090"/>
                    </a:cubicBezTo>
                    <a:lnTo>
                      <a:pt x="15984" y="54261"/>
                    </a:lnTo>
                    <a:close/>
                  </a:path>
                </a:pathLst>
              </a:custGeom>
              <a:grpFill/>
              <a:ln w="78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  <p:grpSp>
          <p:nvGrpSpPr>
            <p:cNvPr id="393" name="Graphique 327">
              <a:extLst>
                <a:ext uri="{FF2B5EF4-FFF2-40B4-BE49-F238E27FC236}">
                  <a16:creationId xmlns:a16="http://schemas.microsoft.com/office/drawing/2014/main" id="{9D8C19B3-18C2-1A2A-4CD0-D1CAB0E153A9}"/>
                </a:ext>
              </a:extLst>
            </p:cNvPr>
            <p:cNvGrpSpPr/>
            <p:nvPr/>
          </p:nvGrpSpPr>
          <p:grpSpPr>
            <a:xfrm>
              <a:off x="3666235" y="4418726"/>
              <a:ext cx="415925" cy="412470"/>
              <a:chOff x="3666235" y="4418726"/>
              <a:chExt cx="415925" cy="412470"/>
            </a:xfrm>
            <a:grpFill/>
          </p:grpSpPr>
          <p:sp>
            <p:nvSpPr>
              <p:cNvPr id="394" name="Forme libre : forme 393">
                <a:extLst>
                  <a:ext uri="{FF2B5EF4-FFF2-40B4-BE49-F238E27FC236}">
                    <a16:creationId xmlns:a16="http://schemas.microsoft.com/office/drawing/2014/main" id="{9308FEE0-ACC6-AB5B-6B9D-AD34AB9C3810}"/>
                  </a:ext>
                </a:extLst>
              </p:cNvPr>
              <p:cNvSpPr/>
              <p:nvPr/>
            </p:nvSpPr>
            <p:spPr>
              <a:xfrm>
                <a:off x="3684291" y="4692242"/>
                <a:ext cx="379655" cy="138955"/>
              </a:xfrm>
              <a:custGeom>
                <a:avLst/>
                <a:gdLst>
                  <a:gd name="connsiteX0" fmla="*/ 197992 w 379655"/>
                  <a:gd name="connsiteY0" fmla="*/ 30225 h 138955"/>
                  <a:gd name="connsiteX1" fmla="*/ 189749 w 379655"/>
                  <a:gd name="connsiteY1" fmla="*/ 32816 h 138955"/>
                  <a:gd name="connsiteX2" fmla="*/ 181742 w 379655"/>
                  <a:gd name="connsiteY2" fmla="*/ 30225 h 138955"/>
                  <a:gd name="connsiteX3" fmla="*/ 138956 w 379655"/>
                  <a:gd name="connsiteY3" fmla="*/ 0 h 138955"/>
                  <a:gd name="connsiteX4" fmla="*/ 0 w 379655"/>
                  <a:gd name="connsiteY4" fmla="*/ 138956 h 138955"/>
                  <a:gd name="connsiteX5" fmla="*/ 379655 w 379655"/>
                  <a:gd name="connsiteY5" fmla="*/ 138956 h 138955"/>
                  <a:gd name="connsiteX6" fmla="*/ 240700 w 379655"/>
                  <a:gd name="connsiteY6" fmla="*/ 0 h 138955"/>
                  <a:gd name="connsiteX7" fmla="*/ 197914 w 379655"/>
                  <a:gd name="connsiteY7" fmla="*/ 30225 h 138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79655" h="138955">
                    <a:moveTo>
                      <a:pt x="197992" y="30225"/>
                    </a:moveTo>
                    <a:cubicBezTo>
                      <a:pt x="195559" y="31873"/>
                      <a:pt x="192733" y="32816"/>
                      <a:pt x="189749" y="32816"/>
                    </a:cubicBezTo>
                    <a:cubicBezTo>
                      <a:pt x="186923" y="32816"/>
                      <a:pt x="184176" y="31873"/>
                      <a:pt x="181742" y="30225"/>
                    </a:cubicBezTo>
                    <a:lnTo>
                      <a:pt x="138956" y="0"/>
                    </a:lnTo>
                    <a:lnTo>
                      <a:pt x="0" y="138956"/>
                    </a:lnTo>
                    <a:lnTo>
                      <a:pt x="379655" y="138956"/>
                    </a:lnTo>
                    <a:lnTo>
                      <a:pt x="240700" y="0"/>
                    </a:lnTo>
                    <a:lnTo>
                      <a:pt x="197914" y="30225"/>
                    </a:lnTo>
                    <a:close/>
                  </a:path>
                </a:pathLst>
              </a:custGeom>
              <a:grpFill/>
              <a:ln w="78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95" name="Forme libre : forme 394">
                <a:extLst>
                  <a:ext uri="{FF2B5EF4-FFF2-40B4-BE49-F238E27FC236}">
                    <a16:creationId xmlns:a16="http://schemas.microsoft.com/office/drawing/2014/main" id="{3304874A-5C1D-E136-9347-7193A9485285}"/>
                  </a:ext>
                </a:extLst>
              </p:cNvPr>
              <p:cNvSpPr/>
              <p:nvPr/>
            </p:nvSpPr>
            <p:spPr>
              <a:xfrm>
                <a:off x="3666235" y="4581312"/>
                <a:ext cx="133931" cy="228374"/>
              </a:xfrm>
              <a:custGeom>
                <a:avLst/>
                <a:gdLst>
                  <a:gd name="connsiteX0" fmla="*/ 0 w 133931"/>
                  <a:gd name="connsiteY0" fmla="*/ 0 h 228374"/>
                  <a:gd name="connsiteX1" fmla="*/ 0 w 133931"/>
                  <a:gd name="connsiteY1" fmla="*/ 228374 h 228374"/>
                  <a:gd name="connsiteX2" fmla="*/ 133931 w 133931"/>
                  <a:gd name="connsiteY2" fmla="*/ 94443 h 228374"/>
                  <a:gd name="connsiteX3" fmla="*/ 0 w 133931"/>
                  <a:gd name="connsiteY3" fmla="*/ 0 h 22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931" h="228374">
                    <a:moveTo>
                      <a:pt x="0" y="0"/>
                    </a:moveTo>
                    <a:lnTo>
                      <a:pt x="0" y="228374"/>
                    </a:lnTo>
                    <a:lnTo>
                      <a:pt x="133931" y="9444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78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96" name="Forme libre : forme 395">
                <a:extLst>
                  <a:ext uri="{FF2B5EF4-FFF2-40B4-BE49-F238E27FC236}">
                    <a16:creationId xmlns:a16="http://schemas.microsoft.com/office/drawing/2014/main" id="{5F97999D-6FD8-1A88-3AF9-1FFA7E29777F}"/>
                  </a:ext>
                </a:extLst>
              </p:cNvPr>
              <p:cNvSpPr/>
              <p:nvPr/>
            </p:nvSpPr>
            <p:spPr>
              <a:xfrm>
                <a:off x="3680680" y="4418726"/>
                <a:ext cx="387113" cy="197835"/>
              </a:xfrm>
              <a:custGeom>
                <a:avLst/>
                <a:gdLst>
                  <a:gd name="connsiteX0" fmla="*/ 84002 w 387113"/>
                  <a:gd name="connsiteY0" fmla="*/ 26221 h 197835"/>
                  <a:gd name="connsiteX1" fmla="*/ 303034 w 387113"/>
                  <a:gd name="connsiteY1" fmla="*/ 26221 h 197835"/>
                  <a:gd name="connsiteX2" fmla="*/ 303034 w 387113"/>
                  <a:gd name="connsiteY2" fmla="*/ 197835 h 197835"/>
                  <a:gd name="connsiteX3" fmla="*/ 387114 w 387113"/>
                  <a:gd name="connsiteY3" fmla="*/ 138485 h 197835"/>
                  <a:gd name="connsiteX4" fmla="*/ 329255 w 387113"/>
                  <a:gd name="connsiteY4" fmla="*/ 103157 h 197835"/>
                  <a:gd name="connsiteX5" fmla="*/ 329255 w 387113"/>
                  <a:gd name="connsiteY5" fmla="*/ 13110 h 197835"/>
                  <a:gd name="connsiteX6" fmla="*/ 316144 w 387113"/>
                  <a:gd name="connsiteY6" fmla="*/ 0 h 197835"/>
                  <a:gd name="connsiteX7" fmla="*/ 70970 w 387113"/>
                  <a:gd name="connsiteY7" fmla="*/ 0 h 197835"/>
                  <a:gd name="connsiteX8" fmla="*/ 57859 w 387113"/>
                  <a:gd name="connsiteY8" fmla="*/ 13110 h 197835"/>
                  <a:gd name="connsiteX9" fmla="*/ 57859 w 387113"/>
                  <a:gd name="connsiteY9" fmla="*/ 103157 h 197835"/>
                  <a:gd name="connsiteX10" fmla="*/ 0 w 387113"/>
                  <a:gd name="connsiteY10" fmla="*/ 138485 h 197835"/>
                  <a:gd name="connsiteX11" fmla="*/ 84080 w 387113"/>
                  <a:gd name="connsiteY11" fmla="*/ 197835 h 197835"/>
                  <a:gd name="connsiteX12" fmla="*/ 84080 w 387113"/>
                  <a:gd name="connsiteY12" fmla="*/ 26221 h 197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7113" h="197835">
                    <a:moveTo>
                      <a:pt x="84002" y="26221"/>
                    </a:moveTo>
                    <a:lnTo>
                      <a:pt x="303034" y="26221"/>
                    </a:lnTo>
                    <a:lnTo>
                      <a:pt x="303034" y="197835"/>
                    </a:lnTo>
                    <a:lnTo>
                      <a:pt x="387114" y="138485"/>
                    </a:lnTo>
                    <a:lnTo>
                      <a:pt x="329255" y="103157"/>
                    </a:lnTo>
                    <a:lnTo>
                      <a:pt x="329255" y="13110"/>
                    </a:lnTo>
                    <a:cubicBezTo>
                      <a:pt x="329255" y="5809"/>
                      <a:pt x="323288" y="0"/>
                      <a:pt x="316144" y="0"/>
                    </a:cubicBezTo>
                    <a:lnTo>
                      <a:pt x="70970" y="0"/>
                    </a:lnTo>
                    <a:cubicBezTo>
                      <a:pt x="63669" y="0"/>
                      <a:pt x="57859" y="5809"/>
                      <a:pt x="57859" y="13110"/>
                    </a:cubicBezTo>
                    <a:lnTo>
                      <a:pt x="57859" y="103157"/>
                    </a:lnTo>
                    <a:lnTo>
                      <a:pt x="0" y="138485"/>
                    </a:lnTo>
                    <a:lnTo>
                      <a:pt x="84080" y="197835"/>
                    </a:lnTo>
                    <a:lnTo>
                      <a:pt x="84080" y="26221"/>
                    </a:lnTo>
                    <a:close/>
                  </a:path>
                </a:pathLst>
              </a:custGeom>
              <a:grpFill/>
              <a:ln w="78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97" name="Forme libre : forme 396">
                <a:extLst>
                  <a:ext uri="{FF2B5EF4-FFF2-40B4-BE49-F238E27FC236}">
                    <a16:creationId xmlns:a16="http://schemas.microsoft.com/office/drawing/2014/main" id="{BC09231F-F293-EFF8-201F-C34298F64E98}"/>
                  </a:ext>
                </a:extLst>
              </p:cNvPr>
              <p:cNvSpPr/>
              <p:nvPr/>
            </p:nvSpPr>
            <p:spPr>
              <a:xfrm>
                <a:off x="3948229" y="4581312"/>
                <a:ext cx="133931" cy="228374"/>
              </a:xfrm>
              <a:custGeom>
                <a:avLst/>
                <a:gdLst>
                  <a:gd name="connsiteX0" fmla="*/ 0 w 133931"/>
                  <a:gd name="connsiteY0" fmla="*/ 94443 h 228374"/>
                  <a:gd name="connsiteX1" fmla="*/ 133931 w 133931"/>
                  <a:gd name="connsiteY1" fmla="*/ 228374 h 228374"/>
                  <a:gd name="connsiteX2" fmla="*/ 133931 w 133931"/>
                  <a:gd name="connsiteY2" fmla="*/ 0 h 228374"/>
                  <a:gd name="connsiteX3" fmla="*/ 0 w 133931"/>
                  <a:gd name="connsiteY3" fmla="*/ 94443 h 22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931" h="228374">
                    <a:moveTo>
                      <a:pt x="0" y="94443"/>
                    </a:moveTo>
                    <a:lnTo>
                      <a:pt x="133931" y="228374"/>
                    </a:lnTo>
                    <a:lnTo>
                      <a:pt x="133931" y="0"/>
                    </a:lnTo>
                    <a:lnTo>
                      <a:pt x="0" y="94443"/>
                    </a:lnTo>
                    <a:close/>
                  </a:path>
                </a:pathLst>
              </a:custGeom>
              <a:grpFill/>
              <a:ln w="78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98" name="Forme libre : forme 397">
                <a:extLst>
                  <a:ext uri="{FF2B5EF4-FFF2-40B4-BE49-F238E27FC236}">
                    <a16:creationId xmlns:a16="http://schemas.microsoft.com/office/drawing/2014/main" id="{C304EF42-1264-4414-E860-5CD6070236F3}"/>
                  </a:ext>
                </a:extLst>
              </p:cNvPr>
              <p:cNvSpPr/>
              <p:nvPr/>
            </p:nvSpPr>
            <p:spPr>
              <a:xfrm>
                <a:off x="3796948" y="4483337"/>
                <a:ext cx="151359" cy="26221"/>
              </a:xfrm>
              <a:custGeom>
                <a:avLst/>
                <a:gdLst>
                  <a:gd name="connsiteX0" fmla="*/ 138249 w 151359"/>
                  <a:gd name="connsiteY0" fmla="*/ 0 h 26221"/>
                  <a:gd name="connsiteX1" fmla="*/ 13111 w 151359"/>
                  <a:gd name="connsiteY1" fmla="*/ 0 h 26221"/>
                  <a:gd name="connsiteX2" fmla="*/ 0 w 151359"/>
                  <a:gd name="connsiteY2" fmla="*/ 13111 h 26221"/>
                  <a:gd name="connsiteX3" fmla="*/ 13111 w 151359"/>
                  <a:gd name="connsiteY3" fmla="*/ 26221 h 26221"/>
                  <a:gd name="connsiteX4" fmla="*/ 138249 w 151359"/>
                  <a:gd name="connsiteY4" fmla="*/ 26221 h 26221"/>
                  <a:gd name="connsiteX5" fmla="*/ 151360 w 151359"/>
                  <a:gd name="connsiteY5" fmla="*/ 13111 h 26221"/>
                  <a:gd name="connsiteX6" fmla="*/ 138249 w 151359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1359" h="26221">
                    <a:moveTo>
                      <a:pt x="138249" y="0"/>
                    </a:moveTo>
                    <a:lnTo>
                      <a:pt x="13111" y="0"/>
                    </a:lnTo>
                    <a:cubicBezTo>
                      <a:pt x="5888" y="0"/>
                      <a:pt x="0" y="5888"/>
                      <a:pt x="0" y="13111"/>
                    </a:cubicBezTo>
                    <a:cubicBezTo>
                      <a:pt x="0" y="20333"/>
                      <a:pt x="5888" y="26221"/>
                      <a:pt x="13111" y="26221"/>
                    </a:cubicBezTo>
                    <a:lnTo>
                      <a:pt x="138249" y="26221"/>
                    </a:lnTo>
                    <a:cubicBezTo>
                      <a:pt x="145472" y="26221"/>
                      <a:pt x="151360" y="20333"/>
                      <a:pt x="151360" y="13111"/>
                    </a:cubicBezTo>
                    <a:cubicBezTo>
                      <a:pt x="151360" y="5888"/>
                      <a:pt x="145472" y="0"/>
                      <a:pt x="138249" y="0"/>
                    </a:cubicBezTo>
                    <a:close/>
                  </a:path>
                </a:pathLst>
              </a:custGeom>
              <a:grpFill/>
              <a:ln w="78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399" name="Forme libre : forme 398">
                <a:extLst>
                  <a:ext uri="{FF2B5EF4-FFF2-40B4-BE49-F238E27FC236}">
                    <a16:creationId xmlns:a16="http://schemas.microsoft.com/office/drawing/2014/main" id="{4D5E65B9-5F58-B503-9F21-52C5F05839D6}"/>
                  </a:ext>
                </a:extLst>
              </p:cNvPr>
              <p:cNvSpPr/>
              <p:nvPr/>
            </p:nvSpPr>
            <p:spPr>
              <a:xfrm>
                <a:off x="3796948" y="4544179"/>
                <a:ext cx="151359" cy="26221"/>
              </a:xfrm>
              <a:custGeom>
                <a:avLst/>
                <a:gdLst>
                  <a:gd name="connsiteX0" fmla="*/ 138249 w 151359"/>
                  <a:gd name="connsiteY0" fmla="*/ 0 h 26221"/>
                  <a:gd name="connsiteX1" fmla="*/ 13111 w 151359"/>
                  <a:gd name="connsiteY1" fmla="*/ 0 h 26221"/>
                  <a:gd name="connsiteX2" fmla="*/ 0 w 151359"/>
                  <a:gd name="connsiteY2" fmla="*/ 13111 h 26221"/>
                  <a:gd name="connsiteX3" fmla="*/ 13111 w 151359"/>
                  <a:gd name="connsiteY3" fmla="*/ 26221 h 26221"/>
                  <a:gd name="connsiteX4" fmla="*/ 138249 w 151359"/>
                  <a:gd name="connsiteY4" fmla="*/ 26221 h 26221"/>
                  <a:gd name="connsiteX5" fmla="*/ 151360 w 151359"/>
                  <a:gd name="connsiteY5" fmla="*/ 13111 h 26221"/>
                  <a:gd name="connsiteX6" fmla="*/ 138249 w 151359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1359" h="26221">
                    <a:moveTo>
                      <a:pt x="138249" y="0"/>
                    </a:moveTo>
                    <a:lnTo>
                      <a:pt x="13111" y="0"/>
                    </a:lnTo>
                    <a:cubicBezTo>
                      <a:pt x="5888" y="0"/>
                      <a:pt x="0" y="5888"/>
                      <a:pt x="0" y="13111"/>
                    </a:cubicBezTo>
                    <a:cubicBezTo>
                      <a:pt x="0" y="20333"/>
                      <a:pt x="5888" y="26221"/>
                      <a:pt x="13111" y="26221"/>
                    </a:cubicBezTo>
                    <a:lnTo>
                      <a:pt x="138249" y="26221"/>
                    </a:lnTo>
                    <a:cubicBezTo>
                      <a:pt x="145472" y="26221"/>
                      <a:pt x="151360" y="20333"/>
                      <a:pt x="151360" y="13111"/>
                    </a:cubicBezTo>
                    <a:cubicBezTo>
                      <a:pt x="151360" y="5888"/>
                      <a:pt x="145472" y="0"/>
                      <a:pt x="138249" y="0"/>
                    </a:cubicBezTo>
                    <a:close/>
                  </a:path>
                </a:pathLst>
              </a:custGeom>
              <a:grpFill/>
              <a:ln w="78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  <p:sp>
            <p:nvSpPr>
              <p:cNvPr id="400" name="Forme libre : forme 399">
                <a:extLst>
                  <a:ext uri="{FF2B5EF4-FFF2-40B4-BE49-F238E27FC236}">
                    <a16:creationId xmlns:a16="http://schemas.microsoft.com/office/drawing/2014/main" id="{CBE7B575-5061-0242-0BA6-4ECE05041977}"/>
                  </a:ext>
                </a:extLst>
              </p:cNvPr>
              <p:cNvSpPr/>
              <p:nvPr/>
            </p:nvSpPr>
            <p:spPr>
              <a:xfrm>
                <a:off x="3796948" y="4605100"/>
                <a:ext cx="151359" cy="26221"/>
              </a:xfrm>
              <a:custGeom>
                <a:avLst/>
                <a:gdLst>
                  <a:gd name="connsiteX0" fmla="*/ 138249 w 151359"/>
                  <a:gd name="connsiteY0" fmla="*/ 0 h 26221"/>
                  <a:gd name="connsiteX1" fmla="*/ 13111 w 151359"/>
                  <a:gd name="connsiteY1" fmla="*/ 0 h 26221"/>
                  <a:gd name="connsiteX2" fmla="*/ 0 w 151359"/>
                  <a:gd name="connsiteY2" fmla="*/ 13111 h 26221"/>
                  <a:gd name="connsiteX3" fmla="*/ 13111 w 151359"/>
                  <a:gd name="connsiteY3" fmla="*/ 26221 h 26221"/>
                  <a:gd name="connsiteX4" fmla="*/ 138249 w 151359"/>
                  <a:gd name="connsiteY4" fmla="*/ 26221 h 26221"/>
                  <a:gd name="connsiteX5" fmla="*/ 151360 w 151359"/>
                  <a:gd name="connsiteY5" fmla="*/ 13111 h 26221"/>
                  <a:gd name="connsiteX6" fmla="*/ 138249 w 151359"/>
                  <a:gd name="connsiteY6" fmla="*/ 0 h 26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1359" h="26221">
                    <a:moveTo>
                      <a:pt x="138249" y="0"/>
                    </a:moveTo>
                    <a:lnTo>
                      <a:pt x="13111" y="0"/>
                    </a:lnTo>
                    <a:cubicBezTo>
                      <a:pt x="5888" y="0"/>
                      <a:pt x="0" y="5888"/>
                      <a:pt x="0" y="13111"/>
                    </a:cubicBezTo>
                    <a:cubicBezTo>
                      <a:pt x="0" y="20333"/>
                      <a:pt x="5888" y="26221"/>
                      <a:pt x="13111" y="26221"/>
                    </a:cubicBezTo>
                    <a:lnTo>
                      <a:pt x="138249" y="26221"/>
                    </a:lnTo>
                    <a:cubicBezTo>
                      <a:pt x="145472" y="26221"/>
                      <a:pt x="151360" y="20333"/>
                      <a:pt x="151360" y="13111"/>
                    </a:cubicBezTo>
                    <a:cubicBezTo>
                      <a:pt x="151360" y="5888"/>
                      <a:pt x="145472" y="0"/>
                      <a:pt x="138249" y="0"/>
                    </a:cubicBezTo>
                    <a:close/>
                  </a:path>
                </a:pathLst>
              </a:custGeom>
              <a:grpFill/>
              <a:ln w="78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01" name="Graphique 327">
            <a:extLst>
              <a:ext uri="{FF2B5EF4-FFF2-40B4-BE49-F238E27FC236}">
                <a16:creationId xmlns:a16="http://schemas.microsoft.com/office/drawing/2014/main" id="{F8A8CF05-803A-D963-4D4B-37F61A53E7B4}"/>
              </a:ext>
            </a:extLst>
          </p:cNvPr>
          <p:cNvGrpSpPr/>
          <p:nvPr/>
        </p:nvGrpSpPr>
        <p:grpSpPr>
          <a:xfrm>
            <a:off x="7427995" y="4022646"/>
            <a:ext cx="583122" cy="566903"/>
            <a:chOff x="6791059" y="3152736"/>
            <a:chExt cx="822542" cy="799663"/>
          </a:xfrm>
          <a:solidFill>
            <a:schemeClr val="bg1"/>
          </a:solidFill>
        </p:grpSpPr>
        <p:sp>
          <p:nvSpPr>
            <p:cNvPr id="402" name="Forme libre : forme 401">
              <a:extLst>
                <a:ext uri="{FF2B5EF4-FFF2-40B4-BE49-F238E27FC236}">
                  <a16:creationId xmlns:a16="http://schemas.microsoft.com/office/drawing/2014/main" id="{83A517B1-BECB-BE0E-8432-378369B60656}"/>
                </a:ext>
              </a:extLst>
            </p:cNvPr>
            <p:cNvSpPr/>
            <p:nvPr/>
          </p:nvSpPr>
          <p:spPr>
            <a:xfrm>
              <a:off x="7283562" y="3242469"/>
              <a:ext cx="330039" cy="329961"/>
            </a:xfrm>
            <a:custGeom>
              <a:avLst/>
              <a:gdLst>
                <a:gd name="connsiteX0" fmla="*/ 318421 w 330039"/>
                <a:gd name="connsiteY0" fmla="*/ 134481 h 329961"/>
                <a:gd name="connsiteX1" fmla="*/ 277362 w 330039"/>
                <a:gd name="connsiteY1" fmla="*/ 130320 h 329961"/>
                <a:gd name="connsiteX2" fmla="*/ 274143 w 330039"/>
                <a:gd name="connsiteY2" fmla="*/ 127729 h 329961"/>
                <a:gd name="connsiteX3" fmla="*/ 268491 w 330039"/>
                <a:gd name="connsiteY3" fmla="*/ 114226 h 329961"/>
                <a:gd name="connsiteX4" fmla="*/ 268962 w 330039"/>
                <a:gd name="connsiteY4" fmla="*/ 110144 h 329961"/>
                <a:gd name="connsiteX5" fmla="*/ 295104 w 330039"/>
                <a:gd name="connsiteY5" fmla="*/ 78114 h 329961"/>
                <a:gd name="connsiteX6" fmla="*/ 294241 w 330039"/>
                <a:gd name="connsiteY6" fmla="*/ 60842 h 329961"/>
                <a:gd name="connsiteX7" fmla="*/ 269197 w 330039"/>
                <a:gd name="connsiteY7" fmla="*/ 35799 h 329961"/>
                <a:gd name="connsiteX8" fmla="*/ 251926 w 330039"/>
                <a:gd name="connsiteY8" fmla="*/ 34935 h 329961"/>
                <a:gd name="connsiteX9" fmla="*/ 219896 w 330039"/>
                <a:gd name="connsiteY9" fmla="*/ 61078 h 329961"/>
                <a:gd name="connsiteX10" fmla="*/ 215813 w 330039"/>
                <a:gd name="connsiteY10" fmla="*/ 61549 h 329961"/>
                <a:gd name="connsiteX11" fmla="*/ 202310 w 330039"/>
                <a:gd name="connsiteY11" fmla="*/ 55896 h 329961"/>
                <a:gd name="connsiteX12" fmla="*/ 199720 w 330039"/>
                <a:gd name="connsiteY12" fmla="*/ 52678 h 329961"/>
                <a:gd name="connsiteX13" fmla="*/ 195559 w 330039"/>
                <a:gd name="connsiteY13" fmla="*/ 11619 h 329961"/>
                <a:gd name="connsiteX14" fmla="*/ 182762 w 330039"/>
                <a:gd name="connsiteY14" fmla="*/ 0 h 329961"/>
                <a:gd name="connsiteX15" fmla="*/ 147278 w 330039"/>
                <a:gd name="connsiteY15" fmla="*/ 0 h 329961"/>
                <a:gd name="connsiteX16" fmla="*/ 134481 w 330039"/>
                <a:gd name="connsiteY16" fmla="*/ 11619 h 329961"/>
                <a:gd name="connsiteX17" fmla="*/ 130320 w 330039"/>
                <a:gd name="connsiteY17" fmla="*/ 52678 h 329961"/>
                <a:gd name="connsiteX18" fmla="*/ 127729 w 330039"/>
                <a:gd name="connsiteY18" fmla="*/ 55896 h 329961"/>
                <a:gd name="connsiteX19" fmla="*/ 114226 w 330039"/>
                <a:gd name="connsiteY19" fmla="*/ 61549 h 329961"/>
                <a:gd name="connsiteX20" fmla="*/ 110144 w 330039"/>
                <a:gd name="connsiteY20" fmla="*/ 61078 h 329961"/>
                <a:gd name="connsiteX21" fmla="*/ 78113 w 330039"/>
                <a:gd name="connsiteY21" fmla="*/ 34935 h 329961"/>
                <a:gd name="connsiteX22" fmla="*/ 60842 w 330039"/>
                <a:gd name="connsiteY22" fmla="*/ 35799 h 329961"/>
                <a:gd name="connsiteX23" fmla="*/ 35799 w 330039"/>
                <a:gd name="connsiteY23" fmla="*/ 60842 h 329961"/>
                <a:gd name="connsiteX24" fmla="*/ 34935 w 330039"/>
                <a:gd name="connsiteY24" fmla="*/ 78114 h 329961"/>
                <a:gd name="connsiteX25" fmla="*/ 61078 w 330039"/>
                <a:gd name="connsiteY25" fmla="*/ 110144 h 329961"/>
                <a:gd name="connsiteX26" fmla="*/ 61549 w 330039"/>
                <a:gd name="connsiteY26" fmla="*/ 114226 h 329961"/>
                <a:gd name="connsiteX27" fmla="*/ 55896 w 330039"/>
                <a:gd name="connsiteY27" fmla="*/ 127729 h 329961"/>
                <a:gd name="connsiteX28" fmla="*/ 52677 w 330039"/>
                <a:gd name="connsiteY28" fmla="*/ 130320 h 329961"/>
                <a:gd name="connsiteX29" fmla="*/ 11619 w 330039"/>
                <a:gd name="connsiteY29" fmla="*/ 134481 h 329961"/>
                <a:gd name="connsiteX30" fmla="*/ 0 w 330039"/>
                <a:gd name="connsiteY30" fmla="*/ 147277 h 329961"/>
                <a:gd name="connsiteX31" fmla="*/ 0 w 330039"/>
                <a:gd name="connsiteY31" fmla="*/ 182684 h 329961"/>
                <a:gd name="connsiteX32" fmla="*/ 11619 w 330039"/>
                <a:gd name="connsiteY32" fmla="*/ 195480 h 329961"/>
                <a:gd name="connsiteX33" fmla="*/ 52677 w 330039"/>
                <a:gd name="connsiteY33" fmla="*/ 199641 h 329961"/>
                <a:gd name="connsiteX34" fmla="*/ 55896 w 330039"/>
                <a:gd name="connsiteY34" fmla="*/ 202232 h 329961"/>
                <a:gd name="connsiteX35" fmla="*/ 61549 w 330039"/>
                <a:gd name="connsiteY35" fmla="*/ 215735 h 329961"/>
                <a:gd name="connsiteX36" fmla="*/ 61078 w 330039"/>
                <a:gd name="connsiteY36" fmla="*/ 219817 h 329961"/>
                <a:gd name="connsiteX37" fmla="*/ 34935 w 330039"/>
                <a:gd name="connsiteY37" fmla="*/ 251848 h 329961"/>
                <a:gd name="connsiteX38" fmla="*/ 35799 w 330039"/>
                <a:gd name="connsiteY38" fmla="*/ 269119 h 329961"/>
                <a:gd name="connsiteX39" fmla="*/ 60842 w 330039"/>
                <a:gd name="connsiteY39" fmla="*/ 294162 h 329961"/>
                <a:gd name="connsiteX40" fmla="*/ 78113 w 330039"/>
                <a:gd name="connsiteY40" fmla="*/ 295026 h 329961"/>
                <a:gd name="connsiteX41" fmla="*/ 110144 w 330039"/>
                <a:gd name="connsiteY41" fmla="*/ 268883 h 329961"/>
                <a:gd name="connsiteX42" fmla="*/ 114226 w 330039"/>
                <a:gd name="connsiteY42" fmla="*/ 268412 h 329961"/>
                <a:gd name="connsiteX43" fmla="*/ 127729 w 330039"/>
                <a:gd name="connsiteY43" fmla="*/ 274065 h 329961"/>
                <a:gd name="connsiteX44" fmla="*/ 130320 w 330039"/>
                <a:gd name="connsiteY44" fmla="*/ 277284 h 329961"/>
                <a:gd name="connsiteX45" fmla="*/ 134481 w 330039"/>
                <a:gd name="connsiteY45" fmla="*/ 318342 h 329961"/>
                <a:gd name="connsiteX46" fmla="*/ 147278 w 330039"/>
                <a:gd name="connsiteY46" fmla="*/ 329961 h 329961"/>
                <a:gd name="connsiteX47" fmla="*/ 182762 w 330039"/>
                <a:gd name="connsiteY47" fmla="*/ 329961 h 329961"/>
                <a:gd name="connsiteX48" fmla="*/ 195559 w 330039"/>
                <a:gd name="connsiteY48" fmla="*/ 318342 h 329961"/>
                <a:gd name="connsiteX49" fmla="*/ 199720 w 330039"/>
                <a:gd name="connsiteY49" fmla="*/ 277284 h 329961"/>
                <a:gd name="connsiteX50" fmla="*/ 202310 w 330039"/>
                <a:gd name="connsiteY50" fmla="*/ 274065 h 329961"/>
                <a:gd name="connsiteX51" fmla="*/ 215813 w 330039"/>
                <a:gd name="connsiteY51" fmla="*/ 268412 h 329961"/>
                <a:gd name="connsiteX52" fmla="*/ 219896 w 330039"/>
                <a:gd name="connsiteY52" fmla="*/ 268883 h 329961"/>
                <a:gd name="connsiteX53" fmla="*/ 251926 w 330039"/>
                <a:gd name="connsiteY53" fmla="*/ 295026 h 329961"/>
                <a:gd name="connsiteX54" fmla="*/ 269197 w 330039"/>
                <a:gd name="connsiteY54" fmla="*/ 294162 h 329961"/>
                <a:gd name="connsiteX55" fmla="*/ 294241 w 330039"/>
                <a:gd name="connsiteY55" fmla="*/ 269119 h 329961"/>
                <a:gd name="connsiteX56" fmla="*/ 295104 w 330039"/>
                <a:gd name="connsiteY56" fmla="*/ 251848 h 329961"/>
                <a:gd name="connsiteX57" fmla="*/ 268962 w 330039"/>
                <a:gd name="connsiteY57" fmla="*/ 219817 h 329961"/>
                <a:gd name="connsiteX58" fmla="*/ 268491 w 330039"/>
                <a:gd name="connsiteY58" fmla="*/ 215735 h 329961"/>
                <a:gd name="connsiteX59" fmla="*/ 274143 w 330039"/>
                <a:gd name="connsiteY59" fmla="*/ 202232 h 329961"/>
                <a:gd name="connsiteX60" fmla="*/ 277362 w 330039"/>
                <a:gd name="connsiteY60" fmla="*/ 199641 h 329961"/>
                <a:gd name="connsiteX61" fmla="*/ 318421 w 330039"/>
                <a:gd name="connsiteY61" fmla="*/ 195480 h 329961"/>
                <a:gd name="connsiteX62" fmla="*/ 330040 w 330039"/>
                <a:gd name="connsiteY62" fmla="*/ 182684 h 329961"/>
                <a:gd name="connsiteX63" fmla="*/ 330040 w 330039"/>
                <a:gd name="connsiteY63" fmla="*/ 147277 h 329961"/>
                <a:gd name="connsiteX64" fmla="*/ 318421 w 330039"/>
                <a:gd name="connsiteY64" fmla="*/ 134481 h 329961"/>
                <a:gd name="connsiteX65" fmla="*/ 164941 w 330039"/>
                <a:gd name="connsiteY65" fmla="*/ 220838 h 329961"/>
                <a:gd name="connsiteX66" fmla="*/ 109123 w 330039"/>
                <a:gd name="connsiteY66" fmla="*/ 165020 h 329961"/>
                <a:gd name="connsiteX67" fmla="*/ 164941 w 330039"/>
                <a:gd name="connsiteY67" fmla="*/ 109202 h 329961"/>
                <a:gd name="connsiteX68" fmla="*/ 220759 w 330039"/>
                <a:gd name="connsiteY68" fmla="*/ 165020 h 329961"/>
                <a:gd name="connsiteX69" fmla="*/ 164941 w 330039"/>
                <a:gd name="connsiteY69" fmla="*/ 220838 h 329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30039" h="329961">
                  <a:moveTo>
                    <a:pt x="318421" y="134481"/>
                  </a:moveTo>
                  <a:lnTo>
                    <a:pt x="277362" y="130320"/>
                  </a:lnTo>
                  <a:cubicBezTo>
                    <a:pt x="275870" y="130163"/>
                    <a:pt x="274693" y="129143"/>
                    <a:pt x="274143" y="127729"/>
                  </a:cubicBezTo>
                  <a:cubicBezTo>
                    <a:pt x="272573" y="123098"/>
                    <a:pt x="270610" y="118623"/>
                    <a:pt x="268491" y="114226"/>
                  </a:cubicBezTo>
                  <a:cubicBezTo>
                    <a:pt x="267784" y="112892"/>
                    <a:pt x="268020" y="111322"/>
                    <a:pt x="268962" y="110144"/>
                  </a:cubicBezTo>
                  <a:lnTo>
                    <a:pt x="295104" y="78114"/>
                  </a:lnTo>
                  <a:cubicBezTo>
                    <a:pt x="299265" y="73011"/>
                    <a:pt x="298873" y="65553"/>
                    <a:pt x="294241" y="60842"/>
                  </a:cubicBezTo>
                  <a:lnTo>
                    <a:pt x="269197" y="35799"/>
                  </a:lnTo>
                  <a:cubicBezTo>
                    <a:pt x="264487" y="31088"/>
                    <a:pt x="257029" y="30774"/>
                    <a:pt x="251926" y="34935"/>
                  </a:cubicBezTo>
                  <a:lnTo>
                    <a:pt x="219896" y="61078"/>
                  </a:lnTo>
                  <a:cubicBezTo>
                    <a:pt x="218718" y="62020"/>
                    <a:pt x="217148" y="62177"/>
                    <a:pt x="215813" y="61549"/>
                  </a:cubicBezTo>
                  <a:cubicBezTo>
                    <a:pt x="211496" y="59429"/>
                    <a:pt x="206942" y="57466"/>
                    <a:pt x="202310" y="55896"/>
                  </a:cubicBezTo>
                  <a:cubicBezTo>
                    <a:pt x="200897" y="55425"/>
                    <a:pt x="199876" y="54169"/>
                    <a:pt x="199720" y="52678"/>
                  </a:cubicBezTo>
                  <a:lnTo>
                    <a:pt x="195559" y="11619"/>
                  </a:lnTo>
                  <a:cubicBezTo>
                    <a:pt x="194852" y="5024"/>
                    <a:pt x="189357" y="0"/>
                    <a:pt x="182762" y="0"/>
                  </a:cubicBezTo>
                  <a:lnTo>
                    <a:pt x="147278" y="0"/>
                  </a:lnTo>
                  <a:cubicBezTo>
                    <a:pt x="140683" y="0"/>
                    <a:pt x="135109" y="5024"/>
                    <a:pt x="134481" y="11619"/>
                  </a:cubicBezTo>
                  <a:lnTo>
                    <a:pt x="130320" y="52678"/>
                  </a:lnTo>
                  <a:cubicBezTo>
                    <a:pt x="130163" y="54169"/>
                    <a:pt x="129142" y="55347"/>
                    <a:pt x="127729" y="55896"/>
                  </a:cubicBezTo>
                  <a:cubicBezTo>
                    <a:pt x="123098" y="57466"/>
                    <a:pt x="118623" y="59429"/>
                    <a:pt x="114226" y="61549"/>
                  </a:cubicBezTo>
                  <a:cubicBezTo>
                    <a:pt x="112892" y="62177"/>
                    <a:pt x="111322" y="62020"/>
                    <a:pt x="110144" y="61078"/>
                  </a:cubicBezTo>
                  <a:lnTo>
                    <a:pt x="78113" y="34935"/>
                  </a:lnTo>
                  <a:cubicBezTo>
                    <a:pt x="73011" y="30774"/>
                    <a:pt x="65552" y="31167"/>
                    <a:pt x="60842" y="35799"/>
                  </a:cubicBezTo>
                  <a:lnTo>
                    <a:pt x="35799" y="60842"/>
                  </a:lnTo>
                  <a:cubicBezTo>
                    <a:pt x="31088" y="65553"/>
                    <a:pt x="30774" y="73011"/>
                    <a:pt x="34935" y="78114"/>
                  </a:cubicBezTo>
                  <a:lnTo>
                    <a:pt x="61078" y="110144"/>
                  </a:lnTo>
                  <a:cubicBezTo>
                    <a:pt x="62020" y="111322"/>
                    <a:pt x="62177" y="112892"/>
                    <a:pt x="61549" y="114226"/>
                  </a:cubicBezTo>
                  <a:cubicBezTo>
                    <a:pt x="59429" y="118544"/>
                    <a:pt x="57467" y="123098"/>
                    <a:pt x="55896" y="127729"/>
                  </a:cubicBezTo>
                  <a:cubicBezTo>
                    <a:pt x="55425" y="129143"/>
                    <a:pt x="54169" y="130163"/>
                    <a:pt x="52677" y="130320"/>
                  </a:cubicBezTo>
                  <a:lnTo>
                    <a:pt x="11619" y="134481"/>
                  </a:lnTo>
                  <a:cubicBezTo>
                    <a:pt x="5024" y="135188"/>
                    <a:pt x="0" y="140683"/>
                    <a:pt x="0" y="147277"/>
                  </a:cubicBezTo>
                  <a:lnTo>
                    <a:pt x="0" y="182684"/>
                  </a:lnTo>
                  <a:cubicBezTo>
                    <a:pt x="0" y="189278"/>
                    <a:pt x="5024" y="194852"/>
                    <a:pt x="11619" y="195480"/>
                  </a:cubicBezTo>
                  <a:lnTo>
                    <a:pt x="52677" y="199641"/>
                  </a:lnTo>
                  <a:cubicBezTo>
                    <a:pt x="54169" y="199798"/>
                    <a:pt x="55347" y="200819"/>
                    <a:pt x="55896" y="202232"/>
                  </a:cubicBezTo>
                  <a:cubicBezTo>
                    <a:pt x="57467" y="206864"/>
                    <a:pt x="59429" y="211338"/>
                    <a:pt x="61549" y="215735"/>
                  </a:cubicBezTo>
                  <a:cubicBezTo>
                    <a:pt x="62177" y="217069"/>
                    <a:pt x="62020" y="218639"/>
                    <a:pt x="61078" y="219817"/>
                  </a:cubicBezTo>
                  <a:lnTo>
                    <a:pt x="34935" y="251848"/>
                  </a:lnTo>
                  <a:cubicBezTo>
                    <a:pt x="30774" y="256951"/>
                    <a:pt x="31167" y="264409"/>
                    <a:pt x="35799" y="269119"/>
                  </a:cubicBezTo>
                  <a:lnTo>
                    <a:pt x="60842" y="294162"/>
                  </a:lnTo>
                  <a:cubicBezTo>
                    <a:pt x="65552" y="298873"/>
                    <a:pt x="73011" y="299187"/>
                    <a:pt x="78113" y="295026"/>
                  </a:cubicBezTo>
                  <a:lnTo>
                    <a:pt x="110144" y="268883"/>
                  </a:lnTo>
                  <a:cubicBezTo>
                    <a:pt x="111322" y="267941"/>
                    <a:pt x="112892" y="267784"/>
                    <a:pt x="114226" y="268412"/>
                  </a:cubicBezTo>
                  <a:cubicBezTo>
                    <a:pt x="118544" y="270532"/>
                    <a:pt x="123098" y="272495"/>
                    <a:pt x="127729" y="274065"/>
                  </a:cubicBezTo>
                  <a:cubicBezTo>
                    <a:pt x="129142" y="274536"/>
                    <a:pt x="130163" y="275792"/>
                    <a:pt x="130320" y="277284"/>
                  </a:cubicBezTo>
                  <a:lnTo>
                    <a:pt x="134481" y="318342"/>
                  </a:lnTo>
                  <a:cubicBezTo>
                    <a:pt x="135109" y="324937"/>
                    <a:pt x="140683" y="329961"/>
                    <a:pt x="147278" y="329961"/>
                  </a:cubicBezTo>
                  <a:lnTo>
                    <a:pt x="182762" y="329961"/>
                  </a:lnTo>
                  <a:cubicBezTo>
                    <a:pt x="189357" y="329961"/>
                    <a:pt x="194930" y="324937"/>
                    <a:pt x="195559" y="318342"/>
                  </a:cubicBezTo>
                  <a:lnTo>
                    <a:pt x="199720" y="277284"/>
                  </a:lnTo>
                  <a:cubicBezTo>
                    <a:pt x="199876" y="275792"/>
                    <a:pt x="200897" y="274614"/>
                    <a:pt x="202310" y="274065"/>
                  </a:cubicBezTo>
                  <a:cubicBezTo>
                    <a:pt x="206942" y="272495"/>
                    <a:pt x="211417" y="270532"/>
                    <a:pt x="215813" y="268412"/>
                  </a:cubicBezTo>
                  <a:cubicBezTo>
                    <a:pt x="217148" y="267784"/>
                    <a:pt x="218718" y="267941"/>
                    <a:pt x="219896" y="268883"/>
                  </a:cubicBezTo>
                  <a:lnTo>
                    <a:pt x="251926" y="295026"/>
                  </a:lnTo>
                  <a:cubicBezTo>
                    <a:pt x="257029" y="299187"/>
                    <a:pt x="264487" y="298794"/>
                    <a:pt x="269197" y="294162"/>
                  </a:cubicBezTo>
                  <a:lnTo>
                    <a:pt x="294241" y="269119"/>
                  </a:lnTo>
                  <a:cubicBezTo>
                    <a:pt x="298951" y="264409"/>
                    <a:pt x="299265" y="256951"/>
                    <a:pt x="295104" y="251848"/>
                  </a:cubicBezTo>
                  <a:lnTo>
                    <a:pt x="268962" y="219817"/>
                  </a:lnTo>
                  <a:cubicBezTo>
                    <a:pt x="268020" y="218639"/>
                    <a:pt x="267863" y="217069"/>
                    <a:pt x="268491" y="215735"/>
                  </a:cubicBezTo>
                  <a:cubicBezTo>
                    <a:pt x="270610" y="211417"/>
                    <a:pt x="272573" y="206864"/>
                    <a:pt x="274143" y="202232"/>
                  </a:cubicBezTo>
                  <a:cubicBezTo>
                    <a:pt x="274614" y="200819"/>
                    <a:pt x="275870" y="199798"/>
                    <a:pt x="277362" y="199641"/>
                  </a:cubicBezTo>
                  <a:lnTo>
                    <a:pt x="318421" y="195480"/>
                  </a:lnTo>
                  <a:cubicBezTo>
                    <a:pt x="325015" y="194774"/>
                    <a:pt x="330040" y="189278"/>
                    <a:pt x="330040" y="182684"/>
                  </a:cubicBezTo>
                  <a:lnTo>
                    <a:pt x="330040" y="147277"/>
                  </a:lnTo>
                  <a:cubicBezTo>
                    <a:pt x="330040" y="140683"/>
                    <a:pt x="325015" y="135109"/>
                    <a:pt x="318421" y="134481"/>
                  </a:cubicBezTo>
                  <a:close/>
                  <a:moveTo>
                    <a:pt x="164941" y="220838"/>
                  </a:moveTo>
                  <a:cubicBezTo>
                    <a:pt x="134088" y="220838"/>
                    <a:pt x="109123" y="195873"/>
                    <a:pt x="109123" y="165020"/>
                  </a:cubicBezTo>
                  <a:cubicBezTo>
                    <a:pt x="109123" y="134167"/>
                    <a:pt x="134088" y="109202"/>
                    <a:pt x="164941" y="109202"/>
                  </a:cubicBezTo>
                  <a:cubicBezTo>
                    <a:pt x="195794" y="109202"/>
                    <a:pt x="220759" y="134167"/>
                    <a:pt x="220759" y="165020"/>
                  </a:cubicBezTo>
                  <a:cubicBezTo>
                    <a:pt x="220759" y="195873"/>
                    <a:pt x="195794" y="220838"/>
                    <a:pt x="164941" y="220838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03" name="Forme libre : forme 402">
              <a:extLst>
                <a:ext uri="{FF2B5EF4-FFF2-40B4-BE49-F238E27FC236}">
                  <a16:creationId xmlns:a16="http://schemas.microsoft.com/office/drawing/2014/main" id="{B5BC402C-6A49-64CE-BB8D-BA98C0436752}"/>
                </a:ext>
              </a:extLst>
            </p:cNvPr>
            <p:cNvSpPr/>
            <p:nvPr/>
          </p:nvSpPr>
          <p:spPr>
            <a:xfrm>
              <a:off x="6870855" y="3615923"/>
              <a:ext cx="124981" cy="197835"/>
            </a:xfrm>
            <a:custGeom>
              <a:avLst/>
              <a:gdLst>
                <a:gd name="connsiteX0" fmla="*/ 44434 w 124981"/>
                <a:gd name="connsiteY0" fmla="*/ 0 h 197835"/>
                <a:gd name="connsiteX1" fmla="*/ 1021 w 124981"/>
                <a:gd name="connsiteY1" fmla="*/ 188886 h 197835"/>
                <a:gd name="connsiteX2" fmla="*/ 0 w 124981"/>
                <a:gd name="connsiteY2" fmla="*/ 197836 h 197835"/>
                <a:gd name="connsiteX3" fmla="*/ 85258 w 124981"/>
                <a:gd name="connsiteY3" fmla="*/ 197836 h 197835"/>
                <a:gd name="connsiteX4" fmla="*/ 124982 w 124981"/>
                <a:gd name="connsiteY4" fmla="*/ 25593 h 197835"/>
                <a:gd name="connsiteX5" fmla="*/ 47104 w 124981"/>
                <a:gd name="connsiteY5" fmla="*/ 942 h 197835"/>
                <a:gd name="connsiteX6" fmla="*/ 44513 w 124981"/>
                <a:gd name="connsiteY6" fmla="*/ 79 h 197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981" h="197835">
                  <a:moveTo>
                    <a:pt x="44434" y="0"/>
                  </a:moveTo>
                  <a:lnTo>
                    <a:pt x="1021" y="188886"/>
                  </a:lnTo>
                  <a:cubicBezTo>
                    <a:pt x="314" y="191869"/>
                    <a:pt x="0" y="195009"/>
                    <a:pt x="0" y="197836"/>
                  </a:cubicBezTo>
                  <a:lnTo>
                    <a:pt x="85258" y="197836"/>
                  </a:lnTo>
                  <a:lnTo>
                    <a:pt x="124982" y="25593"/>
                  </a:lnTo>
                  <a:lnTo>
                    <a:pt x="47104" y="942"/>
                  </a:lnTo>
                  <a:cubicBezTo>
                    <a:pt x="46240" y="628"/>
                    <a:pt x="45376" y="393"/>
                    <a:pt x="44513" y="79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04" name="Forme libre : forme 403">
              <a:extLst>
                <a:ext uri="{FF2B5EF4-FFF2-40B4-BE49-F238E27FC236}">
                  <a16:creationId xmlns:a16="http://schemas.microsoft.com/office/drawing/2014/main" id="{FFA9F50F-1129-1EDC-0A62-CA6097279D3C}"/>
                </a:ext>
              </a:extLst>
            </p:cNvPr>
            <p:cNvSpPr/>
            <p:nvPr/>
          </p:nvSpPr>
          <p:spPr>
            <a:xfrm>
              <a:off x="6791059" y="3309880"/>
              <a:ext cx="435982" cy="426313"/>
            </a:xfrm>
            <a:custGeom>
              <a:avLst/>
              <a:gdLst>
                <a:gd name="connsiteX0" fmla="*/ 434957 w 435982"/>
                <a:gd name="connsiteY0" fmla="*/ 108521 h 426313"/>
                <a:gd name="connsiteX1" fmla="*/ 392329 w 435982"/>
                <a:gd name="connsiteY1" fmla="*/ 83320 h 426313"/>
                <a:gd name="connsiteX2" fmla="*/ 334784 w 435982"/>
                <a:gd name="connsiteY2" fmla="*/ 98080 h 426313"/>
                <a:gd name="connsiteX3" fmla="*/ 290820 w 435982"/>
                <a:gd name="connsiteY3" fmla="*/ 41241 h 426313"/>
                <a:gd name="connsiteX4" fmla="*/ 286267 w 435982"/>
                <a:gd name="connsiteY4" fmla="*/ 36374 h 426313"/>
                <a:gd name="connsiteX5" fmla="*/ 245051 w 435982"/>
                <a:gd name="connsiteY5" fmla="*/ 15727 h 426313"/>
                <a:gd name="connsiteX6" fmla="*/ 179342 w 435982"/>
                <a:gd name="connsiteY6" fmla="*/ 1910 h 426313"/>
                <a:gd name="connsiteX7" fmla="*/ 121404 w 435982"/>
                <a:gd name="connsiteY7" fmla="*/ 8975 h 426313"/>
                <a:gd name="connsiteX8" fmla="*/ 43447 w 435982"/>
                <a:gd name="connsiteY8" fmla="*/ 46501 h 426313"/>
                <a:gd name="connsiteX9" fmla="*/ 24998 w 435982"/>
                <a:gd name="connsiteY9" fmla="*/ 68404 h 426313"/>
                <a:gd name="connsiteX10" fmla="*/ 1368 w 435982"/>
                <a:gd name="connsiteY10" fmla="*/ 150522 h 426313"/>
                <a:gd name="connsiteX11" fmla="*/ 25391 w 435982"/>
                <a:gd name="connsiteY11" fmla="*/ 193857 h 426313"/>
                <a:gd name="connsiteX12" fmla="*/ 35047 w 435982"/>
                <a:gd name="connsiteY12" fmla="*/ 195192 h 426313"/>
                <a:gd name="connsiteX13" fmla="*/ 68648 w 435982"/>
                <a:gd name="connsiteY13" fmla="*/ 169834 h 426313"/>
                <a:gd name="connsiteX14" fmla="*/ 87960 w 435982"/>
                <a:gd name="connsiteY14" fmla="*/ 102790 h 426313"/>
                <a:gd name="connsiteX15" fmla="*/ 125329 w 435982"/>
                <a:gd name="connsiteY15" fmla="*/ 84812 h 426313"/>
                <a:gd name="connsiteX16" fmla="*/ 111591 w 435982"/>
                <a:gd name="connsiteY16" fmla="*/ 219215 h 426313"/>
                <a:gd name="connsiteX17" fmla="*/ 140638 w 435982"/>
                <a:gd name="connsiteY17" fmla="*/ 263492 h 426313"/>
                <a:gd name="connsiteX18" fmla="*/ 256513 w 435982"/>
                <a:gd name="connsiteY18" fmla="*/ 300233 h 426313"/>
                <a:gd name="connsiteX19" fmla="*/ 258240 w 435982"/>
                <a:gd name="connsiteY19" fmla="*/ 420190 h 426313"/>
                <a:gd name="connsiteX20" fmla="*/ 258790 w 435982"/>
                <a:gd name="connsiteY20" fmla="*/ 426314 h 426313"/>
                <a:gd name="connsiteX21" fmla="*/ 341771 w 435982"/>
                <a:gd name="connsiteY21" fmla="*/ 426314 h 426313"/>
                <a:gd name="connsiteX22" fmla="*/ 342320 w 435982"/>
                <a:gd name="connsiteY22" fmla="*/ 418934 h 426313"/>
                <a:gd name="connsiteX23" fmla="*/ 340043 w 435982"/>
                <a:gd name="connsiteY23" fmla="*/ 268752 h 426313"/>
                <a:gd name="connsiteX24" fmla="*/ 310839 w 435982"/>
                <a:gd name="connsiteY24" fmla="*/ 229342 h 426313"/>
                <a:gd name="connsiteX25" fmla="*/ 237279 w 435982"/>
                <a:gd name="connsiteY25" fmla="*/ 206026 h 426313"/>
                <a:gd name="connsiteX26" fmla="*/ 258240 w 435982"/>
                <a:gd name="connsiteY26" fmla="*/ 113624 h 426313"/>
                <a:gd name="connsiteX27" fmla="*/ 293411 w 435982"/>
                <a:gd name="connsiteY27" fmla="*/ 159079 h 426313"/>
                <a:gd name="connsiteX28" fmla="*/ 329838 w 435982"/>
                <a:gd name="connsiteY28" fmla="*/ 171561 h 426313"/>
                <a:gd name="connsiteX29" fmla="*/ 409678 w 435982"/>
                <a:gd name="connsiteY29" fmla="*/ 151071 h 426313"/>
                <a:gd name="connsiteX30" fmla="*/ 434879 w 435982"/>
                <a:gd name="connsiteY30" fmla="*/ 108442 h 42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35982" h="426313">
                  <a:moveTo>
                    <a:pt x="434957" y="108521"/>
                  </a:moveTo>
                  <a:cubicBezTo>
                    <a:pt x="430169" y="89758"/>
                    <a:pt x="411092" y="78453"/>
                    <a:pt x="392329" y="83320"/>
                  </a:cubicBezTo>
                  <a:lnTo>
                    <a:pt x="334784" y="98080"/>
                  </a:lnTo>
                  <a:lnTo>
                    <a:pt x="290820" y="41241"/>
                  </a:lnTo>
                  <a:cubicBezTo>
                    <a:pt x="289485" y="39514"/>
                    <a:pt x="287916" y="37865"/>
                    <a:pt x="286267" y="36374"/>
                  </a:cubicBezTo>
                  <a:cubicBezTo>
                    <a:pt x="274570" y="26089"/>
                    <a:pt x="260360" y="18945"/>
                    <a:pt x="245051" y="15727"/>
                  </a:cubicBezTo>
                  <a:lnTo>
                    <a:pt x="179342" y="1910"/>
                  </a:lnTo>
                  <a:cubicBezTo>
                    <a:pt x="159872" y="-2173"/>
                    <a:pt x="139382" y="339"/>
                    <a:pt x="121404" y="8975"/>
                  </a:cubicBezTo>
                  <a:lnTo>
                    <a:pt x="43447" y="46501"/>
                  </a:lnTo>
                  <a:cubicBezTo>
                    <a:pt x="34498" y="50819"/>
                    <a:pt x="27746" y="58748"/>
                    <a:pt x="24998" y="68404"/>
                  </a:cubicBezTo>
                  <a:lnTo>
                    <a:pt x="1368" y="150522"/>
                  </a:lnTo>
                  <a:cubicBezTo>
                    <a:pt x="-3970" y="169128"/>
                    <a:pt x="6785" y="188519"/>
                    <a:pt x="25391" y="193857"/>
                  </a:cubicBezTo>
                  <a:cubicBezTo>
                    <a:pt x="28610" y="194799"/>
                    <a:pt x="31907" y="195192"/>
                    <a:pt x="35047" y="195192"/>
                  </a:cubicBezTo>
                  <a:cubicBezTo>
                    <a:pt x="50277" y="195192"/>
                    <a:pt x="64251" y="185221"/>
                    <a:pt x="68648" y="169834"/>
                  </a:cubicBezTo>
                  <a:lnTo>
                    <a:pt x="87960" y="102790"/>
                  </a:lnTo>
                  <a:lnTo>
                    <a:pt x="125329" y="84812"/>
                  </a:lnTo>
                  <a:lnTo>
                    <a:pt x="111591" y="219215"/>
                  </a:lnTo>
                  <a:cubicBezTo>
                    <a:pt x="109471" y="238998"/>
                    <a:pt x="121561" y="257368"/>
                    <a:pt x="140638" y="263492"/>
                  </a:cubicBezTo>
                  <a:lnTo>
                    <a:pt x="256513" y="300233"/>
                  </a:lnTo>
                  <a:lnTo>
                    <a:pt x="258240" y="420190"/>
                  </a:lnTo>
                  <a:cubicBezTo>
                    <a:pt x="258240" y="422310"/>
                    <a:pt x="258397" y="424430"/>
                    <a:pt x="258790" y="426314"/>
                  </a:cubicBezTo>
                  <a:lnTo>
                    <a:pt x="341771" y="426314"/>
                  </a:lnTo>
                  <a:cubicBezTo>
                    <a:pt x="342085" y="423880"/>
                    <a:pt x="342320" y="421446"/>
                    <a:pt x="342320" y="418934"/>
                  </a:cubicBezTo>
                  <a:lnTo>
                    <a:pt x="340043" y="268752"/>
                  </a:lnTo>
                  <a:cubicBezTo>
                    <a:pt x="339887" y="250695"/>
                    <a:pt x="327954" y="234759"/>
                    <a:pt x="310839" y="229342"/>
                  </a:cubicBezTo>
                  <a:lnTo>
                    <a:pt x="237279" y="206026"/>
                  </a:lnTo>
                  <a:lnTo>
                    <a:pt x="258240" y="113624"/>
                  </a:lnTo>
                  <a:lnTo>
                    <a:pt x="293411" y="159079"/>
                  </a:lnTo>
                  <a:cubicBezTo>
                    <a:pt x="301968" y="170148"/>
                    <a:pt x="316256" y="175094"/>
                    <a:pt x="329838" y="171561"/>
                  </a:cubicBezTo>
                  <a:lnTo>
                    <a:pt x="409678" y="151071"/>
                  </a:lnTo>
                  <a:cubicBezTo>
                    <a:pt x="428441" y="146282"/>
                    <a:pt x="439668" y="127205"/>
                    <a:pt x="434879" y="108442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05" name="Forme libre : forme 404">
              <a:extLst>
                <a:ext uri="{FF2B5EF4-FFF2-40B4-BE49-F238E27FC236}">
                  <a16:creationId xmlns:a16="http://schemas.microsoft.com/office/drawing/2014/main" id="{B04C8562-62DD-B235-1FD1-8BCC581B1353}"/>
                </a:ext>
              </a:extLst>
            </p:cNvPr>
            <p:cNvSpPr/>
            <p:nvPr/>
          </p:nvSpPr>
          <p:spPr>
            <a:xfrm>
              <a:off x="6851307" y="3848850"/>
              <a:ext cx="123097" cy="103549"/>
            </a:xfrm>
            <a:custGeom>
              <a:avLst/>
              <a:gdLst>
                <a:gd name="connsiteX0" fmla="*/ 111714 w 123097"/>
                <a:gd name="connsiteY0" fmla="*/ 0 h 103549"/>
                <a:gd name="connsiteX1" fmla="*/ 123098 w 123097"/>
                <a:gd name="connsiteY1" fmla="*/ 11384 h 103549"/>
                <a:gd name="connsiteX2" fmla="*/ 123098 w 123097"/>
                <a:gd name="connsiteY2" fmla="*/ 92166 h 103549"/>
                <a:gd name="connsiteX3" fmla="*/ 111714 w 123097"/>
                <a:gd name="connsiteY3" fmla="*/ 103550 h 103549"/>
                <a:gd name="connsiteX4" fmla="*/ 11383 w 123097"/>
                <a:gd name="connsiteY4" fmla="*/ 103550 h 103549"/>
                <a:gd name="connsiteX5" fmla="*/ 0 w 123097"/>
                <a:gd name="connsiteY5" fmla="*/ 92166 h 103549"/>
                <a:gd name="connsiteX6" fmla="*/ 0 w 123097"/>
                <a:gd name="connsiteY6" fmla="*/ 11384 h 103549"/>
                <a:gd name="connsiteX7" fmla="*/ 11383 w 123097"/>
                <a:gd name="connsiteY7" fmla="*/ 0 h 103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097" h="103549">
                  <a:moveTo>
                    <a:pt x="111714" y="0"/>
                  </a:moveTo>
                  <a:cubicBezTo>
                    <a:pt x="118001" y="0"/>
                    <a:pt x="123098" y="5097"/>
                    <a:pt x="123098" y="11384"/>
                  </a:cubicBezTo>
                  <a:lnTo>
                    <a:pt x="123098" y="92166"/>
                  </a:lnTo>
                  <a:cubicBezTo>
                    <a:pt x="123098" y="98453"/>
                    <a:pt x="118001" y="103550"/>
                    <a:pt x="111714" y="103550"/>
                  </a:cubicBezTo>
                  <a:lnTo>
                    <a:pt x="11383" y="103550"/>
                  </a:lnTo>
                  <a:cubicBezTo>
                    <a:pt x="5096" y="103550"/>
                    <a:pt x="0" y="98453"/>
                    <a:pt x="0" y="92166"/>
                  </a:cubicBezTo>
                  <a:lnTo>
                    <a:pt x="0" y="11384"/>
                  </a:lnTo>
                  <a:cubicBezTo>
                    <a:pt x="0" y="5097"/>
                    <a:pt x="5096" y="0"/>
                    <a:pt x="11383" y="0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06" name="Forme libre : forme 405">
              <a:extLst>
                <a:ext uri="{FF2B5EF4-FFF2-40B4-BE49-F238E27FC236}">
                  <a16:creationId xmlns:a16="http://schemas.microsoft.com/office/drawing/2014/main" id="{3A6B511C-E604-D2BF-0028-0CFF4EB52D74}"/>
                </a:ext>
              </a:extLst>
            </p:cNvPr>
            <p:cNvSpPr/>
            <p:nvPr/>
          </p:nvSpPr>
          <p:spPr>
            <a:xfrm>
              <a:off x="7029908" y="3771286"/>
              <a:ext cx="123097" cy="181035"/>
            </a:xfrm>
            <a:custGeom>
              <a:avLst/>
              <a:gdLst>
                <a:gd name="connsiteX0" fmla="*/ 11383 w 123097"/>
                <a:gd name="connsiteY0" fmla="*/ 0 h 181035"/>
                <a:gd name="connsiteX1" fmla="*/ 111714 w 123097"/>
                <a:gd name="connsiteY1" fmla="*/ 0 h 181035"/>
                <a:gd name="connsiteX2" fmla="*/ 123098 w 123097"/>
                <a:gd name="connsiteY2" fmla="*/ 11383 h 181035"/>
                <a:gd name="connsiteX3" fmla="*/ 123098 w 123097"/>
                <a:gd name="connsiteY3" fmla="*/ 169652 h 181035"/>
                <a:gd name="connsiteX4" fmla="*/ 111714 w 123097"/>
                <a:gd name="connsiteY4" fmla="*/ 181035 h 181035"/>
                <a:gd name="connsiteX5" fmla="*/ 11383 w 123097"/>
                <a:gd name="connsiteY5" fmla="*/ 181035 h 181035"/>
                <a:gd name="connsiteX6" fmla="*/ 0 w 123097"/>
                <a:gd name="connsiteY6" fmla="*/ 169652 h 181035"/>
                <a:gd name="connsiteX7" fmla="*/ 0 w 123097"/>
                <a:gd name="connsiteY7" fmla="*/ 11383 h 181035"/>
                <a:gd name="connsiteX8" fmla="*/ 11383 w 123097"/>
                <a:gd name="connsiteY8" fmla="*/ 0 h 181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097" h="181035">
                  <a:moveTo>
                    <a:pt x="11383" y="0"/>
                  </a:moveTo>
                  <a:lnTo>
                    <a:pt x="111714" y="0"/>
                  </a:lnTo>
                  <a:cubicBezTo>
                    <a:pt x="117994" y="0"/>
                    <a:pt x="123098" y="5103"/>
                    <a:pt x="123098" y="11383"/>
                  </a:cubicBezTo>
                  <a:lnTo>
                    <a:pt x="123098" y="169652"/>
                  </a:lnTo>
                  <a:cubicBezTo>
                    <a:pt x="123098" y="175932"/>
                    <a:pt x="117994" y="181035"/>
                    <a:pt x="111714" y="181035"/>
                  </a:cubicBezTo>
                  <a:lnTo>
                    <a:pt x="11383" y="181035"/>
                  </a:lnTo>
                  <a:cubicBezTo>
                    <a:pt x="5103" y="181035"/>
                    <a:pt x="0" y="175932"/>
                    <a:pt x="0" y="169652"/>
                  </a:cubicBezTo>
                  <a:lnTo>
                    <a:pt x="0" y="11383"/>
                  </a:lnTo>
                  <a:cubicBezTo>
                    <a:pt x="0" y="5103"/>
                    <a:pt x="5103" y="0"/>
                    <a:pt x="11383" y="0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07" name="Forme libre : forme 406">
              <a:extLst>
                <a:ext uri="{FF2B5EF4-FFF2-40B4-BE49-F238E27FC236}">
                  <a16:creationId xmlns:a16="http://schemas.microsoft.com/office/drawing/2014/main" id="{F9C4AA69-4688-7BA1-5080-2CF509A51D6C}"/>
                </a:ext>
              </a:extLst>
            </p:cNvPr>
            <p:cNvSpPr/>
            <p:nvPr/>
          </p:nvSpPr>
          <p:spPr>
            <a:xfrm>
              <a:off x="7208431" y="3693722"/>
              <a:ext cx="123097" cy="258599"/>
            </a:xfrm>
            <a:custGeom>
              <a:avLst/>
              <a:gdLst>
                <a:gd name="connsiteX0" fmla="*/ 11383 w 123097"/>
                <a:gd name="connsiteY0" fmla="*/ 0 h 258599"/>
                <a:gd name="connsiteX1" fmla="*/ 111714 w 123097"/>
                <a:gd name="connsiteY1" fmla="*/ 0 h 258599"/>
                <a:gd name="connsiteX2" fmla="*/ 123098 w 123097"/>
                <a:gd name="connsiteY2" fmla="*/ 11383 h 258599"/>
                <a:gd name="connsiteX3" fmla="*/ 123098 w 123097"/>
                <a:gd name="connsiteY3" fmla="*/ 247216 h 258599"/>
                <a:gd name="connsiteX4" fmla="*/ 111714 w 123097"/>
                <a:gd name="connsiteY4" fmla="*/ 258599 h 258599"/>
                <a:gd name="connsiteX5" fmla="*/ 11383 w 123097"/>
                <a:gd name="connsiteY5" fmla="*/ 258599 h 258599"/>
                <a:gd name="connsiteX6" fmla="*/ 0 w 123097"/>
                <a:gd name="connsiteY6" fmla="*/ 247216 h 258599"/>
                <a:gd name="connsiteX7" fmla="*/ 0 w 123097"/>
                <a:gd name="connsiteY7" fmla="*/ 11383 h 258599"/>
                <a:gd name="connsiteX8" fmla="*/ 11383 w 123097"/>
                <a:gd name="connsiteY8" fmla="*/ 0 h 258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097" h="258599">
                  <a:moveTo>
                    <a:pt x="11383" y="0"/>
                  </a:moveTo>
                  <a:lnTo>
                    <a:pt x="111714" y="0"/>
                  </a:lnTo>
                  <a:cubicBezTo>
                    <a:pt x="117994" y="0"/>
                    <a:pt x="123098" y="5103"/>
                    <a:pt x="123098" y="11383"/>
                  </a:cubicBezTo>
                  <a:lnTo>
                    <a:pt x="123098" y="247216"/>
                  </a:lnTo>
                  <a:cubicBezTo>
                    <a:pt x="123098" y="253496"/>
                    <a:pt x="117994" y="258599"/>
                    <a:pt x="111714" y="258599"/>
                  </a:cubicBezTo>
                  <a:lnTo>
                    <a:pt x="11383" y="258599"/>
                  </a:lnTo>
                  <a:cubicBezTo>
                    <a:pt x="5103" y="258599"/>
                    <a:pt x="0" y="253496"/>
                    <a:pt x="0" y="247216"/>
                  </a:cubicBezTo>
                  <a:lnTo>
                    <a:pt x="0" y="11383"/>
                  </a:lnTo>
                  <a:cubicBezTo>
                    <a:pt x="0" y="5103"/>
                    <a:pt x="5103" y="0"/>
                    <a:pt x="11383" y="0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08" name="Forme libre : forme 407">
              <a:extLst>
                <a:ext uri="{FF2B5EF4-FFF2-40B4-BE49-F238E27FC236}">
                  <a16:creationId xmlns:a16="http://schemas.microsoft.com/office/drawing/2014/main" id="{D142ACAF-E0F4-33B9-EAEF-11A6BBAB132F}"/>
                </a:ext>
              </a:extLst>
            </p:cNvPr>
            <p:cNvSpPr/>
            <p:nvPr/>
          </p:nvSpPr>
          <p:spPr>
            <a:xfrm>
              <a:off x="7386954" y="3617336"/>
              <a:ext cx="123097" cy="334985"/>
            </a:xfrm>
            <a:custGeom>
              <a:avLst/>
              <a:gdLst>
                <a:gd name="connsiteX0" fmla="*/ 11383 w 123097"/>
                <a:gd name="connsiteY0" fmla="*/ 0 h 334985"/>
                <a:gd name="connsiteX1" fmla="*/ 111714 w 123097"/>
                <a:gd name="connsiteY1" fmla="*/ 0 h 334985"/>
                <a:gd name="connsiteX2" fmla="*/ 123098 w 123097"/>
                <a:gd name="connsiteY2" fmla="*/ 11383 h 334985"/>
                <a:gd name="connsiteX3" fmla="*/ 123098 w 123097"/>
                <a:gd name="connsiteY3" fmla="*/ 323602 h 334985"/>
                <a:gd name="connsiteX4" fmla="*/ 111714 w 123097"/>
                <a:gd name="connsiteY4" fmla="*/ 334986 h 334985"/>
                <a:gd name="connsiteX5" fmla="*/ 11383 w 123097"/>
                <a:gd name="connsiteY5" fmla="*/ 334986 h 334985"/>
                <a:gd name="connsiteX6" fmla="*/ 0 w 123097"/>
                <a:gd name="connsiteY6" fmla="*/ 323602 h 334985"/>
                <a:gd name="connsiteX7" fmla="*/ 0 w 123097"/>
                <a:gd name="connsiteY7" fmla="*/ 11383 h 334985"/>
                <a:gd name="connsiteX8" fmla="*/ 11383 w 123097"/>
                <a:gd name="connsiteY8" fmla="*/ 0 h 334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097" h="334985">
                  <a:moveTo>
                    <a:pt x="11383" y="0"/>
                  </a:moveTo>
                  <a:lnTo>
                    <a:pt x="111714" y="0"/>
                  </a:lnTo>
                  <a:cubicBezTo>
                    <a:pt x="117994" y="0"/>
                    <a:pt x="123098" y="5103"/>
                    <a:pt x="123098" y="11383"/>
                  </a:cubicBezTo>
                  <a:lnTo>
                    <a:pt x="123098" y="323602"/>
                  </a:lnTo>
                  <a:cubicBezTo>
                    <a:pt x="123098" y="329883"/>
                    <a:pt x="117994" y="334986"/>
                    <a:pt x="111714" y="334986"/>
                  </a:cubicBezTo>
                  <a:lnTo>
                    <a:pt x="11383" y="334986"/>
                  </a:lnTo>
                  <a:cubicBezTo>
                    <a:pt x="5103" y="334986"/>
                    <a:pt x="0" y="329883"/>
                    <a:pt x="0" y="323602"/>
                  </a:cubicBezTo>
                  <a:lnTo>
                    <a:pt x="0" y="11383"/>
                  </a:lnTo>
                  <a:cubicBezTo>
                    <a:pt x="0" y="5103"/>
                    <a:pt x="5103" y="0"/>
                    <a:pt x="11383" y="0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09" name="Forme libre : forme 408">
              <a:extLst>
                <a:ext uri="{FF2B5EF4-FFF2-40B4-BE49-F238E27FC236}">
                  <a16:creationId xmlns:a16="http://schemas.microsoft.com/office/drawing/2014/main" id="{663143CE-9090-D72E-E078-2E626075BE2C}"/>
                </a:ext>
              </a:extLst>
            </p:cNvPr>
            <p:cNvSpPr/>
            <p:nvPr/>
          </p:nvSpPr>
          <p:spPr>
            <a:xfrm>
              <a:off x="6958075" y="3152736"/>
              <a:ext cx="147434" cy="147434"/>
            </a:xfrm>
            <a:custGeom>
              <a:avLst/>
              <a:gdLst>
                <a:gd name="connsiteX0" fmla="*/ 147435 w 147434"/>
                <a:gd name="connsiteY0" fmla="*/ 73717 h 147434"/>
                <a:gd name="connsiteX1" fmla="*/ 73717 w 147434"/>
                <a:gd name="connsiteY1" fmla="*/ 147434 h 147434"/>
                <a:gd name="connsiteX2" fmla="*/ 0 w 147434"/>
                <a:gd name="connsiteY2" fmla="*/ 73717 h 147434"/>
                <a:gd name="connsiteX3" fmla="*/ 73717 w 147434"/>
                <a:gd name="connsiteY3" fmla="*/ 0 h 147434"/>
                <a:gd name="connsiteX4" fmla="*/ 147435 w 147434"/>
                <a:gd name="connsiteY4" fmla="*/ 73717 h 14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434" h="147434">
                  <a:moveTo>
                    <a:pt x="147435" y="73717"/>
                  </a:moveTo>
                  <a:cubicBezTo>
                    <a:pt x="147435" y="114430"/>
                    <a:pt x="114430" y="147434"/>
                    <a:pt x="73717" y="147434"/>
                  </a:cubicBezTo>
                  <a:cubicBezTo>
                    <a:pt x="33004" y="147434"/>
                    <a:pt x="0" y="114430"/>
                    <a:pt x="0" y="73717"/>
                  </a:cubicBezTo>
                  <a:cubicBezTo>
                    <a:pt x="0" y="33004"/>
                    <a:pt x="33004" y="0"/>
                    <a:pt x="73717" y="0"/>
                  </a:cubicBezTo>
                  <a:cubicBezTo>
                    <a:pt x="114430" y="0"/>
                    <a:pt x="147435" y="33004"/>
                    <a:pt x="147435" y="73717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410" name="Graphique 327">
            <a:extLst>
              <a:ext uri="{FF2B5EF4-FFF2-40B4-BE49-F238E27FC236}">
                <a16:creationId xmlns:a16="http://schemas.microsoft.com/office/drawing/2014/main" id="{9451119F-5DB4-95BC-655C-A1660222090B}"/>
              </a:ext>
            </a:extLst>
          </p:cNvPr>
          <p:cNvGrpSpPr/>
          <p:nvPr/>
        </p:nvGrpSpPr>
        <p:grpSpPr>
          <a:xfrm>
            <a:off x="6350536" y="5099950"/>
            <a:ext cx="573298" cy="590865"/>
            <a:chOff x="5377943" y="1646911"/>
            <a:chExt cx="775127" cy="798878"/>
          </a:xfrm>
          <a:solidFill>
            <a:schemeClr val="bg1"/>
          </a:solidFill>
        </p:grpSpPr>
        <p:sp>
          <p:nvSpPr>
            <p:cNvPr id="411" name="Forme libre : forme 410">
              <a:extLst>
                <a:ext uri="{FF2B5EF4-FFF2-40B4-BE49-F238E27FC236}">
                  <a16:creationId xmlns:a16="http://schemas.microsoft.com/office/drawing/2014/main" id="{B1D9B02C-C29E-4383-2537-23BD48E3818F}"/>
                </a:ext>
              </a:extLst>
            </p:cNvPr>
            <p:cNvSpPr/>
            <p:nvPr/>
          </p:nvSpPr>
          <p:spPr>
            <a:xfrm>
              <a:off x="5478784" y="1842391"/>
              <a:ext cx="129535" cy="129535"/>
            </a:xfrm>
            <a:custGeom>
              <a:avLst/>
              <a:gdLst>
                <a:gd name="connsiteX0" fmla="*/ 129535 w 129535"/>
                <a:gd name="connsiteY0" fmla="*/ 64768 h 129535"/>
                <a:gd name="connsiteX1" fmla="*/ 64768 w 129535"/>
                <a:gd name="connsiteY1" fmla="*/ 129535 h 129535"/>
                <a:gd name="connsiteX2" fmla="*/ 0 w 129535"/>
                <a:gd name="connsiteY2" fmla="*/ 64768 h 129535"/>
                <a:gd name="connsiteX3" fmla="*/ 64768 w 129535"/>
                <a:gd name="connsiteY3" fmla="*/ 0 h 129535"/>
                <a:gd name="connsiteX4" fmla="*/ 129535 w 129535"/>
                <a:gd name="connsiteY4" fmla="*/ 64768 h 12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35" h="129535">
                  <a:moveTo>
                    <a:pt x="129535" y="64768"/>
                  </a:moveTo>
                  <a:cubicBezTo>
                    <a:pt x="129535" y="100538"/>
                    <a:pt x="100538" y="129535"/>
                    <a:pt x="64768" y="129535"/>
                  </a:cubicBezTo>
                  <a:cubicBezTo>
                    <a:pt x="28998" y="129535"/>
                    <a:pt x="0" y="100538"/>
                    <a:pt x="0" y="64768"/>
                  </a:cubicBezTo>
                  <a:cubicBezTo>
                    <a:pt x="0" y="28997"/>
                    <a:pt x="28998" y="0"/>
                    <a:pt x="64768" y="0"/>
                  </a:cubicBezTo>
                  <a:cubicBezTo>
                    <a:pt x="100538" y="0"/>
                    <a:pt x="129535" y="28997"/>
                    <a:pt x="129535" y="64768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12" name="Forme libre : forme 411">
              <a:extLst>
                <a:ext uri="{FF2B5EF4-FFF2-40B4-BE49-F238E27FC236}">
                  <a16:creationId xmlns:a16="http://schemas.microsoft.com/office/drawing/2014/main" id="{5CBCA4A9-1327-5C5A-DCF0-7B2624A24A5B}"/>
                </a:ext>
              </a:extLst>
            </p:cNvPr>
            <p:cNvSpPr/>
            <p:nvPr/>
          </p:nvSpPr>
          <p:spPr>
            <a:xfrm>
              <a:off x="5377943" y="1988805"/>
              <a:ext cx="366747" cy="456748"/>
            </a:xfrm>
            <a:custGeom>
              <a:avLst/>
              <a:gdLst>
                <a:gd name="connsiteX0" fmla="*/ 346408 w 366747"/>
                <a:gd name="connsiteY0" fmla="*/ 98682 h 456748"/>
                <a:gd name="connsiteX1" fmla="*/ 294437 w 366747"/>
                <a:gd name="connsiteY1" fmla="*/ 81803 h 456748"/>
                <a:gd name="connsiteX2" fmla="*/ 251887 w 366747"/>
                <a:gd name="connsiteY2" fmla="*/ 29361 h 456748"/>
                <a:gd name="connsiteX3" fmla="*/ 190182 w 366747"/>
                <a:gd name="connsiteY3" fmla="*/ 0 h 456748"/>
                <a:gd name="connsiteX4" fmla="*/ 133500 w 366747"/>
                <a:gd name="connsiteY4" fmla="*/ 0 h 456748"/>
                <a:gd name="connsiteX5" fmla="*/ 2081 w 366747"/>
                <a:gd name="connsiteY5" fmla="*/ 149397 h 456748"/>
                <a:gd name="connsiteX6" fmla="*/ 18410 w 366747"/>
                <a:gd name="connsiteY6" fmla="*/ 187237 h 456748"/>
                <a:gd name="connsiteX7" fmla="*/ 29165 w 366747"/>
                <a:gd name="connsiteY7" fmla="*/ 189278 h 456748"/>
                <a:gd name="connsiteX8" fmla="*/ 56250 w 366747"/>
                <a:gd name="connsiteY8" fmla="*/ 170908 h 456748"/>
                <a:gd name="connsiteX9" fmla="*/ 99585 w 366747"/>
                <a:gd name="connsiteY9" fmla="*/ 90047 h 456748"/>
                <a:gd name="connsiteX10" fmla="*/ 95582 w 366747"/>
                <a:gd name="connsiteY10" fmla="*/ 203802 h 456748"/>
                <a:gd name="connsiteX11" fmla="*/ 49655 w 366747"/>
                <a:gd name="connsiteY11" fmla="*/ 417574 h 456748"/>
                <a:gd name="connsiteX12" fmla="*/ 74542 w 366747"/>
                <a:gd name="connsiteY12" fmla="*/ 456042 h 456748"/>
                <a:gd name="connsiteX13" fmla="*/ 81372 w 366747"/>
                <a:gd name="connsiteY13" fmla="*/ 456749 h 456748"/>
                <a:gd name="connsiteX14" fmla="*/ 113010 w 366747"/>
                <a:gd name="connsiteY14" fmla="*/ 431156 h 456748"/>
                <a:gd name="connsiteX15" fmla="*/ 158387 w 366747"/>
                <a:gd name="connsiteY15" fmla="*/ 219974 h 456748"/>
                <a:gd name="connsiteX16" fmla="*/ 171105 w 366747"/>
                <a:gd name="connsiteY16" fmla="*/ 219974 h 456748"/>
                <a:gd name="connsiteX17" fmla="*/ 171105 w 366747"/>
                <a:gd name="connsiteY17" fmla="*/ 424326 h 456748"/>
                <a:gd name="connsiteX18" fmla="*/ 203528 w 366747"/>
                <a:gd name="connsiteY18" fmla="*/ 456749 h 456748"/>
                <a:gd name="connsiteX19" fmla="*/ 235951 w 366747"/>
                <a:gd name="connsiteY19" fmla="*/ 424326 h 456748"/>
                <a:gd name="connsiteX20" fmla="*/ 235951 w 366747"/>
                <a:gd name="connsiteY20" fmla="*/ 206550 h 456748"/>
                <a:gd name="connsiteX21" fmla="*/ 232025 w 366747"/>
                <a:gd name="connsiteY21" fmla="*/ 97034 h 456748"/>
                <a:gd name="connsiteX22" fmla="*/ 254792 w 366747"/>
                <a:gd name="connsiteY22" fmla="*/ 125060 h 456748"/>
                <a:gd name="connsiteX23" fmla="*/ 268452 w 366747"/>
                <a:gd name="connsiteY23" fmla="*/ 134402 h 456748"/>
                <a:gd name="connsiteX24" fmla="*/ 328666 w 366747"/>
                <a:gd name="connsiteY24" fmla="*/ 153951 h 456748"/>
                <a:gd name="connsiteX25" fmla="*/ 365329 w 366747"/>
                <a:gd name="connsiteY25" fmla="*/ 135188 h 456748"/>
                <a:gd name="connsiteX26" fmla="*/ 346566 w 366747"/>
                <a:gd name="connsiteY26" fmla="*/ 98525 h 456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6747" h="456748">
                  <a:moveTo>
                    <a:pt x="346408" y="98682"/>
                  </a:moveTo>
                  <a:lnTo>
                    <a:pt x="294437" y="81803"/>
                  </a:lnTo>
                  <a:lnTo>
                    <a:pt x="251887" y="29361"/>
                  </a:lnTo>
                  <a:cubicBezTo>
                    <a:pt x="236736" y="10677"/>
                    <a:pt x="214204" y="0"/>
                    <a:pt x="190182" y="0"/>
                  </a:cubicBezTo>
                  <a:lnTo>
                    <a:pt x="133500" y="0"/>
                  </a:lnTo>
                  <a:cubicBezTo>
                    <a:pt x="66692" y="0"/>
                    <a:pt x="15976" y="114383"/>
                    <a:pt x="2081" y="149397"/>
                  </a:cubicBezTo>
                  <a:cubicBezTo>
                    <a:pt x="-3886" y="164313"/>
                    <a:pt x="3415" y="181271"/>
                    <a:pt x="18410" y="187237"/>
                  </a:cubicBezTo>
                  <a:cubicBezTo>
                    <a:pt x="21943" y="188650"/>
                    <a:pt x="25554" y="189278"/>
                    <a:pt x="29165" y="189278"/>
                  </a:cubicBezTo>
                  <a:cubicBezTo>
                    <a:pt x="40784" y="189278"/>
                    <a:pt x="51697" y="182370"/>
                    <a:pt x="56250" y="170908"/>
                  </a:cubicBezTo>
                  <a:cubicBezTo>
                    <a:pt x="68183" y="140997"/>
                    <a:pt x="84434" y="111400"/>
                    <a:pt x="99585" y="90047"/>
                  </a:cubicBezTo>
                  <a:lnTo>
                    <a:pt x="95582" y="203802"/>
                  </a:lnTo>
                  <a:lnTo>
                    <a:pt x="49655" y="417574"/>
                  </a:lnTo>
                  <a:cubicBezTo>
                    <a:pt x="45887" y="435081"/>
                    <a:pt x="57035" y="452274"/>
                    <a:pt x="74542" y="456042"/>
                  </a:cubicBezTo>
                  <a:cubicBezTo>
                    <a:pt x="76819" y="456513"/>
                    <a:pt x="79095" y="456749"/>
                    <a:pt x="81372" y="456749"/>
                  </a:cubicBezTo>
                  <a:cubicBezTo>
                    <a:pt x="96288" y="456749"/>
                    <a:pt x="109713" y="446386"/>
                    <a:pt x="113010" y="431156"/>
                  </a:cubicBezTo>
                  <a:lnTo>
                    <a:pt x="158387" y="219974"/>
                  </a:lnTo>
                  <a:lnTo>
                    <a:pt x="171105" y="219974"/>
                  </a:lnTo>
                  <a:lnTo>
                    <a:pt x="171105" y="424326"/>
                  </a:lnTo>
                  <a:cubicBezTo>
                    <a:pt x="171105" y="442225"/>
                    <a:pt x="185628" y="456749"/>
                    <a:pt x="203528" y="456749"/>
                  </a:cubicBezTo>
                  <a:cubicBezTo>
                    <a:pt x="221427" y="456749"/>
                    <a:pt x="235951" y="442225"/>
                    <a:pt x="235951" y="424326"/>
                  </a:cubicBezTo>
                  <a:lnTo>
                    <a:pt x="235951" y="206550"/>
                  </a:lnTo>
                  <a:cubicBezTo>
                    <a:pt x="235951" y="206550"/>
                    <a:pt x="232025" y="97034"/>
                    <a:pt x="232025" y="97034"/>
                  </a:cubicBezTo>
                  <a:lnTo>
                    <a:pt x="254792" y="125060"/>
                  </a:lnTo>
                  <a:cubicBezTo>
                    <a:pt x="258325" y="129457"/>
                    <a:pt x="263114" y="132675"/>
                    <a:pt x="268452" y="134402"/>
                  </a:cubicBezTo>
                  <a:lnTo>
                    <a:pt x="328666" y="153951"/>
                  </a:lnTo>
                  <a:cubicBezTo>
                    <a:pt x="343975" y="158975"/>
                    <a:pt x="360383" y="150496"/>
                    <a:pt x="365329" y="135188"/>
                  </a:cubicBezTo>
                  <a:cubicBezTo>
                    <a:pt x="370275" y="119879"/>
                    <a:pt x="361874" y="103471"/>
                    <a:pt x="346566" y="98525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13" name="Forme libre : forme 412">
              <a:extLst>
                <a:ext uri="{FF2B5EF4-FFF2-40B4-BE49-F238E27FC236}">
                  <a16:creationId xmlns:a16="http://schemas.microsoft.com/office/drawing/2014/main" id="{21897728-578D-EF93-8754-03F12DFE5CDF}"/>
                </a:ext>
              </a:extLst>
            </p:cNvPr>
            <p:cNvSpPr/>
            <p:nvPr/>
          </p:nvSpPr>
          <p:spPr>
            <a:xfrm rot="-553201">
              <a:off x="5922641" y="1842094"/>
              <a:ext cx="129535" cy="129535"/>
            </a:xfrm>
            <a:custGeom>
              <a:avLst/>
              <a:gdLst>
                <a:gd name="connsiteX0" fmla="*/ 129535 w 129535"/>
                <a:gd name="connsiteY0" fmla="*/ 64768 h 129535"/>
                <a:gd name="connsiteX1" fmla="*/ 64767 w 129535"/>
                <a:gd name="connsiteY1" fmla="*/ 129535 h 129535"/>
                <a:gd name="connsiteX2" fmla="*/ 0 w 129535"/>
                <a:gd name="connsiteY2" fmla="*/ 64768 h 129535"/>
                <a:gd name="connsiteX3" fmla="*/ 64767 w 129535"/>
                <a:gd name="connsiteY3" fmla="*/ 0 h 129535"/>
                <a:gd name="connsiteX4" fmla="*/ 129535 w 129535"/>
                <a:gd name="connsiteY4" fmla="*/ 64768 h 12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535" h="129535">
                  <a:moveTo>
                    <a:pt x="129535" y="64768"/>
                  </a:moveTo>
                  <a:cubicBezTo>
                    <a:pt x="129535" y="100538"/>
                    <a:pt x="100537" y="129535"/>
                    <a:pt x="64767" y="129535"/>
                  </a:cubicBezTo>
                  <a:cubicBezTo>
                    <a:pt x="28997" y="129535"/>
                    <a:pt x="0" y="100538"/>
                    <a:pt x="0" y="64768"/>
                  </a:cubicBezTo>
                  <a:cubicBezTo>
                    <a:pt x="0" y="28997"/>
                    <a:pt x="28997" y="0"/>
                    <a:pt x="64767" y="0"/>
                  </a:cubicBezTo>
                  <a:cubicBezTo>
                    <a:pt x="100537" y="0"/>
                    <a:pt x="129535" y="28997"/>
                    <a:pt x="129535" y="64768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14" name="Forme libre : forme 413">
              <a:extLst>
                <a:ext uri="{FF2B5EF4-FFF2-40B4-BE49-F238E27FC236}">
                  <a16:creationId xmlns:a16="http://schemas.microsoft.com/office/drawing/2014/main" id="{C85EF26D-5EE0-1CC3-B548-78C9923F2366}"/>
                </a:ext>
              </a:extLst>
            </p:cNvPr>
            <p:cNvSpPr/>
            <p:nvPr/>
          </p:nvSpPr>
          <p:spPr>
            <a:xfrm>
              <a:off x="5786366" y="1988883"/>
              <a:ext cx="366704" cy="456905"/>
            </a:xfrm>
            <a:custGeom>
              <a:avLst/>
              <a:gdLst>
                <a:gd name="connsiteX0" fmla="*/ 364509 w 366704"/>
                <a:gd name="connsiteY0" fmla="*/ 149397 h 456905"/>
                <a:gd name="connsiteX1" fmla="*/ 233090 w 366704"/>
                <a:gd name="connsiteY1" fmla="*/ 0 h 456905"/>
                <a:gd name="connsiteX2" fmla="*/ 176409 w 366704"/>
                <a:gd name="connsiteY2" fmla="*/ 0 h 456905"/>
                <a:gd name="connsiteX3" fmla="*/ 114703 w 366704"/>
                <a:gd name="connsiteY3" fmla="*/ 29361 h 456905"/>
                <a:gd name="connsiteX4" fmla="*/ 72153 w 366704"/>
                <a:gd name="connsiteY4" fmla="*/ 81803 h 456905"/>
                <a:gd name="connsiteX5" fmla="*/ 20182 w 366704"/>
                <a:gd name="connsiteY5" fmla="*/ 98682 h 456905"/>
                <a:gd name="connsiteX6" fmla="*/ 1419 w 366704"/>
                <a:gd name="connsiteY6" fmla="*/ 135345 h 456905"/>
                <a:gd name="connsiteX7" fmla="*/ 38081 w 366704"/>
                <a:gd name="connsiteY7" fmla="*/ 154108 h 456905"/>
                <a:gd name="connsiteX8" fmla="*/ 98295 w 366704"/>
                <a:gd name="connsiteY8" fmla="*/ 134559 h 456905"/>
                <a:gd name="connsiteX9" fmla="*/ 111955 w 366704"/>
                <a:gd name="connsiteY9" fmla="*/ 125217 h 456905"/>
                <a:gd name="connsiteX10" fmla="*/ 134722 w 366704"/>
                <a:gd name="connsiteY10" fmla="*/ 97191 h 456905"/>
                <a:gd name="connsiteX11" fmla="*/ 130875 w 366704"/>
                <a:gd name="connsiteY11" fmla="*/ 206707 h 456905"/>
                <a:gd name="connsiteX12" fmla="*/ 130875 w 366704"/>
                <a:gd name="connsiteY12" fmla="*/ 424483 h 456905"/>
                <a:gd name="connsiteX13" fmla="*/ 163220 w 366704"/>
                <a:gd name="connsiteY13" fmla="*/ 456906 h 456905"/>
                <a:gd name="connsiteX14" fmla="*/ 195643 w 366704"/>
                <a:gd name="connsiteY14" fmla="*/ 424483 h 456905"/>
                <a:gd name="connsiteX15" fmla="*/ 195643 w 366704"/>
                <a:gd name="connsiteY15" fmla="*/ 220131 h 456905"/>
                <a:gd name="connsiteX16" fmla="*/ 208361 w 366704"/>
                <a:gd name="connsiteY16" fmla="*/ 220131 h 456905"/>
                <a:gd name="connsiteX17" fmla="*/ 253737 w 366704"/>
                <a:gd name="connsiteY17" fmla="*/ 431313 h 456905"/>
                <a:gd name="connsiteX18" fmla="*/ 285375 w 366704"/>
                <a:gd name="connsiteY18" fmla="*/ 456906 h 456905"/>
                <a:gd name="connsiteX19" fmla="*/ 292206 w 366704"/>
                <a:gd name="connsiteY19" fmla="*/ 456199 h 456905"/>
                <a:gd name="connsiteX20" fmla="*/ 317092 w 366704"/>
                <a:gd name="connsiteY20" fmla="*/ 417731 h 456905"/>
                <a:gd name="connsiteX21" fmla="*/ 271166 w 366704"/>
                <a:gd name="connsiteY21" fmla="*/ 203959 h 456905"/>
                <a:gd name="connsiteX22" fmla="*/ 267162 w 366704"/>
                <a:gd name="connsiteY22" fmla="*/ 90204 h 456905"/>
                <a:gd name="connsiteX23" fmla="*/ 310497 w 366704"/>
                <a:gd name="connsiteY23" fmla="*/ 171065 h 456905"/>
                <a:gd name="connsiteX24" fmla="*/ 337582 w 366704"/>
                <a:gd name="connsiteY24" fmla="*/ 189435 h 456905"/>
                <a:gd name="connsiteX25" fmla="*/ 348337 w 366704"/>
                <a:gd name="connsiteY25" fmla="*/ 187394 h 456905"/>
                <a:gd name="connsiteX26" fmla="*/ 364667 w 366704"/>
                <a:gd name="connsiteY26" fmla="*/ 149554 h 45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6704" h="456905">
                  <a:moveTo>
                    <a:pt x="364509" y="149397"/>
                  </a:moveTo>
                  <a:cubicBezTo>
                    <a:pt x="350536" y="114305"/>
                    <a:pt x="299899" y="0"/>
                    <a:pt x="233090" y="0"/>
                  </a:cubicBezTo>
                  <a:lnTo>
                    <a:pt x="176409" y="0"/>
                  </a:lnTo>
                  <a:cubicBezTo>
                    <a:pt x="152386" y="0"/>
                    <a:pt x="129855" y="10677"/>
                    <a:pt x="114703" y="29361"/>
                  </a:cubicBezTo>
                  <a:lnTo>
                    <a:pt x="72153" y="81803"/>
                  </a:lnTo>
                  <a:lnTo>
                    <a:pt x="20182" y="98682"/>
                  </a:lnTo>
                  <a:cubicBezTo>
                    <a:pt x="4873" y="103628"/>
                    <a:pt x="-3527" y="120114"/>
                    <a:pt x="1419" y="135345"/>
                  </a:cubicBezTo>
                  <a:cubicBezTo>
                    <a:pt x="6365" y="150653"/>
                    <a:pt x="22851" y="159132"/>
                    <a:pt x="38081" y="154108"/>
                  </a:cubicBezTo>
                  <a:lnTo>
                    <a:pt x="98295" y="134559"/>
                  </a:lnTo>
                  <a:cubicBezTo>
                    <a:pt x="103634" y="132832"/>
                    <a:pt x="108423" y="129614"/>
                    <a:pt x="111955" y="125217"/>
                  </a:cubicBezTo>
                  <a:lnTo>
                    <a:pt x="134722" y="97191"/>
                  </a:lnTo>
                  <a:lnTo>
                    <a:pt x="130875" y="206707"/>
                  </a:lnTo>
                  <a:lnTo>
                    <a:pt x="130875" y="424483"/>
                  </a:lnTo>
                  <a:cubicBezTo>
                    <a:pt x="130875" y="442382"/>
                    <a:pt x="145399" y="456906"/>
                    <a:pt x="163220" y="456906"/>
                  </a:cubicBezTo>
                  <a:cubicBezTo>
                    <a:pt x="181041" y="456906"/>
                    <a:pt x="195643" y="442382"/>
                    <a:pt x="195643" y="424483"/>
                  </a:cubicBezTo>
                  <a:lnTo>
                    <a:pt x="195643" y="220131"/>
                  </a:lnTo>
                  <a:lnTo>
                    <a:pt x="208361" y="220131"/>
                  </a:lnTo>
                  <a:lnTo>
                    <a:pt x="253737" y="431313"/>
                  </a:lnTo>
                  <a:cubicBezTo>
                    <a:pt x="256956" y="446543"/>
                    <a:pt x="270381" y="456906"/>
                    <a:pt x="285375" y="456906"/>
                  </a:cubicBezTo>
                  <a:cubicBezTo>
                    <a:pt x="287652" y="456906"/>
                    <a:pt x="289929" y="456670"/>
                    <a:pt x="292206" y="456199"/>
                  </a:cubicBezTo>
                  <a:cubicBezTo>
                    <a:pt x="309712" y="452431"/>
                    <a:pt x="320860" y="435238"/>
                    <a:pt x="317092" y="417731"/>
                  </a:cubicBezTo>
                  <a:lnTo>
                    <a:pt x="271166" y="203959"/>
                  </a:lnTo>
                  <a:lnTo>
                    <a:pt x="267162" y="90204"/>
                  </a:lnTo>
                  <a:cubicBezTo>
                    <a:pt x="282314" y="111557"/>
                    <a:pt x="298565" y="141154"/>
                    <a:pt x="310497" y="171065"/>
                  </a:cubicBezTo>
                  <a:cubicBezTo>
                    <a:pt x="315051" y="182448"/>
                    <a:pt x="325963" y="189435"/>
                    <a:pt x="337582" y="189435"/>
                  </a:cubicBezTo>
                  <a:cubicBezTo>
                    <a:pt x="341193" y="189435"/>
                    <a:pt x="344804" y="188807"/>
                    <a:pt x="348337" y="187394"/>
                  </a:cubicBezTo>
                  <a:cubicBezTo>
                    <a:pt x="363254" y="181428"/>
                    <a:pt x="370555" y="164470"/>
                    <a:pt x="364667" y="149554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15" name="Forme libre : forme 414">
              <a:extLst>
                <a:ext uri="{FF2B5EF4-FFF2-40B4-BE49-F238E27FC236}">
                  <a16:creationId xmlns:a16="http://schemas.microsoft.com/office/drawing/2014/main" id="{F076C75E-DB9F-D91D-D6D9-5740003B9A48}"/>
                </a:ext>
              </a:extLst>
            </p:cNvPr>
            <p:cNvSpPr/>
            <p:nvPr/>
          </p:nvSpPr>
          <p:spPr>
            <a:xfrm>
              <a:off x="5731496" y="1693779"/>
              <a:ext cx="201446" cy="190899"/>
            </a:xfrm>
            <a:custGeom>
              <a:avLst/>
              <a:gdLst>
                <a:gd name="connsiteX0" fmla="*/ 0 w 201446"/>
                <a:gd name="connsiteY0" fmla="*/ 140683 h 190899"/>
                <a:gd name="connsiteX1" fmla="*/ 84708 w 201446"/>
                <a:gd name="connsiteY1" fmla="*/ 166590 h 190899"/>
                <a:gd name="connsiteX2" fmla="*/ 103628 w 201446"/>
                <a:gd name="connsiteY2" fmla="*/ 165412 h 190899"/>
                <a:gd name="connsiteX3" fmla="*/ 158818 w 201446"/>
                <a:gd name="connsiteY3" fmla="*/ 190063 h 190899"/>
                <a:gd name="connsiteX4" fmla="*/ 171614 w 201446"/>
                <a:gd name="connsiteY4" fmla="*/ 172399 h 190899"/>
                <a:gd name="connsiteX5" fmla="*/ 157876 w 201446"/>
                <a:gd name="connsiteY5" fmla="*/ 148141 h 190899"/>
                <a:gd name="connsiteX6" fmla="*/ 201446 w 201446"/>
                <a:gd name="connsiteY6" fmla="*/ 83216 h 190899"/>
                <a:gd name="connsiteX7" fmla="*/ 90361 w 201446"/>
                <a:gd name="connsiteY7" fmla="*/ 0 h 190899"/>
                <a:gd name="connsiteX8" fmla="*/ 98290 w 201446"/>
                <a:gd name="connsiteY8" fmla="*/ 36584 h 190899"/>
                <a:gd name="connsiteX9" fmla="*/ 0 w 201446"/>
                <a:gd name="connsiteY9" fmla="*/ 140683 h 19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446" h="190899">
                  <a:moveTo>
                    <a:pt x="0" y="140683"/>
                  </a:moveTo>
                  <a:cubicBezTo>
                    <a:pt x="21353" y="156698"/>
                    <a:pt x="51343" y="166590"/>
                    <a:pt x="84708" y="166590"/>
                  </a:cubicBezTo>
                  <a:cubicBezTo>
                    <a:pt x="91224" y="166590"/>
                    <a:pt x="97504" y="166119"/>
                    <a:pt x="103628" y="165412"/>
                  </a:cubicBezTo>
                  <a:cubicBezTo>
                    <a:pt x="121763" y="174127"/>
                    <a:pt x="141232" y="183076"/>
                    <a:pt x="158818" y="190063"/>
                  </a:cubicBezTo>
                  <a:cubicBezTo>
                    <a:pt x="169494" y="194303"/>
                    <a:pt x="178759" y="181506"/>
                    <a:pt x="171614" y="172399"/>
                  </a:cubicBezTo>
                  <a:cubicBezTo>
                    <a:pt x="163999" y="162665"/>
                    <a:pt x="159917" y="154579"/>
                    <a:pt x="157876" y="148141"/>
                  </a:cubicBezTo>
                  <a:cubicBezTo>
                    <a:pt x="184411" y="132911"/>
                    <a:pt x="201446" y="109438"/>
                    <a:pt x="201446" y="83216"/>
                  </a:cubicBezTo>
                  <a:cubicBezTo>
                    <a:pt x="201446" y="38547"/>
                    <a:pt x="152223" y="2120"/>
                    <a:pt x="90361" y="0"/>
                  </a:cubicBezTo>
                  <a:cubicBezTo>
                    <a:pt x="95542" y="11305"/>
                    <a:pt x="98290" y="23630"/>
                    <a:pt x="98290" y="36584"/>
                  </a:cubicBezTo>
                  <a:cubicBezTo>
                    <a:pt x="98290" y="85964"/>
                    <a:pt x="57623" y="126630"/>
                    <a:pt x="0" y="140683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16" name="Forme libre : forme 415">
              <a:extLst>
                <a:ext uri="{FF2B5EF4-FFF2-40B4-BE49-F238E27FC236}">
                  <a16:creationId xmlns:a16="http://schemas.microsoft.com/office/drawing/2014/main" id="{FDF9CD40-1B07-0598-45F8-7A2207941B5F}"/>
                </a:ext>
              </a:extLst>
            </p:cNvPr>
            <p:cNvSpPr/>
            <p:nvPr/>
          </p:nvSpPr>
          <p:spPr>
            <a:xfrm>
              <a:off x="5570322" y="1646911"/>
              <a:ext cx="233634" cy="191033"/>
            </a:xfrm>
            <a:custGeom>
              <a:avLst/>
              <a:gdLst>
                <a:gd name="connsiteX0" fmla="*/ 43649 w 233634"/>
                <a:gd name="connsiteY0" fmla="*/ 148298 h 191033"/>
                <a:gd name="connsiteX1" fmla="*/ 29833 w 233634"/>
                <a:gd name="connsiteY1" fmla="*/ 172635 h 191033"/>
                <a:gd name="connsiteX2" fmla="*/ 42707 w 233634"/>
                <a:gd name="connsiteY2" fmla="*/ 190220 h 191033"/>
                <a:gd name="connsiteX3" fmla="*/ 97819 w 233634"/>
                <a:gd name="connsiteY3" fmla="*/ 165569 h 191033"/>
                <a:gd name="connsiteX4" fmla="*/ 116817 w 233634"/>
                <a:gd name="connsiteY4" fmla="*/ 166747 h 191033"/>
                <a:gd name="connsiteX5" fmla="*/ 233634 w 233634"/>
                <a:gd name="connsiteY5" fmla="*/ 83374 h 191033"/>
                <a:gd name="connsiteX6" fmla="*/ 116817 w 233634"/>
                <a:gd name="connsiteY6" fmla="*/ 0 h 191033"/>
                <a:gd name="connsiteX7" fmla="*/ 0 w 233634"/>
                <a:gd name="connsiteY7" fmla="*/ 83374 h 191033"/>
                <a:gd name="connsiteX8" fmla="*/ 43571 w 233634"/>
                <a:gd name="connsiteY8" fmla="*/ 148298 h 191033"/>
                <a:gd name="connsiteX9" fmla="*/ 175069 w 233634"/>
                <a:gd name="connsiteY9" fmla="*/ 64925 h 191033"/>
                <a:gd name="connsiteX10" fmla="*/ 193361 w 233634"/>
                <a:gd name="connsiteY10" fmla="*/ 83216 h 191033"/>
                <a:gd name="connsiteX11" fmla="*/ 175069 w 233634"/>
                <a:gd name="connsiteY11" fmla="*/ 101508 h 191033"/>
                <a:gd name="connsiteX12" fmla="*/ 156777 w 233634"/>
                <a:gd name="connsiteY12" fmla="*/ 83216 h 191033"/>
                <a:gd name="connsiteX13" fmla="*/ 175069 w 233634"/>
                <a:gd name="connsiteY13" fmla="*/ 64925 h 191033"/>
                <a:gd name="connsiteX14" fmla="*/ 116817 w 233634"/>
                <a:gd name="connsiteY14" fmla="*/ 64925 h 191033"/>
                <a:gd name="connsiteX15" fmla="*/ 135109 w 233634"/>
                <a:gd name="connsiteY15" fmla="*/ 83216 h 191033"/>
                <a:gd name="connsiteX16" fmla="*/ 116817 w 233634"/>
                <a:gd name="connsiteY16" fmla="*/ 101508 h 191033"/>
                <a:gd name="connsiteX17" fmla="*/ 98526 w 233634"/>
                <a:gd name="connsiteY17" fmla="*/ 83216 h 191033"/>
                <a:gd name="connsiteX18" fmla="*/ 116817 w 233634"/>
                <a:gd name="connsiteY18" fmla="*/ 64925 h 191033"/>
                <a:gd name="connsiteX19" fmla="*/ 58566 w 233634"/>
                <a:gd name="connsiteY19" fmla="*/ 64925 h 191033"/>
                <a:gd name="connsiteX20" fmla="*/ 76858 w 233634"/>
                <a:gd name="connsiteY20" fmla="*/ 83216 h 191033"/>
                <a:gd name="connsiteX21" fmla="*/ 58566 w 233634"/>
                <a:gd name="connsiteY21" fmla="*/ 101508 h 191033"/>
                <a:gd name="connsiteX22" fmla="*/ 40274 w 233634"/>
                <a:gd name="connsiteY22" fmla="*/ 83216 h 191033"/>
                <a:gd name="connsiteX23" fmla="*/ 58566 w 233634"/>
                <a:gd name="connsiteY23" fmla="*/ 64925 h 1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33634" h="191033">
                  <a:moveTo>
                    <a:pt x="43649" y="148298"/>
                  </a:moveTo>
                  <a:cubicBezTo>
                    <a:pt x="41451" y="154814"/>
                    <a:pt x="37369" y="162979"/>
                    <a:pt x="29833" y="172635"/>
                  </a:cubicBezTo>
                  <a:cubicBezTo>
                    <a:pt x="22767" y="181663"/>
                    <a:pt x="32031" y="194381"/>
                    <a:pt x="42707" y="190220"/>
                  </a:cubicBezTo>
                  <a:cubicBezTo>
                    <a:pt x="60293" y="183312"/>
                    <a:pt x="79762" y="174441"/>
                    <a:pt x="97819" y="165569"/>
                  </a:cubicBezTo>
                  <a:cubicBezTo>
                    <a:pt x="104021" y="166276"/>
                    <a:pt x="110301" y="166747"/>
                    <a:pt x="116817" y="166747"/>
                  </a:cubicBezTo>
                  <a:cubicBezTo>
                    <a:pt x="181349" y="166747"/>
                    <a:pt x="233634" y="129378"/>
                    <a:pt x="233634" y="83374"/>
                  </a:cubicBezTo>
                  <a:cubicBezTo>
                    <a:pt x="233634" y="37369"/>
                    <a:pt x="181349" y="0"/>
                    <a:pt x="116817" y="0"/>
                  </a:cubicBezTo>
                  <a:cubicBezTo>
                    <a:pt x="52285" y="0"/>
                    <a:pt x="0" y="37369"/>
                    <a:pt x="0" y="83374"/>
                  </a:cubicBezTo>
                  <a:cubicBezTo>
                    <a:pt x="0" y="109673"/>
                    <a:pt x="17036" y="132989"/>
                    <a:pt x="43571" y="148298"/>
                  </a:cubicBezTo>
                  <a:close/>
                  <a:moveTo>
                    <a:pt x="175069" y="64925"/>
                  </a:moveTo>
                  <a:cubicBezTo>
                    <a:pt x="185196" y="64925"/>
                    <a:pt x="193361" y="73089"/>
                    <a:pt x="193361" y="83216"/>
                  </a:cubicBezTo>
                  <a:cubicBezTo>
                    <a:pt x="193361" y="93344"/>
                    <a:pt x="185196" y="101508"/>
                    <a:pt x="175069" y="101508"/>
                  </a:cubicBezTo>
                  <a:cubicBezTo>
                    <a:pt x="164941" y="101508"/>
                    <a:pt x="156777" y="93344"/>
                    <a:pt x="156777" y="83216"/>
                  </a:cubicBezTo>
                  <a:cubicBezTo>
                    <a:pt x="156777" y="73089"/>
                    <a:pt x="164941" y="64925"/>
                    <a:pt x="175069" y="64925"/>
                  </a:cubicBezTo>
                  <a:close/>
                  <a:moveTo>
                    <a:pt x="116817" y="64925"/>
                  </a:moveTo>
                  <a:cubicBezTo>
                    <a:pt x="126945" y="64925"/>
                    <a:pt x="135109" y="73089"/>
                    <a:pt x="135109" y="83216"/>
                  </a:cubicBezTo>
                  <a:cubicBezTo>
                    <a:pt x="135109" y="93344"/>
                    <a:pt x="126945" y="101508"/>
                    <a:pt x="116817" y="101508"/>
                  </a:cubicBezTo>
                  <a:cubicBezTo>
                    <a:pt x="106690" y="101508"/>
                    <a:pt x="98526" y="93344"/>
                    <a:pt x="98526" y="83216"/>
                  </a:cubicBezTo>
                  <a:cubicBezTo>
                    <a:pt x="98526" y="73089"/>
                    <a:pt x="106769" y="64925"/>
                    <a:pt x="116817" y="64925"/>
                  </a:cubicBezTo>
                  <a:close/>
                  <a:moveTo>
                    <a:pt x="58566" y="64925"/>
                  </a:moveTo>
                  <a:cubicBezTo>
                    <a:pt x="68693" y="64925"/>
                    <a:pt x="76858" y="73089"/>
                    <a:pt x="76858" y="83216"/>
                  </a:cubicBezTo>
                  <a:cubicBezTo>
                    <a:pt x="76858" y="93344"/>
                    <a:pt x="68615" y="101508"/>
                    <a:pt x="58566" y="101508"/>
                  </a:cubicBezTo>
                  <a:cubicBezTo>
                    <a:pt x="48517" y="101508"/>
                    <a:pt x="40274" y="93344"/>
                    <a:pt x="40274" y="83216"/>
                  </a:cubicBezTo>
                  <a:cubicBezTo>
                    <a:pt x="40274" y="73089"/>
                    <a:pt x="48439" y="64925"/>
                    <a:pt x="58566" y="64925"/>
                  </a:cubicBezTo>
                  <a:close/>
                </a:path>
              </a:pathLst>
            </a:custGeom>
            <a:grpFill/>
            <a:ln w="78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420" name="Graphique 417">
            <a:extLst>
              <a:ext uri="{FF2B5EF4-FFF2-40B4-BE49-F238E27FC236}">
                <a16:creationId xmlns:a16="http://schemas.microsoft.com/office/drawing/2014/main" id="{7C8AB745-EE58-D4C2-41E5-4BFD2BE42A2A}"/>
              </a:ext>
            </a:extLst>
          </p:cNvPr>
          <p:cNvGrpSpPr/>
          <p:nvPr/>
        </p:nvGrpSpPr>
        <p:grpSpPr>
          <a:xfrm>
            <a:off x="10692424" y="4031834"/>
            <a:ext cx="548491" cy="548520"/>
            <a:chOff x="10393089" y="4024883"/>
            <a:chExt cx="1397145" cy="1397220"/>
          </a:xfrm>
          <a:solidFill>
            <a:schemeClr val="bg1"/>
          </a:solidFill>
        </p:grpSpPr>
        <p:sp>
          <p:nvSpPr>
            <p:cNvPr id="421" name="Forme libre : forme 420">
              <a:extLst>
                <a:ext uri="{FF2B5EF4-FFF2-40B4-BE49-F238E27FC236}">
                  <a16:creationId xmlns:a16="http://schemas.microsoft.com/office/drawing/2014/main" id="{1E13950C-251F-4A27-5FF2-CF405C421872}"/>
                </a:ext>
              </a:extLst>
            </p:cNvPr>
            <p:cNvSpPr/>
            <p:nvPr/>
          </p:nvSpPr>
          <p:spPr>
            <a:xfrm>
              <a:off x="10832306" y="4024883"/>
              <a:ext cx="957928" cy="957929"/>
            </a:xfrm>
            <a:custGeom>
              <a:avLst/>
              <a:gdLst>
                <a:gd name="connsiteX0" fmla="*/ 478917 w 957928"/>
                <a:gd name="connsiteY0" fmla="*/ 0 h 957929"/>
                <a:gd name="connsiteX1" fmla="*/ 0 w 957928"/>
                <a:gd name="connsiteY1" fmla="*/ 478917 h 957929"/>
                <a:gd name="connsiteX2" fmla="*/ 61722 w 957928"/>
                <a:gd name="connsiteY2" fmla="*/ 713232 h 957929"/>
                <a:gd name="connsiteX3" fmla="*/ 9334 w 957928"/>
                <a:gd name="connsiteY3" fmla="*/ 905542 h 957929"/>
                <a:gd name="connsiteX4" fmla="*/ 52388 w 957928"/>
                <a:gd name="connsiteY4" fmla="*/ 948595 h 957929"/>
                <a:gd name="connsiteX5" fmla="*/ 244697 w 957928"/>
                <a:gd name="connsiteY5" fmla="*/ 896207 h 957929"/>
                <a:gd name="connsiteX6" fmla="*/ 479013 w 957928"/>
                <a:gd name="connsiteY6" fmla="*/ 957929 h 957929"/>
                <a:gd name="connsiteX7" fmla="*/ 957929 w 957928"/>
                <a:gd name="connsiteY7" fmla="*/ 479012 h 957929"/>
                <a:gd name="connsiteX8" fmla="*/ 479013 w 957928"/>
                <a:gd name="connsiteY8" fmla="*/ 95 h 957929"/>
                <a:gd name="connsiteX9" fmla="*/ 478917 w 957928"/>
                <a:gd name="connsiteY9" fmla="*/ 877348 h 957929"/>
                <a:gd name="connsiteX10" fmla="*/ 80486 w 957928"/>
                <a:gd name="connsiteY10" fmla="*/ 478917 h 957929"/>
                <a:gd name="connsiteX11" fmla="*/ 478917 w 957928"/>
                <a:gd name="connsiteY11" fmla="*/ 80486 h 957929"/>
                <a:gd name="connsiteX12" fmla="*/ 877348 w 957928"/>
                <a:gd name="connsiteY12" fmla="*/ 478917 h 957929"/>
                <a:gd name="connsiteX13" fmla="*/ 478917 w 957928"/>
                <a:gd name="connsiteY13" fmla="*/ 877348 h 957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7928" h="957929">
                  <a:moveTo>
                    <a:pt x="478917" y="0"/>
                  </a:moveTo>
                  <a:cubicBezTo>
                    <a:pt x="214885" y="0"/>
                    <a:pt x="0" y="214884"/>
                    <a:pt x="0" y="478917"/>
                  </a:cubicBezTo>
                  <a:cubicBezTo>
                    <a:pt x="0" y="564071"/>
                    <a:pt x="22574" y="643890"/>
                    <a:pt x="61722" y="713232"/>
                  </a:cubicBezTo>
                  <a:lnTo>
                    <a:pt x="9334" y="905542"/>
                  </a:lnTo>
                  <a:cubicBezTo>
                    <a:pt x="2191" y="931736"/>
                    <a:pt x="26194" y="955738"/>
                    <a:pt x="52388" y="948595"/>
                  </a:cubicBezTo>
                  <a:lnTo>
                    <a:pt x="244697" y="896207"/>
                  </a:lnTo>
                  <a:cubicBezTo>
                    <a:pt x="314039" y="935355"/>
                    <a:pt x="393859" y="957929"/>
                    <a:pt x="479013" y="957929"/>
                  </a:cubicBezTo>
                  <a:cubicBezTo>
                    <a:pt x="743141" y="957929"/>
                    <a:pt x="957929" y="743045"/>
                    <a:pt x="957929" y="479012"/>
                  </a:cubicBezTo>
                  <a:cubicBezTo>
                    <a:pt x="957929" y="214979"/>
                    <a:pt x="743045" y="95"/>
                    <a:pt x="479013" y="95"/>
                  </a:cubicBezTo>
                  <a:close/>
                  <a:moveTo>
                    <a:pt x="478917" y="877348"/>
                  </a:moveTo>
                  <a:cubicBezTo>
                    <a:pt x="259270" y="877348"/>
                    <a:pt x="80486" y="698659"/>
                    <a:pt x="80486" y="478917"/>
                  </a:cubicBezTo>
                  <a:cubicBezTo>
                    <a:pt x="80486" y="259175"/>
                    <a:pt x="259175" y="80486"/>
                    <a:pt x="478917" y="80486"/>
                  </a:cubicBezTo>
                  <a:cubicBezTo>
                    <a:pt x="698659" y="80486"/>
                    <a:pt x="877348" y="259175"/>
                    <a:pt x="877348" y="478917"/>
                  </a:cubicBezTo>
                  <a:cubicBezTo>
                    <a:pt x="877348" y="698659"/>
                    <a:pt x="698659" y="877348"/>
                    <a:pt x="478917" y="8773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22" name="Forme libre : forme 421">
              <a:extLst>
                <a:ext uri="{FF2B5EF4-FFF2-40B4-BE49-F238E27FC236}">
                  <a16:creationId xmlns:a16="http://schemas.microsoft.com/office/drawing/2014/main" id="{5BD74C7F-5B20-B392-98E4-42BF3A2D45B1}"/>
                </a:ext>
              </a:extLst>
            </p:cNvPr>
            <p:cNvSpPr/>
            <p:nvPr/>
          </p:nvSpPr>
          <p:spPr>
            <a:xfrm>
              <a:off x="10393089" y="4539059"/>
              <a:ext cx="882022" cy="883043"/>
            </a:xfrm>
            <a:custGeom>
              <a:avLst/>
              <a:gdLst>
                <a:gd name="connsiteX0" fmla="*/ 849458 w 882022"/>
                <a:gd name="connsiteY0" fmla="*/ 640921 h 883043"/>
                <a:gd name="connsiteX1" fmla="*/ 669246 w 882022"/>
                <a:gd name="connsiteY1" fmla="*/ 547766 h 883043"/>
                <a:gd name="connsiteX2" fmla="*/ 594951 w 882022"/>
                <a:gd name="connsiteY2" fmla="*/ 564054 h 883043"/>
                <a:gd name="connsiteX3" fmla="*/ 528848 w 882022"/>
                <a:gd name="connsiteY3" fmla="*/ 648922 h 883043"/>
                <a:gd name="connsiteX4" fmla="*/ 358731 w 882022"/>
                <a:gd name="connsiteY4" fmla="*/ 524239 h 883043"/>
                <a:gd name="connsiteX5" fmla="*/ 232810 w 882022"/>
                <a:gd name="connsiteY5" fmla="*/ 351170 h 883043"/>
                <a:gd name="connsiteX6" fmla="*/ 316726 w 882022"/>
                <a:gd name="connsiteY6" fmla="*/ 285734 h 883043"/>
                <a:gd name="connsiteX7" fmla="*/ 333013 w 882022"/>
                <a:gd name="connsiteY7" fmla="*/ 211438 h 883043"/>
                <a:gd name="connsiteX8" fmla="*/ 240335 w 882022"/>
                <a:gd name="connsiteY8" fmla="*/ 32178 h 883043"/>
                <a:gd name="connsiteX9" fmla="*/ 154515 w 882022"/>
                <a:gd name="connsiteY9" fmla="*/ 9985 h 883043"/>
                <a:gd name="connsiteX10" fmla="*/ 39739 w 882022"/>
                <a:gd name="connsiteY10" fmla="*/ 86470 h 883043"/>
                <a:gd name="connsiteX11" fmla="*/ 210 w 882022"/>
                <a:gd name="connsiteY11" fmla="*/ 166766 h 883043"/>
                <a:gd name="connsiteX12" fmla="*/ 14021 w 882022"/>
                <a:gd name="connsiteY12" fmla="*/ 269350 h 883043"/>
                <a:gd name="connsiteX13" fmla="*/ 240240 w 882022"/>
                <a:gd name="connsiteY13" fmla="*/ 642921 h 883043"/>
                <a:gd name="connsiteX14" fmla="*/ 613905 w 882022"/>
                <a:gd name="connsiteY14" fmla="*/ 869140 h 883043"/>
                <a:gd name="connsiteX15" fmla="*/ 716871 w 882022"/>
                <a:gd name="connsiteY15" fmla="*/ 882856 h 883043"/>
                <a:gd name="connsiteX16" fmla="*/ 797738 w 882022"/>
                <a:gd name="connsiteY16" fmla="*/ 842089 h 883043"/>
                <a:gd name="connsiteX17" fmla="*/ 872509 w 882022"/>
                <a:gd name="connsiteY17" fmla="*/ 725979 h 883043"/>
                <a:gd name="connsiteX18" fmla="*/ 849840 w 882022"/>
                <a:gd name="connsiteY18" fmla="*/ 640921 h 883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2022" h="883043">
                  <a:moveTo>
                    <a:pt x="849458" y="640921"/>
                  </a:moveTo>
                  <a:lnTo>
                    <a:pt x="669246" y="547766"/>
                  </a:lnTo>
                  <a:cubicBezTo>
                    <a:pt x="643814" y="534622"/>
                    <a:pt x="612572" y="541480"/>
                    <a:pt x="594951" y="564054"/>
                  </a:cubicBezTo>
                  <a:lnTo>
                    <a:pt x="528848" y="648922"/>
                  </a:lnTo>
                  <a:cubicBezTo>
                    <a:pt x="464459" y="614060"/>
                    <a:pt x="415595" y="581104"/>
                    <a:pt x="358731" y="524239"/>
                  </a:cubicBezTo>
                  <a:cubicBezTo>
                    <a:pt x="298151" y="463660"/>
                    <a:pt x="265958" y="413845"/>
                    <a:pt x="232810" y="351170"/>
                  </a:cubicBezTo>
                  <a:lnTo>
                    <a:pt x="316726" y="285734"/>
                  </a:lnTo>
                  <a:cubicBezTo>
                    <a:pt x="339300" y="268112"/>
                    <a:pt x="346158" y="236870"/>
                    <a:pt x="333013" y="211438"/>
                  </a:cubicBezTo>
                  <a:lnTo>
                    <a:pt x="240335" y="32178"/>
                  </a:lnTo>
                  <a:cubicBezTo>
                    <a:pt x="224048" y="650"/>
                    <a:pt x="183947" y="-9637"/>
                    <a:pt x="154515" y="9985"/>
                  </a:cubicBezTo>
                  <a:lnTo>
                    <a:pt x="39739" y="86470"/>
                  </a:lnTo>
                  <a:cubicBezTo>
                    <a:pt x="13069" y="104187"/>
                    <a:pt x="-1980" y="134858"/>
                    <a:pt x="210" y="166766"/>
                  </a:cubicBezTo>
                  <a:cubicBezTo>
                    <a:pt x="2401" y="199437"/>
                    <a:pt x="6496" y="240585"/>
                    <a:pt x="14021" y="269350"/>
                  </a:cubicBezTo>
                  <a:cubicBezTo>
                    <a:pt x="47454" y="397938"/>
                    <a:pt x="127845" y="530526"/>
                    <a:pt x="240240" y="642921"/>
                  </a:cubicBezTo>
                  <a:cubicBezTo>
                    <a:pt x="352540" y="755316"/>
                    <a:pt x="485222" y="835707"/>
                    <a:pt x="613905" y="869140"/>
                  </a:cubicBezTo>
                  <a:cubicBezTo>
                    <a:pt x="642766" y="876664"/>
                    <a:pt x="684009" y="880665"/>
                    <a:pt x="716871" y="882856"/>
                  </a:cubicBezTo>
                  <a:cubicBezTo>
                    <a:pt x="749256" y="884951"/>
                    <a:pt x="780213" y="869426"/>
                    <a:pt x="797738" y="842089"/>
                  </a:cubicBezTo>
                  <a:lnTo>
                    <a:pt x="872509" y="725979"/>
                  </a:lnTo>
                  <a:cubicBezTo>
                    <a:pt x="891559" y="696451"/>
                    <a:pt x="880987" y="657018"/>
                    <a:pt x="849840" y="6409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23" name="Forme libre : forme 422">
              <a:extLst>
                <a:ext uri="{FF2B5EF4-FFF2-40B4-BE49-F238E27FC236}">
                  <a16:creationId xmlns:a16="http://schemas.microsoft.com/office/drawing/2014/main" id="{2245026F-6FCB-AFDA-4928-50F06C230351}"/>
                </a:ext>
              </a:extLst>
            </p:cNvPr>
            <p:cNvSpPr/>
            <p:nvPr/>
          </p:nvSpPr>
          <p:spPr>
            <a:xfrm>
              <a:off x="11043760" y="4261172"/>
              <a:ext cx="246317" cy="244437"/>
            </a:xfrm>
            <a:custGeom>
              <a:avLst/>
              <a:gdLst>
                <a:gd name="connsiteX0" fmla="*/ 108967 w 246317"/>
                <a:gd name="connsiteY0" fmla="*/ 175953 h 244437"/>
                <a:gd name="connsiteX1" fmla="*/ 177451 w 246317"/>
                <a:gd name="connsiteY1" fmla="*/ 244438 h 244437"/>
                <a:gd name="connsiteX2" fmla="*/ 246318 w 246317"/>
                <a:gd name="connsiteY2" fmla="*/ 179668 h 244437"/>
                <a:gd name="connsiteX3" fmla="*/ 175928 w 246317"/>
                <a:gd name="connsiteY3" fmla="*/ 109278 h 244437"/>
                <a:gd name="connsiteX4" fmla="*/ 179452 w 246317"/>
                <a:gd name="connsiteY4" fmla="*/ 85084 h 244437"/>
                <a:gd name="connsiteX5" fmla="*/ 154686 w 246317"/>
                <a:gd name="connsiteY5" fmla="*/ 24601 h 244437"/>
                <a:gd name="connsiteX6" fmla="*/ 59056 w 246317"/>
                <a:gd name="connsiteY6" fmla="*/ 7646 h 244437"/>
                <a:gd name="connsiteX7" fmla="*/ 54198 w 246317"/>
                <a:gd name="connsiteY7" fmla="*/ 13742 h 244437"/>
                <a:gd name="connsiteX8" fmla="*/ 56579 w 246317"/>
                <a:gd name="connsiteY8" fmla="*/ 21172 h 244437"/>
                <a:gd name="connsiteX9" fmla="*/ 89249 w 246317"/>
                <a:gd name="connsiteY9" fmla="*/ 53842 h 244437"/>
                <a:gd name="connsiteX10" fmla="*/ 96679 w 246317"/>
                <a:gd name="connsiteY10" fmla="*/ 71464 h 244437"/>
                <a:gd name="connsiteX11" fmla="*/ 89249 w 246317"/>
                <a:gd name="connsiteY11" fmla="*/ 89180 h 244437"/>
                <a:gd name="connsiteX12" fmla="*/ 53626 w 246317"/>
                <a:gd name="connsiteY12" fmla="*/ 89180 h 244437"/>
                <a:gd name="connsiteX13" fmla="*/ 21146 w 246317"/>
                <a:gd name="connsiteY13" fmla="*/ 56414 h 244437"/>
                <a:gd name="connsiteX14" fmla="*/ 13717 w 246317"/>
                <a:gd name="connsiteY14" fmla="*/ 54033 h 244437"/>
                <a:gd name="connsiteX15" fmla="*/ 7716 w 246317"/>
                <a:gd name="connsiteY15" fmla="*/ 58891 h 244437"/>
                <a:gd name="connsiteX16" fmla="*/ 0 w 246317"/>
                <a:gd name="connsiteY16" fmla="*/ 94419 h 244437"/>
                <a:gd name="connsiteX17" fmla="*/ 24766 w 246317"/>
                <a:gd name="connsiteY17" fmla="*/ 154522 h 244437"/>
                <a:gd name="connsiteX18" fmla="*/ 109157 w 246317"/>
                <a:gd name="connsiteY18" fmla="*/ 175953 h 24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6317" h="244437">
                  <a:moveTo>
                    <a:pt x="108967" y="175953"/>
                  </a:moveTo>
                  <a:lnTo>
                    <a:pt x="177451" y="244438"/>
                  </a:lnTo>
                  <a:lnTo>
                    <a:pt x="246318" y="179668"/>
                  </a:lnTo>
                  <a:lnTo>
                    <a:pt x="175928" y="109278"/>
                  </a:lnTo>
                  <a:cubicBezTo>
                    <a:pt x="178309" y="101658"/>
                    <a:pt x="179452" y="93466"/>
                    <a:pt x="179452" y="85084"/>
                  </a:cubicBezTo>
                  <a:cubicBezTo>
                    <a:pt x="179452" y="62320"/>
                    <a:pt x="170688" y="40984"/>
                    <a:pt x="154686" y="24601"/>
                  </a:cubicBezTo>
                  <a:cubicBezTo>
                    <a:pt x="129636" y="-164"/>
                    <a:pt x="91060" y="-7022"/>
                    <a:pt x="59056" y="7646"/>
                  </a:cubicBezTo>
                  <a:cubicBezTo>
                    <a:pt x="56579" y="8789"/>
                    <a:pt x="54769" y="11170"/>
                    <a:pt x="54198" y="13742"/>
                  </a:cubicBezTo>
                  <a:cubicBezTo>
                    <a:pt x="53816" y="16504"/>
                    <a:pt x="54579" y="19267"/>
                    <a:pt x="56579" y="21172"/>
                  </a:cubicBezTo>
                  <a:lnTo>
                    <a:pt x="89249" y="53842"/>
                  </a:lnTo>
                  <a:cubicBezTo>
                    <a:pt x="94107" y="58510"/>
                    <a:pt x="96679" y="64796"/>
                    <a:pt x="96679" y="71464"/>
                  </a:cubicBezTo>
                  <a:cubicBezTo>
                    <a:pt x="96679" y="78131"/>
                    <a:pt x="94107" y="84513"/>
                    <a:pt x="89249" y="89180"/>
                  </a:cubicBezTo>
                  <a:cubicBezTo>
                    <a:pt x="79630" y="98991"/>
                    <a:pt x="63532" y="98991"/>
                    <a:pt x="53626" y="89180"/>
                  </a:cubicBezTo>
                  <a:lnTo>
                    <a:pt x="21146" y="56414"/>
                  </a:lnTo>
                  <a:cubicBezTo>
                    <a:pt x="19145" y="54414"/>
                    <a:pt x="16479" y="53652"/>
                    <a:pt x="13717" y="54033"/>
                  </a:cubicBezTo>
                  <a:cubicBezTo>
                    <a:pt x="11145" y="54509"/>
                    <a:pt x="8763" y="56414"/>
                    <a:pt x="7716" y="58891"/>
                  </a:cubicBezTo>
                  <a:cubicBezTo>
                    <a:pt x="2667" y="70130"/>
                    <a:pt x="0" y="82036"/>
                    <a:pt x="0" y="94419"/>
                  </a:cubicBezTo>
                  <a:cubicBezTo>
                    <a:pt x="0" y="117184"/>
                    <a:pt x="9145" y="139091"/>
                    <a:pt x="24766" y="154522"/>
                  </a:cubicBezTo>
                  <a:cubicBezTo>
                    <a:pt x="46673" y="176620"/>
                    <a:pt x="79249" y="184811"/>
                    <a:pt x="109157" y="175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24" name="Forme libre : forme 423">
              <a:extLst>
                <a:ext uri="{FF2B5EF4-FFF2-40B4-BE49-F238E27FC236}">
                  <a16:creationId xmlns:a16="http://schemas.microsoft.com/office/drawing/2014/main" id="{43BDA362-D225-81CD-A3F6-47E7FA3D66F8}"/>
                </a:ext>
              </a:extLst>
            </p:cNvPr>
            <p:cNvSpPr/>
            <p:nvPr/>
          </p:nvSpPr>
          <p:spPr>
            <a:xfrm>
              <a:off x="11335511" y="4551139"/>
              <a:ext cx="226790" cy="228885"/>
            </a:xfrm>
            <a:custGeom>
              <a:avLst/>
              <a:gdLst>
                <a:gd name="connsiteX0" fmla="*/ 117444 w 226790"/>
                <a:gd name="connsiteY0" fmla="*/ 52673 h 228885"/>
                <a:gd name="connsiteX1" fmla="*/ 64770 w 226790"/>
                <a:gd name="connsiteY1" fmla="*/ 0 h 228885"/>
                <a:gd name="connsiteX2" fmla="*/ 0 w 226790"/>
                <a:gd name="connsiteY2" fmla="*/ 68866 h 228885"/>
                <a:gd name="connsiteX3" fmla="*/ 50674 w 226790"/>
                <a:gd name="connsiteY3" fmla="*/ 119539 h 228885"/>
                <a:gd name="connsiteX4" fmla="*/ 47149 w 226790"/>
                <a:gd name="connsiteY4" fmla="*/ 143732 h 228885"/>
                <a:gd name="connsiteX5" fmla="*/ 72105 w 226790"/>
                <a:gd name="connsiteY5" fmla="*/ 204026 h 228885"/>
                <a:gd name="connsiteX6" fmla="*/ 132398 w 226790"/>
                <a:gd name="connsiteY6" fmla="*/ 228886 h 228885"/>
                <a:gd name="connsiteX7" fmla="*/ 167641 w 226790"/>
                <a:gd name="connsiteY7" fmla="*/ 221266 h 228885"/>
                <a:gd name="connsiteX8" fmla="*/ 172308 w 226790"/>
                <a:gd name="connsiteY8" fmla="*/ 215265 h 228885"/>
                <a:gd name="connsiteX9" fmla="*/ 170116 w 226790"/>
                <a:gd name="connsiteY9" fmla="*/ 207836 h 228885"/>
                <a:gd name="connsiteX10" fmla="*/ 137446 w 226790"/>
                <a:gd name="connsiteY10" fmla="*/ 174879 h 228885"/>
                <a:gd name="connsiteX11" fmla="*/ 130016 w 226790"/>
                <a:gd name="connsiteY11" fmla="*/ 157163 h 228885"/>
                <a:gd name="connsiteX12" fmla="*/ 137446 w 226790"/>
                <a:gd name="connsiteY12" fmla="*/ 139351 h 228885"/>
                <a:gd name="connsiteX13" fmla="*/ 172974 w 226790"/>
                <a:gd name="connsiteY13" fmla="*/ 139351 h 228885"/>
                <a:gd name="connsiteX14" fmla="*/ 205360 w 226790"/>
                <a:gd name="connsiteY14" fmla="*/ 171831 h 228885"/>
                <a:gd name="connsiteX15" fmla="*/ 212694 w 226790"/>
                <a:gd name="connsiteY15" fmla="*/ 174212 h 228885"/>
                <a:gd name="connsiteX16" fmla="*/ 218790 w 226790"/>
                <a:gd name="connsiteY16" fmla="*/ 169640 h 228885"/>
                <a:gd name="connsiteX17" fmla="*/ 226791 w 226790"/>
                <a:gd name="connsiteY17" fmla="*/ 134207 h 228885"/>
                <a:gd name="connsiteX18" fmla="*/ 201835 w 226790"/>
                <a:gd name="connsiteY18" fmla="*/ 73723 h 228885"/>
                <a:gd name="connsiteX19" fmla="*/ 117349 w 226790"/>
                <a:gd name="connsiteY19" fmla="*/ 52578 h 228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26790" h="228885">
                  <a:moveTo>
                    <a:pt x="117444" y="52673"/>
                  </a:moveTo>
                  <a:lnTo>
                    <a:pt x="64770" y="0"/>
                  </a:lnTo>
                  <a:lnTo>
                    <a:pt x="0" y="68866"/>
                  </a:lnTo>
                  <a:lnTo>
                    <a:pt x="50674" y="119539"/>
                  </a:lnTo>
                  <a:cubicBezTo>
                    <a:pt x="48292" y="127349"/>
                    <a:pt x="47149" y="135636"/>
                    <a:pt x="47149" y="143732"/>
                  </a:cubicBezTo>
                  <a:cubicBezTo>
                    <a:pt x="47149" y="166592"/>
                    <a:pt x="56007" y="188119"/>
                    <a:pt x="72105" y="204026"/>
                  </a:cubicBezTo>
                  <a:cubicBezTo>
                    <a:pt x="88202" y="220218"/>
                    <a:pt x="110110" y="228886"/>
                    <a:pt x="132398" y="228886"/>
                  </a:cubicBezTo>
                  <a:cubicBezTo>
                    <a:pt x="144304" y="228886"/>
                    <a:pt x="156306" y="226409"/>
                    <a:pt x="167641" y="221266"/>
                  </a:cubicBezTo>
                  <a:cubicBezTo>
                    <a:pt x="170116" y="220218"/>
                    <a:pt x="171927" y="217837"/>
                    <a:pt x="172308" y="215265"/>
                  </a:cubicBezTo>
                  <a:cubicBezTo>
                    <a:pt x="172879" y="212503"/>
                    <a:pt x="172022" y="209740"/>
                    <a:pt x="170116" y="207836"/>
                  </a:cubicBezTo>
                  <a:lnTo>
                    <a:pt x="137446" y="174879"/>
                  </a:lnTo>
                  <a:cubicBezTo>
                    <a:pt x="132588" y="170212"/>
                    <a:pt x="130016" y="163925"/>
                    <a:pt x="130016" y="157163"/>
                  </a:cubicBezTo>
                  <a:cubicBezTo>
                    <a:pt x="130016" y="150400"/>
                    <a:pt x="132588" y="144113"/>
                    <a:pt x="137446" y="139351"/>
                  </a:cubicBezTo>
                  <a:cubicBezTo>
                    <a:pt x="146590" y="130302"/>
                    <a:pt x="163449" y="130207"/>
                    <a:pt x="172974" y="139351"/>
                  </a:cubicBezTo>
                  <a:lnTo>
                    <a:pt x="205360" y="171831"/>
                  </a:lnTo>
                  <a:cubicBezTo>
                    <a:pt x="207169" y="173831"/>
                    <a:pt x="209931" y="174688"/>
                    <a:pt x="212694" y="174212"/>
                  </a:cubicBezTo>
                  <a:cubicBezTo>
                    <a:pt x="215266" y="173831"/>
                    <a:pt x="217647" y="172117"/>
                    <a:pt x="218790" y="169640"/>
                  </a:cubicBezTo>
                  <a:cubicBezTo>
                    <a:pt x="224028" y="159068"/>
                    <a:pt x="226791" y="146780"/>
                    <a:pt x="226791" y="134207"/>
                  </a:cubicBezTo>
                  <a:cubicBezTo>
                    <a:pt x="226791" y="111443"/>
                    <a:pt x="217932" y="90106"/>
                    <a:pt x="201835" y="73723"/>
                  </a:cubicBezTo>
                  <a:cubicBezTo>
                    <a:pt x="179927" y="51816"/>
                    <a:pt x="147067" y="43815"/>
                    <a:pt x="117349" y="525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25" name="Forme libre : forme 424">
              <a:extLst>
                <a:ext uri="{FF2B5EF4-FFF2-40B4-BE49-F238E27FC236}">
                  <a16:creationId xmlns:a16="http://schemas.microsoft.com/office/drawing/2014/main" id="{AE91348C-3199-5457-1D04-7E306AFEF313}"/>
                </a:ext>
              </a:extLst>
            </p:cNvPr>
            <p:cNvSpPr/>
            <p:nvPr/>
          </p:nvSpPr>
          <p:spPr>
            <a:xfrm>
              <a:off x="11081180" y="4444173"/>
              <a:ext cx="315863" cy="315958"/>
            </a:xfrm>
            <a:custGeom>
              <a:avLst/>
              <a:gdLst>
                <a:gd name="connsiteX0" fmla="*/ 258428 w 315863"/>
                <a:gd name="connsiteY0" fmla="*/ 0 h 315958"/>
                <a:gd name="connsiteX1" fmla="*/ 7063 w 315863"/>
                <a:gd name="connsiteY1" fmla="*/ 237173 h 315958"/>
                <a:gd name="connsiteX2" fmla="*/ 6586 w 315863"/>
                <a:gd name="connsiteY2" fmla="*/ 269367 h 315958"/>
                <a:gd name="connsiteX3" fmla="*/ 46592 w 315863"/>
                <a:gd name="connsiteY3" fmla="*/ 309372 h 315958"/>
                <a:gd name="connsiteX4" fmla="*/ 78786 w 315863"/>
                <a:gd name="connsiteY4" fmla="*/ 308896 h 315958"/>
                <a:gd name="connsiteX5" fmla="*/ 315864 w 315863"/>
                <a:gd name="connsiteY5" fmla="*/ 57531 h 315958"/>
                <a:gd name="connsiteX6" fmla="*/ 258428 w 315863"/>
                <a:gd name="connsiteY6" fmla="*/ 95 h 315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5863" h="315958">
                  <a:moveTo>
                    <a:pt x="258428" y="0"/>
                  </a:moveTo>
                  <a:lnTo>
                    <a:pt x="7063" y="237173"/>
                  </a:lnTo>
                  <a:cubicBezTo>
                    <a:pt x="-2176" y="245841"/>
                    <a:pt x="-2367" y="260414"/>
                    <a:pt x="6586" y="269367"/>
                  </a:cubicBezTo>
                  <a:lnTo>
                    <a:pt x="46592" y="309372"/>
                  </a:lnTo>
                  <a:cubicBezTo>
                    <a:pt x="55545" y="318326"/>
                    <a:pt x="70118" y="318135"/>
                    <a:pt x="78786" y="308896"/>
                  </a:cubicBezTo>
                  <a:lnTo>
                    <a:pt x="315864" y="57531"/>
                  </a:lnTo>
                  <a:lnTo>
                    <a:pt x="258428" y="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26" name="Forme libre : forme 425">
              <a:extLst>
                <a:ext uri="{FF2B5EF4-FFF2-40B4-BE49-F238E27FC236}">
                  <a16:creationId xmlns:a16="http://schemas.microsoft.com/office/drawing/2014/main" id="{87821639-C85A-6172-5BB3-EED4F76E3AD8}"/>
                </a:ext>
              </a:extLst>
            </p:cNvPr>
            <p:cNvSpPr/>
            <p:nvPr/>
          </p:nvSpPr>
          <p:spPr>
            <a:xfrm>
              <a:off x="11313437" y="4227599"/>
              <a:ext cx="265625" cy="334782"/>
            </a:xfrm>
            <a:custGeom>
              <a:avLst/>
              <a:gdLst>
                <a:gd name="connsiteX0" fmla="*/ 168093 w 265625"/>
                <a:gd name="connsiteY0" fmla="*/ 87511 h 334782"/>
                <a:gd name="connsiteX1" fmla="*/ 156377 w 265625"/>
                <a:gd name="connsiteY1" fmla="*/ 85130 h 334782"/>
                <a:gd name="connsiteX2" fmla="*/ 132470 w 265625"/>
                <a:gd name="connsiteY2" fmla="*/ 81224 h 334782"/>
                <a:gd name="connsiteX3" fmla="*/ 119705 w 265625"/>
                <a:gd name="connsiteY3" fmla="*/ 68461 h 334782"/>
                <a:gd name="connsiteX4" fmla="*/ 115801 w 265625"/>
                <a:gd name="connsiteY4" fmla="*/ 44553 h 334782"/>
                <a:gd name="connsiteX5" fmla="*/ 113420 w 265625"/>
                <a:gd name="connsiteY5" fmla="*/ 32838 h 334782"/>
                <a:gd name="connsiteX6" fmla="*/ 85225 w 265625"/>
                <a:gd name="connsiteY6" fmla="*/ 4643 h 334782"/>
                <a:gd name="connsiteX7" fmla="*/ 62841 w 265625"/>
                <a:gd name="connsiteY7" fmla="*/ 4643 h 334782"/>
                <a:gd name="connsiteX8" fmla="*/ 4644 w 265625"/>
                <a:gd name="connsiteY8" fmla="*/ 62841 h 334782"/>
                <a:gd name="connsiteX9" fmla="*/ 4644 w 265625"/>
                <a:gd name="connsiteY9" fmla="*/ 85225 h 334782"/>
                <a:gd name="connsiteX10" fmla="*/ 32837 w 265625"/>
                <a:gd name="connsiteY10" fmla="*/ 113419 h 334782"/>
                <a:gd name="connsiteX11" fmla="*/ 44553 w 265625"/>
                <a:gd name="connsiteY11" fmla="*/ 115800 h 334782"/>
                <a:gd name="connsiteX12" fmla="*/ 68461 w 265625"/>
                <a:gd name="connsiteY12" fmla="*/ 119706 h 334782"/>
                <a:gd name="connsiteX13" fmla="*/ 81225 w 265625"/>
                <a:gd name="connsiteY13" fmla="*/ 132469 h 334782"/>
                <a:gd name="connsiteX14" fmla="*/ 82368 w 265625"/>
                <a:gd name="connsiteY14" fmla="*/ 160473 h 334782"/>
                <a:gd name="connsiteX15" fmla="*/ 52078 w 265625"/>
                <a:gd name="connsiteY15" fmla="*/ 190762 h 334782"/>
                <a:gd name="connsiteX16" fmla="*/ 109514 w 265625"/>
                <a:gd name="connsiteY16" fmla="*/ 248198 h 334782"/>
                <a:gd name="connsiteX17" fmla="*/ 124754 w 265625"/>
                <a:gd name="connsiteY17" fmla="*/ 232958 h 334782"/>
                <a:gd name="connsiteX18" fmla="*/ 236386 w 265625"/>
                <a:gd name="connsiteY18" fmla="*/ 325255 h 334782"/>
                <a:gd name="connsiteX19" fmla="*/ 263057 w 265625"/>
                <a:gd name="connsiteY19" fmla="*/ 322588 h 334782"/>
                <a:gd name="connsiteX20" fmla="*/ 212098 w 265625"/>
                <a:gd name="connsiteY20" fmla="*/ 131612 h 334782"/>
                <a:gd name="connsiteX21" fmla="*/ 168093 w 265625"/>
                <a:gd name="connsiteY21" fmla="*/ 87606 h 334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5625" h="334782">
                  <a:moveTo>
                    <a:pt x="168093" y="87511"/>
                  </a:moveTo>
                  <a:cubicBezTo>
                    <a:pt x="165044" y="84463"/>
                    <a:pt x="160282" y="83225"/>
                    <a:pt x="156377" y="85130"/>
                  </a:cubicBezTo>
                  <a:cubicBezTo>
                    <a:pt x="148662" y="88940"/>
                    <a:pt x="138946" y="87701"/>
                    <a:pt x="132470" y="81224"/>
                  </a:cubicBezTo>
                  <a:lnTo>
                    <a:pt x="119705" y="68461"/>
                  </a:lnTo>
                  <a:cubicBezTo>
                    <a:pt x="113229" y="61984"/>
                    <a:pt x="111895" y="52364"/>
                    <a:pt x="115801" y="44553"/>
                  </a:cubicBezTo>
                  <a:cubicBezTo>
                    <a:pt x="117705" y="40648"/>
                    <a:pt x="116467" y="35885"/>
                    <a:pt x="113420" y="32838"/>
                  </a:cubicBezTo>
                  <a:lnTo>
                    <a:pt x="85225" y="4643"/>
                  </a:lnTo>
                  <a:cubicBezTo>
                    <a:pt x="79034" y="-1548"/>
                    <a:pt x="69033" y="-1548"/>
                    <a:pt x="62841" y="4643"/>
                  </a:cubicBezTo>
                  <a:lnTo>
                    <a:pt x="4644" y="62841"/>
                  </a:lnTo>
                  <a:cubicBezTo>
                    <a:pt x="-1548" y="69032"/>
                    <a:pt x="-1548" y="79034"/>
                    <a:pt x="4644" y="85225"/>
                  </a:cubicBezTo>
                  <a:lnTo>
                    <a:pt x="32837" y="113419"/>
                  </a:lnTo>
                  <a:cubicBezTo>
                    <a:pt x="35886" y="116467"/>
                    <a:pt x="40648" y="117705"/>
                    <a:pt x="44553" y="115800"/>
                  </a:cubicBezTo>
                  <a:cubicBezTo>
                    <a:pt x="52364" y="111990"/>
                    <a:pt x="61984" y="113229"/>
                    <a:pt x="68461" y="119706"/>
                  </a:cubicBezTo>
                  <a:lnTo>
                    <a:pt x="81225" y="132469"/>
                  </a:lnTo>
                  <a:cubicBezTo>
                    <a:pt x="88940" y="140184"/>
                    <a:pt x="89226" y="152281"/>
                    <a:pt x="82368" y="160473"/>
                  </a:cubicBezTo>
                  <a:lnTo>
                    <a:pt x="52078" y="190762"/>
                  </a:lnTo>
                  <a:lnTo>
                    <a:pt x="109514" y="248198"/>
                  </a:lnTo>
                  <a:lnTo>
                    <a:pt x="124754" y="232958"/>
                  </a:lnTo>
                  <a:cubicBezTo>
                    <a:pt x="157139" y="200573"/>
                    <a:pt x="206478" y="230196"/>
                    <a:pt x="236386" y="325255"/>
                  </a:cubicBezTo>
                  <a:cubicBezTo>
                    <a:pt x="240864" y="339352"/>
                    <a:pt x="261437" y="337257"/>
                    <a:pt x="263057" y="322588"/>
                  </a:cubicBezTo>
                  <a:cubicBezTo>
                    <a:pt x="276678" y="195429"/>
                    <a:pt x="232672" y="152091"/>
                    <a:pt x="212098" y="131612"/>
                  </a:cubicBezTo>
                  <a:cubicBezTo>
                    <a:pt x="192953" y="112466"/>
                    <a:pt x="181713" y="101227"/>
                    <a:pt x="168093" y="876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427" name="Graphique 417">
            <a:extLst>
              <a:ext uri="{FF2B5EF4-FFF2-40B4-BE49-F238E27FC236}">
                <a16:creationId xmlns:a16="http://schemas.microsoft.com/office/drawing/2014/main" id="{947D9C5F-65B5-3E0A-7839-FFCCD4A5AC85}"/>
              </a:ext>
            </a:extLst>
          </p:cNvPr>
          <p:cNvGrpSpPr/>
          <p:nvPr/>
        </p:nvGrpSpPr>
        <p:grpSpPr>
          <a:xfrm>
            <a:off x="9591098" y="5115138"/>
            <a:ext cx="586400" cy="560487"/>
            <a:chOff x="400050" y="3996118"/>
            <a:chExt cx="1493710" cy="1427702"/>
          </a:xfrm>
          <a:solidFill>
            <a:schemeClr val="bg1"/>
          </a:solidFill>
        </p:grpSpPr>
        <p:sp>
          <p:nvSpPr>
            <p:cNvPr id="428" name="Forme libre : forme 427">
              <a:extLst>
                <a:ext uri="{FF2B5EF4-FFF2-40B4-BE49-F238E27FC236}">
                  <a16:creationId xmlns:a16="http://schemas.microsoft.com/office/drawing/2014/main" id="{BA7AD0C8-5503-1311-0D98-C23315E7C7EE}"/>
                </a:ext>
              </a:extLst>
            </p:cNvPr>
            <p:cNvSpPr/>
            <p:nvPr/>
          </p:nvSpPr>
          <p:spPr>
            <a:xfrm>
              <a:off x="656272" y="4592097"/>
              <a:ext cx="280701" cy="513111"/>
            </a:xfrm>
            <a:custGeom>
              <a:avLst/>
              <a:gdLst>
                <a:gd name="connsiteX0" fmla="*/ 188881 w 280701"/>
                <a:gd name="connsiteY0" fmla="*/ 95 h 513111"/>
                <a:gd name="connsiteX1" fmla="*/ 139160 w 280701"/>
                <a:gd name="connsiteY1" fmla="*/ 144494 h 513111"/>
                <a:gd name="connsiteX2" fmla="*/ 99822 w 280701"/>
                <a:gd name="connsiteY2" fmla="*/ 144875 h 513111"/>
                <a:gd name="connsiteX3" fmla="*/ 0 w 280701"/>
                <a:gd name="connsiteY3" fmla="*/ 245078 h 513111"/>
                <a:gd name="connsiteX4" fmla="*/ 0 w 280701"/>
                <a:gd name="connsiteY4" fmla="*/ 412909 h 513111"/>
                <a:gd name="connsiteX5" fmla="*/ 29718 w 280701"/>
                <a:gd name="connsiteY5" fmla="*/ 484156 h 513111"/>
                <a:gd name="connsiteX6" fmla="*/ 100298 w 280701"/>
                <a:gd name="connsiteY6" fmla="*/ 513112 h 513111"/>
                <a:gd name="connsiteX7" fmla="*/ 101060 w 280701"/>
                <a:gd name="connsiteY7" fmla="*/ 513112 h 513111"/>
                <a:gd name="connsiteX8" fmla="*/ 190881 w 280701"/>
                <a:gd name="connsiteY8" fmla="*/ 512731 h 513111"/>
                <a:gd name="connsiteX9" fmla="*/ 237649 w 280701"/>
                <a:gd name="connsiteY9" fmla="*/ 465963 h 513111"/>
                <a:gd name="connsiteX10" fmla="*/ 237649 w 280701"/>
                <a:gd name="connsiteY10" fmla="*/ 226505 h 513111"/>
                <a:gd name="connsiteX11" fmla="*/ 280702 w 280701"/>
                <a:gd name="connsiteY11" fmla="*/ 52007 h 513111"/>
                <a:gd name="connsiteX12" fmla="*/ 244697 w 280701"/>
                <a:gd name="connsiteY12" fmla="*/ 36005 h 513111"/>
                <a:gd name="connsiteX13" fmla="*/ 188976 w 280701"/>
                <a:gd name="connsiteY13" fmla="*/ 0 h 51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0701" h="513111">
                  <a:moveTo>
                    <a:pt x="188881" y="95"/>
                  </a:moveTo>
                  <a:cubicBezTo>
                    <a:pt x="165068" y="44672"/>
                    <a:pt x="148018" y="93250"/>
                    <a:pt x="139160" y="144494"/>
                  </a:cubicBezTo>
                  <a:lnTo>
                    <a:pt x="99822" y="144875"/>
                  </a:lnTo>
                  <a:cubicBezTo>
                    <a:pt x="44482" y="145256"/>
                    <a:pt x="0" y="190214"/>
                    <a:pt x="0" y="245078"/>
                  </a:cubicBezTo>
                  <a:lnTo>
                    <a:pt x="0" y="412909"/>
                  </a:lnTo>
                  <a:cubicBezTo>
                    <a:pt x="0" y="440055"/>
                    <a:pt x="10382" y="465296"/>
                    <a:pt x="29718" y="484156"/>
                  </a:cubicBezTo>
                  <a:cubicBezTo>
                    <a:pt x="48673" y="503111"/>
                    <a:pt x="73533" y="513112"/>
                    <a:pt x="100298" y="513112"/>
                  </a:cubicBezTo>
                  <a:lnTo>
                    <a:pt x="101060" y="513112"/>
                  </a:lnTo>
                  <a:lnTo>
                    <a:pt x="190881" y="512731"/>
                  </a:lnTo>
                  <a:cubicBezTo>
                    <a:pt x="216503" y="512731"/>
                    <a:pt x="237649" y="491585"/>
                    <a:pt x="237649" y="465963"/>
                  </a:cubicBezTo>
                  <a:lnTo>
                    <a:pt x="237649" y="226505"/>
                  </a:lnTo>
                  <a:cubicBezTo>
                    <a:pt x="238030" y="163735"/>
                    <a:pt x="253270" y="104394"/>
                    <a:pt x="280702" y="52007"/>
                  </a:cubicBezTo>
                  <a:cubicBezTo>
                    <a:pt x="268034" y="48673"/>
                    <a:pt x="255841" y="43053"/>
                    <a:pt x="244697" y="36005"/>
                  </a:cubicBezTo>
                  <a:lnTo>
                    <a:pt x="18897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29" name="Forme libre : forme 428">
              <a:extLst>
                <a:ext uri="{FF2B5EF4-FFF2-40B4-BE49-F238E27FC236}">
                  <a16:creationId xmlns:a16="http://schemas.microsoft.com/office/drawing/2014/main" id="{4ABA53F4-F513-592E-97F1-8B3A16D510B8}"/>
                </a:ext>
              </a:extLst>
            </p:cNvPr>
            <p:cNvSpPr/>
            <p:nvPr/>
          </p:nvSpPr>
          <p:spPr>
            <a:xfrm>
              <a:off x="1079754" y="4333017"/>
              <a:ext cx="814006" cy="1090802"/>
            </a:xfrm>
            <a:custGeom>
              <a:avLst/>
              <a:gdLst>
                <a:gd name="connsiteX0" fmla="*/ 713899 w 814006"/>
                <a:gd name="connsiteY0" fmla="*/ 403955 h 1090802"/>
                <a:gd name="connsiteX1" fmla="*/ 673799 w 814006"/>
                <a:gd name="connsiteY1" fmla="*/ 403574 h 1090802"/>
                <a:gd name="connsiteX2" fmla="*/ 194500 w 814006"/>
                <a:gd name="connsiteY2" fmla="*/ 0 h 1090802"/>
                <a:gd name="connsiteX3" fmla="*/ 54197 w 814006"/>
                <a:gd name="connsiteY3" fmla="*/ 20764 h 1090802"/>
                <a:gd name="connsiteX4" fmla="*/ 0 w 814006"/>
                <a:gd name="connsiteY4" fmla="*/ 108775 h 1090802"/>
                <a:gd name="connsiteX5" fmla="*/ 12668 w 814006"/>
                <a:gd name="connsiteY5" fmla="*/ 148114 h 1090802"/>
                <a:gd name="connsiteX6" fmla="*/ 13811 w 814006"/>
                <a:gd name="connsiteY6" fmla="*/ 151829 h 1090802"/>
                <a:gd name="connsiteX7" fmla="*/ 194596 w 814006"/>
                <a:gd name="connsiteY7" fmla="*/ 105823 h 1090802"/>
                <a:gd name="connsiteX8" fmla="*/ 575501 w 814006"/>
                <a:gd name="connsiteY8" fmla="*/ 486728 h 1090802"/>
                <a:gd name="connsiteX9" fmla="*/ 575501 w 814006"/>
                <a:gd name="connsiteY9" fmla="*/ 813435 h 1090802"/>
                <a:gd name="connsiteX10" fmla="*/ 419957 w 814006"/>
                <a:gd name="connsiteY10" fmla="*/ 968978 h 1090802"/>
                <a:gd name="connsiteX11" fmla="*/ 333089 w 814006"/>
                <a:gd name="connsiteY11" fmla="*/ 968978 h 1090802"/>
                <a:gd name="connsiteX12" fmla="*/ 273653 w 814006"/>
                <a:gd name="connsiteY12" fmla="*/ 921830 h 1090802"/>
                <a:gd name="connsiteX13" fmla="*/ 115824 w 814006"/>
                <a:gd name="connsiteY13" fmla="*/ 921830 h 1090802"/>
                <a:gd name="connsiteX14" fmla="*/ 53054 w 814006"/>
                <a:gd name="connsiteY14" fmla="*/ 984599 h 1090802"/>
                <a:gd name="connsiteX15" fmla="*/ 53054 w 814006"/>
                <a:gd name="connsiteY15" fmla="*/ 1028033 h 1090802"/>
                <a:gd name="connsiteX16" fmla="*/ 115824 w 814006"/>
                <a:gd name="connsiteY16" fmla="*/ 1090803 h 1090802"/>
                <a:gd name="connsiteX17" fmla="*/ 273653 w 814006"/>
                <a:gd name="connsiteY17" fmla="*/ 1090803 h 1090802"/>
                <a:gd name="connsiteX18" fmla="*/ 333089 w 814006"/>
                <a:gd name="connsiteY18" fmla="*/ 1043273 h 1090802"/>
                <a:gd name="connsiteX19" fmla="*/ 419957 w 814006"/>
                <a:gd name="connsiteY19" fmla="*/ 1043273 h 1090802"/>
                <a:gd name="connsiteX20" fmla="*/ 649796 w 814006"/>
                <a:gd name="connsiteY20" fmla="*/ 813435 h 1090802"/>
                <a:gd name="connsiteX21" fmla="*/ 649796 w 814006"/>
                <a:gd name="connsiteY21" fmla="*/ 771811 h 1090802"/>
                <a:gd name="connsiteX22" fmla="*/ 712946 w 814006"/>
                <a:gd name="connsiteY22" fmla="*/ 772192 h 1090802"/>
                <a:gd name="connsiteX23" fmla="*/ 713708 w 814006"/>
                <a:gd name="connsiteY23" fmla="*/ 772192 h 1090802"/>
                <a:gd name="connsiteX24" fmla="*/ 784288 w 814006"/>
                <a:gd name="connsiteY24" fmla="*/ 743236 h 1090802"/>
                <a:gd name="connsiteX25" fmla="*/ 814007 w 814006"/>
                <a:gd name="connsiteY25" fmla="*/ 671989 h 1090802"/>
                <a:gd name="connsiteX26" fmla="*/ 814007 w 814006"/>
                <a:gd name="connsiteY26" fmla="*/ 504158 h 1090802"/>
                <a:gd name="connsiteX27" fmla="*/ 714089 w 814006"/>
                <a:gd name="connsiteY27" fmla="*/ 403955 h 1090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14006" h="1090802">
                  <a:moveTo>
                    <a:pt x="713899" y="403955"/>
                  </a:moveTo>
                  <a:lnTo>
                    <a:pt x="673799" y="403574"/>
                  </a:lnTo>
                  <a:cubicBezTo>
                    <a:pt x="634079" y="174879"/>
                    <a:pt x="434721" y="0"/>
                    <a:pt x="194500" y="0"/>
                  </a:cubicBezTo>
                  <a:cubicBezTo>
                    <a:pt x="145828" y="0"/>
                    <a:pt x="98679" y="7429"/>
                    <a:pt x="54197" y="20764"/>
                  </a:cubicBezTo>
                  <a:cubicBezTo>
                    <a:pt x="41624" y="51911"/>
                    <a:pt x="23431" y="81629"/>
                    <a:pt x="0" y="108775"/>
                  </a:cubicBezTo>
                  <a:lnTo>
                    <a:pt x="12668" y="148114"/>
                  </a:lnTo>
                  <a:cubicBezTo>
                    <a:pt x="13049" y="149257"/>
                    <a:pt x="13430" y="150686"/>
                    <a:pt x="13811" y="151829"/>
                  </a:cubicBezTo>
                  <a:cubicBezTo>
                    <a:pt x="67627" y="122491"/>
                    <a:pt x="129254" y="105823"/>
                    <a:pt x="194596" y="105823"/>
                  </a:cubicBezTo>
                  <a:cubicBezTo>
                    <a:pt x="404717" y="105823"/>
                    <a:pt x="575501" y="276606"/>
                    <a:pt x="575501" y="486728"/>
                  </a:cubicBezTo>
                  <a:lnTo>
                    <a:pt x="575501" y="813435"/>
                  </a:lnTo>
                  <a:cubicBezTo>
                    <a:pt x="575501" y="899160"/>
                    <a:pt x="505682" y="968978"/>
                    <a:pt x="419957" y="968978"/>
                  </a:cubicBezTo>
                  <a:lnTo>
                    <a:pt x="333089" y="968978"/>
                  </a:lnTo>
                  <a:cubicBezTo>
                    <a:pt x="326422" y="942213"/>
                    <a:pt x="302609" y="921830"/>
                    <a:pt x="273653" y="921830"/>
                  </a:cubicBezTo>
                  <a:lnTo>
                    <a:pt x="115824" y="921830"/>
                  </a:lnTo>
                  <a:cubicBezTo>
                    <a:pt x="81248" y="921830"/>
                    <a:pt x="53054" y="949642"/>
                    <a:pt x="53054" y="984599"/>
                  </a:cubicBezTo>
                  <a:lnTo>
                    <a:pt x="53054" y="1028033"/>
                  </a:lnTo>
                  <a:cubicBezTo>
                    <a:pt x="53054" y="1062609"/>
                    <a:pt x="81248" y="1090803"/>
                    <a:pt x="115824" y="1090803"/>
                  </a:cubicBezTo>
                  <a:lnTo>
                    <a:pt x="273653" y="1090803"/>
                  </a:lnTo>
                  <a:cubicBezTo>
                    <a:pt x="302609" y="1090803"/>
                    <a:pt x="326327" y="1070420"/>
                    <a:pt x="333089" y="1043273"/>
                  </a:cubicBezTo>
                  <a:lnTo>
                    <a:pt x="419957" y="1043273"/>
                  </a:lnTo>
                  <a:cubicBezTo>
                    <a:pt x="546545" y="1043273"/>
                    <a:pt x="649796" y="940022"/>
                    <a:pt x="649796" y="813435"/>
                  </a:cubicBezTo>
                  <a:lnTo>
                    <a:pt x="649796" y="771811"/>
                  </a:lnTo>
                  <a:lnTo>
                    <a:pt x="712946" y="772192"/>
                  </a:lnTo>
                  <a:lnTo>
                    <a:pt x="713708" y="772192"/>
                  </a:lnTo>
                  <a:cubicBezTo>
                    <a:pt x="740474" y="772192"/>
                    <a:pt x="765334" y="762190"/>
                    <a:pt x="784288" y="743236"/>
                  </a:cubicBezTo>
                  <a:cubicBezTo>
                    <a:pt x="803624" y="724281"/>
                    <a:pt x="814007" y="699040"/>
                    <a:pt x="814007" y="671989"/>
                  </a:cubicBezTo>
                  <a:lnTo>
                    <a:pt x="814007" y="504158"/>
                  </a:lnTo>
                  <a:cubicBezTo>
                    <a:pt x="814007" y="449199"/>
                    <a:pt x="769049" y="404336"/>
                    <a:pt x="714089" y="4039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30" name="Forme libre : forme 429">
              <a:extLst>
                <a:ext uri="{FF2B5EF4-FFF2-40B4-BE49-F238E27FC236}">
                  <a16:creationId xmlns:a16="http://schemas.microsoft.com/office/drawing/2014/main" id="{7A3E53AA-1F7A-8EC5-23FF-1072B5C6D21B}"/>
                </a:ext>
              </a:extLst>
            </p:cNvPr>
            <p:cNvSpPr/>
            <p:nvPr/>
          </p:nvSpPr>
          <p:spPr>
            <a:xfrm>
              <a:off x="400050" y="3996118"/>
              <a:ext cx="659415" cy="555868"/>
            </a:xfrm>
            <a:custGeom>
              <a:avLst/>
              <a:gdLst>
                <a:gd name="connsiteX0" fmla="*/ 569786 w 659415"/>
                <a:gd name="connsiteY0" fmla="*/ 418147 h 555868"/>
                <a:gd name="connsiteX1" fmla="*/ 659416 w 659415"/>
                <a:gd name="connsiteY1" fmla="*/ 248317 h 555868"/>
                <a:gd name="connsiteX2" fmla="*/ 329756 w 659415"/>
                <a:gd name="connsiteY2" fmla="*/ 0 h 555868"/>
                <a:gd name="connsiteX3" fmla="*/ 0 w 659415"/>
                <a:gd name="connsiteY3" fmla="*/ 248412 h 555868"/>
                <a:gd name="connsiteX4" fmla="*/ 329660 w 659415"/>
                <a:gd name="connsiteY4" fmla="*/ 496729 h 555868"/>
                <a:gd name="connsiteX5" fmla="*/ 443865 w 659415"/>
                <a:gd name="connsiteY5" fmla="*/ 481108 h 555868"/>
                <a:gd name="connsiteX6" fmla="*/ 552831 w 659415"/>
                <a:gd name="connsiteY6" fmla="*/ 550735 h 555868"/>
                <a:gd name="connsiteX7" fmla="*/ 600170 w 659415"/>
                <a:gd name="connsiteY7" fmla="*/ 514445 h 555868"/>
                <a:gd name="connsiteX8" fmla="*/ 569690 w 659415"/>
                <a:gd name="connsiteY8" fmla="*/ 418243 h 555868"/>
                <a:gd name="connsiteX9" fmla="*/ 168212 w 659415"/>
                <a:gd name="connsiteY9" fmla="*/ 300228 h 555868"/>
                <a:gd name="connsiteX10" fmla="*/ 116300 w 659415"/>
                <a:gd name="connsiteY10" fmla="*/ 248317 h 555868"/>
                <a:gd name="connsiteX11" fmla="*/ 168212 w 659415"/>
                <a:gd name="connsiteY11" fmla="*/ 196405 h 555868"/>
                <a:gd name="connsiteX12" fmla="*/ 220123 w 659415"/>
                <a:gd name="connsiteY12" fmla="*/ 248317 h 555868"/>
                <a:gd name="connsiteX13" fmla="*/ 168212 w 659415"/>
                <a:gd name="connsiteY13" fmla="*/ 300228 h 555868"/>
                <a:gd name="connsiteX14" fmla="*/ 329756 w 659415"/>
                <a:gd name="connsiteY14" fmla="*/ 300228 h 555868"/>
                <a:gd name="connsiteX15" fmla="*/ 277844 w 659415"/>
                <a:gd name="connsiteY15" fmla="*/ 248317 h 555868"/>
                <a:gd name="connsiteX16" fmla="*/ 329756 w 659415"/>
                <a:gd name="connsiteY16" fmla="*/ 196405 h 555868"/>
                <a:gd name="connsiteX17" fmla="*/ 381667 w 659415"/>
                <a:gd name="connsiteY17" fmla="*/ 248317 h 555868"/>
                <a:gd name="connsiteX18" fmla="*/ 329756 w 659415"/>
                <a:gd name="connsiteY18" fmla="*/ 300228 h 555868"/>
                <a:gd name="connsiteX19" fmla="*/ 491300 w 659415"/>
                <a:gd name="connsiteY19" fmla="*/ 300228 h 555868"/>
                <a:gd name="connsiteX20" fmla="*/ 439388 w 659415"/>
                <a:gd name="connsiteY20" fmla="*/ 248317 h 555868"/>
                <a:gd name="connsiteX21" fmla="*/ 491300 w 659415"/>
                <a:gd name="connsiteY21" fmla="*/ 196405 h 555868"/>
                <a:gd name="connsiteX22" fmla="*/ 543211 w 659415"/>
                <a:gd name="connsiteY22" fmla="*/ 248317 h 555868"/>
                <a:gd name="connsiteX23" fmla="*/ 491300 w 659415"/>
                <a:gd name="connsiteY23" fmla="*/ 300228 h 555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59415" h="555868">
                  <a:moveTo>
                    <a:pt x="569786" y="418147"/>
                  </a:moveTo>
                  <a:cubicBezTo>
                    <a:pt x="625221" y="373761"/>
                    <a:pt x="659416" y="314134"/>
                    <a:pt x="659416" y="248317"/>
                  </a:cubicBezTo>
                  <a:cubicBezTo>
                    <a:pt x="659416" y="111157"/>
                    <a:pt x="511778" y="0"/>
                    <a:pt x="329756" y="0"/>
                  </a:cubicBezTo>
                  <a:cubicBezTo>
                    <a:pt x="147733" y="0"/>
                    <a:pt x="0" y="111252"/>
                    <a:pt x="0" y="248412"/>
                  </a:cubicBezTo>
                  <a:cubicBezTo>
                    <a:pt x="0" y="385572"/>
                    <a:pt x="147638" y="496729"/>
                    <a:pt x="329660" y="496729"/>
                  </a:cubicBezTo>
                  <a:cubicBezTo>
                    <a:pt x="369856" y="496729"/>
                    <a:pt x="408242" y="491014"/>
                    <a:pt x="443865" y="481108"/>
                  </a:cubicBezTo>
                  <a:lnTo>
                    <a:pt x="552831" y="550735"/>
                  </a:lnTo>
                  <a:cubicBezTo>
                    <a:pt x="577787" y="566738"/>
                    <a:pt x="609124" y="542734"/>
                    <a:pt x="600170" y="514445"/>
                  </a:cubicBezTo>
                  <a:lnTo>
                    <a:pt x="569690" y="418243"/>
                  </a:lnTo>
                  <a:close/>
                  <a:moveTo>
                    <a:pt x="168212" y="300228"/>
                  </a:moveTo>
                  <a:cubicBezTo>
                    <a:pt x="139541" y="300228"/>
                    <a:pt x="116300" y="276987"/>
                    <a:pt x="116300" y="248317"/>
                  </a:cubicBezTo>
                  <a:cubicBezTo>
                    <a:pt x="116300" y="219646"/>
                    <a:pt x="139541" y="196405"/>
                    <a:pt x="168212" y="196405"/>
                  </a:cubicBezTo>
                  <a:cubicBezTo>
                    <a:pt x="196882" y="196405"/>
                    <a:pt x="220123" y="219646"/>
                    <a:pt x="220123" y="248317"/>
                  </a:cubicBezTo>
                  <a:cubicBezTo>
                    <a:pt x="220123" y="276987"/>
                    <a:pt x="196882" y="300228"/>
                    <a:pt x="168212" y="300228"/>
                  </a:cubicBezTo>
                  <a:close/>
                  <a:moveTo>
                    <a:pt x="329756" y="300228"/>
                  </a:moveTo>
                  <a:cubicBezTo>
                    <a:pt x="301085" y="300228"/>
                    <a:pt x="277844" y="276987"/>
                    <a:pt x="277844" y="248317"/>
                  </a:cubicBezTo>
                  <a:cubicBezTo>
                    <a:pt x="277844" y="219646"/>
                    <a:pt x="301085" y="196405"/>
                    <a:pt x="329756" y="196405"/>
                  </a:cubicBezTo>
                  <a:cubicBezTo>
                    <a:pt x="358426" y="196405"/>
                    <a:pt x="381667" y="219646"/>
                    <a:pt x="381667" y="248317"/>
                  </a:cubicBezTo>
                  <a:cubicBezTo>
                    <a:pt x="381667" y="276987"/>
                    <a:pt x="358426" y="300228"/>
                    <a:pt x="329756" y="300228"/>
                  </a:cubicBezTo>
                  <a:close/>
                  <a:moveTo>
                    <a:pt x="491300" y="300228"/>
                  </a:moveTo>
                  <a:cubicBezTo>
                    <a:pt x="462629" y="300228"/>
                    <a:pt x="439388" y="276987"/>
                    <a:pt x="439388" y="248317"/>
                  </a:cubicBezTo>
                  <a:cubicBezTo>
                    <a:pt x="439388" y="219646"/>
                    <a:pt x="462629" y="196405"/>
                    <a:pt x="491300" y="196405"/>
                  </a:cubicBezTo>
                  <a:cubicBezTo>
                    <a:pt x="519970" y="196405"/>
                    <a:pt x="543211" y="219646"/>
                    <a:pt x="543211" y="248317"/>
                  </a:cubicBezTo>
                  <a:cubicBezTo>
                    <a:pt x="543211" y="276987"/>
                    <a:pt x="519970" y="300228"/>
                    <a:pt x="491300" y="3002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31" name="Forme libre : forme 430">
              <a:extLst>
                <a:ext uri="{FF2B5EF4-FFF2-40B4-BE49-F238E27FC236}">
                  <a16:creationId xmlns:a16="http://schemas.microsoft.com/office/drawing/2014/main" id="{A6A57AB7-9B0B-CEBA-46D9-85E56AB19594}"/>
                </a:ext>
              </a:extLst>
            </p:cNvPr>
            <p:cNvSpPr/>
            <p:nvPr/>
          </p:nvSpPr>
          <p:spPr>
            <a:xfrm>
              <a:off x="1051083" y="4667916"/>
              <a:ext cx="141351" cy="141350"/>
            </a:xfrm>
            <a:custGeom>
              <a:avLst/>
              <a:gdLst>
                <a:gd name="connsiteX0" fmla="*/ 141351 w 141351"/>
                <a:gd name="connsiteY0" fmla="*/ 70675 h 141350"/>
                <a:gd name="connsiteX1" fmla="*/ 70675 w 141351"/>
                <a:gd name="connsiteY1" fmla="*/ 0 h 141350"/>
                <a:gd name="connsiteX2" fmla="*/ 0 w 141351"/>
                <a:gd name="connsiteY2" fmla="*/ 70675 h 141350"/>
                <a:gd name="connsiteX3" fmla="*/ 70675 w 141351"/>
                <a:gd name="connsiteY3" fmla="*/ 141351 h 141350"/>
                <a:gd name="connsiteX4" fmla="*/ 141351 w 141351"/>
                <a:gd name="connsiteY4" fmla="*/ 70675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351" h="141350">
                  <a:moveTo>
                    <a:pt x="141351" y="70675"/>
                  </a:moveTo>
                  <a:cubicBezTo>
                    <a:pt x="141351" y="31623"/>
                    <a:pt x="109728" y="0"/>
                    <a:pt x="70675" y="0"/>
                  </a:cubicBezTo>
                  <a:cubicBezTo>
                    <a:pt x="31623" y="0"/>
                    <a:pt x="0" y="31623"/>
                    <a:pt x="0" y="70675"/>
                  </a:cubicBezTo>
                  <a:cubicBezTo>
                    <a:pt x="0" y="109728"/>
                    <a:pt x="31623" y="141351"/>
                    <a:pt x="70675" y="141351"/>
                  </a:cubicBezTo>
                  <a:cubicBezTo>
                    <a:pt x="109728" y="141351"/>
                    <a:pt x="141351" y="109728"/>
                    <a:pt x="141351" y="706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32" name="Forme libre : forme 431">
              <a:extLst>
                <a:ext uri="{FF2B5EF4-FFF2-40B4-BE49-F238E27FC236}">
                  <a16:creationId xmlns:a16="http://schemas.microsoft.com/office/drawing/2014/main" id="{CF795329-E517-0D72-D9C5-6958EA3EAF3E}"/>
                </a:ext>
              </a:extLst>
            </p:cNvPr>
            <p:cNvSpPr/>
            <p:nvPr/>
          </p:nvSpPr>
          <p:spPr>
            <a:xfrm>
              <a:off x="1357312" y="4667916"/>
              <a:ext cx="141350" cy="141350"/>
            </a:xfrm>
            <a:custGeom>
              <a:avLst/>
              <a:gdLst>
                <a:gd name="connsiteX0" fmla="*/ 141351 w 141350"/>
                <a:gd name="connsiteY0" fmla="*/ 70675 h 141350"/>
                <a:gd name="connsiteX1" fmla="*/ 70675 w 141350"/>
                <a:gd name="connsiteY1" fmla="*/ 0 h 141350"/>
                <a:gd name="connsiteX2" fmla="*/ 0 w 141350"/>
                <a:gd name="connsiteY2" fmla="*/ 70675 h 141350"/>
                <a:gd name="connsiteX3" fmla="*/ 70675 w 141350"/>
                <a:gd name="connsiteY3" fmla="*/ 141351 h 141350"/>
                <a:gd name="connsiteX4" fmla="*/ 141351 w 141350"/>
                <a:gd name="connsiteY4" fmla="*/ 70675 h 1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350" h="141350">
                  <a:moveTo>
                    <a:pt x="141351" y="70675"/>
                  </a:moveTo>
                  <a:cubicBezTo>
                    <a:pt x="141351" y="31623"/>
                    <a:pt x="109728" y="0"/>
                    <a:pt x="70675" y="0"/>
                  </a:cubicBezTo>
                  <a:cubicBezTo>
                    <a:pt x="31623" y="0"/>
                    <a:pt x="0" y="31623"/>
                    <a:pt x="0" y="70675"/>
                  </a:cubicBezTo>
                  <a:cubicBezTo>
                    <a:pt x="0" y="109728"/>
                    <a:pt x="31623" y="141351"/>
                    <a:pt x="70675" y="141351"/>
                  </a:cubicBezTo>
                  <a:cubicBezTo>
                    <a:pt x="109728" y="141351"/>
                    <a:pt x="141351" y="109728"/>
                    <a:pt x="141351" y="706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33" name="Forme libre : forme 432">
              <a:extLst>
                <a:ext uri="{FF2B5EF4-FFF2-40B4-BE49-F238E27FC236}">
                  <a16:creationId xmlns:a16="http://schemas.microsoft.com/office/drawing/2014/main" id="{7C4935B2-EF70-743C-CD08-CA0636A10A1C}"/>
                </a:ext>
              </a:extLst>
            </p:cNvPr>
            <p:cNvSpPr/>
            <p:nvPr/>
          </p:nvSpPr>
          <p:spPr>
            <a:xfrm>
              <a:off x="1080990" y="4914994"/>
              <a:ext cx="387671" cy="195738"/>
            </a:xfrm>
            <a:custGeom>
              <a:avLst/>
              <a:gdLst>
                <a:gd name="connsiteX0" fmla="*/ 193836 w 387671"/>
                <a:gd name="connsiteY0" fmla="*/ 195739 h 195738"/>
                <a:gd name="connsiteX1" fmla="*/ 387384 w 387671"/>
                <a:gd name="connsiteY1" fmla="*/ 29242 h 195738"/>
                <a:gd name="connsiteX2" fmla="*/ 362619 w 387671"/>
                <a:gd name="connsiteY2" fmla="*/ 0 h 195738"/>
                <a:gd name="connsiteX3" fmla="*/ 25053 w 387671"/>
                <a:gd name="connsiteY3" fmla="*/ 0 h 195738"/>
                <a:gd name="connsiteX4" fmla="*/ 288 w 387671"/>
                <a:gd name="connsiteY4" fmla="*/ 29242 h 195738"/>
                <a:gd name="connsiteX5" fmla="*/ 193836 w 387671"/>
                <a:gd name="connsiteY5" fmla="*/ 195739 h 19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671" h="195738">
                  <a:moveTo>
                    <a:pt x="193836" y="195739"/>
                  </a:moveTo>
                  <a:cubicBezTo>
                    <a:pt x="292039" y="195739"/>
                    <a:pt x="373287" y="123539"/>
                    <a:pt x="387384" y="29242"/>
                  </a:cubicBezTo>
                  <a:cubicBezTo>
                    <a:pt x="389670" y="14002"/>
                    <a:pt x="378049" y="0"/>
                    <a:pt x="362619" y="0"/>
                  </a:cubicBezTo>
                  <a:lnTo>
                    <a:pt x="25053" y="0"/>
                  </a:lnTo>
                  <a:cubicBezTo>
                    <a:pt x="9622" y="0"/>
                    <a:pt x="-1998" y="14002"/>
                    <a:pt x="288" y="29242"/>
                  </a:cubicBezTo>
                  <a:cubicBezTo>
                    <a:pt x="14385" y="123444"/>
                    <a:pt x="95728" y="195739"/>
                    <a:pt x="193836" y="1957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434" name="Graphique 417">
            <a:extLst>
              <a:ext uri="{FF2B5EF4-FFF2-40B4-BE49-F238E27FC236}">
                <a16:creationId xmlns:a16="http://schemas.microsoft.com/office/drawing/2014/main" id="{DF8F749A-1A26-71FB-1691-38AF5A88B256}"/>
              </a:ext>
            </a:extLst>
          </p:cNvPr>
          <p:cNvGrpSpPr/>
          <p:nvPr/>
        </p:nvGrpSpPr>
        <p:grpSpPr>
          <a:xfrm>
            <a:off x="10690016" y="5106424"/>
            <a:ext cx="553307" cy="577912"/>
            <a:chOff x="2928270" y="3950017"/>
            <a:chExt cx="1409414" cy="1472088"/>
          </a:xfrm>
          <a:solidFill>
            <a:schemeClr val="bg1"/>
          </a:solidFill>
        </p:grpSpPr>
        <p:sp>
          <p:nvSpPr>
            <p:cNvPr id="435" name="Forme libre : forme 434">
              <a:extLst>
                <a:ext uri="{FF2B5EF4-FFF2-40B4-BE49-F238E27FC236}">
                  <a16:creationId xmlns:a16="http://schemas.microsoft.com/office/drawing/2014/main" id="{14E09B4C-E4C7-3A0C-7A21-D7E3B3207359}"/>
                </a:ext>
              </a:extLst>
            </p:cNvPr>
            <p:cNvSpPr/>
            <p:nvPr/>
          </p:nvSpPr>
          <p:spPr>
            <a:xfrm>
              <a:off x="3837872" y="4122990"/>
              <a:ext cx="325790" cy="326040"/>
            </a:xfrm>
            <a:custGeom>
              <a:avLst/>
              <a:gdLst>
                <a:gd name="connsiteX0" fmla="*/ 34326 w 325790"/>
                <a:gd name="connsiteY0" fmla="*/ 325946 h 326040"/>
                <a:gd name="connsiteX1" fmla="*/ 58614 w 325790"/>
                <a:gd name="connsiteY1" fmla="*/ 315849 h 326040"/>
                <a:gd name="connsiteX2" fmla="*/ 164247 w 325790"/>
                <a:gd name="connsiteY2" fmla="*/ 209931 h 326040"/>
                <a:gd name="connsiteX3" fmla="*/ 214539 w 325790"/>
                <a:gd name="connsiteY3" fmla="*/ 222504 h 326040"/>
                <a:gd name="connsiteX4" fmla="*/ 325791 w 325790"/>
                <a:gd name="connsiteY4" fmla="*/ 111252 h 326040"/>
                <a:gd name="connsiteX5" fmla="*/ 214539 w 325790"/>
                <a:gd name="connsiteY5" fmla="*/ 0 h 326040"/>
                <a:gd name="connsiteX6" fmla="*/ 103287 w 325790"/>
                <a:gd name="connsiteY6" fmla="*/ 111252 h 326040"/>
                <a:gd name="connsiteX7" fmla="*/ 115764 w 325790"/>
                <a:gd name="connsiteY7" fmla="*/ 161449 h 326040"/>
                <a:gd name="connsiteX8" fmla="*/ 10037 w 325790"/>
                <a:gd name="connsiteY8" fmla="*/ 267462 h 326040"/>
                <a:gd name="connsiteX9" fmla="*/ 10037 w 325790"/>
                <a:gd name="connsiteY9" fmla="*/ 316040 h 326040"/>
                <a:gd name="connsiteX10" fmla="*/ 34326 w 325790"/>
                <a:gd name="connsiteY10" fmla="*/ 326041 h 32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790" h="326040">
                  <a:moveTo>
                    <a:pt x="34326" y="325946"/>
                  </a:moveTo>
                  <a:cubicBezTo>
                    <a:pt x="43089" y="325946"/>
                    <a:pt x="51947" y="322612"/>
                    <a:pt x="58614" y="315849"/>
                  </a:cubicBezTo>
                  <a:lnTo>
                    <a:pt x="164247" y="209931"/>
                  </a:lnTo>
                  <a:cubicBezTo>
                    <a:pt x="179392" y="217646"/>
                    <a:pt x="196346" y="222504"/>
                    <a:pt x="214539" y="222504"/>
                  </a:cubicBezTo>
                  <a:cubicBezTo>
                    <a:pt x="275880" y="222504"/>
                    <a:pt x="325791" y="172593"/>
                    <a:pt x="325791" y="111252"/>
                  </a:cubicBezTo>
                  <a:cubicBezTo>
                    <a:pt x="325791" y="49911"/>
                    <a:pt x="275880" y="0"/>
                    <a:pt x="214539" y="0"/>
                  </a:cubicBezTo>
                  <a:cubicBezTo>
                    <a:pt x="153198" y="0"/>
                    <a:pt x="103287" y="49911"/>
                    <a:pt x="103287" y="111252"/>
                  </a:cubicBezTo>
                  <a:cubicBezTo>
                    <a:pt x="103287" y="129350"/>
                    <a:pt x="108049" y="146304"/>
                    <a:pt x="115764" y="161449"/>
                  </a:cubicBezTo>
                  <a:lnTo>
                    <a:pt x="10037" y="267462"/>
                  </a:lnTo>
                  <a:cubicBezTo>
                    <a:pt x="-3393" y="280892"/>
                    <a:pt x="-3298" y="302609"/>
                    <a:pt x="10037" y="316040"/>
                  </a:cubicBezTo>
                  <a:cubicBezTo>
                    <a:pt x="16704" y="322707"/>
                    <a:pt x="25468" y="326041"/>
                    <a:pt x="34326" y="3260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36" name="Forme libre : forme 435">
              <a:extLst>
                <a:ext uri="{FF2B5EF4-FFF2-40B4-BE49-F238E27FC236}">
                  <a16:creationId xmlns:a16="http://schemas.microsoft.com/office/drawing/2014/main" id="{0B696053-0B17-0F86-ABC3-C4DD4B1AE5BA}"/>
                </a:ext>
              </a:extLst>
            </p:cNvPr>
            <p:cNvSpPr/>
            <p:nvPr/>
          </p:nvSpPr>
          <p:spPr>
            <a:xfrm>
              <a:off x="3521678" y="3950017"/>
              <a:ext cx="222503" cy="401097"/>
            </a:xfrm>
            <a:custGeom>
              <a:avLst/>
              <a:gdLst>
                <a:gd name="connsiteX0" fmla="*/ 77057 w 222503"/>
                <a:gd name="connsiteY0" fmla="*/ 216503 h 401097"/>
                <a:gd name="connsiteX1" fmla="*/ 77057 w 222503"/>
                <a:gd name="connsiteY1" fmla="*/ 366808 h 401097"/>
                <a:gd name="connsiteX2" fmla="*/ 111347 w 222503"/>
                <a:gd name="connsiteY2" fmla="*/ 401098 h 401097"/>
                <a:gd name="connsiteX3" fmla="*/ 145637 w 222503"/>
                <a:gd name="connsiteY3" fmla="*/ 366808 h 401097"/>
                <a:gd name="connsiteX4" fmla="*/ 145637 w 222503"/>
                <a:gd name="connsiteY4" fmla="*/ 216503 h 401097"/>
                <a:gd name="connsiteX5" fmla="*/ 222504 w 222503"/>
                <a:gd name="connsiteY5" fmla="*/ 111252 h 401097"/>
                <a:gd name="connsiteX6" fmla="*/ 111252 w 222503"/>
                <a:gd name="connsiteY6" fmla="*/ 0 h 401097"/>
                <a:gd name="connsiteX7" fmla="*/ 0 w 222503"/>
                <a:gd name="connsiteY7" fmla="*/ 111252 h 401097"/>
                <a:gd name="connsiteX8" fmla="*/ 76962 w 222503"/>
                <a:gd name="connsiteY8" fmla="*/ 216598 h 40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503" h="401097">
                  <a:moveTo>
                    <a:pt x="77057" y="216503"/>
                  </a:moveTo>
                  <a:lnTo>
                    <a:pt x="77057" y="366808"/>
                  </a:lnTo>
                  <a:cubicBezTo>
                    <a:pt x="77057" y="385763"/>
                    <a:pt x="92392" y="401098"/>
                    <a:pt x="111347" y="401098"/>
                  </a:cubicBezTo>
                  <a:cubicBezTo>
                    <a:pt x="130302" y="401098"/>
                    <a:pt x="145637" y="385763"/>
                    <a:pt x="145637" y="366808"/>
                  </a:cubicBezTo>
                  <a:lnTo>
                    <a:pt x="145637" y="216503"/>
                  </a:lnTo>
                  <a:cubicBezTo>
                    <a:pt x="190119" y="201930"/>
                    <a:pt x="222504" y="160496"/>
                    <a:pt x="222504" y="111252"/>
                  </a:cubicBezTo>
                  <a:cubicBezTo>
                    <a:pt x="222504" y="49911"/>
                    <a:pt x="172593" y="0"/>
                    <a:pt x="111252" y="0"/>
                  </a:cubicBezTo>
                  <a:cubicBezTo>
                    <a:pt x="49911" y="0"/>
                    <a:pt x="0" y="49911"/>
                    <a:pt x="0" y="111252"/>
                  </a:cubicBezTo>
                  <a:cubicBezTo>
                    <a:pt x="0" y="160591"/>
                    <a:pt x="32480" y="202025"/>
                    <a:pt x="76962" y="2165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37" name="Forme libre : forme 436">
              <a:extLst>
                <a:ext uri="{FF2B5EF4-FFF2-40B4-BE49-F238E27FC236}">
                  <a16:creationId xmlns:a16="http://schemas.microsoft.com/office/drawing/2014/main" id="{CD13F7A8-3447-3F4A-C5C3-212FB408B00D}"/>
                </a:ext>
              </a:extLst>
            </p:cNvPr>
            <p:cNvSpPr/>
            <p:nvPr/>
          </p:nvSpPr>
          <p:spPr>
            <a:xfrm>
              <a:off x="2928270" y="4543519"/>
              <a:ext cx="397383" cy="222503"/>
            </a:xfrm>
            <a:custGeom>
              <a:avLst/>
              <a:gdLst>
                <a:gd name="connsiteX0" fmla="*/ 216599 w 397383"/>
                <a:gd name="connsiteY0" fmla="*/ 145447 h 222503"/>
                <a:gd name="connsiteX1" fmla="*/ 363093 w 397383"/>
                <a:gd name="connsiteY1" fmla="*/ 145447 h 222503"/>
                <a:gd name="connsiteX2" fmla="*/ 397383 w 397383"/>
                <a:gd name="connsiteY2" fmla="*/ 111157 h 222503"/>
                <a:gd name="connsiteX3" fmla="*/ 363093 w 397383"/>
                <a:gd name="connsiteY3" fmla="*/ 76867 h 222503"/>
                <a:gd name="connsiteX4" fmla="*/ 216503 w 397383"/>
                <a:gd name="connsiteY4" fmla="*/ 76867 h 222503"/>
                <a:gd name="connsiteX5" fmla="*/ 111252 w 397383"/>
                <a:gd name="connsiteY5" fmla="*/ 0 h 222503"/>
                <a:gd name="connsiteX6" fmla="*/ 0 w 397383"/>
                <a:gd name="connsiteY6" fmla="*/ 111252 h 222503"/>
                <a:gd name="connsiteX7" fmla="*/ 111252 w 397383"/>
                <a:gd name="connsiteY7" fmla="*/ 222504 h 222503"/>
                <a:gd name="connsiteX8" fmla="*/ 216599 w 397383"/>
                <a:gd name="connsiteY8" fmla="*/ 145542 h 222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7383" h="222503">
                  <a:moveTo>
                    <a:pt x="216599" y="145447"/>
                  </a:moveTo>
                  <a:lnTo>
                    <a:pt x="363093" y="145447"/>
                  </a:lnTo>
                  <a:cubicBezTo>
                    <a:pt x="382048" y="145447"/>
                    <a:pt x="397383" y="130112"/>
                    <a:pt x="397383" y="111157"/>
                  </a:cubicBezTo>
                  <a:cubicBezTo>
                    <a:pt x="397383" y="92202"/>
                    <a:pt x="382048" y="76867"/>
                    <a:pt x="363093" y="76867"/>
                  </a:cubicBezTo>
                  <a:lnTo>
                    <a:pt x="216503" y="76867"/>
                  </a:lnTo>
                  <a:cubicBezTo>
                    <a:pt x="201930" y="32385"/>
                    <a:pt x="160496" y="0"/>
                    <a:pt x="111252" y="0"/>
                  </a:cubicBezTo>
                  <a:cubicBezTo>
                    <a:pt x="49911" y="0"/>
                    <a:pt x="0" y="49911"/>
                    <a:pt x="0" y="111252"/>
                  </a:cubicBezTo>
                  <a:cubicBezTo>
                    <a:pt x="0" y="172593"/>
                    <a:pt x="49911" y="222504"/>
                    <a:pt x="111252" y="222504"/>
                  </a:cubicBezTo>
                  <a:cubicBezTo>
                    <a:pt x="160592" y="222504"/>
                    <a:pt x="202025" y="190024"/>
                    <a:pt x="216599" y="1455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38" name="Forme libre : forme 437">
              <a:extLst>
                <a:ext uri="{FF2B5EF4-FFF2-40B4-BE49-F238E27FC236}">
                  <a16:creationId xmlns:a16="http://schemas.microsoft.com/office/drawing/2014/main" id="{086DD335-5D01-6E54-ADFA-0E6424F69709}"/>
                </a:ext>
              </a:extLst>
            </p:cNvPr>
            <p:cNvSpPr/>
            <p:nvPr/>
          </p:nvSpPr>
          <p:spPr>
            <a:xfrm>
              <a:off x="3940397" y="4543234"/>
              <a:ext cx="397287" cy="222503"/>
            </a:xfrm>
            <a:custGeom>
              <a:avLst/>
              <a:gdLst>
                <a:gd name="connsiteX0" fmla="*/ 286036 w 397287"/>
                <a:gd name="connsiteY0" fmla="*/ 95 h 222503"/>
                <a:gd name="connsiteX1" fmla="*/ 180785 w 397287"/>
                <a:gd name="connsiteY1" fmla="*/ 76962 h 222503"/>
                <a:gd name="connsiteX2" fmla="*/ 34290 w 397287"/>
                <a:gd name="connsiteY2" fmla="*/ 76962 h 222503"/>
                <a:gd name="connsiteX3" fmla="*/ 0 w 397287"/>
                <a:gd name="connsiteY3" fmla="*/ 111252 h 222503"/>
                <a:gd name="connsiteX4" fmla="*/ 34290 w 397287"/>
                <a:gd name="connsiteY4" fmla="*/ 145542 h 222503"/>
                <a:gd name="connsiteX5" fmla="*/ 180689 w 397287"/>
                <a:gd name="connsiteY5" fmla="*/ 145542 h 222503"/>
                <a:gd name="connsiteX6" fmla="*/ 286036 w 397287"/>
                <a:gd name="connsiteY6" fmla="*/ 222504 h 222503"/>
                <a:gd name="connsiteX7" fmla="*/ 397288 w 397287"/>
                <a:gd name="connsiteY7" fmla="*/ 111252 h 222503"/>
                <a:gd name="connsiteX8" fmla="*/ 286036 w 397287"/>
                <a:gd name="connsiteY8" fmla="*/ 0 h 222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7287" h="222503">
                  <a:moveTo>
                    <a:pt x="286036" y="95"/>
                  </a:moveTo>
                  <a:cubicBezTo>
                    <a:pt x="236791" y="95"/>
                    <a:pt x="195358" y="32480"/>
                    <a:pt x="180785" y="76962"/>
                  </a:cubicBezTo>
                  <a:lnTo>
                    <a:pt x="34290" y="76962"/>
                  </a:lnTo>
                  <a:cubicBezTo>
                    <a:pt x="15335" y="76962"/>
                    <a:pt x="0" y="92297"/>
                    <a:pt x="0" y="111252"/>
                  </a:cubicBezTo>
                  <a:cubicBezTo>
                    <a:pt x="0" y="130207"/>
                    <a:pt x="15335" y="145542"/>
                    <a:pt x="34290" y="145542"/>
                  </a:cubicBezTo>
                  <a:lnTo>
                    <a:pt x="180689" y="145542"/>
                  </a:lnTo>
                  <a:cubicBezTo>
                    <a:pt x="195263" y="190024"/>
                    <a:pt x="236696" y="222504"/>
                    <a:pt x="286036" y="222504"/>
                  </a:cubicBezTo>
                  <a:cubicBezTo>
                    <a:pt x="347377" y="222504"/>
                    <a:pt x="397288" y="172593"/>
                    <a:pt x="397288" y="111252"/>
                  </a:cubicBezTo>
                  <a:cubicBezTo>
                    <a:pt x="397288" y="49911"/>
                    <a:pt x="347377" y="0"/>
                    <a:pt x="28603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39" name="Forme libre : forme 438">
              <a:extLst>
                <a:ext uri="{FF2B5EF4-FFF2-40B4-BE49-F238E27FC236}">
                  <a16:creationId xmlns:a16="http://schemas.microsoft.com/office/drawing/2014/main" id="{13A6258C-13B9-1BEA-5956-EDEFCBB16BE7}"/>
                </a:ext>
              </a:extLst>
            </p:cNvPr>
            <p:cNvSpPr/>
            <p:nvPr/>
          </p:nvSpPr>
          <p:spPr>
            <a:xfrm>
              <a:off x="3101721" y="4122895"/>
              <a:ext cx="326112" cy="325945"/>
            </a:xfrm>
            <a:custGeom>
              <a:avLst/>
              <a:gdLst>
                <a:gd name="connsiteX0" fmla="*/ 111347 w 326112"/>
                <a:gd name="connsiteY0" fmla="*/ 222599 h 325945"/>
                <a:gd name="connsiteX1" fmla="*/ 161544 w 326112"/>
                <a:gd name="connsiteY1" fmla="*/ 210026 h 325945"/>
                <a:gd name="connsiteX2" fmla="*/ 267462 w 326112"/>
                <a:gd name="connsiteY2" fmla="*/ 315944 h 325945"/>
                <a:gd name="connsiteX3" fmla="*/ 291751 w 326112"/>
                <a:gd name="connsiteY3" fmla="*/ 325946 h 325945"/>
                <a:gd name="connsiteX4" fmla="*/ 316039 w 326112"/>
                <a:gd name="connsiteY4" fmla="*/ 315944 h 325945"/>
                <a:gd name="connsiteX5" fmla="*/ 316039 w 326112"/>
                <a:gd name="connsiteY5" fmla="*/ 267367 h 325945"/>
                <a:gd name="connsiteX6" fmla="*/ 210026 w 326112"/>
                <a:gd name="connsiteY6" fmla="*/ 161354 h 325945"/>
                <a:gd name="connsiteX7" fmla="*/ 222504 w 326112"/>
                <a:gd name="connsiteY7" fmla="*/ 111252 h 325945"/>
                <a:gd name="connsiteX8" fmla="*/ 111252 w 326112"/>
                <a:gd name="connsiteY8" fmla="*/ 0 h 325945"/>
                <a:gd name="connsiteX9" fmla="*/ 0 w 326112"/>
                <a:gd name="connsiteY9" fmla="*/ 111252 h 325945"/>
                <a:gd name="connsiteX10" fmla="*/ 111252 w 326112"/>
                <a:gd name="connsiteY10" fmla="*/ 222504 h 32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6112" h="325945">
                  <a:moveTo>
                    <a:pt x="111347" y="222599"/>
                  </a:moveTo>
                  <a:cubicBezTo>
                    <a:pt x="129540" y="222599"/>
                    <a:pt x="146399" y="217837"/>
                    <a:pt x="161544" y="210026"/>
                  </a:cubicBezTo>
                  <a:lnTo>
                    <a:pt x="267462" y="315944"/>
                  </a:lnTo>
                  <a:cubicBezTo>
                    <a:pt x="274130" y="322612"/>
                    <a:pt x="282988" y="325946"/>
                    <a:pt x="291751" y="325946"/>
                  </a:cubicBezTo>
                  <a:cubicBezTo>
                    <a:pt x="300514" y="325946"/>
                    <a:pt x="309372" y="322612"/>
                    <a:pt x="316039" y="315944"/>
                  </a:cubicBezTo>
                  <a:cubicBezTo>
                    <a:pt x="329470" y="302514"/>
                    <a:pt x="329470" y="280797"/>
                    <a:pt x="316039" y="267367"/>
                  </a:cubicBezTo>
                  <a:lnTo>
                    <a:pt x="210026" y="161354"/>
                  </a:lnTo>
                  <a:cubicBezTo>
                    <a:pt x="217741" y="146209"/>
                    <a:pt x="222504" y="129349"/>
                    <a:pt x="222504" y="111252"/>
                  </a:cubicBezTo>
                  <a:cubicBezTo>
                    <a:pt x="222504" y="49911"/>
                    <a:pt x="172593" y="0"/>
                    <a:pt x="111252" y="0"/>
                  </a:cubicBezTo>
                  <a:cubicBezTo>
                    <a:pt x="49911" y="0"/>
                    <a:pt x="0" y="49911"/>
                    <a:pt x="0" y="111252"/>
                  </a:cubicBezTo>
                  <a:cubicBezTo>
                    <a:pt x="0" y="172593"/>
                    <a:pt x="49911" y="222504"/>
                    <a:pt x="111252" y="2225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40" name="Forme libre : forme 439">
              <a:extLst>
                <a:ext uri="{FF2B5EF4-FFF2-40B4-BE49-F238E27FC236}">
                  <a16:creationId xmlns:a16="http://schemas.microsoft.com/office/drawing/2014/main" id="{8CDA6242-85BC-FC35-05DE-8F5CE9071319}"/>
                </a:ext>
              </a:extLst>
            </p:cNvPr>
            <p:cNvSpPr/>
            <p:nvPr/>
          </p:nvSpPr>
          <p:spPr>
            <a:xfrm>
              <a:off x="3461289" y="4486750"/>
              <a:ext cx="343471" cy="343471"/>
            </a:xfrm>
            <a:custGeom>
              <a:avLst/>
              <a:gdLst>
                <a:gd name="connsiteX0" fmla="*/ 171736 w 343471"/>
                <a:gd name="connsiteY0" fmla="*/ 343471 h 343471"/>
                <a:gd name="connsiteX1" fmla="*/ 343471 w 343471"/>
                <a:gd name="connsiteY1" fmla="*/ 171736 h 343471"/>
                <a:gd name="connsiteX2" fmla="*/ 171736 w 343471"/>
                <a:gd name="connsiteY2" fmla="*/ 0 h 343471"/>
                <a:gd name="connsiteX3" fmla="*/ 0 w 343471"/>
                <a:gd name="connsiteY3" fmla="*/ 171736 h 343471"/>
                <a:gd name="connsiteX4" fmla="*/ 171736 w 343471"/>
                <a:gd name="connsiteY4" fmla="*/ 343471 h 343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471" h="343471">
                  <a:moveTo>
                    <a:pt x="171736" y="343471"/>
                  </a:moveTo>
                  <a:cubicBezTo>
                    <a:pt x="266605" y="343471"/>
                    <a:pt x="343471" y="266605"/>
                    <a:pt x="343471" y="171736"/>
                  </a:cubicBezTo>
                  <a:cubicBezTo>
                    <a:pt x="343471" y="76867"/>
                    <a:pt x="266605" y="0"/>
                    <a:pt x="171736" y="0"/>
                  </a:cubicBezTo>
                  <a:cubicBezTo>
                    <a:pt x="76867" y="0"/>
                    <a:pt x="0" y="76867"/>
                    <a:pt x="0" y="171736"/>
                  </a:cubicBezTo>
                  <a:cubicBezTo>
                    <a:pt x="0" y="266605"/>
                    <a:pt x="76867" y="343471"/>
                    <a:pt x="171736" y="3434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41" name="Forme libre : forme 440">
              <a:extLst>
                <a:ext uri="{FF2B5EF4-FFF2-40B4-BE49-F238E27FC236}">
                  <a16:creationId xmlns:a16="http://schemas.microsoft.com/office/drawing/2014/main" id="{3E0F7C4D-2456-BE28-95A7-7A34ADAE8755}"/>
                </a:ext>
              </a:extLst>
            </p:cNvPr>
            <p:cNvSpPr/>
            <p:nvPr/>
          </p:nvSpPr>
          <p:spPr>
            <a:xfrm>
              <a:off x="3054463" y="4874989"/>
              <a:ext cx="1156844" cy="547116"/>
            </a:xfrm>
            <a:custGeom>
              <a:avLst/>
              <a:gdLst>
                <a:gd name="connsiteX0" fmla="*/ 1069957 w 1156844"/>
                <a:gd name="connsiteY0" fmla="*/ 178784 h 547116"/>
                <a:gd name="connsiteX1" fmla="*/ 915652 w 1156844"/>
                <a:gd name="connsiteY1" fmla="*/ 182404 h 547116"/>
                <a:gd name="connsiteX2" fmla="*/ 875266 w 1156844"/>
                <a:gd name="connsiteY2" fmla="*/ 136112 h 547116"/>
                <a:gd name="connsiteX3" fmla="*/ 756013 w 1156844"/>
                <a:gd name="connsiteY3" fmla="*/ 25527 h 547116"/>
                <a:gd name="connsiteX4" fmla="*/ 578563 w 1156844"/>
                <a:gd name="connsiteY4" fmla="*/ 0 h 547116"/>
                <a:gd name="connsiteX5" fmla="*/ 401112 w 1156844"/>
                <a:gd name="connsiteY5" fmla="*/ 25527 h 547116"/>
                <a:gd name="connsiteX6" fmla="*/ 281859 w 1156844"/>
                <a:gd name="connsiteY6" fmla="*/ 136112 h 547116"/>
                <a:gd name="connsiteX7" fmla="*/ 241473 w 1156844"/>
                <a:gd name="connsiteY7" fmla="*/ 182404 h 547116"/>
                <a:gd name="connsiteX8" fmla="*/ 87073 w 1156844"/>
                <a:gd name="connsiteY8" fmla="*/ 178784 h 547116"/>
                <a:gd name="connsiteX9" fmla="*/ 2586 w 1156844"/>
                <a:gd name="connsiteY9" fmla="*/ 235553 h 547116"/>
                <a:gd name="connsiteX10" fmla="*/ 70690 w 1156844"/>
                <a:gd name="connsiteY10" fmla="*/ 332518 h 547116"/>
                <a:gd name="connsiteX11" fmla="*/ 197943 w 1156844"/>
                <a:gd name="connsiteY11" fmla="*/ 338519 h 547116"/>
                <a:gd name="connsiteX12" fmla="*/ 280716 w 1156844"/>
                <a:gd name="connsiteY12" fmla="*/ 332232 h 547116"/>
                <a:gd name="connsiteX13" fmla="*/ 394540 w 1156844"/>
                <a:gd name="connsiteY13" fmla="*/ 242411 h 547116"/>
                <a:gd name="connsiteX14" fmla="*/ 392539 w 1156844"/>
                <a:gd name="connsiteY14" fmla="*/ 518065 h 547116"/>
                <a:gd name="connsiteX15" fmla="*/ 421400 w 1156844"/>
                <a:gd name="connsiteY15" fmla="*/ 547116 h 547116"/>
                <a:gd name="connsiteX16" fmla="*/ 735344 w 1156844"/>
                <a:gd name="connsiteY16" fmla="*/ 547116 h 547116"/>
                <a:gd name="connsiteX17" fmla="*/ 764205 w 1156844"/>
                <a:gd name="connsiteY17" fmla="*/ 518065 h 547116"/>
                <a:gd name="connsiteX18" fmla="*/ 762205 w 1156844"/>
                <a:gd name="connsiteY18" fmla="*/ 242411 h 547116"/>
                <a:gd name="connsiteX19" fmla="*/ 876028 w 1156844"/>
                <a:gd name="connsiteY19" fmla="*/ 332232 h 547116"/>
                <a:gd name="connsiteX20" fmla="*/ 1086150 w 1156844"/>
                <a:gd name="connsiteY20" fmla="*/ 332518 h 547116"/>
                <a:gd name="connsiteX21" fmla="*/ 1154253 w 1156844"/>
                <a:gd name="connsiteY21" fmla="*/ 235648 h 547116"/>
                <a:gd name="connsiteX22" fmla="*/ 1069672 w 1156844"/>
                <a:gd name="connsiteY22" fmla="*/ 178879 h 5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56844" h="547116">
                  <a:moveTo>
                    <a:pt x="1069957" y="178784"/>
                  </a:moveTo>
                  <a:cubicBezTo>
                    <a:pt x="1014046" y="183356"/>
                    <a:pt x="941751" y="185738"/>
                    <a:pt x="915652" y="182404"/>
                  </a:cubicBezTo>
                  <a:cubicBezTo>
                    <a:pt x="905746" y="174212"/>
                    <a:pt x="887649" y="151543"/>
                    <a:pt x="875266" y="136112"/>
                  </a:cubicBezTo>
                  <a:cubicBezTo>
                    <a:pt x="842691" y="95536"/>
                    <a:pt x="805829" y="49530"/>
                    <a:pt x="756013" y="25527"/>
                  </a:cubicBezTo>
                  <a:cubicBezTo>
                    <a:pt x="707055" y="1905"/>
                    <a:pt x="641523" y="0"/>
                    <a:pt x="578563" y="0"/>
                  </a:cubicBezTo>
                  <a:cubicBezTo>
                    <a:pt x="515602" y="0"/>
                    <a:pt x="450070" y="2000"/>
                    <a:pt x="401112" y="25527"/>
                  </a:cubicBezTo>
                  <a:cubicBezTo>
                    <a:pt x="351296" y="49530"/>
                    <a:pt x="314434" y="95536"/>
                    <a:pt x="281859" y="136112"/>
                  </a:cubicBezTo>
                  <a:cubicBezTo>
                    <a:pt x="269476" y="151543"/>
                    <a:pt x="251283" y="174212"/>
                    <a:pt x="241473" y="182404"/>
                  </a:cubicBezTo>
                  <a:cubicBezTo>
                    <a:pt x="215374" y="185738"/>
                    <a:pt x="143080" y="183452"/>
                    <a:pt x="87073" y="178784"/>
                  </a:cubicBezTo>
                  <a:cubicBezTo>
                    <a:pt x="49258" y="175641"/>
                    <a:pt x="12111" y="198787"/>
                    <a:pt x="2586" y="235553"/>
                  </a:cubicBezTo>
                  <a:cubicBezTo>
                    <a:pt x="-9797" y="283273"/>
                    <a:pt x="23826" y="328517"/>
                    <a:pt x="70690" y="332518"/>
                  </a:cubicBezTo>
                  <a:cubicBezTo>
                    <a:pt x="92692" y="334423"/>
                    <a:pt x="146985" y="338519"/>
                    <a:pt x="197943" y="338519"/>
                  </a:cubicBezTo>
                  <a:cubicBezTo>
                    <a:pt x="229662" y="338519"/>
                    <a:pt x="260047" y="336899"/>
                    <a:pt x="280716" y="332232"/>
                  </a:cubicBezTo>
                  <a:cubicBezTo>
                    <a:pt x="328246" y="321469"/>
                    <a:pt x="361107" y="283845"/>
                    <a:pt x="394540" y="242411"/>
                  </a:cubicBezTo>
                  <a:lnTo>
                    <a:pt x="392539" y="518065"/>
                  </a:lnTo>
                  <a:cubicBezTo>
                    <a:pt x="392444" y="534067"/>
                    <a:pt x="405398" y="547116"/>
                    <a:pt x="421400" y="547116"/>
                  </a:cubicBezTo>
                  <a:lnTo>
                    <a:pt x="735344" y="547116"/>
                  </a:lnTo>
                  <a:cubicBezTo>
                    <a:pt x="751346" y="547116"/>
                    <a:pt x="764300" y="534067"/>
                    <a:pt x="764205" y="518065"/>
                  </a:cubicBezTo>
                  <a:lnTo>
                    <a:pt x="762205" y="242411"/>
                  </a:lnTo>
                  <a:cubicBezTo>
                    <a:pt x="795637" y="283845"/>
                    <a:pt x="828594" y="321469"/>
                    <a:pt x="876028" y="332232"/>
                  </a:cubicBezTo>
                  <a:cubicBezTo>
                    <a:pt x="930035" y="344519"/>
                    <a:pt x="1050526" y="335566"/>
                    <a:pt x="1086150" y="332518"/>
                  </a:cubicBezTo>
                  <a:cubicBezTo>
                    <a:pt x="1133108" y="328517"/>
                    <a:pt x="1166636" y="283369"/>
                    <a:pt x="1154253" y="235648"/>
                  </a:cubicBezTo>
                  <a:cubicBezTo>
                    <a:pt x="1144728" y="198882"/>
                    <a:pt x="1107581" y="175736"/>
                    <a:pt x="1069672" y="1788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442" name="Graphique 417">
            <a:extLst>
              <a:ext uri="{FF2B5EF4-FFF2-40B4-BE49-F238E27FC236}">
                <a16:creationId xmlns:a16="http://schemas.microsoft.com/office/drawing/2014/main" id="{BF505524-2FEF-E316-1F53-4534BA0F4851}"/>
              </a:ext>
            </a:extLst>
          </p:cNvPr>
          <p:cNvGrpSpPr/>
          <p:nvPr/>
        </p:nvGrpSpPr>
        <p:grpSpPr>
          <a:xfrm>
            <a:off x="9586443" y="4031218"/>
            <a:ext cx="595711" cy="549755"/>
            <a:chOff x="2874359" y="1433512"/>
            <a:chExt cx="1517427" cy="1400365"/>
          </a:xfrm>
          <a:solidFill>
            <a:schemeClr val="bg1"/>
          </a:solidFill>
        </p:grpSpPr>
        <p:sp>
          <p:nvSpPr>
            <p:cNvPr id="443" name="Forme libre : forme 442">
              <a:extLst>
                <a:ext uri="{FF2B5EF4-FFF2-40B4-BE49-F238E27FC236}">
                  <a16:creationId xmlns:a16="http://schemas.microsoft.com/office/drawing/2014/main" id="{0A5F7269-309F-8431-F885-731D31C2B5DD}"/>
                </a:ext>
              </a:extLst>
            </p:cNvPr>
            <p:cNvSpPr/>
            <p:nvPr/>
          </p:nvSpPr>
          <p:spPr>
            <a:xfrm>
              <a:off x="3210782" y="1999011"/>
              <a:ext cx="844486" cy="834866"/>
            </a:xfrm>
            <a:custGeom>
              <a:avLst/>
              <a:gdLst>
                <a:gd name="connsiteX0" fmla="*/ 511873 w 844486"/>
                <a:gd name="connsiteY0" fmla="*/ 0 h 834866"/>
                <a:gd name="connsiteX1" fmla="*/ 487204 w 844486"/>
                <a:gd name="connsiteY1" fmla="*/ 44958 h 834866"/>
                <a:gd name="connsiteX2" fmla="*/ 422243 w 844486"/>
                <a:gd name="connsiteY2" fmla="*/ 83439 h 834866"/>
                <a:gd name="connsiteX3" fmla="*/ 357283 w 844486"/>
                <a:gd name="connsiteY3" fmla="*/ 44958 h 834866"/>
                <a:gd name="connsiteX4" fmla="*/ 332804 w 844486"/>
                <a:gd name="connsiteY4" fmla="*/ 0 h 834866"/>
                <a:gd name="connsiteX5" fmla="*/ 0 w 844486"/>
                <a:gd name="connsiteY5" fmla="*/ 412623 h 834866"/>
                <a:gd name="connsiteX6" fmla="*/ 422243 w 844486"/>
                <a:gd name="connsiteY6" fmla="*/ 834866 h 834866"/>
                <a:gd name="connsiteX7" fmla="*/ 844487 w 844486"/>
                <a:gd name="connsiteY7" fmla="*/ 412623 h 834866"/>
                <a:gd name="connsiteX8" fmla="*/ 511969 w 844486"/>
                <a:gd name="connsiteY8" fmla="*/ 0 h 834866"/>
                <a:gd name="connsiteX9" fmla="*/ 199072 w 844486"/>
                <a:gd name="connsiteY9" fmla="*/ 306038 h 834866"/>
                <a:gd name="connsiteX10" fmla="*/ 273463 w 844486"/>
                <a:gd name="connsiteY10" fmla="*/ 231648 h 834866"/>
                <a:gd name="connsiteX11" fmla="*/ 348044 w 844486"/>
                <a:gd name="connsiteY11" fmla="*/ 306038 h 834866"/>
                <a:gd name="connsiteX12" fmla="*/ 273463 w 844486"/>
                <a:gd name="connsiteY12" fmla="*/ 380619 h 834866"/>
                <a:gd name="connsiteX13" fmla="*/ 199072 w 844486"/>
                <a:gd name="connsiteY13" fmla="*/ 306038 h 834866"/>
                <a:gd name="connsiteX14" fmla="*/ 587502 w 844486"/>
                <a:gd name="connsiteY14" fmla="*/ 522922 h 834866"/>
                <a:gd name="connsiteX15" fmla="*/ 422148 w 844486"/>
                <a:gd name="connsiteY15" fmla="*/ 666179 h 834866"/>
                <a:gd name="connsiteX16" fmla="*/ 256794 w 844486"/>
                <a:gd name="connsiteY16" fmla="*/ 522922 h 834866"/>
                <a:gd name="connsiteX17" fmla="*/ 261747 w 844486"/>
                <a:gd name="connsiteY17" fmla="*/ 495395 h 834866"/>
                <a:gd name="connsiteX18" fmla="*/ 286703 w 844486"/>
                <a:gd name="connsiteY18" fmla="*/ 482918 h 834866"/>
                <a:gd name="connsiteX19" fmla="*/ 557879 w 844486"/>
                <a:gd name="connsiteY19" fmla="*/ 482918 h 834866"/>
                <a:gd name="connsiteX20" fmla="*/ 582835 w 844486"/>
                <a:gd name="connsiteY20" fmla="*/ 495395 h 834866"/>
                <a:gd name="connsiteX21" fmla="*/ 587502 w 844486"/>
                <a:gd name="connsiteY21" fmla="*/ 522922 h 834866"/>
                <a:gd name="connsiteX22" fmla="*/ 570833 w 844486"/>
                <a:gd name="connsiteY22" fmla="*/ 380714 h 834866"/>
                <a:gd name="connsiteX23" fmla="*/ 496443 w 844486"/>
                <a:gd name="connsiteY23" fmla="*/ 306134 h 834866"/>
                <a:gd name="connsiteX24" fmla="*/ 570833 w 844486"/>
                <a:gd name="connsiteY24" fmla="*/ 231743 h 834866"/>
                <a:gd name="connsiteX25" fmla="*/ 645414 w 844486"/>
                <a:gd name="connsiteY25" fmla="*/ 306134 h 834866"/>
                <a:gd name="connsiteX26" fmla="*/ 570833 w 844486"/>
                <a:gd name="connsiteY26" fmla="*/ 380714 h 83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44486" h="834866">
                  <a:moveTo>
                    <a:pt x="511873" y="0"/>
                  </a:moveTo>
                  <a:lnTo>
                    <a:pt x="487204" y="44958"/>
                  </a:lnTo>
                  <a:cubicBezTo>
                    <a:pt x="474250" y="68866"/>
                    <a:pt x="449199" y="83439"/>
                    <a:pt x="422243" y="83439"/>
                  </a:cubicBezTo>
                  <a:cubicBezTo>
                    <a:pt x="395288" y="83439"/>
                    <a:pt x="370237" y="68866"/>
                    <a:pt x="357283" y="44958"/>
                  </a:cubicBezTo>
                  <a:lnTo>
                    <a:pt x="332804" y="0"/>
                  </a:lnTo>
                  <a:cubicBezTo>
                    <a:pt x="142780" y="41053"/>
                    <a:pt x="0" y="210312"/>
                    <a:pt x="0" y="412623"/>
                  </a:cubicBezTo>
                  <a:cubicBezTo>
                    <a:pt x="0" y="645319"/>
                    <a:pt x="189547" y="834866"/>
                    <a:pt x="422243" y="834866"/>
                  </a:cubicBezTo>
                  <a:cubicBezTo>
                    <a:pt x="654939" y="834866"/>
                    <a:pt x="844487" y="645319"/>
                    <a:pt x="844487" y="412623"/>
                  </a:cubicBezTo>
                  <a:cubicBezTo>
                    <a:pt x="844487" y="210312"/>
                    <a:pt x="701993" y="41053"/>
                    <a:pt x="511969" y="0"/>
                  </a:cubicBezTo>
                  <a:close/>
                  <a:moveTo>
                    <a:pt x="199072" y="306038"/>
                  </a:moveTo>
                  <a:cubicBezTo>
                    <a:pt x="199072" y="264986"/>
                    <a:pt x="232315" y="231648"/>
                    <a:pt x="273463" y="231648"/>
                  </a:cubicBezTo>
                  <a:cubicBezTo>
                    <a:pt x="314611" y="231648"/>
                    <a:pt x="348044" y="264890"/>
                    <a:pt x="348044" y="306038"/>
                  </a:cubicBezTo>
                  <a:cubicBezTo>
                    <a:pt x="348044" y="347186"/>
                    <a:pt x="314801" y="380619"/>
                    <a:pt x="273463" y="380619"/>
                  </a:cubicBezTo>
                  <a:cubicBezTo>
                    <a:pt x="232124" y="380619"/>
                    <a:pt x="199072" y="347377"/>
                    <a:pt x="199072" y="306038"/>
                  </a:cubicBezTo>
                  <a:close/>
                  <a:moveTo>
                    <a:pt x="587502" y="522922"/>
                  </a:moveTo>
                  <a:cubicBezTo>
                    <a:pt x="561785" y="609791"/>
                    <a:pt x="496729" y="666179"/>
                    <a:pt x="422148" y="666179"/>
                  </a:cubicBezTo>
                  <a:cubicBezTo>
                    <a:pt x="347567" y="666179"/>
                    <a:pt x="282797" y="609791"/>
                    <a:pt x="256794" y="522922"/>
                  </a:cubicBezTo>
                  <a:cubicBezTo>
                    <a:pt x="253937" y="513302"/>
                    <a:pt x="255746" y="503111"/>
                    <a:pt x="261747" y="495395"/>
                  </a:cubicBezTo>
                  <a:cubicBezTo>
                    <a:pt x="267462" y="487585"/>
                    <a:pt x="276796" y="482918"/>
                    <a:pt x="286703" y="482918"/>
                  </a:cubicBezTo>
                  <a:lnTo>
                    <a:pt x="557879" y="482918"/>
                  </a:lnTo>
                  <a:cubicBezTo>
                    <a:pt x="567500" y="482918"/>
                    <a:pt x="576834" y="487585"/>
                    <a:pt x="582835" y="495395"/>
                  </a:cubicBezTo>
                  <a:cubicBezTo>
                    <a:pt x="588550" y="503206"/>
                    <a:pt x="590360" y="513302"/>
                    <a:pt x="587502" y="522922"/>
                  </a:cubicBezTo>
                  <a:close/>
                  <a:moveTo>
                    <a:pt x="570833" y="380714"/>
                  </a:moveTo>
                  <a:cubicBezTo>
                    <a:pt x="529780" y="380714"/>
                    <a:pt x="496443" y="347472"/>
                    <a:pt x="496443" y="306134"/>
                  </a:cubicBezTo>
                  <a:cubicBezTo>
                    <a:pt x="496443" y="264795"/>
                    <a:pt x="529685" y="231743"/>
                    <a:pt x="570833" y="231743"/>
                  </a:cubicBezTo>
                  <a:cubicBezTo>
                    <a:pt x="611981" y="231743"/>
                    <a:pt x="645414" y="264986"/>
                    <a:pt x="645414" y="306134"/>
                  </a:cubicBezTo>
                  <a:cubicBezTo>
                    <a:pt x="645414" y="347282"/>
                    <a:pt x="611886" y="380714"/>
                    <a:pt x="570833" y="380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  <p:sp>
          <p:nvSpPr>
            <p:cNvPr id="444" name="Forme libre : forme 443">
              <a:extLst>
                <a:ext uri="{FF2B5EF4-FFF2-40B4-BE49-F238E27FC236}">
                  <a16:creationId xmlns:a16="http://schemas.microsoft.com/office/drawing/2014/main" id="{7D681EFF-3F7A-94C4-FB98-E451CCFE1594}"/>
                </a:ext>
              </a:extLst>
            </p:cNvPr>
            <p:cNvSpPr/>
            <p:nvPr/>
          </p:nvSpPr>
          <p:spPr>
            <a:xfrm>
              <a:off x="2874359" y="1433512"/>
              <a:ext cx="1517427" cy="597098"/>
            </a:xfrm>
            <a:custGeom>
              <a:avLst/>
              <a:gdLst>
                <a:gd name="connsiteX0" fmla="*/ 1322356 w 1517427"/>
                <a:gd name="connsiteY0" fmla="*/ 0 h 597098"/>
                <a:gd name="connsiteX1" fmla="*/ 195072 w 1517427"/>
                <a:gd name="connsiteY1" fmla="*/ 0 h 597098"/>
                <a:gd name="connsiteX2" fmla="*/ 0 w 1517427"/>
                <a:gd name="connsiteY2" fmla="*/ 195072 h 597098"/>
                <a:gd name="connsiteX3" fmla="*/ 195072 w 1517427"/>
                <a:gd name="connsiteY3" fmla="*/ 390144 h 597098"/>
                <a:gd name="connsiteX4" fmla="*/ 632555 w 1517427"/>
                <a:gd name="connsiteY4" fmla="*/ 390144 h 597098"/>
                <a:gd name="connsiteX5" fmla="*/ 739331 w 1517427"/>
                <a:gd name="connsiteY5" fmla="*/ 585597 h 597098"/>
                <a:gd name="connsiteX6" fmla="*/ 778097 w 1517427"/>
                <a:gd name="connsiteY6" fmla="*/ 585597 h 597098"/>
                <a:gd name="connsiteX7" fmla="*/ 884873 w 1517427"/>
                <a:gd name="connsiteY7" fmla="*/ 390144 h 597098"/>
                <a:gd name="connsiteX8" fmla="*/ 1322356 w 1517427"/>
                <a:gd name="connsiteY8" fmla="*/ 390144 h 597098"/>
                <a:gd name="connsiteX9" fmla="*/ 1517428 w 1517427"/>
                <a:gd name="connsiteY9" fmla="*/ 195072 h 597098"/>
                <a:gd name="connsiteX10" fmla="*/ 1322356 w 1517427"/>
                <a:gd name="connsiteY10" fmla="*/ 0 h 597098"/>
                <a:gd name="connsiteX11" fmla="*/ 661892 w 1517427"/>
                <a:gd name="connsiteY11" fmla="*/ 159068 h 597098"/>
                <a:gd name="connsiteX12" fmla="*/ 727043 w 1517427"/>
                <a:gd name="connsiteY12" fmla="*/ 151829 h 597098"/>
                <a:gd name="connsiteX13" fmla="*/ 754094 w 1517427"/>
                <a:gd name="connsiteY13" fmla="*/ 92107 h 597098"/>
                <a:gd name="connsiteX14" fmla="*/ 763143 w 1517427"/>
                <a:gd name="connsiteY14" fmla="*/ 92107 h 597098"/>
                <a:gd name="connsiteX15" fmla="*/ 790289 w 1517427"/>
                <a:gd name="connsiteY15" fmla="*/ 151829 h 597098"/>
                <a:gd name="connsiteX16" fmla="*/ 855440 w 1517427"/>
                <a:gd name="connsiteY16" fmla="*/ 159163 h 597098"/>
                <a:gd name="connsiteX17" fmla="*/ 858203 w 1517427"/>
                <a:gd name="connsiteY17" fmla="*/ 167735 h 597098"/>
                <a:gd name="connsiteX18" fmla="*/ 809720 w 1517427"/>
                <a:gd name="connsiteY18" fmla="*/ 212027 h 597098"/>
                <a:gd name="connsiteX19" fmla="*/ 809720 w 1517427"/>
                <a:gd name="connsiteY19" fmla="*/ 212027 h 597098"/>
                <a:gd name="connsiteX20" fmla="*/ 822865 w 1517427"/>
                <a:gd name="connsiteY20" fmla="*/ 276225 h 597098"/>
                <a:gd name="connsiteX21" fmla="*/ 815531 w 1517427"/>
                <a:gd name="connsiteY21" fmla="*/ 281559 h 597098"/>
                <a:gd name="connsiteX22" fmla="*/ 758476 w 1517427"/>
                <a:gd name="connsiteY22" fmla="*/ 249174 h 597098"/>
                <a:gd name="connsiteX23" fmla="*/ 758476 w 1517427"/>
                <a:gd name="connsiteY23" fmla="*/ 249174 h 597098"/>
                <a:gd name="connsiteX24" fmla="*/ 701517 w 1517427"/>
                <a:gd name="connsiteY24" fmla="*/ 281559 h 597098"/>
                <a:gd name="connsiteX25" fmla="*/ 694182 w 1517427"/>
                <a:gd name="connsiteY25" fmla="*/ 276225 h 597098"/>
                <a:gd name="connsiteX26" fmla="*/ 707327 w 1517427"/>
                <a:gd name="connsiteY26" fmla="*/ 212027 h 597098"/>
                <a:gd name="connsiteX27" fmla="*/ 658940 w 1517427"/>
                <a:gd name="connsiteY27" fmla="*/ 167735 h 597098"/>
                <a:gd name="connsiteX28" fmla="*/ 661702 w 1517427"/>
                <a:gd name="connsiteY28" fmla="*/ 159068 h 597098"/>
                <a:gd name="connsiteX29" fmla="*/ 362617 w 1517427"/>
                <a:gd name="connsiteY29" fmla="*/ 167735 h 597098"/>
                <a:gd name="connsiteX30" fmla="*/ 314230 w 1517427"/>
                <a:gd name="connsiteY30" fmla="*/ 212027 h 597098"/>
                <a:gd name="connsiteX31" fmla="*/ 314230 w 1517427"/>
                <a:gd name="connsiteY31" fmla="*/ 212027 h 597098"/>
                <a:gd name="connsiteX32" fmla="*/ 327375 w 1517427"/>
                <a:gd name="connsiteY32" fmla="*/ 276225 h 597098"/>
                <a:gd name="connsiteX33" fmla="*/ 320040 w 1517427"/>
                <a:gd name="connsiteY33" fmla="*/ 281559 h 597098"/>
                <a:gd name="connsiteX34" fmla="*/ 262985 w 1517427"/>
                <a:gd name="connsiteY34" fmla="*/ 249174 h 597098"/>
                <a:gd name="connsiteX35" fmla="*/ 262985 w 1517427"/>
                <a:gd name="connsiteY35" fmla="*/ 249174 h 597098"/>
                <a:gd name="connsiteX36" fmla="*/ 206026 w 1517427"/>
                <a:gd name="connsiteY36" fmla="*/ 281559 h 597098"/>
                <a:gd name="connsiteX37" fmla="*/ 198692 w 1517427"/>
                <a:gd name="connsiteY37" fmla="*/ 276225 h 597098"/>
                <a:gd name="connsiteX38" fmla="*/ 211836 w 1517427"/>
                <a:gd name="connsiteY38" fmla="*/ 212027 h 597098"/>
                <a:gd name="connsiteX39" fmla="*/ 163449 w 1517427"/>
                <a:gd name="connsiteY39" fmla="*/ 167735 h 597098"/>
                <a:gd name="connsiteX40" fmla="*/ 166211 w 1517427"/>
                <a:gd name="connsiteY40" fmla="*/ 159068 h 597098"/>
                <a:gd name="connsiteX41" fmla="*/ 231362 w 1517427"/>
                <a:gd name="connsiteY41" fmla="*/ 151829 h 597098"/>
                <a:gd name="connsiteX42" fmla="*/ 258413 w 1517427"/>
                <a:gd name="connsiteY42" fmla="*/ 92107 h 597098"/>
                <a:gd name="connsiteX43" fmla="*/ 267462 w 1517427"/>
                <a:gd name="connsiteY43" fmla="*/ 92107 h 597098"/>
                <a:gd name="connsiteX44" fmla="*/ 294608 w 1517427"/>
                <a:gd name="connsiteY44" fmla="*/ 151829 h 597098"/>
                <a:gd name="connsiteX45" fmla="*/ 359759 w 1517427"/>
                <a:gd name="connsiteY45" fmla="*/ 159163 h 597098"/>
                <a:gd name="connsiteX46" fmla="*/ 362521 w 1517427"/>
                <a:gd name="connsiteY46" fmla="*/ 167735 h 597098"/>
                <a:gd name="connsiteX47" fmla="*/ 567881 w 1517427"/>
                <a:gd name="connsiteY47" fmla="*/ 281559 h 597098"/>
                <a:gd name="connsiteX48" fmla="*/ 510826 w 1517427"/>
                <a:gd name="connsiteY48" fmla="*/ 249174 h 597098"/>
                <a:gd name="connsiteX49" fmla="*/ 510826 w 1517427"/>
                <a:gd name="connsiteY49" fmla="*/ 249174 h 597098"/>
                <a:gd name="connsiteX50" fmla="*/ 453866 w 1517427"/>
                <a:gd name="connsiteY50" fmla="*/ 281559 h 597098"/>
                <a:gd name="connsiteX51" fmla="*/ 446532 w 1517427"/>
                <a:gd name="connsiteY51" fmla="*/ 276225 h 597098"/>
                <a:gd name="connsiteX52" fmla="*/ 459677 w 1517427"/>
                <a:gd name="connsiteY52" fmla="*/ 212027 h 597098"/>
                <a:gd name="connsiteX53" fmla="*/ 411290 w 1517427"/>
                <a:gd name="connsiteY53" fmla="*/ 167735 h 597098"/>
                <a:gd name="connsiteX54" fmla="*/ 414052 w 1517427"/>
                <a:gd name="connsiteY54" fmla="*/ 159068 h 597098"/>
                <a:gd name="connsiteX55" fmla="*/ 479203 w 1517427"/>
                <a:gd name="connsiteY55" fmla="*/ 151829 h 597098"/>
                <a:gd name="connsiteX56" fmla="*/ 506254 w 1517427"/>
                <a:gd name="connsiteY56" fmla="*/ 92107 h 597098"/>
                <a:gd name="connsiteX57" fmla="*/ 515303 w 1517427"/>
                <a:gd name="connsiteY57" fmla="*/ 92107 h 597098"/>
                <a:gd name="connsiteX58" fmla="*/ 542449 w 1517427"/>
                <a:gd name="connsiteY58" fmla="*/ 151829 h 597098"/>
                <a:gd name="connsiteX59" fmla="*/ 607600 w 1517427"/>
                <a:gd name="connsiteY59" fmla="*/ 159163 h 597098"/>
                <a:gd name="connsiteX60" fmla="*/ 610362 w 1517427"/>
                <a:gd name="connsiteY60" fmla="*/ 167735 h 597098"/>
                <a:gd name="connsiteX61" fmla="*/ 561975 w 1517427"/>
                <a:gd name="connsiteY61" fmla="*/ 212027 h 597098"/>
                <a:gd name="connsiteX62" fmla="*/ 561975 w 1517427"/>
                <a:gd name="connsiteY62" fmla="*/ 212027 h 597098"/>
                <a:gd name="connsiteX63" fmla="*/ 575120 w 1517427"/>
                <a:gd name="connsiteY63" fmla="*/ 276225 h 597098"/>
                <a:gd name="connsiteX64" fmla="*/ 567785 w 1517427"/>
                <a:gd name="connsiteY64" fmla="*/ 281559 h 597098"/>
                <a:gd name="connsiteX65" fmla="*/ 1106138 w 1517427"/>
                <a:gd name="connsiteY65" fmla="*/ 167735 h 597098"/>
                <a:gd name="connsiteX66" fmla="*/ 1057751 w 1517427"/>
                <a:gd name="connsiteY66" fmla="*/ 212027 h 597098"/>
                <a:gd name="connsiteX67" fmla="*/ 1057751 w 1517427"/>
                <a:gd name="connsiteY67" fmla="*/ 212027 h 597098"/>
                <a:gd name="connsiteX68" fmla="*/ 1070896 w 1517427"/>
                <a:gd name="connsiteY68" fmla="*/ 276225 h 597098"/>
                <a:gd name="connsiteX69" fmla="*/ 1063562 w 1517427"/>
                <a:gd name="connsiteY69" fmla="*/ 281559 h 597098"/>
                <a:gd name="connsiteX70" fmla="*/ 1006507 w 1517427"/>
                <a:gd name="connsiteY70" fmla="*/ 249174 h 597098"/>
                <a:gd name="connsiteX71" fmla="*/ 1006507 w 1517427"/>
                <a:gd name="connsiteY71" fmla="*/ 249174 h 597098"/>
                <a:gd name="connsiteX72" fmla="*/ 949547 w 1517427"/>
                <a:gd name="connsiteY72" fmla="*/ 281559 h 597098"/>
                <a:gd name="connsiteX73" fmla="*/ 942213 w 1517427"/>
                <a:gd name="connsiteY73" fmla="*/ 276225 h 597098"/>
                <a:gd name="connsiteX74" fmla="*/ 955358 w 1517427"/>
                <a:gd name="connsiteY74" fmla="*/ 212027 h 597098"/>
                <a:gd name="connsiteX75" fmla="*/ 906971 w 1517427"/>
                <a:gd name="connsiteY75" fmla="*/ 167735 h 597098"/>
                <a:gd name="connsiteX76" fmla="*/ 909733 w 1517427"/>
                <a:gd name="connsiteY76" fmla="*/ 159068 h 597098"/>
                <a:gd name="connsiteX77" fmla="*/ 974979 w 1517427"/>
                <a:gd name="connsiteY77" fmla="*/ 151829 h 597098"/>
                <a:gd name="connsiteX78" fmla="*/ 1002030 w 1517427"/>
                <a:gd name="connsiteY78" fmla="*/ 92107 h 597098"/>
                <a:gd name="connsiteX79" fmla="*/ 1011079 w 1517427"/>
                <a:gd name="connsiteY79" fmla="*/ 92107 h 597098"/>
                <a:gd name="connsiteX80" fmla="*/ 1038225 w 1517427"/>
                <a:gd name="connsiteY80" fmla="*/ 151829 h 597098"/>
                <a:gd name="connsiteX81" fmla="*/ 1103376 w 1517427"/>
                <a:gd name="connsiteY81" fmla="*/ 159163 h 597098"/>
                <a:gd name="connsiteX82" fmla="*/ 1106138 w 1517427"/>
                <a:gd name="connsiteY82" fmla="*/ 167735 h 597098"/>
                <a:gd name="connsiteX83" fmla="*/ 1353979 w 1517427"/>
                <a:gd name="connsiteY83" fmla="*/ 167735 h 597098"/>
                <a:gd name="connsiteX84" fmla="*/ 1305592 w 1517427"/>
                <a:gd name="connsiteY84" fmla="*/ 212027 h 597098"/>
                <a:gd name="connsiteX85" fmla="*/ 1305592 w 1517427"/>
                <a:gd name="connsiteY85" fmla="*/ 212027 h 597098"/>
                <a:gd name="connsiteX86" fmla="*/ 1318736 w 1517427"/>
                <a:gd name="connsiteY86" fmla="*/ 276225 h 597098"/>
                <a:gd name="connsiteX87" fmla="*/ 1311402 w 1517427"/>
                <a:gd name="connsiteY87" fmla="*/ 281559 h 597098"/>
                <a:gd name="connsiteX88" fmla="*/ 1254347 w 1517427"/>
                <a:gd name="connsiteY88" fmla="*/ 249174 h 597098"/>
                <a:gd name="connsiteX89" fmla="*/ 1254347 w 1517427"/>
                <a:gd name="connsiteY89" fmla="*/ 249174 h 597098"/>
                <a:gd name="connsiteX90" fmla="*/ 1197388 w 1517427"/>
                <a:gd name="connsiteY90" fmla="*/ 281559 h 597098"/>
                <a:gd name="connsiteX91" fmla="*/ 1190054 w 1517427"/>
                <a:gd name="connsiteY91" fmla="*/ 276225 h 597098"/>
                <a:gd name="connsiteX92" fmla="*/ 1203198 w 1517427"/>
                <a:gd name="connsiteY92" fmla="*/ 212027 h 597098"/>
                <a:gd name="connsiteX93" fmla="*/ 1154811 w 1517427"/>
                <a:gd name="connsiteY93" fmla="*/ 167735 h 597098"/>
                <a:gd name="connsiteX94" fmla="*/ 1157573 w 1517427"/>
                <a:gd name="connsiteY94" fmla="*/ 159068 h 597098"/>
                <a:gd name="connsiteX95" fmla="*/ 1222725 w 1517427"/>
                <a:gd name="connsiteY95" fmla="*/ 151829 h 597098"/>
                <a:gd name="connsiteX96" fmla="*/ 1249776 w 1517427"/>
                <a:gd name="connsiteY96" fmla="*/ 92107 h 597098"/>
                <a:gd name="connsiteX97" fmla="*/ 1258824 w 1517427"/>
                <a:gd name="connsiteY97" fmla="*/ 92107 h 597098"/>
                <a:gd name="connsiteX98" fmla="*/ 1285970 w 1517427"/>
                <a:gd name="connsiteY98" fmla="*/ 151829 h 597098"/>
                <a:gd name="connsiteX99" fmla="*/ 1351121 w 1517427"/>
                <a:gd name="connsiteY99" fmla="*/ 159163 h 597098"/>
                <a:gd name="connsiteX100" fmla="*/ 1353884 w 1517427"/>
                <a:gd name="connsiteY100" fmla="*/ 167735 h 597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1517427" h="597098">
                  <a:moveTo>
                    <a:pt x="1322356" y="0"/>
                  </a:moveTo>
                  <a:lnTo>
                    <a:pt x="195072" y="0"/>
                  </a:lnTo>
                  <a:cubicBezTo>
                    <a:pt x="87344" y="0"/>
                    <a:pt x="0" y="87344"/>
                    <a:pt x="0" y="195072"/>
                  </a:cubicBezTo>
                  <a:cubicBezTo>
                    <a:pt x="0" y="302800"/>
                    <a:pt x="87344" y="390144"/>
                    <a:pt x="195072" y="390144"/>
                  </a:cubicBezTo>
                  <a:lnTo>
                    <a:pt x="632555" y="390144"/>
                  </a:lnTo>
                  <a:lnTo>
                    <a:pt x="739331" y="585597"/>
                  </a:lnTo>
                  <a:cubicBezTo>
                    <a:pt x="747713" y="600932"/>
                    <a:pt x="769715" y="600932"/>
                    <a:pt x="778097" y="585597"/>
                  </a:cubicBezTo>
                  <a:lnTo>
                    <a:pt x="884873" y="390144"/>
                  </a:lnTo>
                  <a:lnTo>
                    <a:pt x="1322356" y="390144"/>
                  </a:lnTo>
                  <a:cubicBezTo>
                    <a:pt x="1430084" y="390144"/>
                    <a:pt x="1517428" y="302800"/>
                    <a:pt x="1517428" y="195072"/>
                  </a:cubicBezTo>
                  <a:cubicBezTo>
                    <a:pt x="1517428" y="87344"/>
                    <a:pt x="1430084" y="0"/>
                    <a:pt x="1322356" y="0"/>
                  </a:cubicBezTo>
                  <a:close/>
                  <a:moveTo>
                    <a:pt x="661892" y="159068"/>
                  </a:moveTo>
                  <a:lnTo>
                    <a:pt x="727043" y="151829"/>
                  </a:lnTo>
                  <a:lnTo>
                    <a:pt x="754094" y="92107"/>
                  </a:lnTo>
                  <a:cubicBezTo>
                    <a:pt x="755809" y="88202"/>
                    <a:pt x="761334" y="88202"/>
                    <a:pt x="763143" y="92107"/>
                  </a:cubicBezTo>
                  <a:lnTo>
                    <a:pt x="790289" y="151829"/>
                  </a:lnTo>
                  <a:lnTo>
                    <a:pt x="855440" y="159163"/>
                  </a:lnTo>
                  <a:cubicBezTo>
                    <a:pt x="859727" y="159639"/>
                    <a:pt x="861441" y="164878"/>
                    <a:pt x="858203" y="167735"/>
                  </a:cubicBezTo>
                  <a:lnTo>
                    <a:pt x="809720" y="212027"/>
                  </a:lnTo>
                  <a:lnTo>
                    <a:pt x="809720" y="212027"/>
                  </a:lnTo>
                  <a:cubicBezTo>
                    <a:pt x="809720" y="212027"/>
                    <a:pt x="822865" y="276225"/>
                    <a:pt x="822865" y="276225"/>
                  </a:cubicBezTo>
                  <a:cubicBezTo>
                    <a:pt x="823722" y="280416"/>
                    <a:pt x="819245" y="283655"/>
                    <a:pt x="815531" y="281559"/>
                  </a:cubicBezTo>
                  <a:lnTo>
                    <a:pt x="758476" y="249174"/>
                  </a:lnTo>
                  <a:lnTo>
                    <a:pt x="758476" y="249174"/>
                  </a:lnTo>
                  <a:lnTo>
                    <a:pt x="701517" y="281559"/>
                  </a:lnTo>
                  <a:cubicBezTo>
                    <a:pt x="697802" y="283655"/>
                    <a:pt x="693325" y="280416"/>
                    <a:pt x="694182" y="276225"/>
                  </a:cubicBezTo>
                  <a:lnTo>
                    <a:pt x="707327" y="212027"/>
                  </a:lnTo>
                  <a:lnTo>
                    <a:pt x="658940" y="167735"/>
                  </a:lnTo>
                  <a:cubicBezTo>
                    <a:pt x="655796" y="164878"/>
                    <a:pt x="657511" y="159639"/>
                    <a:pt x="661702" y="159068"/>
                  </a:cubicBezTo>
                  <a:close/>
                  <a:moveTo>
                    <a:pt x="362617" y="167735"/>
                  </a:moveTo>
                  <a:lnTo>
                    <a:pt x="314230" y="212027"/>
                  </a:lnTo>
                  <a:lnTo>
                    <a:pt x="314230" y="212027"/>
                  </a:lnTo>
                  <a:cubicBezTo>
                    <a:pt x="314230" y="212027"/>
                    <a:pt x="327375" y="276225"/>
                    <a:pt x="327375" y="276225"/>
                  </a:cubicBezTo>
                  <a:cubicBezTo>
                    <a:pt x="328232" y="280416"/>
                    <a:pt x="323755" y="283655"/>
                    <a:pt x="320040" y="281559"/>
                  </a:cubicBezTo>
                  <a:lnTo>
                    <a:pt x="262985" y="249174"/>
                  </a:lnTo>
                  <a:lnTo>
                    <a:pt x="262985" y="249174"/>
                  </a:lnTo>
                  <a:lnTo>
                    <a:pt x="206026" y="281559"/>
                  </a:lnTo>
                  <a:cubicBezTo>
                    <a:pt x="202311" y="283655"/>
                    <a:pt x="197834" y="280416"/>
                    <a:pt x="198692" y="276225"/>
                  </a:cubicBezTo>
                  <a:lnTo>
                    <a:pt x="211836" y="212027"/>
                  </a:lnTo>
                  <a:lnTo>
                    <a:pt x="163449" y="167735"/>
                  </a:lnTo>
                  <a:cubicBezTo>
                    <a:pt x="160306" y="164878"/>
                    <a:pt x="162020" y="159639"/>
                    <a:pt x="166211" y="159068"/>
                  </a:cubicBezTo>
                  <a:lnTo>
                    <a:pt x="231362" y="151829"/>
                  </a:lnTo>
                  <a:lnTo>
                    <a:pt x="258413" y="92107"/>
                  </a:lnTo>
                  <a:cubicBezTo>
                    <a:pt x="260223" y="88202"/>
                    <a:pt x="265652" y="88202"/>
                    <a:pt x="267462" y="92107"/>
                  </a:cubicBezTo>
                  <a:lnTo>
                    <a:pt x="294608" y="151829"/>
                  </a:lnTo>
                  <a:lnTo>
                    <a:pt x="359759" y="159163"/>
                  </a:lnTo>
                  <a:cubicBezTo>
                    <a:pt x="364046" y="159639"/>
                    <a:pt x="365760" y="164878"/>
                    <a:pt x="362521" y="167735"/>
                  </a:cubicBezTo>
                  <a:close/>
                  <a:moveTo>
                    <a:pt x="567881" y="281559"/>
                  </a:moveTo>
                  <a:lnTo>
                    <a:pt x="510826" y="249174"/>
                  </a:lnTo>
                  <a:lnTo>
                    <a:pt x="510826" y="249174"/>
                  </a:lnTo>
                  <a:lnTo>
                    <a:pt x="453866" y="281559"/>
                  </a:lnTo>
                  <a:cubicBezTo>
                    <a:pt x="450152" y="283655"/>
                    <a:pt x="445675" y="280416"/>
                    <a:pt x="446532" y="276225"/>
                  </a:cubicBezTo>
                  <a:lnTo>
                    <a:pt x="459677" y="212027"/>
                  </a:lnTo>
                  <a:lnTo>
                    <a:pt x="411290" y="167735"/>
                  </a:lnTo>
                  <a:cubicBezTo>
                    <a:pt x="408146" y="164878"/>
                    <a:pt x="409861" y="159639"/>
                    <a:pt x="414052" y="159068"/>
                  </a:cubicBezTo>
                  <a:lnTo>
                    <a:pt x="479203" y="151829"/>
                  </a:lnTo>
                  <a:lnTo>
                    <a:pt x="506254" y="92107"/>
                  </a:lnTo>
                  <a:cubicBezTo>
                    <a:pt x="508063" y="88202"/>
                    <a:pt x="513493" y="88202"/>
                    <a:pt x="515303" y="92107"/>
                  </a:cubicBezTo>
                  <a:lnTo>
                    <a:pt x="542449" y="151829"/>
                  </a:lnTo>
                  <a:lnTo>
                    <a:pt x="607600" y="159163"/>
                  </a:lnTo>
                  <a:cubicBezTo>
                    <a:pt x="611886" y="159639"/>
                    <a:pt x="613601" y="164878"/>
                    <a:pt x="610362" y="167735"/>
                  </a:cubicBezTo>
                  <a:lnTo>
                    <a:pt x="561975" y="212027"/>
                  </a:lnTo>
                  <a:lnTo>
                    <a:pt x="561975" y="212027"/>
                  </a:lnTo>
                  <a:cubicBezTo>
                    <a:pt x="561975" y="212027"/>
                    <a:pt x="575120" y="276225"/>
                    <a:pt x="575120" y="276225"/>
                  </a:cubicBezTo>
                  <a:cubicBezTo>
                    <a:pt x="575977" y="280416"/>
                    <a:pt x="571500" y="283655"/>
                    <a:pt x="567785" y="281559"/>
                  </a:cubicBezTo>
                  <a:close/>
                  <a:moveTo>
                    <a:pt x="1106138" y="167735"/>
                  </a:moveTo>
                  <a:lnTo>
                    <a:pt x="1057751" y="212027"/>
                  </a:lnTo>
                  <a:cubicBezTo>
                    <a:pt x="1057751" y="212027"/>
                    <a:pt x="1057751" y="212027"/>
                    <a:pt x="1057751" y="212027"/>
                  </a:cubicBezTo>
                  <a:lnTo>
                    <a:pt x="1070896" y="276225"/>
                  </a:lnTo>
                  <a:cubicBezTo>
                    <a:pt x="1071753" y="280416"/>
                    <a:pt x="1067276" y="283655"/>
                    <a:pt x="1063562" y="281559"/>
                  </a:cubicBezTo>
                  <a:lnTo>
                    <a:pt x="1006507" y="249174"/>
                  </a:lnTo>
                  <a:lnTo>
                    <a:pt x="1006507" y="249174"/>
                  </a:lnTo>
                  <a:lnTo>
                    <a:pt x="949547" y="281559"/>
                  </a:lnTo>
                  <a:cubicBezTo>
                    <a:pt x="945833" y="283655"/>
                    <a:pt x="941356" y="280416"/>
                    <a:pt x="942213" y="276225"/>
                  </a:cubicBezTo>
                  <a:lnTo>
                    <a:pt x="955358" y="212027"/>
                  </a:lnTo>
                  <a:lnTo>
                    <a:pt x="906971" y="167735"/>
                  </a:lnTo>
                  <a:cubicBezTo>
                    <a:pt x="903827" y="164878"/>
                    <a:pt x="905542" y="159639"/>
                    <a:pt x="909733" y="159068"/>
                  </a:cubicBezTo>
                  <a:lnTo>
                    <a:pt x="974979" y="151829"/>
                  </a:lnTo>
                  <a:lnTo>
                    <a:pt x="1002030" y="92107"/>
                  </a:lnTo>
                  <a:cubicBezTo>
                    <a:pt x="1003840" y="88202"/>
                    <a:pt x="1009269" y="88202"/>
                    <a:pt x="1011079" y="92107"/>
                  </a:cubicBezTo>
                  <a:lnTo>
                    <a:pt x="1038225" y="151829"/>
                  </a:lnTo>
                  <a:lnTo>
                    <a:pt x="1103376" y="159163"/>
                  </a:lnTo>
                  <a:cubicBezTo>
                    <a:pt x="1107662" y="159639"/>
                    <a:pt x="1109377" y="164878"/>
                    <a:pt x="1106138" y="167735"/>
                  </a:cubicBezTo>
                  <a:close/>
                  <a:moveTo>
                    <a:pt x="1353979" y="167735"/>
                  </a:moveTo>
                  <a:lnTo>
                    <a:pt x="1305592" y="212027"/>
                  </a:lnTo>
                  <a:cubicBezTo>
                    <a:pt x="1305592" y="212027"/>
                    <a:pt x="1305592" y="212027"/>
                    <a:pt x="1305592" y="212027"/>
                  </a:cubicBezTo>
                  <a:lnTo>
                    <a:pt x="1318736" y="276225"/>
                  </a:lnTo>
                  <a:cubicBezTo>
                    <a:pt x="1319594" y="280416"/>
                    <a:pt x="1315117" y="283655"/>
                    <a:pt x="1311402" y="281559"/>
                  </a:cubicBezTo>
                  <a:lnTo>
                    <a:pt x="1254347" y="249174"/>
                  </a:lnTo>
                  <a:lnTo>
                    <a:pt x="1254347" y="249174"/>
                  </a:lnTo>
                  <a:lnTo>
                    <a:pt x="1197388" y="281559"/>
                  </a:lnTo>
                  <a:cubicBezTo>
                    <a:pt x="1193673" y="283655"/>
                    <a:pt x="1189196" y="280416"/>
                    <a:pt x="1190054" y="276225"/>
                  </a:cubicBezTo>
                  <a:lnTo>
                    <a:pt x="1203198" y="212027"/>
                  </a:lnTo>
                  <a:lnTo>
                    <a:pt x="1154811" y="167735"/>
                  </a:lnTo>
                  <a:cubicBezTo>
                    <a:pt x="1151668" y="164878"/>
                    <a:pt x="1153382" y="159639"/>
                    <a:pt x="1157573" y="159068"/>
                  </a:cubicBezTo>
                  <a:lnTo>
                    <a:pt x="1222725" y="151829"/>
                  </a:lnTo>
                  <a:lnTo>
                    <a:pt x="1249776" y="92107"/>
                  </a:lnTo>
                  <a:cubicBezTo>
                    <a:pt x="1251585" y="88202"/>
                    <a:pt x="1257014" y="88202"/>
                    <a:pt x="1258824" y="92107"/>
                  </a:cubicBezTo>
                  <a:lnTo>
                    <a:pt x="1285970" y="151829"/>
                  </a:lnTo>
                  <a:lnTo>
                    <a:pt x="1351121" y="159163"/>
                  </a:lnTo>
                  <a:cubicBezTo>
                    <a:pt x="1355408" y="159639"/>
                    <a:pt x="1357122" y="164878"/>
                    <a:pt x="1353884" y="1677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01715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3C5E521-986B-5D0D-7B1F-26E40EADB5C9}"/>
              </a:ext>
            </a:extLst>
          </p:cNvPr>
          <p:cNvSpPr/>
          <p:nvPr/>
        </p:nvSpPr>
        <p:spPr>
          <a:xfrm>
            <a:off x="3265849" y="869831"/>
            <a:ext cx="2770839" cy="155859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51C42F-2ADD-DF2C-3EB9-C23D391D2AED}"/>
              </a:ext>
            </a:extLst>
          </p:cNvPr>
          <p:cNvSpPr/>
          <p:nvPr/>
        </p:nvSpPr>
        <p:spPr>
          <a:xfrm>
            <a:off x="6155312" y="869831"/>
            <a:ext cx="2770839" cy="155859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7BAD38-5D0E-F7EB-7A12-9C275EF3FC0B}"/>
              </a:ext>
            </a:extLst>
          </p:cNvPr>
          <p:cNvSpPr/>
          <p:nvPr/>
        </p:nvSpPr>
        <p:spPr>
          <a:xfrm>
            <a:off x="9044775" y="869831"/>
            <a:ext cx="2770839" cy="155859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6F0513-900C-2362-87E1-B63ED270ED8B}"/>
              </a:ext>
            </a:extLst>
          </p:cNvPr>
          <p:cNvSpPr/>
          <p:nvPr/>
        </p:nvSpPr>
        <p:spPr>
          <a:xfrm>
            <a:off x="3265849" y="2578710"/>
            <a:ext cx="2770839" cy="155859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F3CB4A-38B0-811C-52A0-E7C13CACE044}"/>
              </a:ext>
            </a:extLst>
          </p:cNvPr>
          <p:cNvSpPr/>
          <p:nvPr/>
        </p:nvSpPr>
        <p:spPr>
          <a:xfrm>
            <a:off x="6155312" y="2578710"/>
            <a:ext cx="2770839" cy="155859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F03144-48CA-FEE3-226A-48D5C43267C0}"/>
              </a:ext>
            </a:extLst>
          </p:cNvPr>
          <p:cNvSpPr/>
          <p:nvPr/>
        </p:nvSpPr>
        <p:spPr>
          <a:xfrm>
            <a:off x="9044775" y="2578710"/>
            <a:ext cx="2770839" cy="155859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0AF5BB-7702-17B9-E9C7-86C562C94317}"/>
              </a:ext>
            </a:extLst>
          </p:cNvPr>
          <p:cNvSpPr/>
          <p:nvPr/>
        </p:nvSpPr>
        <p:spPr>
          <a:xfrm>
            <a:off x="3265849" y="4287589"/>
            <a:ext cx="2770839" cy="1558598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1D1C4A-5250-4556-BB5D-78E4B0B764E4}"/>
              </a:ext>
            </a:extLst>
          </p:cNvPr>
          <p:cNvSpPr/>
          <p:nvPr/>
        </p:nvSpPr>
        <p:spPr>
          <a:xfrm>
            <a:off x="6155312" y="4287589"/>
            <a:ext cx="2770839" cy="155859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359C05-D6FA-630D-FE9C-58024CF56F1D}"/>
              </a:ext>
            </a:extLst>
          </p:cNvPr>
          <p:cNvSpPr/>
          <p:nvPr/>
        </p:nvSpPr>
        <p:spPr>
          <a:xfrm>
            <a:off x="9044775" y="4287589"/>
            <a:ext cx="2770839" cy="1558598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F1CD4E-4610-51CE-A061-83B499B81FC0}"/>
              </a:ext>
            </a:extLst>
          </p:cNvPr>
          <p:cNvSpPr/>
          <p:nvPr/>
        </p:nvSpPr>
        <p:spPr>
          <a:xfrm>
            <a:off x="376386" y="869831"/>
            <a:ext cx="2770839" cy="1558598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68FA195-651D-E57F-0D1F-2DB6DED487BD}"/>
              </a:ext>
            </a:extLst>
          </p:cNvPr>
          <p:cNvSpPr/>
          <p:nvPr/>
        </p:nvSpPr>
        <p:spPr>
          <a:xfrm>
            <a:off x="376386" y="2578710"/>
            <a:ext cx="2770839" cy="155859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3F1109-0E97-79A2-973C-4CC778382889}"/>
              </a:ext>
            </a:extLst>
          </p:cNvPr>
          <p:cNvSpPr/>
          <p:nvPr/>
        </p:nvSpPr>
        <p:spPr>
          <a:xfrm>
            <a:off x="376386" y="4287589"/>
            <a:ext cx="2770839" cy="155859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591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3C5E521-986B-5D0D-7B1F-26E40EADB5C9}"/>
              </a:ext>
            </a:extLst>
          </p:cNvPr>
          <p:cNvSpPr/>
          <p:nvPr/>
        </p:nvSpPr>
        <p:spPr>
          <a:xfrm>
            <a:off x="3265849" y="869831"/>
            <a:ext cx="2770839" cy="155859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51C42F-2ADD-DF2C-3EB9-C23D391D2AED}"/>
              </a:ext>
            </a:extLst>
          </p:cNvPr>
          <p:cNvSpPr/>
          <p:nvPr/>
        </p:nvSpPr>
        <p:spPr>
          <a:xfrm>
            <a:off x="6155312" y="869831"/>
            <a:ext cx="2770839" cy="155859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7BAD38-5D0E-F7EB-7A12-9C275EF3FC0B}"/>
              </a:ext>
            </a:extLst>
          </p:cNvPr>
          <p:cNvSpPr/>
          <p:nvPr/>
        </p:nvSpPr>
        <p:spPr>
          <a:xfrm>
            <a:off x="9044775" y="869831"/>
            <a:ext cx="2770839" cy="155859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6F0513-900C-2362-87E1-B63ED270ED8B}"/>
              </a:ext>
            </a:extLst>
          </p:cNvPr>
          <p:cNvSpPr/>
          <p:nvPr/>
        </p:nvSpPr>
        <p:spPr>
          <a:xfrm>
            <a:off x="3265849" y="2578710"/>
            <a:ext cx="2770839" cy="155859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F3CB4A-38B0-811C-52A0-E7C13CACE044}"/>
              </a:ext>
            </a:extLst>
          </p:cNvPr>
          <p:cNvSpPr/>
          <p:nvPr/>
        </p:nvSpPr>
        <p:spPr>
          <a:xfrm>
            <a:off x="6155312" y="2578710"/>
            <a:ext cx="2770839" cy="155859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F03144-48CA-FEE3-226A-48D5C43267C0}"/>
              </a:ext>
            </a:extLst>
          </p:cNvPr>
          <p:cNvSpPr/>
          <p:nvPr/>
        </p:nvSpPr>
        <p:spPr>
          <a:xfrm>
            <a:off x="9044775" y="2578710"/>
            <a:ext cx="2770839" cy="155859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0AF5BB-7702-17B9-E9C7-86C562C94317}"/>
              </a:ext>
            </a:extLst>
          </p:cNvPr>
          <p:cNvSpPr/>
          <p:nvPr/>
        </p:nvSpPr>
        <p:spPr>
          <a:xfrm>
            <a:off x="3265849" y="4287589"/>
            <a:ext cx="2770839" cy="1558598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1D1C4A-5250-4556-BB5D-78E4B0B764E4}"/>
              </a:ext>
            </a:extLst>
          </p:cNvPr>
          <p:cNvSpPr/>
          <p:nvPr/>
        </p:nvSpPr>
        <p:spPr>
          <a:xfrm>
            <a:off x="6155312" y="4287589"/>
            <a:ext cx="2770839" cy="155859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359C05-D6FA-630D-FE9C-58024CF56F1D}"/>
              </a:ext>
            </a:extLst>
          </p:cNvPr>
          <p:cNvSpPr/>
          <p:nvPr/>
        </p:nvSpPr>
        <p:spPr>
          <a:xfrm>
            <a:off x="9044775" y="4287589"/>
            <a:ext cx="2770839" cy="1558598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F1CD4E-4610-51CE-A061-83B499B81FC0}"/>
              </a:ext>
            </a:extLst>
          </p:cNvPr>
          <p:cNvSpPr/>
          <p:nvPr/>
        </p:nvSpPr>
        <p:spPr>
          <a:xfrm>
            <a:off x="376386" y="869831"/>
            <a:ext cx="2770839" cy="1558598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68FA195-651D-E57F-0D1F-2DB6DED487BD}"/>
              </a:ext>
            </a:extLst>
          </p:cNvPr>
          <p:cNvSpPr/>
          <p:nvPr/>
        </p:nvSpPr>
        <p:spPr>
          <a:xfrm>
            <a:off x="376386" y="2578710"/>
            <a:ext cx="2770839" cy="155859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3F1109-0E97-79A2-973C-4CC778382889}"/>
              </a:ext>
            </a:extLst>
          </p:cNvPr>
          <p:cNvSpPr/>
          <p:nvPr/>
        </p:nvSpPr>
        <p:spPr>
          <a:xfrm>
            <a:off x="376386" y="4287589"/>
            <a:ext cx="2770839" cy="155859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8221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3C5E521-986B-5D0D-7B1F-26E40EADB5C9}"/>
              </a:ext>
            </a:extLst>
          </p:cNvPr>
          <p:cNvSpPr/>
          <p:nvPr/>
        </p:nvSpPr>
        <p:spPr>
          <a:xfrm>
            <a:off x="3265849" y="869831"/>
            <a:ext cx="2770839" cy="155859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51C42F-2ADD-DF2C-3EB9-C23D391D2AED}"/>
              </a:ext>
            </a:extLst>
          </p:cNvPr>
          <p:cNvSpPr/>
          <p:nvPr/>
        </p:nvSpPr>
        <p:spPr>
          <a:xfrm>
            <a:off x="6155312" y="869831"/>
            <a:ext cx="2770839" cy="155859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7BAD38-5D0E-F7EB-7A12-9C275EF3FC0B}"/>
              </a:ext>
            </a:extLst>
          </p:cNvPr>
          <p:cNvSpPr/>
          <p:nvPr/>
        </p:nvSpPr>
        <p:spPr>
          <a:xfrm>
            <a:off x="9044775" y="869831"/>
            <a:ext cx="2770839" cy="155859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6F0513-900C-2362-87E1-B63ED270ED8B}"/>
              </a:ext>
            </a:extLst>
          </p:cNvPr>
          <p:cNvSpPr/>
          <p:nvPr/>
        </p:nvSpPr>
        <p:spPr>
          <a:xfrm>
            <a:off x="3265849" y="2578710"/>
            <a:ext cx="2770839" cy="155859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F3CB4A-38B0-811C-52A0-E7C13CACE044}"/>
              </a:ext>
            </a:extLst>
          </p:cNvPr>
          <p:cNvSpPr/>
          <p:nvPr/>
        </p:nvSpPr>
        <p:spPr>
          <a:xfrm>
            <a:off x="6155312" y="2578710"/>
            <a:ext cx="2770839" cy="155859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F03144-48CA-FEE3-226A-48D5C43267C0}"/>
              </a:ext>
            </a:extLst>
          </p:cNvPr>
          <p:cNvSpPr/>
          <p:nvPr/>
        </p:nvSpPr>
        <p:spPr>
          <a:xfrm>
            <a:off x="9044775" y="2578710"/>
            <a:ext cx="2770839" cy="155859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0AF5BB-7702-17B9-E9C7-86C562C94317}"/>
              </a:ext>
            </a:extLst>
          </p:cNvPr>
          <p:cNvSpPr/>
          <p:nvPr/>
        </p:nvSpPr>
        <p:spPr>
          <a:xfrm>
            <a:off x="3265849" y="4287589"/>
            <a:ext cx="2770839" cy="1558598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1D1C4A-5250-4556-BB5D-78E4B0B764E4}"/>
              </a:ext>
            </a:extLst>
          </p:cNvPr>
          <p:cNvSpPr/>
          <p:nvPr/>
        </p:nvSpPr>
        <p:spPr>
          <a:xfrm>
            <a:off x="6155312" y="4287589"/>
            <a:ext cx="2770839" cy="155859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359C05-D6FA-630D-FE9C-58024CF56F1D}"/>
              </a:ext>
            </a:extLst>
          </p:cNvPr>
          <p:cNvSpPr/>
          <p:nvPr/>
        </p:nvSpPr>
        <p:spPr>
          <a:xfrm>
            <a:off x="9044775" y="4287589"/>
            <a:ext cx="2770839" cy="1558598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F1CD4E-4610-51CE-A061-83B499B81FC0}"/>
              </a:ext>
            </a:extLst>
          </p:cNvPr>
          <p:cNvSpPr/>
          <p:nvPr/>
        </p:nvSpPr>
        <p:spPr>
          <a:xfrm>
            <a:off x="376386" y="869831"/>
            <a:ext cx="2770839" cy="1558598"/>
          </a:xfrm>
          <a:prstGeom prst="rect">
            <a:avLst/>
          </a:prstGeom>
          <a:blipFill>
            <a:blip r:embed="rId1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68FA195-651D-E57F-0D1F-2DB6DED487BD}"/>
              </a:ext>
            </a:extLst>
          </p:cNvPr>
          <p:cNvSpPr/>
          <p:nvPr/>
        </p:nvSpPr>
        <p:spPr>
          <a:xfrm>
            <a:off x="376386" y="2578710"/>
            <a:ext cx="2770839" cy="155859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3F1109-0E97-79A2-973C-4CC778382889}"/>
              </a:ext>
            </a:extLst>
          </p:cNvPr>
          <p:cNvSpPr/>
          <p:nvPr/>
        </p:nvSpPr>
        <p:spPr>
          <a:xfrm>
            <a:off x="376386" y="4287589"/>
            <a:ext cx="2770839" cy="155859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9564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A73C4C13-8174-8806-75A7-0D04CD53F165}"/>
              </a:ext>
            </a:extLst>
          </p:cNvPr>
          <p:cNvGrpSpPr/>
          <p:nvPr/>
        </p:nvGrpSpPr>
        <p:grpSpPr>
          <a:xfrm>
            <a:off x="1628157" y="442313"/>
            <a:ext cx="590882" cy="590882"/>
            <a:chOff x="1586780" y="3077181"/>
            <a:chExt cx="888865" cy="888865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86A3C978-4722-26A3-20E5-E1B7B6207188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>
                  <a:latin typeface="+mj-lt"/>
                </a:rPr>
                <a:t>01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B9A6D0B-EBFF-ECC4-495E-299A4F83E0F7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CE2E296-EF58-EEAD-973E-1422864A4AB6}"/>
              </a:ext>
            </a:extLst>
          </p:cNvPr>
          <p:cNvGrpSpPr/>
          <p:nvPr/>
        </p:nvGrpSpPr>
        <p:grpSpPr>
          <a:xfrm>
            <a:off x="1628160" y="1214179"/>
            <a:ext cx="590882" cy="590882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EF84971-DE82-37C0-A902-64A0D6D455AB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>
                  <a:latin typeface="+mj-lt"/>
                </a:rPr>
                <a:t>02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8A4361E-43AB-085A-703B-2CACCE177BFD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7625367B-E30A-2C6A-BCE8-7C31E290AAC7}"/>
              </a:ext>
            </a:extLst>
          </p:cNvPr>
          <p:cNvGrpSpPr/>
          <p:nvPr/>
        </p:nvGrpSpPr>
        <p:grpSpPr>
          <a:xfrm>
            <a:off x="1628160" y="1986045"/>
            <a:ext cx="590882" cy="590882"/>
            <a:chOff x="1586780" y="3077181"/>
            <a:chExt cx="888865" cy="888865"/>
          </a:xfrm>
          <a:solidFill>
            <a:schemeClr val="accent1"/>
          </a:solidFill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C0CFD353-B1B8-7649-A3F5-318E3280374C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>
                  <a:latin typeface="+mj-lt"/>
                </a:rPr>
                <a:t>03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A85D307-EEBF-BCF6-2DC9-DC504F7EAF4F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FA106FE6-C24A-186E-1165-02529F053796}"/>
              </a:ext>
            </a:extLst>
          </p:cNvPr>
          <p:cNvGrpSpPr/>
          <p:nvPr/>
        </p:nvGrpSpPr>
        <p:grpSpPr>
          <a:xfrm>
            <a:off x="1628159" y="2757911"/>
            <a:ext cx="590882" cy="590882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A8DC5411-BC25-B2C2-206B-B1641E29C9A2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>
                  <a:latin typeface="+mj-lt"/>
                </a:rPr>
                <a:t>04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A6DD1D0-5962-35DA-9A1D-EC51A637B77C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A252DB6-BAB9-40F4-8227-356467560E72}"/>
              </a:ext>
            </a:extLst>
          </p:cNvPr>
          <p:cNvGrpSpPr/>
          <p:nvPr/>
        </p:nvGrpSpPr>
        <p:grpSpPr>
          <a:xfrm>
            <a:off x="1628159" y="3529777"/>
            <a:ext cx="590882" cy="590882"/>
            <a:chOff x="1586780" y="3077181"/>
            <a:chExt cx="888865" cy="888865"/>
          </a:xfrm>
        </p:grpSpPr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id="{77E2E311-E1B9-B8DA-A0F4-17CE516E1392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>
                  <a:latin typeface="+mj-lt"/>
                </a:rPr>
                <a:t>05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314DD33-C16A-493C-9E6C-B6EDB7C3DF2B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12876728-8030-C05A-941A-C4F01FE86DF2}"/>
              </a:ext>
            </a:extLst>
          </p:cNvPr>
          <p:cNvGrpSpPr/>
          <p:nvPr/>
        </p:nvGrpSpPr>
        <p:grpSpPr>
          <a:xfrm>
            <a:off x="1628158" y="4301643"/>
            <a:ext cx="590882" cy="590882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1F0D4D9-F918-5BD8-A1A7-3DC318DA6B72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>
                  <a:latin typeface="+mj-lt"/>
                </a:rPr>
                <a:t>06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B6977FE-BC65-BCA3-08E8-D092E87F546B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339F8ACF-F4AA-F139-0BA2-84D025323EC3}"/>
              </a:ext>
            </a:extLst>
          </p:cNvPr>
          <p:cNvGrpSpPr/>
          <p:nvPr/>
        </p:nvGrpSpPr>
        <p:grpSpPr>
          <a:xfrm>
            <a:off x="1628158" y="5073509"/>
            <a:ext cx="590882" cy="590882"/>
            <a:chOff x="1586780" y="3077181"/>
            <a:chExt cx="888865" cy="888865"/>
          </a:xfrm>
          <a:solidFill>
            <a:schemeClr val="accent1"/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48E8764D-C852-E803-324D-E7237EFFB14D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>
                  <a:latin typeface="+mj-lt"/>
                </a:rPr>
                <a:t>07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38FA88C-E024-026D-7E2D-2122F101F308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0D38CD87-0827-8D5B-2897-6EB2260E53CC}"/>
              </a:ext>
            </a:extLst>
          </p:cNvPr>
          <p:cNvGrpSpPr/>
          <p:nvPr/>
        </p:nvGrpSpPr>
        <p:grpSpPr>
          <a:xfrm>
            <a:off x="1628157" y="5845377"/>
            <a:ext cx="590882" cy="590882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46" name="Rectangle : coins arrondis 45">
              <a:extLst>
                <a:ext uri="{FF2B5EF4-FFF2-40B4-BE49-F238E27FC236}">
                  <a16:creationId xmlns:a16="http://schemas.microsoft.com/office/drawing/2014/main" id="{34F288D4-2EB3-F196-1102-6FBF90E6C69F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>
                  <a:latin typeface="+mj-lt"/>
                </a:rPr>
                <a:t>08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48903B4-7650-DC1C-8867-98EE2AE75D5C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2F515CFD-29FC-A0A0-9016-F5E8C57F6455}"/>
              </a:ext>
            </a:extLst>
          </p:cNvPr>
          <p:cNvSpPr txBox="1"/>
          <p:nvPr/>
        </p:nvSpPr>
        <p:spPr>
          <a:xfrm>
            <a:off x="2338308" y="568477"/>
            <a:ext cx="60960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Lorem ipsum </a:t>
            </a:r>
            <a:r>
              <a:rPr lang="fr-FR" sz="1600" err="1">
                <a:solidFill>
                  <a:schemeClr val="tx2"/>
                </a:solidFill>
              </a:rPr>
              <a:t>dolor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sit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amet</a:t>
            </a:r>
            <a:r>
              <a:rPr lang="fr-FR" sz="1600">
                <a:solidFill>
                  <a:schemeClr val="tx2"/>
                </a:solidFill>
              </a:rPr>
              <a:t>, </a:t>
            </a:r>
            <a:r>
              <a:rPr lang="fr-FR" sz="1600" err="1">
                <a:solidFill>
                  <a:schemeClr val="tx2"/>
                </a:solidFill>
              </a:rPr>
              <a:t>consectetuer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adipiscing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elit</a:t>
            </a:r>
            <a:endParaRPr lang="fr-FR" sz="1600">
              <a:solidFill>
                <a:schemeClr val="tx2"/>
              </a:solidFill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953C9111-5BDC-EC16-88CC-8530128A00DC}"/>
              </a:ext>
            </a:extLst>
          </p:cNvPr>
          <p:cNvSpPr txBox="1"/>
          <p:nvPr/>
        </p:nvSpPr>
        <p:spPr>
          <a:xfrm>
            <a:off x="2338308" y="1340343"/>
            <a:ext cx="60960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Lorem ipsum </a:t>
            </a:r>
            <a:r>
              <a:rPr lang="fr-FR" sz="1600" err="1">
                <a:solidFill>
                  <a:schemeClr val="tx2"/>
                </a:solidFill>
              </a:rPr>
              <a:t>dolor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sit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amet</a:t>
            </a:r>
            <a:r>
              <a:rPr lang="fr-FR" sz="1600">
                <a:solidFill>
                  <a:schemeClr val="tx2"/>
                </a:solidFill>
              </a:rPr>
              <a:t>, </a:t>
            </a:r>
            <a:r>
              <a:rPr lang="fr-FR" sz="1600" err="1">
                <a:solidFill>
                  <a:schemeClr val="tx2"/>
                </a:solidFill>
              </a:rPr>
              <a:t>consectetuer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adipiscing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elit</a:t>
            </a:r>
            <a:endParaRPr lang="fr-FR" sz="1600">
              <a:solidFill>
                <a:schemeClr val="tx2"/>
              </a:solidFill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245FD664-9342-9EFB-AED3-D23A176371EB}"/>
              </a:ext>
            </a:extLst>
          </p:cNvPr>
          <p:cNvSpPr txBox="1"/>
          <p:nvPr/>
        </p:nvSpPr>
        <p:spPr>
          <a:xfrm>
            <a:off x="2338308" y="2112209"/>
            <a:ext cx="60960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Lorem ipsum </a:t>
            </a:r>
            <a:r>
              <a:rPr lang="fr-FR" sz="1600" err="1">
                <a:solidFill>
                  <a:schemeClr val="tx2"/>
                </a:solidFill>
              </a:rPr>
              <a:t>dolor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sit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amet</a:t>
            </a:r>
            <a:r>
              <a:rPr lang="fr-FR" sz="1600">
                <a:solidFill>
                  <a:schemeClr val="tx2"/>
                </a:solidFill>
              </a:rPr>
              <a:t>, </a:t>
            </a:r>
            <a:r>
              <a:rPr lang="fr-FR" sz="1600" err="1">
                <a:solidFill>
                  <a:schemeClr val="tx2"/>
                </a:solidFill>
              </a:rPr>
              <a:t>consectetuer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adipiscing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elit</a:t>
            </a:r>
            <a:endParaRPr lang="fr-FR" sz="1600">
              <a:solidFill>
                <a:schemeClr val="tx2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8C319EC2-6F4A-FF7F-E862-31F81DB8C8C5}"/>
              </a:ext>
            </a:extLst>
          </p:cNvPr>
          <p:cNvSpPr txBox="1"/>
          <p:nvPr/>
        </p:nvSpPr>
        <p:spPr>
          <a:xfrm>
            <a:off x="2338308" y="2884075"/>
            <a:ext cx="60960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Lorem ipsum </a:t>
            </a:r>
            <a:r>
              <a:rPr lang="fr-FR" sz="1600" err="1">
                <a:solidFill>
                  <a:schemeClr val="tx2"/>
                </a:solidFill>
              </a:rPr>
              <a:t>dolor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sit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amet</a:t>
            </a:r>
            <a:r>
              <a:rPr lang="fr-FR" sz="1600">
                <a:solidFill>
                  <a:schemeClr val="tx2"/>
                </a:solidFill>
              </a:rPr>
              <a:t>, </a:t>
            </a:r>
            <a:r>
              <a:rPr lang="fr-FR" sz="1600" err="1">
                <a:solidFill>
                  <a:schemeClr val="tx2"/>
                </a:solidFill>
              </a:rPr>
              <a:t>consectetuer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adipiscing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elit</a:t>
            </a:r>
            <a:endParaRPr lang="fr-FR" sz="1600">
              <a:solidFill>
                <a:schemeClr val="tx2"/>
              </a:solidFill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CF9845DE-EDC5-3102-2B83-4F7CD5A222F3}"/>
              </a:ext>
            </a:extLst>
          </p:cNvPr>
          <p:cNvSpPr txBox="1"/>
          <p:nvPr/>
        </p:nvSpPr>
        <p:spPr>
          <a:xfrm>
            <a:off x="2338308" y="3655941"/>
            <a:ext cx="60960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Lorem ipsum </a:t>
            </a:r>
            <a:r>
              <a:rPr lang="fr-FR" sz="1600" err="1">
                <a:solidFill>
                  <a:schemeClr val="tx2"/>
                </a:solidFill>
              </a:rPr>
              <a:t>dolor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sit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amet</a:t>
            </a:r>
            <a:r>
              <a:rPr lang="fr-FR" sz="1600">
                <a:solidFill>
                  <a:schemeClr val="tx2"/>
                </a:solidFill>
              </a:rPr>
              <a:t>, </a:t>
            </a:r>
            <a:r>
              <a:rPr lang="fr-FR" sz="1600" err="1">
                <a:solidFill>
                  <a:schemeClr val="tx2"/>
                </a:solidFill>
              </a:rPr>
              <a:t>consectetuer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adipiscing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elit</a:t>
            </a:r>
            <a:endParaRPr lang="fr-FR" sz="1600">
              <a:solidFill>
                <a:schemeClr val="tx2"/>
              </a:solidFill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FF691B3F-A5C6-870F-1BE2-79325664D9C5}"/>
              </a:ext>
            </a:extLst>
          </p:cNvPr>
          <p:cNvSpPr txBox="1"/>
          <p:nvPr/>
        </p:nvSpPr>
        <p:spPr>
          <a:xfrm>
            <a:off x="2338308" y="4427807"/>
            <a:ext cx="60960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Lorem ipsum </a:t>
            </a:r>
            <a:r>
              <a:rPr lang="fr-FR" sz="1600" err="1">
                <a:solidFill>
                  <a:schemeClr val="tx2"/>
                </a:solidFill>
              </a:rPr>
              <a:t>dolor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sit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amet</a:t>
            </a:r>
            <a:r>
              <a:rPr lang="fr-FR" sz="1600">
                <a:solidFill>
                  <a:schemeClr val="tx2"/>
                </a:solidFill>
              </a:rPr>
              <a:t>, </a:t>
            </a:r>
            <a:r>
              <a:rPr lang="fr-FR" sz="1600" err="1">
                <a:solidFill>
                  <a:schemeClr val="tx2"/>
                </a:solidFill>
              </a:rPr>
              <a:t>consectetuer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adipiscing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elit</a:t>
            </a:r>
            <a:endParaRPr lang="fr-FR" sz="1600">
              <a:solidFill>
                <a:schemeClr val="tx2"/>
              </a:solidFill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04B2D970-9864-6B32-71AD-04CF64AF9F2D}"/>
              </a:ext>
            </a:extLst>
          </p:cNvPr>
          <p:cNvSpPr txBox="1"/>
          <p:nvPr/>
        </p:nvSpPr>
        <p:spPr>
          <a:xfrm>
            <a:off x="2338308" y="5199673"/>
            <a:ext cx="60960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Lorem ipsum </a:t>
            </a:r>
            <a:r>
              <a:rPr lang="fr-FR" sz="1600" err="1">
                <a:solidFill>
                  <a:schemeClr val="tx2"/>
                </a:solidFill>
              </a:rPr>
              <a:t>dolor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sit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amet</a:t>
            </a:r>
            <a:r>
              <a:rPr lang="fr-FR" sz="1600">
                <a:solidFill>
                  <a:schemeClr val="tx2"/>
                </a:solidFill>
              </a:rPr>
              <a:t>, </a:t>
            </a:r>
            <a:r>
              <a:rPr lang="fr-FR" sz="1600" err="1">
                <a:solidFill>
                  <a:schemeClr val="tx2"/>
                </a:solidFill>
              </a:rPr>
              <a:t>consectetuer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adipiscing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elit</a:t>
            </a:r>
            <a:endParaRPr lang="fr-FR" sz="1600">
              <a:solidFill>
                <a:schemeClr val="tx2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848A370C-1AF0-9D9E-CDE6-2BABF6C6B38F}"/>
              </a:ext>
            </a:extLst>
          </p:cNvPr>
          <p:cNvSpPr txBox="1"/>
          <p:nvPr/>
        </p:nvSpPr>
        <p:spPr>
          <a:xfrm>
            <a:off x="2338308" y="5971539"/>
            <a:ext cx="609600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fr-FR" sz="1600">
                <a:solidFill>
                  <a:schemeClr val="tx2"/>
                </a:solidFill>
              </a:rPr>
              <a:t>Lorem ipsum </a:t>
            </a:r>
            <a:r>
              <a:rPr lang="fr-FR" sz="1600" err="1">
                <a:solidFill>
                  <a:schemeClr val="tx2"/>
                </a:solidFill>
              </a:rPr>
              <a:t>dolor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sit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amet</a:t>
            </a:r>
            <a:r>
              <a:rPr lang="fr-FR" sz="1600">
                <a:solidFill>
                  <a:schemeClr val="tx2"/>
                </a:solidFill>
              </a:rPr>
              <a:t>, </a:t>
            </a:r>
            <a:r>
              <a:rPr lang="fr-FR" sz="1600" err="1">
                <a:solidFill>
                  <a:schemeClr val="tx2"/>
                </a:solidFill>
              </a:rPr>
              <a:t>consectetuer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adipiscing</a:t>
            </a:r>
            <a:r>
              <a:rPr lang="fr-FR" sz="1600">
                <a:solidFill>
                  <a:schemeClr val="tx2"/>
                </a:solidFill>
              </a:rPr>
              <a:t> </a:t>
            </a:r>
            <a:r>
              <a:rPr lang="fr-FR" sz="1600" err="1">
                <a:solidFill>
                  <a:schemeClr val="tx2"/>
                </a:solidFill>
              </a:rPr>
              <a:t>elit</a:t>
            </a:r>
            <a:endParaRPr lang="fr-FR" sz="1600">
              <a:solidFill>
                <a:schemeClr val="tx2"/>
              </a:solidFill>
            </a:endParaRP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5275A03C-0F80-20C8-CA7B-1E29467B0A50}"/>
              </a:ext>
            </a:extLst>
          </p:cNvPr>
          <p:cNvSpPr txBox="1"/>
          <p:nvPr/>
        </p:nvSpPr>
        <p:spPr>
          <a:xfrm rot="16200000">
            <a:off x="-1147582" y="2921169"/>
            <a:ext cx="40270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6000" b="1">
                <a:solidFill>
                  <a:schemeClr val="bg1"/>
                </a:solidFill>
                <a:latin typeface="+mj-lt"/>
              </a:rPr>
              <a:t>SOMMAIRE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3926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3C5E521-986B-5D0D-7B1F-26E40EADB5C9}"/>
              </a:ext>
            </a:extLst>
          </p:cNvPr>
          <p:cNvSpPr/>
          <p:nvPr/>
        </p:nvSpPr>
        <p:spPr>
          <a:xfrm>
            <a:off x="3265849" y="869831"/>
            <a:ext cx="2770839" cy="155859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51C42F-2ADD-DF2C-3EB9-C23D391D2AED}"/>
              </a:ext>
            </a:extLst>
          </p:cNvPr>
          <p:cNvSpPr/>
          <p:nvPr/>
        </p:nvSpPr>
        <p:spPr>
          <a:xfrm>
            <a:off x="6155312" y="869831"/>
            <a:ext cx="2770839" cy="155859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7BAD38-5D0E-F7EB-7A12-9C275EF3FC0B}"/>
              </a:ext>
            </a:extLst>
          </p:cNvPr>
          <p:cNvSpPr/>
          <p:nvPr/>
        </p:nvSpPr>
        <p:spPr>
          <a:xfrm>
            <a:off x="9044775" y="869831"/>
            <a:ext cx="2770839" cy="155859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6F0513-900C-2362-87E1-B63ED270ED8B}"/>
              </a:ext>
            </a:extLst>
          </p:cNvPr>
          <p:cNvSpPr/>
          <p:nvPr/>
        </p:nvSpPr>
        <p:spPr>
          <a:xfrm>
            <a:off x="3265849" y="2578710"/>
            <a:ext cx="2770839" cy="155859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F3CB4A-38B0-811C-52A0-E7C13CACE044}"/>
              </a:ext>
            </a:extLst>
          </p:cNvPr>
          <p:cNvSpPr/>
          <p:nvPr/>
        </p:nvSpPr>
        <p:spPr>
          <a:xfrm>
            <a:off x="6155312" y="2578710"/>
            <a:ext cx="2770839" cy="155859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F03144-48CA-FEE3-226A-48D5C43267C0}"/>
              </a:ext>
            </a:extLst>
          </p:cNvPr>
          <p:cNvSpPr/>
          <p:nvPr/>
        </p:nvSpPr>
        <p:spPr>
          <a:xfrm>
            <a:off x="9044775" y="2578710"/>
            <a:ext cx="2770839" cy="155859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0AF5BB-7702-17B9-E9C7-86C562C94317}"/>
              </a:ext>
            </a:extLst>
          </p:cNvPr>
          <p:cNvSpPr/>
          <p:nvPr/>
        </p:nvSpPr>
        <p:spPr>
          <a:xfrm>
            <a:off x="3265849" y="4287589"/>
            <a:ext cx="2770839" cy="1558598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1D1C4A-5250-4556-BB5D-78E4B0B764E4}"/>
              </a:ext>
            </a:extLst>
          </p:cNvPr>
          <p:cNvSpPr/>
          <p:nvPr/>
        </p:nvSpPr>
        <p:spPr>
          <a:xfrm>
            <a:off x="6155312" y="4287589"/>
            <a:ext cx="2770839" cy="1558598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359C05-D6FA-630D-FE9C-58024CF56F1D}"/>
              </a:ext>
            </a:extLst>
          </p:cNvPr>
          <p:cNvSpPr/>
          <p:nvPr/>
        </p:nvSpPr>
        <p:spPr>
          <a:xfrm>
            <a:off x="9044775" y="4287589"/>
            <a:ext cx="2770839" cy="1558598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F1CD4E-4610-51CE-A061-83B499B81FC0}"/>
              </a:ext>
            </a:extLst>
          </p:cNvPr>
          <p:cNvSpPr/>
          <p:nvPr/>
        </p:nvSpPr>
        <p:spPr>
          <a:xfrm>
            <a:off x="376386" y="869831"/>
            <a:ext cx="2770839" cy="1558598"/>
          </a:xfrm>
          <a:prstGeom prst="rect">
            <a:avLst/>
          </a:prstGeom>
          <a:blipFill>
            <a:blip r:embed="rId1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68FA195-651D-E57F-0D1F-2DB6DED487BD}"/>
              </a:ext>
            </a:extLst>
          </p:cNvPr>
          <p:cNvSpPr/>
          <p:nvPr/>
        </p:nvSpPr>
        <p:spPr>
          <a:xfrm>
            <a:off x="376386" y="2578710"/>
            <a:ext cx="2770839" cy="1558598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3F1109-0E97-79A2-973C-4CC778382889}"/>
              </a:ext>
            </a:extLst>
          </p:cNvPr>
          <p:cNvSpPr/>
          <p:nvPr/>
        </p:nvSpPr>
        <p:spPr>
          <a:xfrm>
            <a:off x="376386" y="4287589"/>
            <a:ext cx="2770839" cy="1558598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23050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431D1103-82FB-D135-4F5F-0EF9A18F2B30}"/>
              </a:ext>
            </a:extLst>
          </p:cNvPr>
          <p:cNvSpPr txBox="1"/>
          <p:nvPr/>
        </p:nvSpPr>
        <p:spPr>
          <a:xfrm>
            <a:off x="3417222" y="1089660"/>
            <a:ext cx="53575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800" b="1">
                <a:solidFill>
                  <a:schemeClr val="bg1"/>
                </a:solidFill>
                <a:latin typeface="+mj-lt"/>
              </a:rPr>
              <a:t>MERCI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B274857-05AD-9539-0D5B-7C2F57DF4313}"/>
              </a:ext>
            </a:extLst>
          </p:cNvPr>
          <p:cNvGrpSpPr/>
          <p:nvPr/>
        </p:nvGrpSpPr>
        <p:grpSpPr>
          <a:xfrm>
            <a:off x="5694810" y="3045408"/>
            <a:ext cx="2816730" cy="520486"/>
            <a:chOff x="-1220771" y="630298"/>
            <a:chExt cx="2816730" cy="520486"/>
          </a:xfrm>
          <a:solidFill>
            <a:schemeClr val="bg1"/>
          </a:solidFill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5390F078-9C2B-7BD4-5277-CC851DEA5216}"/>
                </a:ext>
              </a:extLst>
            </p:cNvPr>
            <p:cNvSpPr/>
            <p:nvPr/>
          </p:nvSpPr>
          <p:spPr>
            <a:xfrm>
              <a:off x="-1220771" y="630298"/>
              <a:ext cx="2816730" cy="520486"/>
            </a:xfrm>
            <a:prstGeom prst="roundRect">
              <a:avLst>
                <a:gd name="adj" fmla="val 2193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>
                  <a:solidFill>
                    <a:schemeClr val="bg2"/>
                  </a:solidFill>
                  <a:latin typeface="+mj-lt"/>
                </a:rPr>
                <a:t>DE VOTRE ATTENTION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8652AD-E95F-90F6-34DC-EBF319CED3B0}"/>
                </a:ext>
              </a:extLst>
            </p:cNvPr>
            <p:cNvSpPr/>
            <p:nvPr/>
          </p:nvSpPr>
          <p:spPr>
            <a:xfrm>
              <a:off x="1436933" y="630298"/>
              <a:ext cx="159026" cy="2319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2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27789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0D6F8103-E8B7-4B4D-EE01-42F037F10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FC114C-8A09-BA44-D0CB-C9F5F5534A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01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14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FC114C-8A09-BA44-D0CB-C9F5F5534A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02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CEC782F-CEFA-476C-1C6A-58E0228AE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4018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CEC782F-CEFA-476C-1C6A-58E0228AE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FC114C-8A09-BA44-D0CB-C9F5F5534A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/>
              <a:t>03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9839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038598-D6B4-7D18-420B-0AA84B8ED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Lorem ipsum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966FEAEF-BDFC-B849-930F-4E69508ED7D4}"/>
              </a:ext>
            </a:extLst>
          </p:cNvPr>
          <p:cNvGrpSpPr/>
          <p:nvPr/>
        </p:nvGrpSpPr>
        <p:grpSpPr>
          <a:xfrm>
            <a:off x="1164017" y="1635885"/>
            <a:ext cx="4693208" cy="4245919"/>
            <a:chOff x="1164017" y="1635885"/>
            <a:chExt cx="4693208" cy="4245919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0B64185B-0440-6838-A44D-FE4227358CB0}"/>
                </a:ext>
              </a:extLst>
            </p:cNvPr>
            <p:cNvSpPr/>
            <p:nvPr/>
          </p:nvSpPr>
          <p:spPr>
            <a:xfrm>
              <a:off x="1164017" y="1928274"/>
              <a:ext cx="4693208" cy="3905191"/>
            </a:xfrm>
            <a:custGeom>
              <a:avLst/>
              <a:gdLst>
                <a:gd name="connsiteX0" fmla="*/ 265123 w 4693208"/>
                <a:gd name="connsiteY0" fmla="*/ 0 h 3905191"/>
                <a:gd name="connsiteX1" fmla="*/ 4428085 w 4693208"/>
                <a:gd name="connsiteY1" fmla="*/ 0 h 3905191"/>
                <a:gd name="connsiteX2" fmla="*/ 4693208 w 4693208"/>
                <a:gd name="connsiteY2" fmla="*/ 265123 h 3905191"/>
                <a:gd name="connsiteX3" fmla="*/ 4693208 w 4693208"/>
                <a:gd name="connsiteY3" fmla="*/ 3640068 h 3905191"/>
                <a:gd name="connsiteX4" fmla="*/ 4692199 w 4693208"/>
                <a:gd name="connsiteY4" fmla="*/ 3650077 h 3905191"/>
                <a:gd name="connsiteX5" fmla="*/ 4693208 w 4693208"/>
                <a:gd name="connsiteY5" fmla="*/ 3650077 h 3905191"/>
                <a:gd name="connsiteX6" fmla="*/ 4693208 w 4693208"/>
                <a:gd name="connsiteY6" fmla="*/ 3905191 h 3905191"/>
                <a:gd name="connsiteX7" fmla="*/ 4428085 w 4693208"/>
                <a:gd name="connsiteY7" fmla="*/ 3905191 h 3905191"/>
                <a:gd name="connsiteX8" fmla="*/ 4223146 w 4693208"/>
                <a:gd name="connsiteY8" fmla="*/ 3905191 h 3905191"/>
                <a:gd name="connsiteX9" fmla="*/ 265123 w 4693208"/>
                <a:gd name="connsiteY9" fmla="*/ 3905191 h 3905191"/>
                <a:gd name="connsiteX10" fmla="*/ 0 w 4693208"/>
                <a:gd name="connsiteY10" fmla="*/ 3640068 h 3905191"/>
                <a:gd name="connsiteX11" fmla="*/ 0 w 4693208"/>
                <a:gd name="connsiteY11" fmla="*/ 265123 h 3905191"/>
                <a:gd name="connsiteX12" fmla="*/ 265123 w 4693208"/>
                <a:gd name="connsiteY12" fmla="*/ 0 h 390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3208" h="3905191">
                  <a:moveTo>
                    <a:pt x="265123" y="0"/>
                  </a:moveTo>
                  <a:lnTo>
                    <a:pt x="4428085" y="0"/>
                  </a:lnTo>
                  <a:cubicBezTo>
                    <a:pt x="4574508" y="0"/>
                    <a:pt x="4693208" y="118700"/>
                    <a:pt x="4693208" y="265123"/>
                  </a:cubicBezTo>
                  <a:lnTo>
                    <a:pt x="4693208" y="3640068"/>
                  </a:lnTo>
                  <a:lnTo>
                    <a:pt x="4692199" y="3650077"/>
                  </a:lnTo>
                  <a:lnTo>
                    <a:pt x="4693208" y="3650077"/>
                  </a:lnTo>
                  <a:lnTo>
                    <a:pt x="4693208" y="3905191"/>
                  </a:lnTo>
                  <a:lnTo>
                    <a:pt x="4428085" y="3905191"/>
                  </a:lnTo>
                  <a:lnTo>
                    <a:pt x="4223146" y="3905191"/>
                  </a:lnTo>
                  <a:lnTo>
                    <a:pt x="265123" y="3905191"/>
                  </a:lnTo>
                  <a:cubicBezTo>
                    <a:pt x="118700" y="3905191"/>
                    <a:pt x="0" y="3786491"/>
                    <a:pt x="0" y="3640068"/>
                  </a:cubicBezTo>
                  <a:lnTo>
                    <a:pt x="0" y="265123"/>
                  </a:lnTo>
                  <a:cubicBezTo>
                    <a:pt x="0" y="118700"/>
                    <a:pt x="118700" y="0"/>
                    <a:pt x="265123" y="0"/>
                  </a:cubicBezTo>
                  <a:close/>
                </a:path>
              </a:pathLst>
            </a:cu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b="1" kern="0">
                <a:solidFill>
                  <a:schemeClr val="bg1"/>
                </a:solidFill>
                <a:latin typeface="Bahnschrift SemiBold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9952612-36C1-1B0F-F725-B408B0AE492A}"/>
                </a:ext>
              </a:extLst>
            </p:cNvPr>
            <p:cNvSpPr txBox="1"/>
            <p:nvPr/>
          </p:nvSpPr>
          <p:spPr>
            <a:xfrm>
              <a:off x="1164017" y="2649763"/>
              <a:ext cx="4693208" cy="246221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Fusce posuere, magna pulvinar ultricies</a:t>
              </a:r>
            </a:p>
            <a:p>
              <a:pPr algn="ctr"/>
              <a:r>
                <a:rPr lang="fr-FR">
                  <a:solidFill>
                    <a:schemeClr val="bg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Wingdings 2" panose="05020102010507070707" pitchFamily="18" charset="2"/>
                </a:rPr>
                <a:t></a:t>
              </a:r>
            </a:p>
            <a:p>
              <a:pPr algn="ctr"/>
              <a:r>
                <a:rPr lang="fr-FR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Maecenas</a:t>
              </a:r>
              <a:r>
                <a:rPr lang="fr-FR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fr-FR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porttitor</a:t>
              </a:r>
              <a:r>
                <a:rPr lang="fr-FR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fr-FR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congue</a:t>
              </a:r>
              <a:r>
                <a:rPr lang="fr-FR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massa</a:t>
              </a:r>
            </a:p>
            <a:p>
              <a:pPr algn="ctr"/>
              <a:r>
                <a:rPr lang="fr-FR">
                  <a:solidFill>
                    <a:schemeClr val="bg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Wingdings 2" panose="05020102010507070707" pitchFamily="18" charset="2"/>
                </a:rPr>
                <a:t></a:t>
              </a:r>
              <a:endParaRPr lang="fr-FR">
                <a:solidFill>
                  <a:schemeClr val="bg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ctr"/>
              <a:r>
                <a:rPr lang="it-IT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Fusce posuere, magna pulvinar ultricies</a:t>
              </a:r>
            </a:p>
            <a:p>
              <a:pPr algn="ctr"/>
              <a:r>
                <a:rPr lang="fr-FR">
                  <a:solidFill>
                    <a:schemeClr val="bg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Wingdings 2" panose="05020102010507070707" pitchFamily="18" charset="2"/>
                </a:rPr>
                <a:t></a:t>
              </a:r>
            </a:p>
            <a:p>
              <a:pPr algn="ctr"/>
              <a:r>
                <a:rPr lang="fr-FR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Maecenas</a:t>
              </a:r>
              <a:r>
                <a:rPr lang="fr-FR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fr-FR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porttitor</a:t>
              </a:r>
              <a:r>
                <a:rPr lang="fr-FR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fr-FR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congue</a:t>
              </a:r>
              <a:r>
                <a:rPr lang="fr-FR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massa</a:t>
              </a:r>
              <a:br>
                <a:rPr lang="fr-FR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</a:br>
              <a:r>
                <a:rPr lang="fr-FR" sz="1400" i="1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purus</a:t>
              </a:r>
              <a:r>
                <a:rPr lang="fr-FR" sz="1400" i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fr-FR" sz="1400" i="1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lectus</a:t>
              </a:r>
              <a:r>
                <a:rPr lang="fr-FR" sz="1400" i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fr-FR" sz="1400" i="1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malesuada</a:t>
              </a:r>
              <a:r>
                <a:rPr lang="fr-FR" sz="1400" i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libero </a:t>
              </a:r>
              <a:r>
                <a:rPr lang="fr-FR" sz="1400" i="1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sit</a:t>
              </a:r>
              <a:r>
                <a:rPr lang="fr-FR" sz="1400" i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fr-FR" sz="1400" i="1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amet</a:t>
              </a:r>
              <a:br>
                <a:rPr lang="fr-FR" sz="1400" i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</a:br>
              <a:r>
                <a:rPr lang="fr-FR" sz="1400" i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commodo </a:t>
              </a:r>
              <a:r>
                <a:rPr lang="fr-FR" sz="1400" i="1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eros</a:t>
              </a:r>
              <a:r>
                <a:rPr lang="fr-FR" sz="1400" i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fr-FR" sz="1400" i="1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quis</a:t>
              </a:r>
              <a:r>
                <a:rPr lang="fr-FR" sz="1400" i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fr-FR" sz="1400" i="1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urna</a:t>
              </a:r>
              <a:r>
                <a:rPr lang="fr-FR" sz="1400" i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.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81183C-0C6C-301E-89A9-3F2B88AA0A3E}"/>
                </a:ext>
              </a:extLst>
            </p:cNvPr>
            <p:cNvSpPr/>
            <p:nvPr/>
          </p:nvSpPr>
          <p:spPr>
            <a:xfrm>
              <a:off x="3314369" y="5786554"/>
              <a:ext cx="374575" cy="952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FB20D1B4-4279-0080-AD03-71B025AB91F0}"/>
                </a:ext>
              </a:extLst>
            </p:cNvPr>
            <p:cNvGrpSpPr/>
            <p:nvPr/>
          </p:nvGrpSpPr>
          <p:grpSpPr>
            <a:xfrm>
              <a:off x="2521093" y="1635885"/>
              <a:ext cx="1979056" cy="584776"/>
              <a:chOff x="2827894" y="5285839"/>
              <a:chExt cx="1979056" cy="584776"/>
            </a:xfrm>
          </p:grpSpPr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89B78353-82AC-D8A6-0A20-458EB07FE133}"/>
                  </a:ext>
                </a:extLst>
              </p:cNvPr>
              <p:cNvSpPr/>
              <p:nvPr/>
            </p:nvSpPr>
            <p:spPr>
              <a:xfrm>
                <a:off x="2827894" y="5285839"/>
                <a:ext cx="1979056" cy="584776"/>
              </a:xfrm>
              <a:prstGeom prst="roundRect">
                <a:avLst>
                  <a:gd name="adj" fmla="val 2535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800" b="1" kern="0">
                    <a:solidFill>
                      <a:schemeClr val="bg1"/>
                    </a:solidFill>
                    <a:latin typeface="Bahnschrift SemiBold"/>
                  </a:rPr>
                  <a:t>LOREM IPSUM</a:t>
                </a:r>
                <a:endParaRPr kumimoji="0" lang="fr-FR" sz="18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SemiBold"/>
                  <a:ea typeface="+mn-ea"/>
                  <a:cs typeface="+mn-cs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E4AF39C-7916-AE6E-48D4-B87E41EDFCA1}"/>
                  </a:ext>
                </a:extLst>
              </p:cNvPr>
              <p:cNvSpPr/>
              <p:nvPr/>
            </p:nvSpPr>
            <p:spPr>
              <a:xfrm>
                <a:off x="4574062" y="5637727"/>
                <a:ext cx="232888" cy="23288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9B8DCFC7-E160-EA02-4EB1-61DC504C1245}"/>
              </a:ext>
            </a:extLst>
          </p:cNvPr>
          <p:cNvGrpSpPr/>
          <p:nvPr/>
        </p:nvGrpSpPr>
        <p:grpSpPr>
          <a:xfrm>
            <a:off x="6364604" y="1635885"/>
            <a:ext cx="4693208" cy="4245919"/>
            <a:chOff x="1164017" y="1635885"/>
            <a:chExt cx="4693208" cy="4245919"/>
          </a:xfrm>
        </p:grpSpPr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AF5ADFC2-D30E-BF19-1B42-30B9C4424329}"/>
                </a:ext>
              </a:extLst>
            </p:cNvPr>
            <p:cNvSpPr/>
            <p:nvPr/>
          </p:nvSpPr>
          <p:spPr>
            <a:xfrm>
              <a:off x="1164017" y="1928274"/>
              <a:ext cx="4693208" cy="3905191"/>
            </a:xfrm>
            <a:custGeom>
              <a:avLst/>
              <a:gdLst>
                <a:gd name="connsiteX0" fmla="*/ 265123 w 4693208"/>
                <a:gd name="connsiteY0" fmla="*/ 0 h 3905191"/>
                <a:gd name="connsiteX1" fmla="*/ 4428085 w 4693208"/>
                <a:gd name="connsiteY1" fmla="*/ 0 h 3905191"/>
                <a:gd name="connsiteX2" fmla="*/ 4693208 w 4693208"/>
                <a:gd name="connsiteY2" fmla="*/ 265123 h 3905191"/>
                <a:gd name="connsiteX3" fmla="*/ 4693208 w 4693208"/>
                <a:gd name="connsiteY3" fmla="*/ 3640068 h 3905191"/>
                <a:gd name="connsiteX4" fmla="*/ 4692199 w 4693208"/>
                <a:gd name="connsiteY4" fmla="*/ 3650077 h 3905191"/>
                <a:gd name="connsiteX5" fmla="*/ 4693208 w 4693208"/>
                <a:gd name="connsiteY5" fmla="*/ 3650077 h 3905191"/>
                <a:gd name="connsiteX6" fmla="*/ 4693208 w 4693208"/>
                <a:gd name="connsiteY6" fmla="*/ 3905191 h 3905191"/>
                <a:gd name="connsiteX7" fmla="*/ 4428085 w 4693208"/>
                <a:gd name="connsiteY7" fmla="*/ 3905191 h 3905191"/>
                <a:gd name="connsiteX8" fmla="*/ 4223146 w 4693208"/>
                <a:gd name="connsiteY8" fmla="*/ 3905191 h 3905191"/>
                <a:gd name="connsiteX9" fmla="*/ 265123 w 4693208"/>
                <a:gd name="connsiteY9" fmla="*/ 3905191 h 3905191"/>
                <a:gd name="connsiteX10" fmla="*/ 0 w 4693208"/>
                <a:gd name="connsiteY10" fmla="*/ 3640068 h 3905191"/>
                <a:gd name="connsiteX11" fmla="*/ 0 w 4693208"/>
                <a:gd name="connsiteY11" fmla="*/ 265123 h 3905191"/>
                <a:gd name="connsiteX12" fmla="*/ 265123 w 4693208"/>
                <a:gd name="connsiteY12" fmla="*/ 0 h 390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3208" h="3905191">
                  <a:moveTo>
                    <a:pt x="265123" y="0"/>
                  </a:moveTo>
                  <a:lnTo>
                    <a:pt x="4428085" y="0"/>
                  </a:lnTo>
                  <a:cubicBezTo>
                    <a:pt x="4574508" y="0"/>
                    <a:pt x="4693208" y="118700"/>
                    <a:pt x="4693208" y="265123"/>
                  </a:cubicBezTo>
                  <a:lnTo>
                    <a:pt x="4693208" y="3640068"/>
                  </a:lnTo>
                  <a:lnTo>
                    <a:pt x="4692199" y="3650077"/>
                  </a:lnTo>
                  <a:lnTo>
                    <a:pt x="4693208" y="3650077"/>
                  </a:lnTo>
                  <a:lnTo>
                    <a:pt x="4693208" y="3905191"/>
                  </a:lnTo>
                  <a:lnTo>
                    <a:pt x="4428085" y="3905191"/>
                  </a:lnTo>
                  <a:lnTo>
                    <a:pt x="4223146" y="3905191"/>
                  </a:lnTo>
                  <a:lnTo>
                    <a:pt x="265123" y="3905191"/>
                  </a:lnTo>
                  <a:cubicBezTo>
                    <a:pt x="118700" y="3905191"/>
                    <a:pt x="0" y="3786491"/>
                    <a:pt x="0" y="3640068"/>
                  </a:cubicBezTo>
                  <a:lnTo>
                    <a:pt x="0" y="265123"/>
                  </a:lnTo>
                  <a:cubicBezTo>
                    <a:pt x="0" y="118700"/>
                    <a:pt x="118700" y="0"/>
                    <a:pt x="265123" y="0"/>
                  </a:cubicBezTo>
                  <a:close/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b="1" kern="0">
                <a:solidFill>
                  <a:schemeClr val="bg1"/>
                </a:solidFill>
                <a:latin typeface="Bahnschrift SemiBold"/>
              </a:endParaRP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A70F3C96-BD20-A7D4-CAB2-EA96C7D4976E}"/>
                </a:ext>
              </a:extLst>
            </p:cNvPr>
            <p:cNvSpPr txBox="1"/>
            <p:nvPr/>
          </p:nvSpPr>
          <p:spPr>
            <a:xfrm>
              <a:off x="1164017" y="2649763"/>
              <a:ext cx="4693208" cy="246221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Fusce posuere, magna pulvinar ultricies</a:t>
              </a:r>
            </a:p>
            <a:p>
              <a:pPr algn="ctr"/>
              <a:r>
                <a:rPr lang="fr-FR">
                  <a:solidFill>
                    <a:schemeClr val="accent4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Wingdings 2" panose="05020102010507070707" pitchFamily="18" charset="2"/>
                </a:rPr>
                <a:t></a:t>
              </a:r>
            </a:p>
            <a:p>
              <a:pPr algn="ctr"/>
              <a:r>
                <a:rPr lang="fr-FR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Maecenas</a:t>
              </a:r>
              <a:r>
                <a:rPr lang="fr-FR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fr-FR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porttitor</a:t>
              </a:r>
              <a:r>
                <a:rPr lang="fr-FR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fr-FR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congue</a:t>
              </a:r>
              <a:r>
                <a:rPr lang="fr-FR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massa</a:t>
              </a:r>
            </a:p>
            <a:p>
              <a:pPr algn="ctr"/>
              <a:r>
                <a:rPr lang="fr-FR">
                  <a:solidFill>
                    <a:schemeClr val="accent4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Wingdings 2" panose="05020102010507070707" pitchFamily="18" charset="2"/>
                </a:rPr>
                <a:t></a:t>
              </a:r>
              <a:endParaRPr lang="fr-FR">
                <a:solidFill>
                  <a:schemeClr val="accent4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ctr"/>
              <a:r>
                <a:rPr lang="it-IT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Fusce posuere, magna pulvinar ultricies</a:t>
              </a:r>
            </a:p>
            <a:p>
              <a:pPr algn="ctr"/>
              <a:r>
                <a:rPr lang="fr-FR">
                  <a:solidFill>
                    <a:schemeClr val="accent4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sym typeface="Wingdings 2" panose="05020102010507070707" pitchFamily="18" charset="2"/>
                </a:rPr>
                <a:t></a:t>
              </a:r>
            </a:p>
            <a:p>
              <a:pPr algn="ctr"/>
              <a:r>
                <a:rPr lang="fr-FR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Maecenas</a:t>
              </a:r>
              <a:r>
                <a:rPr lang="fr-FR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fr-FR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porttitor</a:t>
              </a:r>
              <a:r>
                <a:rPr lang="fr-FR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fr-FR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congue</a:t>
              </a:r>
              <a:r>
                <a:rPr lang="fr-FR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massa</a:t>
              </a:r>
              <a:br>
                <a:rPr lang="fr-FR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</a:br>
              <a:r>
                <a:rPr lang="fr-FR" sz="1400" i="1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purus</a:t>
              </a:r>
              <a:r>
                <a:rPr lang="fr-FR" sz="1400" i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fr-FR" sz="1400" i="1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lectus</a:t>
              </a:r>
              <a:r>
                <a:rPr lang="fr-FR" sz="1400" i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fr-FR" sz="1400" i="1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malesuada</a:t>
              </a:r>
              <a:r>
                <a:rPr lang="fr-FR" sz="1400" i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libero </a:t>
              </a:r>
              <a:r>
                <a:rPr lang="fr-FR" sz="1400" i="1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sit</a:t>
              </a:r>
              <a:r>
                <a:rPr lang="fr-FR" sz="1400" i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fr-FR" sz="1400" i="1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amet</a:t>
              </a:r>
              <a:br>
                <a:rPr lang="fr-FR" sz="1400" i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</a:br>
              <a:r>
                <a:rPr lang="fr-FR" sz="1400" i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commodo </a:t>
              </a:r>
              <a:r>
                <a:rPr lang="fr-FR" sz="1400" i="1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eros</a:t>
              </a:r>
              <a:r>
                <a:rPr lang="fr-FR" sz="1400" i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fr-FR" sz="1400" i="1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quis</a:t>
              </a:r>
              <a:r>
                <a:rPr lang="fr-FR" sz="1400" i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  <a:r>
                <a:rPr lang="fr-FR" sz="1400" i="1" err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urna</a:t>
              </a:r>
              <a:r>
                <a:rPr lang="fr-FR" sz="1400" i="1">
                  <a:solidFill>
                    <a:schemeClr val="tx2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.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EA49985-6A18-ABF3-A907-659C8C1572AD}"/>
                </a:ext>
              </a:extLst>
            </p:cNvPr>
            <p:cNvSpPr/>
            <p:nvPr/>
          </p:nvSpPr>
          <p:spPr>
            <a:xfrm>
              <a:off x="3314369" y="5786554"/>
              <a:ext cx="374575" cy="9525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D6F1EB15-E131-874D-1FED-FC5C31A646FB}"/>
                </a:ext>
              </a:extLst>
            </p:cNvPr>
            <p:cNvGrpSpPr/>
            <p:nvPr/>
          </p:nvGrpSpPr>
          <p:grpSpPr>
            <a:xfrm>
              <a:off x="2521093" y="1635885"/>
              <a:ext cx="1979056" cy="584776"/>
              <a:chOff x="2827894" y="5285839"/>
              <a:chExt cx="1979056" cy="584776"/>
            </a:xfrm>
          </p:grpSpPr>
          <p:sp>
            <p:nvSpPr>
              <p:cNvPr id="50" name="Rectangle : coins arrondis 49">
                <a:extLst>
                  <a:ext uri="{FF2B5EF4-FFF2-40B4-BE49-F238E27FC236}">
                    <a16:creationId xmlns:a16="http://schemas.microsoft.com/office/drawing/2014/main" id="{08BB5BE0-6CBC-3E95-DF9A-C38A8D21494F}"/>
                  </a:ext>
                </a:extLst>
              </p:cNvPr>
              <p:cNvSpPr/>
              <p:nvPr/>
            </p:nvSpPr>
            <p:spPr>
              <a:xfrm>
                <a:off x="2827894" y="5285839"/>
                <a:ext cx="1979056" cy="584776"/>
              </a:xfrm>
              <a:prstGeom prst="roundRect">
                <a:avLst>
                  <a:gd name="adj" fmla="val 25354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800" b="1" kern="0">
                    <a:solidFill>
                      <a:schemeClr val="bg1"/>
                    </a:solidFill>
                    <a:latin typeface="Bahnschrift SemiBold"/>
                  </a:rPr>
                  <a:t>LOREM IPSUM</a:t>
                </a:r>
                <a:endParaRPr kumimoji="0" lang="fr-FR" sz="18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SemiBold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139BB74-7D7A-6329-6641-38BEDCC5CE60}"/>
                  </a:ext>
                </a:extLst>
              </p:cNvPr>
              <p:cNvSpPr/>
              <p:nvPr/>
            </p:nvSpPr>
            <p:spPr>
              <a:xfrm>
                <a:off x="4574062" y="5637727"/>
                <a:ext cx="232888" cy="23288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58169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038598-D6B4-7D18-420B-0AA84B8ED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Lorem ipsum</a:t>
            </a:r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77603DDD-DA65-65C8-0B7D-73FCE04BC796}"/>
              </a:ext>
            </a:extLst>
          </p:cNvPr>
          <p:cNvSpPr/>
          <p:nvPr/>
        </p:nvSpPr>
        <p:spPr>
          <a:xfrm>
            <a:off x="771524" y="1974850"/>
            <a:ext cx="3219450" cy="4200064"/>
          </a:xfrm>
          <a:custGeom>
            <a:avLst/>
            <a:gdLst>
              <a:gd name="connsiteX0" fmla="*/ 161166 w 3219450"/>
              <a:gd name="connsiteY0" fmla="*/ 0 h 4200064"/>
              <a:gd name="connsiteX1" fmla="*/ 3058284 w 3219450"/>
              <a:gd name="connsiteY1" fmla="*/ 0 h 4200064"/>
              <a:gd name="connsiteX2" fmla="*/ 3219450 w 3219450"/>
              <a:gd name="connsiteY2" fmla="*/ 161166 h 4200064"/>
              <a:gd name="connsiteX3" fmla="*/ 3219450 w 3219450"/>
              <a:gd name="connsiteY3" fmla="*/ 3831316 h 4200064"/>
              <a:gd name="connsiteX4" fmla="*/ 3219450 w 3219450"/>
              <a:gd name="connsiteY4" fmla="*/ 4038898 h 4200064"/>
              <a:gd name="connsiteX5" fmla="*/ 3219450 w 3219450"/>
              <a:gd name="connsiteY5" fmla="*/ 4200064 h 4200064"/>
              <a:gd name="connsiteX6" fmla="*/ 3058284 w 3219450"/>
              <a:gd name="connsiteY6" fmla="*/ 4200064 h 4200064"/>
              <a:gd name="connsiteX7" fmla="*/ 2836092 w 3219450"/>
              <a:gd name="connsiteY7" fmla="*/ 4200064 h 4200064"/>
              <a:gd name="connsiteX8" fmla="*/ 161166 w 3219450"/>
              <a:gd name="connsiteY8" fmla="*/ 4200064 h 4200064"/>
              <a:gd name="connsiteX9" fmla="*/ 0 w 3219450"/>
              <a:gd name="connsiteY9" fmla="*/ 4038898 h 4200064"/>
              <a:gd name="connsiteX10" fmla="*/ 0 w 3219450"/>
              <a:gd name="connsiteY10" fmla="*/ 161166 h 4200064"/>
              <a:gd name="connsiteX11" fmla="*/ 161166 w 3219450"/>
              <a:gd name="connsiteY11" fmla="*/ 0 h 420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19450" h="4200064">
                <a:moveTo>
                  <a:pt x="161166" y="0"/>
                </a:moveTo>
                <a:lnTo>
                  <a:pt x="3058284" y="0"/>
                </a:lnTo>
                <a:cubicBezTo>
                  <a:pt x="3147294" y="0"/>
                  <a:pt x="3219450" y="72156"/>
                  <a:pt x="3219450" y="161166"/>
                </a:cubicBezTo>
                <a:lnTo>
                  <a:pt x="3219450" y="3831316"/>
                </a:lnTo>
                <a:lnTo>
                  <a:pt x="3219450" y="4038898"/>
                </a:lnTo>
                <a:lnTo>
                  <a:pt x="3219450" y="4200064"/>
                </a:lnTo>
                <a:lnTo>
                  <a:pt x="3058284" y="4200064"/>
                </a:lnTo>
                <a:lnTo>
                  <a:pt x="2836092" y="4200064"/>
                </a:lnTo>
                <a:lnTo>
                  <a:pt x="161166" y="4200064"/>
                </a:lnTo>
                <a:cubicBezTo>
                  <a:pt x="72156" y="4200064"/>
                  <a:pt x="0" y="4127908"/>
                  <a:pt x="0" y="4038898"/>
                </a:cubicBezTo>
                <a:lnTo>
                  <a:pt x="0" y="161166"/>
                </a:lnTo>
                <a:cubicBezTo>
                  <a:pt x="0" y="72156"/>
                  <a:pt x="72156" y="0"/>
                  <a:pt x="161166" y="0"/>
                </a:cubicBezTo>
                <a:close/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SemiBold"/>
              <a:ea typeface="+mn-ea"/>
              <a:cs typeface="+mn-cs"/>
            </a:endParaRPr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A890580C-B09B-BACB-E9CA-7E9DA58B4E7E}"/>
              </a:ext>
            </a:extLst>
          </p:cNvPr>
          <p:cNvSpPr/>
          <p:nvPr/>
        </p:nvSpPr>
        <p:spPr>
          <a:xfrm>
            <a:off x="4486274" y="1974850"/>
            <a:ext cx="3219450" cy="4200064"/>
          </a:xfrm>
          <a:custGeom>
            <a:avLst/>
            <a:gdLst>
              <a:gd name="connsiteX0" fmla="*/ 161166 w 3219450"/>
              <a:gd name="connsiteY0" fmla="*/ 0 h 4200064"/>
              <a:gd name="connsiteX1" fmla="*/ 3058284 w 3219450"/>
              <a:gd name="connsiteY1" fmla="*/ 0 h 4200064"/>
              <a:gd name="connsiteX2" fmla="*/ 3219450 w 3219450"/>
              <a:gd name="connsiteY2" fmla="*/ 161166 h 4200064"/>
              <a:gd name="connsiteX3" fmla="*/ 3219450 w 3219450"/>
              <a:gd name="connsiteY3" fmla="*/ 3831316 h 4200064"/>
              <a:gd name="connsiteX4" fmla="*/ 3219450 w 3219450"/>
              <a:gd name="connsiteY4" fmla="*/ 4038898 h 4200064"/>
              <a:gd name="connsiteX5" fmla="*/ 3219450 w 3219450"/>
              <a:gd name="connsiteY5" fmla="*/ 4200064 h 4200064"/>
              <a:gd name="connsiteX6" fmla="*/ 3058284 w 3219450"/>
              <a:gd name="connsiteY6" fmla="*/ 4200064 h 4200064"/>
              <a:gd name="connsiteX7" fmla="*/ 2836092 w 3219450"/>
              <a:gd name="connsiteY7" fmla="*/ 4200064 h 4200064"/>
              <a:gd name="connsiteX8" fmla="*/ 161166 w 3219450"/>
              <a:gd name="connsiteY8" fmla="*/ 4200064 h 4200064"/>
              <a:gd name="connsiteX9" fmla="*/ 0 w 3219450"/>
              <a:gd name="connsiteY9" fmla="*/ 4038898 h 4200064"/>
              <a:gd name="connsiteX10" fmla="*/ 0 w 3219450"/>
              <a:gd name="connsiteY10" fmla="*/ 161166 h 4200064"/>
              <a:gd name="connsiteX11" fmla="*/ 161166 w 3219450"/>
              <a:gd name="connsiteY11" fmla="*/ 0 h 420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19450" h="4200064">
                <a:moveTo>
                  <a:pt x="161166" y="0"/>
                </a:moveTo>
                <a:lnTo>
                  <a:pt x="3058284" y="0"/>
                </a:lnTo>
                <a:cubicBezTo>
                  <a:pt x="3147294" y="0"/>
                  <a:pt x="3219450" y="72156"/>
                  <a:pt x="3219450" y="161166"/>
                </a:cubicBezTo>
                <a:lnTo>
                  <a:pt x="3219450" y="3831316"/>
                </a:lnTo>
                <a:lnTo>
                  <a:pt x="3219450" y="4038898"/>
                </a:lnTo>
                <a:lnTo>
                  <a:pt x="3219450" y="4200064"/>
                </a:lnTo>
                <a:lnTo>
                  <a:pt x="3058284" y="4200064"/>
                </a:lnTo>
                <a:lnTo>
                  <a:pt x="2836092" y="4200064"/>
                </a:lnTo>
                <a:lnTo>
                  <a:pt x="161166" y="4200064"/>
                </a:lnTo>
                <a:cubicBezTo>
                  <a:pt x="72156" y="4200064"/>
                  <a:pt x="0" y="4127908"/>
                  <a:pt x="0" y="4038898"/>
                </a:cubicBezTo>
                <a:lnTo>
                  <a:pt x="0" y="161166"/>
                </a:lnTo>
                <a:cubicBezTo>
                  <a:pt x="0" y="72156"/>
                  <a:pt x="72156" y="0"/>
                  <a:pt x="161166" y="0"/>
                </a:cubicBezTo>
                <a:close/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SemiBold"/>
              <a:ea typeface="+mn-ea"/>
              <a:cs typeface="+mn-cs"/>
            </a:endParaRPr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86B7F9BC-7887-613F-72BB-8AF83B05959A}"/>
              </a:ext>
            </a:extLst>
          </p:cNvPr>
          <p:cNvSpPr/>
          <p:nvPr/>
        </p:nvSpPr>
        <p:spPr>
          <a:xfrm>
            <a:off x="8198083" y="1974850"/>
            <a:ext cx="3219450" cy="4200064"/>
          </a:xfrm>
          <a:custGeom>
            <a:avLst/>
            <a:gdLst>
              <a:gd name="connsiteX0" fmla="*/ 161166 w 3219450"/>
              <a:gd name="connsiteY0" fmla="*/ 0 h 4200064"/>
              <a:gd name="connsiteX1" fmla="*/ 3058284 w 3219450"/>
              <a:gd name="connsiteY1" fmla="*/ 0 h 4200064"/>
              <a:gd name="connsiteX2" fmla="*/ 3219450 w 3219450"/>
              <a:gd name="connsiteY2" fmla="*/ 161166 h 4200064"/>
              <a:gd name="connsiteX3" fmla="*/ 3219450 w 3219450"/>
              <a:gd name="connsiteY3" fmla="*/ 3831316 h 4200064"/>
              <a:gd name="connsiteX4" fmla="*/ 3219450 w 3219450"/>
              <a:gd name="connsiteY4" fmla="*/ 4038898 h 4200064"/>
              <a:gd name="connsiteX5" fmla="*/ 3219450 w 3219450"/>
              <a:gd name="connsiteY5" fmla="*/ 4200064 h 4200064"/>
              <a:gd name="connsiteX6" fmla="*/ 3058284 w 3219450"/>
              <a:gd name="connsiteY6" fmla="*/ 4200064 h 4200064"/>
              <a:gd name="connsiteX7" fmla="*/ 2836092 w 3219450"/>
              <a:gd name="connsiteY7" fmla="*/ 4200064 h 4200064"/>
              <a:gd name="connsiteX8" fmla="*/ 161166 w 3219450"/>
              <a:gd name="connsiteY8" fmla="*/ 4200064 h 4200064"/>
              <a:gd name="connsiteX9" fmla="*/ 0 w 3219450"/>
              <a:gd name="connsiteY9" fmla="*/ 4038898 h 4200064"/>
              <a:gd name="connsiteX10" fmla="*/ 0 w 3219450"/>
              <a:gd name="connsiteY10" fmla="*/ 161166 h 4200064"/>
              <a:gd name="connsiteX11" fmla="*/ 161166 w 3219450"/>
              <a:gd name="connsiteY11" fmla="*/ 0 h 420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19450" h="4200064">
                <a:moveTo>
                  <a:pt x="161166" y="0"/>
                </a:moveTo>
                <a:lnTo>
                  <a:pt x="3058284" y="0"/>
                </a:lnTo>
                <a:cubicBezTo>
                  <a:pt x="3147294" y="0"/>
                  <a:pt x="3219450" y="72156"/>
                  <a:pt x="3219450" y="161166"/>
                </a:cubicBezTo>
                <a:lnTo>
                  <a:pt x="3219450" y="3831316"/>
                </a:lnTo>
                <a:lnTo>
                  <a:pt x="3219450" y="4038898"/>
                </a:lnTo>
                <a:lnTo>
                  <a:pt x="3219450" y="4200064"/>
                </a:lnTo>
                <a:lnTo>
                  <a:pt x="3058284" y="4200064"/>
                </a:lnTo>
                <a:lnTo>
                  <a:pt x="2836092" y="4200064"/>
                </a:lnTo>
                <a:lnTo>
                  <a:pt x="161166" y="4200064"/>
                </a:lnTo>
                <a:cubicBezTo>
                  <a:pt x="72156" y="4200064"/>
                  <a:pt x="0" y="4127908"/>
                  <a:pt x="0" y="4038898"/>
                </a:cubicBezTo>
                <a:lnTo>
                  <a:pt x="0" y="161166"/>
                </a:lnTo>
                <a:cubicBezTo>
                  <a:pt x="0" y="72156"/>
                  <a:pt x="72156" y="0"/>
                  <a:pt x="161166" y="0"/>
                </a:cubicBezTo>
                <a:close/>
              </a:path>
            </a:pathLst>
          </a:cu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9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SemiBold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EE35D2-BA3B-BCFF-89E8-EFC92FF0A877}"/>
              </a:ext>
            </a:extLst>
          </p:cNvPr>
          <p:cNvSpPr/>
          <p:nvPr/>
        </p:nvSpPr>
        <p:spPr>
          <a:xfrm>
            <a:off x="2193961" y="6127289"/>
            <a:ext cx="374575" cy="95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860867-421F-C7D0-6AC6-F0AE5CE1EE2F}"/>
              </a:ext>
            </a:extLst>
          </p:cNvPr>
          <p:cNvSpPr/>
          <p:nvPr/>
        </p:nvSpPr>
        <p:spPr>
          <a:xfrm>
            <a:off x="5907243" y="6127289"/>
            <a:ext cx="374575" cy="952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0A5DB20-2BDD-3BCA-E334-0D3F97DE1E0B}"/>
              </a:ext>
            </a:extLst>
          </p:cNvPr>
          <p:cNvSpPr/>
          <p:nvPr/>
        </p:nvSpPr>
        <p:spPr>
          <a:xfrm>
            <a:off x="9620521" y="6127289"/>
            <a:ext cx="374575" cy="952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7181CB11-77E9-C334-5844-501013DB81DA}"/>
              </a:ext>
            </a:extLst>
          </p:cNvPr>
          <p:cNvGrpSpPr/>
          <p:nvPr/>
        </p:nvGrpSpPr>
        <p:grpSpPr>
          <a:xfrm>
            <a:off x="2033053" y="1626655"/>
            <a:ext cx="696389" cy="696389"/>
            <a:chOff x="4028011" y="4950952"/>
            <a:chExt cx="888865" cy="888865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1549C5C7-EE86-FB98-5272-EB0EB7494FE6}"/>
                </a:ext>
              </a:extLst>
            </p:cNvPr>
            <p:cNvGrpSpPr/>
            <p:nvPr/>
          </p:nvGrpSpPr>
          <p:grpSpPr>
            <a:xfrm>
              <a:off x="4028011" y="4950952"/>
              <a:ext cx="888865" cy="888865"/>
              <a:chOff x="1586780" y="3077181"/>
              <a:chExt cx="888865" cy="888865"/>
            </a:xfrm>
          </p:grpSpPr>
          <p:sp>
            <p:nvSpPr>
              <p:cNvPr id="31" name="Rectangle : coins arrondis 30">
                <a:extLst>
                  <a:ext uri="{FF2B5EF4-FFF2-40B4-BE49-F238E27FC236}">
                    <a16:creationId xmlns:a16="http://schemas.microsoft.com/office/drawing/2014/main" id="{CCA4B27E-8BCF-6F8D-D534-4CAF96273748}"/>
                  </a:ext>
                </a:extLst>
              </p:cNvPr>
              <p:cNvSpPr/>
              <p:nvPr/>
            </p:nvSpPr>
            <p:spPr>
              <a:xfrm>
                <a:off x="1586780" y="3077181"/>
                <a:ext cx="888865" cy="888865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1D28B3C-0970-0761-8F66-1AE4280325EA}"/>
                  </a:ext>
                </a:extLst>
              </p:cNvPr>
              <p:cNvSpPr/>
              <p:nvPr/>
            </p:nvSpPr>
            <p:spPr>
              <a:xfrm>
                <a:off x="2345531" y="3788569"/>
                <a:ext cx="130114" cy="17747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3" name="Graphique 249">
              <a:extLst>
                <a:ext uri="{FF2B5EF4-FFF2-40B4-BE49-F238E27FC236}">
                  <a16:creationId xmlns:a16="http://schemas.microsoft.com/office/drawing/2014/main" id="{092CC8CF-145A-736E-0485-856156A0ECE2}"/>
                </a:ext>
              </a:extLst>
            </p:cNvPr>
            <p:cNvGrpSpPr/>
            <p:nvPr/>
          </p:nvGrpSpPr>
          <p:grpSpPr>
            <a:xfrm>
              <a:off x="4195226" y="5236367"/>
              <a:ext cx="554434" cy="318034"/>
              <a:chOff x="4014101" y="5286674"/>
              <a:chExt cx="554434" cy="318034"/>
            </a:xfrm>
            <a:solidFill>
              <a:schemeClr val="bg1"/>
            </a:solidFill>
          </p:grpSpPr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CAEAFB16-7C8C-014E-E67D-58C5A52E070B}"/>
                  </a:ext>
                </a:extLst>
              </p:cNvPr>
              <p:cNvSpPr/>
              <p:nvPr/>
            </p:nvSpPr>
            <p:spPr>
              <a:xfrm>
                <a:off x="4451986" y="5286674"/>
                <a:ext cx="116548" cy="86182"/>
              </a:xfrm>
              <a:custGeom>
                <a:avLst/>
                <a:gdLst>
                  <a:gd name="connsiteX0" fmla="*/ 93811 w 116548"/>
                  <a:gd name="connsiteY0" fmla="*/ 2420 h 86182"/>
                  <a:gd name="connsiteX1" fmla="*/ 6674 w 116548"/>
                  <a:gd name="connsiteY1" fmla="*/ 59191 h 86182"/>
                  <a:gd name="connsiteX2" fmla="*/ 2420 w 116548"/>
                  <a:gd name="connsiteY2" fmla="*/ 79508 h 86182"/>
                  <a:gd name="connsiteX3" fmla="*/ 22737 w 116548"/>
                  <a:gd name="connsiteY3" fmla="*/ 83763 h 86182"/>
                  <a:gd name="connsiteX4" fmla="*/ 109874 w 116548"/>
                  <a:gd name="connsiteY4" fmla="*/ 26992 h 86182"/>
                  <a:gd name="connsiteX5" fmla="*/ 114129 w 116548"/>
                  <a:gd name="connsiteY5" fmla="*/ 6674 h 86182"/>
                  <a:gd name="connsiteX6" fmla="*/ 93811 w 116548"/>
                  <a:gd name="connsiteY6" fmla="*/ 2420 h 8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548" h="86182">
                    <a:moveTo>
                      <a:pt x="93811" y="2420"/>
                    </a:moveTo>
                    <a:lnTo>
                      <a:pt x="6674" y="59191"/>
                    </a:lnTo>
                    <a:cubicBezTo>
                      <a:pt x="-147" y="63592"/>
                      <a:pt x="-2054" y="72687"/>
                      <a:pt x="2420" y="79508"/>
                    </a:cubicBezTo>
                    <a:cubicBezTo>
                      <a:pt x="6894" y="86330"/>
                      <a:pt x="15916" y="88237"/>
                      <a:pt x="22737" y="83763"/>
                    </a:cubicBezTo>
                    <a:lnTo>
                      <a:pt x="109874" y="26992"/>
                    </a:lnTo>
                    <a:cubicBezTo>
                      <a:pt x="116696" y="22591"/>
                      <a:pt x="118603" y="13496"/>
                      <a:pt x="114129" y="6674"/>
                    </a:cubicBezTo>
                    <a:cubicBezTo>
                      <a:pt x="109728" y="-147"/>
                      <a:pt x="100633" y="-2054"/>
                      <a:pt x="93811" y="2420"/>
                    </a:cubicBezTo>
                    <a:close/>
                  </a:path>
                </a:pathLst>
              </a:custGeom>
              <a:grpFill/>
              <a:ln w="7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C36941CD-8C0C-0EA9-922B-83BD71BF9679}"/>
                  </a:ext>
                </a:extLst>
              </p:cNvPr>
              <p:cNvSpPr/>
              <p:nvPr/>
            </p:nvSpPr>
            <p:spPr>
              <a:xfrm>
                <a:off x="4452005" y="5488431"/>
                <a:ext cx="116479" cy="86080"/>
              </a:xfrm>
              <a:custGeom>
                <a:avLst/>
                <a:gdLst>
                  <a:gd name="connsiteX0" fmla="*/ 109856 w 116479"/>
                  <a:gd name="connsiteY0" fmla="*/ 59140 h 86080"/>
                  <a:gd name="connsiteX1" fmla="*/ 22719 w 116479"/>
                  <a:gd name="connsiteY1" fmla="*/ 2369 h 86080"/>
                  <a:gd name="connsiteX2" fmla="*/ 2402 w 116479"/>
                  <a:gd name="connsiteY2" fmla="*/ 6623 h 86080"/>
                  <a:gd name="connsiteX3" fmla="*/ 6656 w 116479"/>
                  <a:gd name="connsiteY3" fmla="*/ 26941 h 86080"/>
                  <a:gd name="connsiteX4" fmla="*/ 93793 w 116479"/>
                  <a:gd name="connsiteY4" fmla="*/ 83712 h 86080"/>
                  <a:gd name="connsiteX5" fmla="*/ 114110 w 116479"/>
                  <a:gd name="connsiteY5" fmla="*/ 79457 h 86080"/>
                  <a:gd name="connsiteX6" fmla="*/ 109856 w 116479"/>
                  <a:gd name="connsiteY6" fmla="*/ 59140 h 8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479" h="86080">
                    <a:moveTo>
                      <a:pt x="109856" y="59140"/>
                    </a:moveTo>
                    <a:lnTo>
                      <a:pt x="22719" y="2369"/>
                    </a:lnTo>
                    <a:cubicBezTo>
                      <a:pt x="15898" y="-2032"/>
                      <a:pt x="6876" y="-125"/>
                      <a:pt x="2402" y="6623"/>
                    </a:cubicBezTo>
                    <a:cubicBezTo>
                      <a:pt x="-2073" y="13371"/>
                      <a:pt x="-92" y="22467"/>
                      <a:pt x="6656" y="26941"/>
                    </a:cubicBezTo>
                    <a:lnTo>
                      <a:pt x="93793" y="83712"/>
                    </a:lnTo>
                    <a:cubicBezTo>
                      <a:pt x="100614" y="88112"/>
                      <a:pt x="109636" y="86206"/>
                      <a:pt x="114110" y="79457"/>
                    </a:cubicBezTo>
                    <a:cubicBezTo>
                      <a:pt x="118511" y="72636"/>
                      <a:pt x="116604" y="63615"/>
                      <a:pt x="109856" y="59140"/>
                    </a:cubicBezTo>
                    <a:close/>
                  </a:path>
                </a:pathLst>
              </a:custGeom>
              <a:grpFill/>
              <a:ln w="7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1CD195FF-6B66-3016-1B6B-906B8FB43518}"/>
                  </a:ext>
                </a:extLst>
              </p:cNvPr>
              <p:cNvSpPr/>
              <p:nvPr/>
            </p:nvSpPr>
            <p:spPr>
              <a:xfrm>
                <a:off x="4476777" y="5415618"/>
                <a:ext cx="91685" cy="29927"/>
              </a:xfrm>
              <a:custGeom>
                <a:avLst/>
                <a:gdLst>
                  <a:gd name="connsiteX0" fmla="*/ 77162 w 91685"/>
                  <a:gd name="connsiteY0" fmla="*/ 29340 h 29927"/>
                  <a:gd name="connsiteX1" fmla="*/ 91685 w 91685"/>
                  <a:gd name="connsiteY1" fmla="*/ 14524 h 29927"/>
                  <a:gd name="connsiteX2" fmla="*/ 76869 w 91685"/>
                  <a:gd name="connsiteY2" fmla="*/ 1 h 29927"/>
                  <a:gd name="connsiteX3" fmla="*/ 14524 w 91685"/>
                  <a:gd name="connsiteY3" fmla="*/ 588 h 29927"/>
                  <a:gd name="connsiteX4" fmla="*/ 1 w 91685"/>
                  <a:gd name="connsiteY4" fmla="*/ 15404 h 29927"/>
                  <a:gd name="connsiteX5" fmla="*/ 14817 w 91685"/>
                  <a:gd name="connsiteY5" fmla="*/ 29927 h 29927"/>
                  <a:gd name="connsiteX6" fmla="*/ 77162 w 91685"/>
                  <a:gd name="connsiteY6" fmla="*/ 29340 h 29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85" h="29927">
                    <a:moveTo>
                      <a:pt x="77162" y="29340"/>
                    </a:moveTo>
                    <a:cubicBezTo>
                      <a:pt x="85230" y="29267"/>
                      <a:pt x="91759" y="22665"/>
                      <a:pt x="91685" y="14524"/>
                    </a:cubicBezTo>
                    <a:cubicBezTo>
                      <a:pt x="91612" y="6455"/>
                      <a:pt x="85010" y="-72"/>
                      <a:pt x="76869" y="1"/>
                    </a:cubicBezTo>
                    <a:lnTo>
                      <a:pt x="14524" y="588"/>
                    </a:lnTo>
                    <a:cubicBezTo>
                      <a:pt x="6455" y="661"/>
                      <a:pt x="-73" y="7262"/>
                      <a:pt x="1" y="15404"/>
                    </a:cubicBezTo>
                    <a:cubicBezTo>
                      <a:pt x="74" y="23472"/>
                      <a:pt x="6675" y="30000"/>
                      <a:pt x="14817" y="29927"/>
                    </a:cubicBezTo>
                    <a:lnTo>
                      <a:pt x="77162" y="29340"/>
                    </a:lnTo>
                    <a:close/>
                  </a:path>
                </a:pathLst>
              </a:custGeom>
              <a:grpFill/>
              <a:ln w="7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A547AAFE-7DD5-7ABF-A307-FE7E2D6E08DC}"/>
                  </a:ext>
                </a:extLst>
              </p:cNvPr>
              <p:cNvSpPr/>
              <p:nvPr/>
            </p:nvSpPr>
            <p:spPr>
              <a:xfrm>
                <a:off x="4014101" y="5313664"/>
                <a:ext cx="407739" cy="291045"/>
              </a:xfrm>
              <a:custGeom>
                <a:avLst/>
                <a:gdLst>
                  <a:gd name="connsiteX0" fmla="*/ 178235 w 407739"/>
                  <a:gd name="connsiteY0" fmla="*/ 281950 h 291045"/>
                  <a:gd name="connsiteX1" fmla="*/ 209407 w 407739"/>
                  <a:gd name="connsiteY1" fmla="*/ 289431 h 291045"/>
                  <a:gd name="connsiteX2" fmla="*/ 222903 w 407739"/>
                  <a:gd name="connsiteY2" fmla="*/ 291045 h 291045"/>
                  <a:gd name="connsiteX3" fmla="*/ 279674 w 407739"/>
                  <a:gd name="connsiteY3" fmla="*/ 246523 h 291045"/>
                  <a:gd name="connsiteX4" fmla="*/ 283635 w 407739"/>
                  <a:gd name="connsiteY4" fmla="*/ 230460 h 291045"/>
                  <a:gd name="connsiteX5" fmla="*/ 382948 w 407739"/>
                  <a:gd name="connsiteY5" fmla="*/ 248650 h 291045"/>
                  <a:gd name="connsiteX6" fmla="*/ 383241 w 407739"/>
                  <a:gd name="connsiteY6" fmla="*/ 248650 h 291045"/>
                  <a:gd name="connsiteX7" fmla="*/ 386028 w 407739"/>
                  <a:gd name="connsiteY7" fmla="*/ 248870 h 291045"/>
                  <a:gd name="connsiteX8" fmla="*/ 399524 w 407739"/>
                  <a:gd name="connsiteY8" fmla="*/ 243736 h 291045"/>
                  <a:gd name="connsiteX9" fmla="*/ 407739 w 407739"/>
                  <a:gd name="connsiteY9" fmla="*/ 224959 h 291045"/>
                  <a:gd name="connsiteX10" fmla="*/ 407739 w 407739"/>
                  <a:gd name="connsiteY10" fmla="*/ 23913 h 291045"/>
                  <a:gd name="connsiteX11" fmla="*/ 399524 w 407739"/>
                  <a:gd name="connsiteY11" fmla="*/ 5136 h 291045"/>
                  <a:gd name="connsiteX12" fmla="*/ 382874 w 407739"/>
                  <a:gd name="connsiteY12" fmla="*/ 222 h 291045"/>
                  <a:gd name="connsiteX13" fmla="*/ 29339 w 407739"/>
                  <a:gd name="connsiteY13" fmla="*/ 64914 h 291045"/>
                  <a:gd name="connsiteX14" fmla="*/ 29339 w 407739"/>
                  <a:gd name="connsiteY14" fmla="*/ 49365 h 291045"/>
                  <a:gd name="connsiteX15" fmla="*/ 14670 w 407739"/>
                  <a:gd name="connsiteY15" fmla="*/ 34695 h 291045"/>
                  <a:gd name="connsiteX16" fmla="*/ 0 w 407739"/>
                  <a:gd name="connsiteY16" fmla="*/ 49365 h 291045"/>
                  <a:gd name="connsiteX17" fmla="*/ 0 w 407739"/>
                  <a:gd name="connsiteY17" fmla="*/ 199508 h 291045"/>
                  <a:gd name="connsiteX18" fmla="*/ 14670 w 407739"/>
                  <a:gd name="connsiteY18" fmla="*/ 214177 h 291045"/>
                  <a:gd name="connsiteX19" fmla="*/ 29339 w 407739"/>
                  <a:gd name="connsiteY19" fmla="*/ 199508 h 291045"/>
                  <a:gd name="connsiteX20" fmla="*/ 29339 w 407739"/>
                  <a:gd name="connsiteY20" fmla="*/ 183958 h 291045"/>
                  <a:gd name="connsiteX21" fmla="*/ 122124 w 407739"/>
                  <a:gd name="connsiteY21" fmla="*/ 200901 h 291045"/>
                  <a:gd name="connsiteX22" fmla="*/ 178161 w 407739"/>
                  <a:gd name="connsiteY22" fmla="*/ 281950 h 291045"/>
                  <a:gd name="connsiteX23" fmla="*/ 254736 w 407739"/>
                  <a:gd name="connsiteY23" fmla="*/ 225179 h 291045"/>
                  <a:gd name="connsiteX24" fmla="*/ 251216 w 407739"/>
                  <a:gd name="connsiteY24" fmla="*/ 239555 h 291045"/>
                  <a:gd name="connsiteX25" fmla="*/ 216302 w 407739"/>
                  <a:gd name="connsiteY25" fmla="*/ 260899 h 291045"/>
                  <a:gd name="connsiteX26" fmla="*/ 185129 w 407739"/>
                  <a:gd name="connsiteY26" fmla="*/ 253418 h 291045"/>
                  <a:gd name="connsiteX27" fmla="*/ 151169 w 407739"/>
                  <a:gd name="connsiteY27" fmla="*/ 206182 h 291045"/>
                  <a:gd name="connsiteX28" fmla="*/ 254736 w 407739"/>
                  <a:gd name="connsiteY28" fmla="*/ 225179 h 2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07739" h="291045">
                    <a:moveTo>
                      <a:pt x="178235" y="281950"/>
                    </a:moveTo>
                    <a:lnTo>
                      <a:pt x="209407" y="289431"/>
                    </a:lnTo>
                    <a:cubicBezTo>
                      <a:pt x="213882" y="290532"/>
                      <a:pt x="218429" y="291045"/>
                      <a:pt x="222903" y="291045"/>
                    </a:cubicBezTo>
                    <a:cubicBezTo>
                      <a:pt x="249162" y="291045"/>
                      <a:pt x="273146" y="273148"/>
                      <a:pt x="279674" y="246523"/>
                    </a:cubicBezTo>
                    <a:lnTo>
                      <a:pt x="283635" y="230460"/>
                    </a:lnTo>
                    <a:lnTo>
                      <a:pt x="382948" y="248650"/>
                    </a:lnTo>
                    <a:cubicBezTo>
                      <a:pt x="382948" y="248650"/>
                      <a:pt x="383168" y="248650"/>
                      <a:pt x="383241" y="248650"/>
                    </a:cubicBezTo>
                    <a:cubicBezTo>
                      <a:pt x="384195" y="248797"/>
                      <a:pt x="385148" y="248870"/>
                      <a:pt x="386028" y="248870"/>
                    </a:cubicBezTo>
                    <a:cubicBezTo>
                      <a:pt x="390943" y="248870"/>
                      <a:pt x="395637" y="247110"/>
                      <a:pt x="399524" y="243736"/>
                    </a:cubicBezTo>
                    <a:cubicBezTo>
                      <a:pt x="404732" y="239188"/>
                      <a:pt x="407739" y="232367"/>
                      <a:pt x="407739" y="224959"/>
                    </a:cubicBezTo>
                    <a:lnTo>
                      <a:pt x="407739" y="23913"/>
                    </a:lnTo>
                    <a:cubicBezTo>
                      <a:pt x="407739" y="16579"/>
                      <a:pt x="404732" y="9757"/>
                      <a:pt x="399524" y="5136"/>
                    </a:cubicBezTo>
                    <a:cubicBezTo>
                      <a:pt x="394903" y="1102"/>
                      <a:pt x="389109" y="-658"/>
                      <a:pt x="382874" y="222"/>
                    </a:cubicBezTo>
                    <a:lnTo>
                      <a:pt x="29339" y="64914"/>
                    </a:lnTo>
                    <a:lnTo>
                      <a:pt x="29339" y="49365"/>
                    </a:lnTo>
                    <a:cubicBezTo>
                      <a:pt x="29339" y="41297"/>
                      <a:pt x="22738" y="34695"/>
                      <a:pt x="14670" y="34695"/>
                    </a:cubicBezTo>
                    <a:cubicBezTo>
                      <a:pt x="6601" y="34695"/>
                      <a:pt x="0" y="41297"/>
                      <a:pt x="0" y="49365"/>
                    </a:cubicBezTo>
                    <a:lnTo>
                      <a:pt x="0" y="199508"/>
                    </a:lnTo>
                    <a:cubicBezTo>
                      <a:pt x="0" y="207576"/>
                      <a:pt x="6601" y="214177"/>
                      <a:pt x="14670" y="214177"/>
                    </a:cubicBezTo>
                    <a:cubicBezTo>
                      <a:pt x="22738" y="214177"/>
                      <a:pt x="29339" y="207576"/>
                      <a:pt x="29339" y="199508"/>
                    </a:cubicBezTo>
                    <a:lnTo>
                      <a:pt x="29339" y="183958"/>
                    </a:lnTo>
                    <a:lnTo>
                      <a:pt x="122124" y="200901"/>
                    </a:lnTo>
                    <a:cubicBezTo>
                      <a:pt x="117503" y="237868"/>
                      <a:pt x="141708" y="273222"/>
                      <a:pt x="178161" y="281950"/>
                    </a:cubicBezTo>
                    <a:close/>
                    <a:moveTo>
                      <a:pt x="254736" y="225179"/>
                    </a:moveTo>
                    <a:lnTo>
                      <a:pt x="251216" y="239555"/>
                    </a:lnTo>
                    <a:cubicBezTo>
                      <a:pt x="247402" y="255031"/>
                      <a:pt x="231778" y="264567"/>
                      <a:pt x="216302" y="260899"/>
                    </a:cubicBezTo>
                    <a:lnTo>
                      <a:pt x="185129" y="253418"/>
                    </a:lnTo>
                    <a:cubicBezTo>
                      <a:pt x="163712" y="248283"/>
                      <a:pt x="149262" y="227893"/>
                      <a:pt x="151169" y="206182"/>
                    </a:cubicBezTo>
                    <a:lnTo>
                      <a:pt x="254736" y="225179"/>
                    </a:lnTo>
                    <a:close/>
                  </a:path>
                </a:pathLst>
              </a:custGeom>
              <a:grpFill/>
              <a:ln w="7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DB0EC5B6-6530-2F42-065A-B226C6597C38}"/>
              </a:ext>
            </a:extLst>
          </p:cNvPr>
          <p:cNvGrpSpPr/>
          <p:nvPr/>
        </p:nvGrpSpPr>
        <p:grpSpPr>
          <a:xfrm>
            <a:off x="5746335" y="1626655"/>
            <a:ext cx="696389" cy="696389"/>
            <a:chOff x="1586780" y="3077181"/>
            <a:chExt cx="888865" cy="888865"/>
          </a:xfrm>
          <a:solidFill>
            <a:schemeClr val="accent4"/>
          </a:solidFill>
        </p:grpSpPr>
        <p:sp>
          <p:nvSpPr>
            <p:cNvPr id="53" name="Rectangle : coins arrondis 52">
              <a:extLst>
                <a:ext uri="{FF2B5EF4-FFF2-40B4-BE49-F238E27FC236}">
                  <a16:creationId xmlns:a16="http://schemas.microsoft.com/office/drawing/2014/main" id="{A32D5F6D-A82A-AB47-4B88-4CC25920B843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3C8F0E4-96E7-BDDB-FDA4-6D74AF53E76A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0065488B-098D-585E-0672-3DA99B6AECB9}"/>
              </a:ext>
            </a:extLst>
          </p:cNvPr>
          <p:cNvGrpSpPr/>
          <p:nvPr/>
        </p:nvGrpSpPr>
        <p:grpSpPr>
          <a:xfrm>
            <a:off x="9459614" y="1624008"/>
            <a:ext cx="696389" cy="696389"/>
            <a:chOff x="1586780" y="3077181"/>
            <a:chExt cx="888865" cy="888865"/>
          </a:xfrm>
          <a:solidFill>
            <a:schemeClr val="accent5"/>
          </a:solidFill>
        </p:grpSpPr>
        <p:sp>
          <p:nvSpPr>
            <p:cNvPr id="56" name="Rectangle : coins arrondis 55">
              <a:extLst>
                <a:ext uri="{FF2B5EF4-FFF2-40B4-BE49-F238E27FC236}">
                  <a16:creationId xmlns:a16="http://schemas.microsoft.com/office/drawing/2014/main" id="{2B3F158E-BAFB-9B9D-4FC5-B8312651BEDC}"/>
                </a:ext>
              </a:extLst>
            </p:cNvPr>
            <p:cNvSpPr/>
            <p:nvPr/>
          </p:nvSpPr>
          <p:spPr>
            <a:xfrm>
              <a:off x="1586780" y="3077181"/>
              <a:ext cx="888865" cy="8888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65E6C82-DB0B-C213-7D5D-5E7483E11191}"/>
                </a:ext>
              </a:extLst>
            </p:cNvPr>
            <p:cNvSpPr/>
            <p:nvPr/>
          </p:nvSpPr>
          <p:spPr>
            <a:xfrm>
              <a:off x="2345531" y="3788569"/>
              <a:ext cx="130114" cy="1774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8" name="Graphique 342">
            <a:extLst>
              <a:ext uri="{FF2B5EF4-FFF2-40B4-BE49-F238E27FC236}">
                <a16:creationId xmlns:a16="http://schemas.microsoft.com/office/drawing/2014/main" id="{02BD7E65-EBDE-C3D9-F92F-A9EE879B8C4E}"/>
              </a:ext>
            </a:extLst>
          </p:cNvPr>
          <p:cNvGrpSpPr/>
          <p:nvPr/>
        </p:nvGrpSpPr>
        <p:grpSpPr>
          <a:xfrm>
            <a:off x="5894231" y="1792695"/>
            <a:ext cx="400597" cy="364309"/>
            <a:chOff x="2071490" y="4820626"/>
            <a:chExt cx="370196" cy="336662"/>
          </a:xfrm>
          <a:solidFill>
            <a:schemeClr val="bg1"/>
          </a:solidFill>
        </p:grpSpPr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B716D4F2-51F2-33E1-476B-20178C81E83F}"/>
                </a:ext>
              </a:extLst>
            </p:cNvPr>
            <p:cNvSpPr/>
            <p:nvPr/>
          </p:nvSpPr>
          <p:spPr>
            <a:xfrm>
              <a:off x="2071490" y="5020935"/>
              <a:ext cx="79962" cy="99856"/>
            </a:xfrm>
            <a:custGeom>
              <a:avLst/>
              <a:gdLst>
                <a:gd name="connsiteX0" fmla="*/ 42963 w 79962"/>
                <a:gd name="connsiteY0" fmla="*/ 1070 h 99856"/>
                <a:gd name="connsiteX1" fmla="*/ 37287 w 79962"/>
                <a:gd name="connsiteY1" fmla="*/ 927 h 99856"/>
                <a:gd name="connsiteX2" fmla="*/ 0 w 79962"/>
                <a:gd name="connsiteY2" fmla="*/ 59911 h 99856"/>
                <a:gd name="connsiteX3" fmla="*/ 40017 w 79962"/>
                <a:gd name="connsiteY3" fmla="*/ 99856 h 99856"/>
                <a:gd name="connsiteX4" fmla="*/ 79963 w 79962"/>
                <a:gd name="connsiteY4" fmla="*/ 59911 h 99856"/>
                <a:gd name="connsiteX5" fmla="*/ 42891 w 79962"/>
                <a:gd name="connsiteY5" fmla="*/ 1070 h 99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962" h="99856">
                  <a:moveTo>
                    <a:pt x="42963" y="1070"/>
                  </a:moveTo>
                  <a:cubicBezTo>
                    <a:pt x="41382" y="-295"/>
                    <a:pt x="39012" y="-367"/>
                    <a:pt x="37287" y="927"/>
                  </a:cubicBezTo>
                  <a:cubicBezTo>
                    <a:pt x="35779" y="2076"/>
                    <a:pt x="0" y="30095"/>
                    <a:pt x="0" y="59911"/>
                  </a:cubicBezTo>
                  <a:cubicBezTo>
                    <a:pt x="0" y="81967"/>
                    <a:pt x="17961" y="99856"/>
                    <a:pt x="40017" y="99856"/>
                  </a:cubicBezTo>
                  <a:cubicBezTo>
                    <a:pt x="62074" y="99856"/>
                    <a:pt x="79963" y="81895"/>
                    <a:pt x="79963" y="59911"/>
                  </a:cubicBezTo>
                  <a:cubicBezTo>
                    <a:pt x="79963" y="33328"/>
                    <a:pt x="44400" y="2364"/>
                    <a:pt x="42891" y="1070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199A53D8-B2BA-F9F9-AB13-1FE07E25FA76}"/>
                </a:ext>
              </a:extLst>
            </p:cNvPr>
            <p:cNvSpPr/>
            <p:nvPr/>
          </p:nvSpPr>
          <p:spPr>
            <a:xfrm>
              <a:off x="2117758" y="4820626"/>
              <a:ext cx="323928" cy="336662"/>
            </a:xfrm>
            <a:custGeom>
              <a:avLst/>
              <a:gdLst>
                <a:gd name="connsiteX0" fmla="*/ 313673 w 323928"/>
                <a:gd name="connsiteY0" fmla="*/ 170199 h 336662"/>
                <a:gd name="connsiteX1" fmla="*/ 305052 w 323928"/>
                <a:gd name="connsiteY1" fmla="*/ 161578 h 336662"/>
                <a:gd name="connsiteX2" fmla="*/ 305052 w 323928"/>
                <a:gd name="connsiteY2" fmla="*/ 96631 h 336662"/>
                <a:gd name="connsiteX3" fmla="*/ 231124 w 323928"/>
                <a:gd name="connsiteY3" fmla="*/ 0 h 336662"/>
                <a:gd name="connsiteX4" fmla="*/ 176019 w 323928"/>
                <a:gd name="connsiteY4" fmla="*/ 32474 h 336662"/>
                <a:gd name="connsiteX5" fmla="*/ 157627 w 323928"/>
                <a:gd name="connsiteY5" fmla="*/ 14081 h 336662"/>
                <a:gd name="connsiteX6" fmla="*/ 150730 w 323928"/>
                <a:gd name="connsiteY6" fmla="*/ 14081 h 336662"/>
                <a:gd name="connsiteX7" fmla="*/ 1437 w 323928"/>
                <a:gd name="connsiteY7" fmla="*/ 163446 h 336662"/>
                <a:gd name="connsiteX8" fmla="*/ 0 w 323928"/>
                <a:gd name="connsiteY8" fmla="*/ 166894 h 336662"/>
                <a:gd name="connsiteX9" fmla="*/ 1437 w 323928"/>
                <a:gd name="connsiteY9" fmla="*/ 170343 h 336662"/>
                <a:gd name="connsiteX10" fmla="*/ 157555 w 323928"/>
                <a:gd name="connsiteY10" fmla="*/ 326461 h 336662"/>
                <a:gd name="connsiteX11" fmla="*/ 182126 w 323928"/>
                <a:gd name="connsiteY11" fmla="*/ 336663 h 336662"/>
                <a:gd name="connsiteX12" fmla="*/ 206697 w 323928"/>
                <a:gd name="connsiteY12" fmla="*/ 326461 h 336662"/>
                <a:gd name="connsiteX13" fmla="*/ 313745 w 323928"/>
                <a:gd name="connsiteY13" fmla="*/ 219413 h 336662"/>
                <a:gd name="connsiteX14" fmla="*/ 313745 w 323928"/>
                <a:gd name="connsiteY14" fmla="*/ 170271 h 336662"/>
                <a:gd name="connsiteX15" fmla="*/ 205475 w 323928"/>
                <a:gd name="connsiteY15" fmla="*/ 176594 h 336662"/>
                <a:gd name="connsiteX16" fmla="*/ 186364 w 323928"/>
                <a:gd name="connsiteY16" fmla="*/ 195704 h 336662"/>
                <a:gd name="connsiteX17" fmla="*/ 167254 w 323928"/>
                <a:gd name="connsiteY17" fmla="*/ 176594 h 336662"/>
                <a:gd name="connsiteX18" fmla="*/ 176665 w 323928"/>
                <a:gd name="connsiteY18" fmla="*/ 160213 h 336662"/>
                <a:gd name="connsiteX19" fmla="*/ 176665 w 323928"/>
                <a:gd name="connsiteY19" fmla="*/ 96631 h 336662"/>
                <a:gd name="connsiteX20" fmla="*/ 177384 w 323928"/>
                <a:gd name="connsiteY20" fmla="*/ 84633 h 336662"/>
                <a:gd name="connsiteX21" fmla="*/ 178462 w 323928"/>
                <a:gd name="connsiteY21" fmla="*/ 77304 h 336662"/>
                <a:gd name="connsiteX22" fmla="*/ 179252 w 323928"/>
                <a:gd name="connsiteY22" fmla="*/ 73209 h 336662"/>
                <a:gd name="connsiteX23" fmla="*/ 231124 w 323928"/>
                <a:gd name="connsiteY23" fmla="*/ 19542 h 336662"/>
                <a:gd name="connsiteX24" fmla="*/ 285582 w 323928"/>
                <a:gd name="connsiteY24" fmla="*/ 96631 h 336662"/>
                <a:gd name="connsiteX25" fmla="*/ 285582 w 323928"/>
                <a:gd name="connsiteY25" fmla="*/ 142108 h 336662"/>
                <a:gd name="connsiteX26" fmla="*/ 204038 w 323928"/>
                <a:gd name="connsiteY26" fmla="*/ 60493 h 336662"/>
                <a:gd name="connsiteX27" fmla="*/ 196207 w 323928"/>
                <a:gd name="connsiteY27" fmla="*/ 96631 h 336662"/>
                <a:gd name="connsiteX28" fmla="*/ 196207 w 323928"/>
                <a:gd name="connsiteY28" fmla="*/ 160213 h 336662"/>
                <a:gd name="connsiteX29" fmla="*/ 205547 w 323928"/>
                <a:gd name="connsiteY29" fmla="*/ 176594 h 33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3928" h="336662">
                  <a:moveTo>
                    <a:pt x="313673" y="170199"/>
                  </a:moveTo>
                  <a:lnTo>
                    <a:pt x="305052" y="161578"/>
                  </a:lnTo>
                  <a:lnTo>
                    <a:pt x="305052" y="96631"/>
                  </a:lnTo>
                  <a:cubicBezTo>
                    <a:pt x="305052" y="43394"/>
                    <a:pt x="271859" y="0"/>
                    <a:pt x="231124" y="0"/>
                  </a:cubicBezTo>
                  <a:cubicBezTo>
                    <a:pt x="209211" y="0"/>
                    <a:pt x="189526" y="12573"/>
                    <a:pt x="176019" y="32474"/>
                  </a:cubicBezTo>
                  <a:lnTo>
                    <a:pt x="157627" y="14081"/>
                  </a:lnTo>
                  <a:cubicBezTo>
                    <a:pt x="155759" y="12213"/>
                    <a:pt x="152669" y="12213"/>
                    <a:pt x="150730" y="14081"/>
                  </a:cubicBezTo>
                  <a:lnTo>
                    <a:pt x="1437" y="163446"/>
                  </a:lnTo>
                  <a:cubicBezTo>
                    <a:pt x="503" y="164380"/>
                    <a:pt x="0" y="165601"/>
                    <a:pt x="0" y="166894"/>
                  </a:cubicBezTo>
                  <a:cubicBezTo>
                    <a:pt x="0" y="168188"/>
                    <a:pt x="503" y="169409"/>
                    <a:pt x="1437" y="170343"/>
                  </a:cubicBezTo>
                  <a:lnTo>
                    <a:pt x="157555" y="326461"/>
                  </a:lnTo>
                  <a:cubicBezTo>
                    <a:pt x="164165" y="332999"/>
                    <a:pt x="172858" y="336663"/>
                    <a:pt x="182126" y="336663"/>
                  </a:cubicBezTo>
                  <a:cubicBezTo>
                    <a:pt x="191394" y="336663"/>
                    <a:pt x="200159" y="333071"/>
                    <a:pt x="206697" y="326461"/>
                  </a:cubicBezTo>
                  <a:lnTo>
                    <a:pt x="313745" y="219413"/>
                  </a:lnTo>
                  <a:cubicBezTo>
                    <a:pt x="327323" y="205834"/>
                    <a:pt x="327323" y="183778"/>
                    <a:pt x="313745" y="170271"/>
                  </a:cubicBezTo>
                  <a:close/>
                  <a:moveTo>
                    <a:pt x="205475" y="176594"/>
                  </a:moveTo>
                  <a:cubicBezTo>
                    <a:pt x="205475" y="187155"/>
                    <a:pt x="196926" y="195704"/>
                    <a:pt x="186364" y="195704"/>
                  </a:cubicBezTo>
                  <a:cubicBezTo>
                    <a:pt x="175803" y="195704"/>
                    <a:pt x="167254" y="187155"/>
                    <a:pt x="167254" y="176594"/>
                  </a:cubicBezTo>
                  <a:cubicBezTo>
                    <a:pt x="167254" y="169625"/>
                    <a:pt x="171062" y="163590"/>
                    <a:pt x="176665" y="160213"/>
                  </a:cubicBezTo>
                  <a:lnTo>
                    <a:pt x="176665" y="96631"/>
                  </a:lnTo>
                  <a:cubicBezTo>
                    <a:pt x="176665" y="92464"/>
                    <a:pt x="177025" y="88512"/>
                    <a:pt x="177384" y="84633"/>
                  </a:cubicBezTo>
                  <a:cubicBezTo>
                    <a:pt x="177671" y="82118"/>
                    <a:pt x="178030" y="79675"/>
                    <a:pt x="178462" y="77304"/>
                  </a:cubicBezTo>
                  <a:cubicBezTo>
                    <a:pt x="178677" y="75868"/>
                    <a:pt x="178965" y="74503"/>
                    <a:pt x="179252" y="73209"/>
                  </a:cubicBezTo>
                  <a:cubicBezTo>
                    <a:pt x="186293" y="42173"/>
                    <a:pt x="206840" y="19542"/>
                    <a:pt x="231124" y="19542"/>
                  </a:cubicBezTo>
                  <a:cubicBezTo>
                    <a:pt x="261155" y="19542"/>
                    <a:pt x="285582" y="54099"/>
                    <a:pt x="285582" y="96631"/>
                  </a:cubicBezTo>
                  <a:lnTo>
                    <a:pt x="285582" y="142108"/>
                  </a:lnTo>
                  <a:lnTo>
                    <a:pt x="204038" y="60493"/>
                  </a:lnTo>
                  <a:cubicBezTo>
                    <a:pt x="199081" y="70120"/>
                    <a:pt x="196207" y="82118"/>
                    <a:pt x="196207" y="96631"/>
                  </a:cubicBezTo>
                  <a:lnTo>
                    <a:pt x="196207" y="160213"/>
                  </a:lnTo>
                  <a:cubicBezTo>
                    <a:pt x="201811" y="163590"/>
                    <a:pt x="205547" y="169625"/>
                    <a:pt x="205547" y="176594"/>
                  </a:cubicBezTo>
                  <a:close/>
                </a:path>
              </a:pathLst>
            </a:custGeom>
            <a:grpFill/>
            <a:ln w="71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1" name="Forme libre : forme 60">
            <a:extLst>
              <a:ext uri="{FF2B5EF4-FFF2-40B4-BE49-F238E27FC236}">
                <a16:creationId xmlns:a16="http://schemas.microsoft.com/office/drawing/2014/main" id="{16FEE017-5075-8296-96CE-CDCEBC2BE178}"/>
              </a:ext>
            </a:extLst>
          </p:cNvPr>
          <p:cNvSpPr/>
          <p:nvPr/>
        </p:nvSpPr>
        <p:spPr>
          <a:xfrm>
            <a:off x="9622717" y="1789829"/>
            <a:ext cx="370183" cy="364747"/>
          </a:xfrm>
          <a:custGeom>
            <a:avLst/>
            <a:gdLst>
              <a:gd name="connsiteX0" fmla="*/ 17349 w 642785"/>
              <a:gd name="connsiteY0" fmla="*/ 633347 h 633346"/>
              <a:gd name="connsiteX1" fmla="*/ 239 w 642785"/>
              <a:gd name="connsiteY1" fmla="*/ 616237 h 633346"/>
              <a:gd name="connsiteX2" fmla="*/ 17349 w 642785"/>
              <a:gd name="connsiteY2" fmla="*/ 599127 h 633346"/>
              <a:gd name="connsiteX3" fmla="*/ 625835 w 642785"/>
              <a:gd name="connsiteY3" fmla="*/ 599127 h 633346"/>
              <a:gd name="connsiteX4" fmla="*/ 642786 w 642785"/>
              <a:gd name="connsiteY4" fmla="*/ 616237 h 633346"/>
              <a:gd name="connsiteX5" fmla="*/ 625835 w 642785"/>
              <a:gd name="connsiteY5" fmla="*/ 633347 h 633346"/>
              <a:gd name="connsiteX6" fmla="*/ 17349 w 642785"/>
              <a:gd name="connsiteY6" fmla="*/ 633347 h 633346"/>
              <a:gd name="connsiteX7" fmla="*/ 332336 w 642785"/>
              <a:gd name="connsiteY7" fmla="*/ 5522 h 633346"/>
              <a:gd name="connsiteX8" fmla="*/ 637056 w 642785"/>
              <a:gd name="connsiteY8" fmla="*/ 287880 h 633346"/>
              <a:gd name="connsiteX9" fmla="*/ 642706 w 642785"/>
              <a:gd name="connsiteY9" fmla="*/ 300295 h 633346"/>
              <a:gd name="connsiteX10" fmla="*/ 642706 w 642785"/>
              <a:gd name="connsiteY10" fmla="*/ 318679 h 633346"/>
              <a:gd name="connsiteX11" fmla="*/ 625278 w 642785"/>
              <a:gd name="connsiteY11" fmla="*/ 335789 h 633346"/>
              <a:gd name="connsiteX12" fmla="*/ 578325 w 642785"/>
              <a:gd name="connsiteY12" fmla="*/ 335789 h 633346"/>
              <a:gd name="connsiteX13" fmla="*/ 578325 w 642785"/>
              <a:gd name="connsiteY13" fmla="*/ 547876 h 633346"/>
              <a:gd name="connsiteX14" fmla="*/ 561374 w 642785"/>
              <a:gd name="connsiteY14" fmla="*/ 564986 h 633346"/>
              <a:gd name="connsiteX15" fmla="*/ 338782 w 642785"/>
              <a:gd name="connsiteY15" fmla="*/ 564986 h 633346"/>
              <a:gd name="connsiteX16" fmla="*/ 338782 w 642785"/>
              <a:gd name="connsiteY16" fmla="*/ 512621 h 633346"/>
              <a:gd name="connsiteX17" fmla="*/ 381358 w 642785"/>
              <a:gd name="connsiteY17" fmla="*/ 501638 h 633346"/>
              <a:gd name="connsiteX18" fmla="*/ 445661 w 642785"/>
              <a:gd name="connsiteY18" fmla="*/ 449273 h 633346"/>
              <a:gd name="connsiteX19" fmla="*/ 470013 w 642785"/>
              <a:gd name="connsiteY19" fmla="*/ 370566 h 633346"/>
              <a:gd name="connsiteX20" fmla="*/ 470013 w 642785"/>
              <a:gd name="connsiteY20" fmla="*/ 370566 h 633346"/>
              <a:gd name="connsiteX21" fmla="*/ 457837 w 642785"/>
              <a:gd name="connsiteY21" fmla="*/ 312949 h 633346"/>
              <a:gd name="connsiteX22" fmla="*/ 367432 w 642785"/>
              <a:gd name="connsiteY22" fmla="*/ 170337 h 633346"/>
              <a:gd name="connsiteX23" fmla="*/ 335678 w 642785"/>
              <a:gd name="connsiteY23" fmla="*/ 124339 h 633346"/>
              <a:gd name="connsiteX24" fmla="*/ 312201 w 642785"/>
              <a:gd name="connsiteY24" fmla="*/ 119484 h 633346"/>
              <a:gd name="connsiteX25" fmla="*/ 306949 w 642785"/>
              <a:gd name="connsiteY25" fmla="*/ 124737 h 633346"/>
              <a:gd name="connsiteX26" fmla="*/ 275435 w 642785"/>
              <a:gd name="connsiteY26" fmla="*/ 170337 h 633346"/>
              <a:gd name="connsiteX27" fmla="*/ 184711 w 642785"/>
              <a:gd name="connsiteY27" fmla="*/ 312949 h 633346"/>
              <a:gd name="connsiteX28" fmla="*/ 172853 w 642785"/>
              <a:gd name="connsiteY28" fmla="*/ 370566 h 633346"/>
              <a:gd name="connsiteX29" fmla="*/ 197364 w 642785"/>
              <a:gd name="connsiteY29" fmla="*/ 449273 h 633346"/>
              <a:gd name="connsiteX30" fmla="*/ 261348 w 642785"/>
              <a:gd name="connsiteY30" fmla="*/ 501638 h 633346"/>
              <a:gd name="connsiteX31" fmla="*/ 304402 w 642785"/>
              <a:gd name="connsiteY31" fmla="*/ 512621 h 633346"/>
              <a:gd name="connsiteX32" fmla="*/ 304402 w 642785"/>
              <a:gd name="connsiteY32" fmla="*/ 564986 h 633346"/>
              <a:gd name="connsiteX33" fmla="*/ 81811 w 642785"/>
              <a:gd name="connsiteY33" fmla="*/ 564986 h 633346"/>
              <a:gd name="connsiteX34" fmla="*/ 64542 w 642785"/>
              <a:gd name="connsiteY34" fmla="*/ 547876 h 633346"/>
              <a:gd name="connsiteX35" fmla="*/ 64542 w 642785"/>
              <a:gd name="connsiteY35" fmla="*/ 335789 h 633346"/>
              <a:gd name="connsiteX36" fmla="*/ 17270 w 642785"/>
              <a:gd name="connsiteY36" fmla="*/ 335789 h 633346"/>
              <a:gd name="connsiteX37" fmla="*/ 0 w 642785"/>
              <a:gd name="connsiteY37" fmla="*/ 318679 h 633346"/>
              <a:gd name="connsiteX38" fmla="*/ 0 w 642785"/>
              <a:gd name="connsiteY38" fmla="*/ 299897 h 633346"/>
              <a:gd name="connsiteX39" fmla="*/ 6287 w 642785"/>
              <a:gd name="connsiteY39" fmla="*/ 286607 h 633346"/>
              <a:gd name="connsiteX40" fmla="*/ 307983 w 642785"/>
              <a:gd name="connsiteY40" fmla="*/ 4647 h 633346"/>
              <a:gd name="connsiteX41" fmla="*/ 332336 w 642785"/>
              <a:gd name="connsiteY41" fmla="*/ 5522 h 633346"/>
              <a:gd name="connsiteX42" fmla="*/ 332336 w 642785"/>
              <a:gd name="connsiteY42" fmla="*/ 5522 h 633346"/>
              <a:gd name="connsiteX43" fmla="*/ 321433 w 642785"/>
              <a:gd name="connsiteY43" fmla="*/ 164209 h 633346"/>
              <a:gd name="connsiteX44" fmla="*/ 303606 w 642785"/>
              <a:gd name="connsiteY44" fmla="*/ 189915 h 633346"/>
              <a:gd name="connsiteX45" fmla="*/ 216464 w 642785"/>
              <a:gd name="connsiteY45" fmla="*/ 326080 h 633346"/>
              <a:gd name="connsiteX46" fmla="*/ 207232 w 642785"/>
              <a:gd name="connsiteY46" fmla="*/ 370566 h 633346"/>
              <a:gd name="connsiteX47" fmla="*/ 225616 w 642785"/>
              <a:gd name="connsiteY47" fmla="*/ 430332 h 633346"/>
              <a:gd name="connsiteX48" fmla="*/ 274798 w 642785"/>
              <a:gd name="connsiteY48" fmla="*/ 469965 h 633346"/>
              <a:gd name="connsiteX49" fmla="*/ 304561 w 642785"/>
              <a:gd name="connsiteY49" fmla="*/ 478002 h 633346"/>
              <a:gd name="connsiteX50" fmla="*/ 304561 w 642785"/>
              <a:gd name="connsiteY50" fmla="*/ 430332 h 633346"/>
              <a:gd name="connsiteX51" fmla="*/ 253072 w 642785"/>
              <a:gd name="connsiteY51" fmla="*/ 400728 h 633346"/>
              <a:gd name="connsiteX52" fmla="*/ 246944 w 642785"/>
              <a:gd name="connsiteY52" fmla="*/ 377331 h 633346"/>
              <a:gd name="connsiteX53" fmla="*/ 270102 w 642785"/>
              <a:gd name="connsiteY53" fmla="*/ 371203 h 633346"/>
              <a:gd name="connsiteX54" fmla="*/ 304482 w 642785"/>
              <a:gd name="connsiteY54" fmla="*/ 390860 h 633346"/>
              <a:gd name="connsiteX55" fmla="*/ 304482 w 642785"/>
              <a:gd name="connsiteY55" fmla="*/ 327353 h 633346"/>
              <a:gd name="connsiteX56" fmla="*/ 286974 w 642785"/>
              <a:gd name="connsiteY56" fmla="*/ 317405 h 633346"/>
              <a:gd name="connsiteX57" fmla="*/ 280846 w 642785"/>
              <a:gd name="connsiteY57" fmla="*/ 294167 h 633346"/>
              <a:gd name="connsiteX58" fmla="*/ 304004 w 642785"/>
              <a:gd name="connsiteY58" fmla="*/ 287880 h 633346"/>
              <a:gd name="connsiteX59" fmla="*/ 304482 w 642785"/>
              <a:gd name="connsiteY59" fmla="*/ 288119 h 633346"/>
              <a:gd name="connsiteX60" fmla="*/ 304482 w 642785"/>
              <a:gd name="connsiteY60" fmla="*/ 246577 h 633346"/>
              <a:gd name="connsiteX61" fmla="*/ 321433 w 642785"/>
              <a:gd name="connsiteY61" fmla="*/ 229467 h 633346"/>
              <a:gd name="connsiteX62" fmla="*/ 338861 w 642785"/>
              <a:gd name="connsiteY62" fmla="*/ 246577 h 633346"/>
              <a:gd name="connsiteX63" fmla="*/ 338861 w 642785"/>
              <a:gd name="connsiteY63" fmla="*/ 287960 h 633346"/>
              <a:gd name="connsiteX64" fmla="*/ 362338 w 642785"/>
              <a:gd name="connsiteY64" fmla="*/ 294247 h 633346"/>
              <a:gd name="connsiteX65" fmla="*/ 356290 w 642785"/>
              <a:gd name="connsiteY65" fmla="*/ 317485 h 633346"/>
              <a:gd name="connsiteX66" fmla="*/ 338941 w 642785"/>
              <a:gd name="connsiteY66" fmla="*/ 327433 h 633346"/>
              <a:gd name="connsiteX67" fmla="*/ 338941 w 642785"/>
              <a:gd name="connsiteY67" fmla="*/ 390940 h 633346"/>
              <a:gd name="connsiteX68" fmla="*/ 372843 w 642785"/>
              <a:gd name="connsiteY68" fmla="*/ 371282 h 633346"/>
              <a:gd name="connsiteX69" fmla="*/ 396320 w 642785"/>
              <a:gd name="connsiteY69" fmla="*/ 377410 h 633346"/>
              <a:gd name="connsiteX70" fmla="*/ 390192 w 642785"/>
              <a:gd name="connsiteY70" fmla="*/ 400808 h 633346"/>
              <a:gd name="connsiteX71" fmla="*/ 338861 w 642785"/>
              <a:gd name="connsiteY71" fmla="*/ 430412 h 633346"/>
              <a:gd name="connsiteX72" fmla="*/ 338861 w 642785"/>
              <a:gd name="connsiteY72" fmla="*/ 478082 h 633346"/>
              <a:gd name="connsiteX73" fmla="*/ 368387 w 642785"/>
              <a:gd name="connsiteY73" fmla="*/ 470044 h 633346"/>
              <a:gd name="connsiteX74" fmla="*/ 417489 w 642785"/>
              <a:gd name="connsiteY74" fmla="*/ 430412 h 633346"/>
              <a:gd name="connsiteX75" fmla="*/ 435713 w 642785"/>
              <a:gd name="connsiteY75" fmla="*/ 370646 h 633346"/>
              <a:gd name="connsiteX76" fmla="*/ 435713 w 642785"/>
              <a:gd name="connsiteY76" fmla="*/ 370646 h 633346"/>
              <a:gd name="connsiteX77" fmla="*/ 426561 w 642785"/>
              <a:gd name="connsiteY77" fmla="*/ 326159 h 633346"/>
              <a:gd name="connsiteX78" fmla="*/ 339180 w 642785"/>
              <a:gd name="connsiteY78" fmla="*/ 189994 h 633346"/>
              <a:gd name="connsiteX79" fmla="*/ 321353 w 642785"/>
              <a:gd name="connsiteY79" fmla="*/ 164289 h 633346"/>
              <a:gd name="connsiteX80" fmla="*/ 321353 w 642785"/>
              <a:gd name="connsiteY80" fmla="*/ 164289 h 63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642785" h="633346">
                <a:moveTo>
                  <a:pt x="17349" y="633347"/>
                </a:moveTo>
                <a:cubicBezTo>
                  <a:pt x="7799" y="633347"/>
                  <a:pt x="239" y="625707"/>
                  <a:pt x="239" y="616237"/>
                </a:cubicBezTo>
                <a:cubicBezTo>
                  <a:pt x="239" y="606767"/>
                  <a:pt x="7799" y="599127"/>
                  <a:pt x="17349" y="599127"/>
                </a:cubicBezTo>
                <a:lnTo>
                  <a:pt x="625835" y="599127"/>
                </a:lnTo>
                <a:cubicBezTo>
                  <a:pt x="635385" y="599127"/>
                  <a:pt x="642786" y="606767"/>
                  <a:pt x="642786" y="616237"/>
                </a:cubicBezTo>
                <a:cubicBezTo>
                  <a:pt x="642786" y="625707"/>
                  <a:pt x="635385" y="633347"/>
                  <a:pt x="625835" y="633347"/>
                </a:cubicBezTo>
                <a:lnTo>
                  <a:pt x="17349" y="633347"/>
                </a:lnTo>
                <a:close/>
                <a:moveTo>
                  <a:pt x="332336" y="5522"/>
                </a:moveTo>
                <a:lnTo>
                  <a:pt x="637056" y="287880"/>
                </a:lnTo>
                <a:cubicBezTo>
                  <a:pt x="640558" y="291223"/>
                  <a:pt x="642706" y="295839"/>
                  <a:pt x="642706" y="300295"/>
                </a:cubicBezTo>
                <a:lnTo>
                  <a:pt x="642706" y="318679"/>
                </a:lnTo>
                <a:cubicBezTo>
                  <a:pt x="642706" y="328149"/>
                  <a:pt x="634907" y="335789"/>
                  <a:pt x="625278" y="335789"/>
                </a:cubicBezTo>
                <a:lnTo>
                  <a:pt x="578325" y="335789"/>
                </a:lnTo>
                <a:lnTo>
                  <a:pt x="578325" y="547876"/>
                </a:lnTo>
                <a:cubicBezTo>
                  <a:pt x="578325" y="557346"/>
                  <a:pt x="570923" y="564986"/>
                  <a:pt x="561374" y="564986"/>
                </a:cubicBezTo>
                <a:lnTo>
                  <a:pt x="338782" y="564986"/>
                </a:lnTo>
                <a:lnTo>
                  <a:pt x="338782" y="512621"/>
                </a:lnTo>
                <a:cubicBezTo>
                  <a:pt x="353982" y="510949"/>
                  <a:pt x="368307" y="507129"/>
                  <a:pt x="381358" y="501638"/>
                </a:cubicBezTo>
                <a:cubicBezTo>
                  <a:pt x="407859" y="490497"/>
                  <a:pt x="430063" y="472113"/>
                  <a:pt x="445661" y="449273"/>
                </a:cubicBezTo>
                <a:cubicBezTo>
                  <a:pt x="460861" y="426513"/>
                  <a:pt x="470013" y="399296"/>
                  <a:pt x="470013" y="370566"/>
                </a:cubicBezTo>
                <a:lnTo>
                  <a:pt x="470013" y="370566"/>
                </a:lnTo>
                <a:cubicBezTo>
                  <a:pt x="470013" y="351785"/>
                  <a:pt x="466113" y="332367"/>
                  <a:pt x="457837" y="312949"/>
                </a:cubicBezTo>
                <a:cubicBezTo>
                  <a:pt x="445263" y="282150"/>
                  <a:pt x="401334" y="219281"/>
                  <a:pt x="367432" y="170337"/>
                </a:cubicBezTo>
                <a:cubicBezTo>
                  <a:pt x="353982" y="151317"/>
                  <a:pt x="342204" y="134287"/>
                  <a:pt x="335678" y="124339"/>
                </a:cubicBezTo>
                <a:cubicBezTo>
                  <a:pt x="330426" y="116540"/>
                  <a:pt x="320000" y="114391"/>
                  <a:pt x="312201" y="119484"/>
                </a:cubicBezTo>
                <a:cubicBezTo>
                  <a:pt x="310053" y="120996"/>
                  <a:pt x="308302" y="122668"/>
                  <a:pt x="306949" y="124737"/>
                </a:cubicBezTo>
                <a:cubicBezTo>
                  <a:pt x="300582" y="134446"/>
                  <a:pt x="288804" y="151317"/>
                  <a:pt x="275435" y="170337"/>
                </a:cubicBezTo>
                <a:cubicBezTo>
                  <a:pt x="241453" y="219281"/>
                  <a:pt x="197603" y="282230"/>
                  <a:pt x="184711" y="312949"/>
                </a:cubicBezTo>
                <a:cubicBezTo>
                  <a:pt x="176673" y="332367"/>
                  <a:pt x="172853" y="351785"/>
                  <a:pt x="172853" y="370566"/>
                </a:cubicBezTo>
                <a:cubicBezTo>
                  <a:pt x="172853" y="399296"/>
                  <a:pt x="181686" y="426513"/>
                  <a:pt x="197364" y="449273"/>
                </a:cubicBezTo>
                <a:cubicBezTo>
                  <a:pt x="212803" y="472113"/>
                  <a:pt x="235007" y="490417"/>
                  <a:pt x="261348" y="501638"/>
                </a:cubicBezTo>
                <a:cubicBezTo>
                  <a:pt x="274877" y="507129"/>
                  <a:pt x="289202" y="510949"/>
                  <a:pt x="304402" y="512621"/>
                </a:cubicBezTo>
                <a:lnTo>
                  <a:pt x="304402" y="564986"/>
                </a:lnTo>
                <a:lnTo>
                  <a:pt x="81811" y="564986"/>
                </a:lnTo>
                <a:cubicBezTo>
                  <a:pt x="72340" y="564986"/>
                  <a:pt x="64542" y="557346"/>
                  <a:pt x="64542" y="547876"/>
                </a:cubicBezTo>
                <a:lnTo>
                  <a:pt x="64542" y="335789"/>
                </a:lnTo>
                <a:lnTo>
                  <a:pt x="17270" y="335789"/>
                </a:lnTo>
                <a:cubicBezTo>
                  <a:pt x="7720" y="335789"/>
                  <a:pt x="0" y="328149"/>
                  <a:pt x="0" y="318679"/>
                </a:cubicBezTo>
                <a:lnTo>
                  <a:pt x="0" y="299897"/>
                </a:lnTo>
                <a:cubicBezTo>
                  <a:pt x="0" y="294565"/>
                  <a:pt x="2547" y="289711"/>
                  <a:pt x="6287" y="286607"/>
                </a:cubicBezTo>
                <a:lnTo>
                  <a:pt x="307983" y="4647"/>
                </a:lnTo>
                <a:cubicBezTo>
                  <a:pt x="314907" y="-1879"/>
                  <a:pt x="325810" y="-1481"/>
                  <a:pt x="332336" y="5522"/>
                </a:cubicBezTo>
                <a:lnTo>
                  <a:pt x="332336" y="5522"/>
                </a:lnTo>
                <a:close/>
                <a:moveTo>
                  <a:pt x="321433" y="164209"/>
                </a:moveTo>
                <a:cubicBezTo>
                  <a:pt x="315783" y="172247"/>
                  <a:pt x="310132" y="180922"/>
                  <a:pt x="303606" y="189915"/>
                </a:cubicBezTo>
                <a:cubicBezTo>
                  <a:pt x="270500" y="237664"/>
                  <a:pt x="227685" y="298783"/>
                  <a:pt x="216464" y="326080"/>
                </a:cubicBezTo>
                <a:cubicBezTo>
                  <a:pt x="210177" y="341041"/>
                  <a:pt x="207232" y="356003"/>
                  <a:pt x="207232" y="370566"/>
                </a:cubicBezTo>
                <a:cubicBezTo>
                  <a:pt x="207232" y="392531"/>
                  <a:pt x="213997" y="412983"/>
                  <a:pt x="225616" y="430332"/>
                </a:cubicBezTo>
                <a:cubicBezTo>
                  <a:pt x="237474" y="447602"/>
                  <a:pt x="254345" y="461529"/>
                  <a:pt x="274798" y="469965"/>
                </a:cubicBezTo>
                <a:cubicBezTo>
                  <a:pt x="283870" y="473944"/>
                  <a:pt x="293977" y="476490"/>
                  <a:pt x="304561" y="478002"/>
                </a:cubicBezTo>
                <a:lnTo>
                  <a:pt x="304561" y="430332"/>
                </a:lnTo>
                <a:lnTo>
                  <a:pt x="253072" y="400728"/>
                </a:lnTo>
                <a:cubicBezTo>
                  <a:pt x="244875" y="395874"/>
                  <a:pt x="242090" y="385528"/>
                  <a:pt x="246944" y="377331"/>
                </a:cubicBezTo>
                <a:cubicBezTo>
                  <a:pt x="251560" y="369134"/>
                  <a:pt x="262144" y="366348"/>
                  <a:pt x="270102" y="371203"/>
                </a:cubicBezTo>
                <a:lnTo>
                  <a:pt x="304482" y="390860"/>
                </a:lnTo>
                <a:lnTo>
                  <a:pt x="304482" y="327353"/>
                </a:lnTo>
                <a:lnTo>
                  <a:pt x="286974" y="317405"/>
                </a:lnTo>
                <a:cubicBezTo>
                  <a:pt x="279015" y="312790"/>
                  <a:pt x="276151" y="302205"/>
                  <a:pt x="280846" y="294167"/>
                </a:cubicBezTo>
                <a:cubicBezTo>
                  <a:pt x="285541" y="285971"/>
                  <a:pt x="295808" y="283185"/>
                  <a:pt x="304004" y="287880"/>
                </a:cubicBezTo>
                <a:lnTo>
                  <a:pt x="304482" y="288119"/>
                </a:lnTo>
                <a:lnTo>
                  <a:pt x="304482" y="246577"/>
                </a:lnTo>
                <a:cubicBezTo>
                  <a:pt x="304482" y="237027"/>
                  <a:pt x="312281" y="229467"/>
                  <a:pt x="321433" y="229467"/>
                </a:cubicBezTo>
                <a:cubicBezTo>
                  <a:pt x="330585" y="229467"/>
                  <a:pt x="338861" y="237107"/>
                  <a:pt x="338861" y="246577"/>
                </a:cubicBezTo>
                <a:lnTo>
                  <a:pt x="338861" y="287960"/>
                </a:lnTo>
                <a:cubicBezTo>
                  <a:pt x="347138" y="283344"/>
                  <a:pt x="357563" y="286050"/>
                  <a:pt x="362338" y="294247"/>
                </a:cubicBezTo>
                <a:cubicBezTo>
                  <a:pt x="367113" y="302285"/>
                  <a:pt x="364089" y="312869"/>
                  <a:pt x="356290" y="317485"/>
                </a:cubicBezTo>
                <a:lnTo>
                  <a:pt x="338941" y="327433"/>
                </a:lnTo>
                <a:lnTo>
                  <a:pt x="338941" y="390940"/>
                </a:lnTo>
                <a:lnTo>
                  <a:pt x="372843" y="371282"/>
                </a:lnTo>
                <a:cubicBezTo>
                  <a:pt x="381120" y="366428"/>
                  <a:pt x="391545" y="369213"/>
                  <a:pt x="396320" y="377410"/>
                </a:cubicBezTo>
                <a:cubicBezTo>
                  <a:pt x="401095" y="385607"/>
                  <a:pt x="398468" y="395953"/>
                  <a:pt x="390192" y="400808"/>
                </a:cubicBezTo>
                <a:lnTo>
                  <a:pt x="338861" y="430412"/>
                </a:lnTo>
                <a:lnTo>
                  <a:pt x="338861" y="478082"/>
                </a:lnTo>
                <a:cubicBezTo>
                  <a:pt x="349287" y="476570"/>
                  <a:pt x="359314" y="474023"/>
                  <a:pt x="368387" y="470044"/>
                </a:cubicBezTo>
                <a:cubicBezTo>
                  <a:pt x="388839" y="461608"/>
                  <a:pt x="405790" y="447681"/>
                  <a:pt x="417489" y="430412"/>
                </a:cubicBezTo>
                <a:cubicBezTo>
                  <a:pt x="429187" y="413143"/>
                  <a:pt x="435713" y="392451"/>
                  <a:pt x="435713" y="370646"/>
                </a:cubicBezTo>
                <a:lnTo>
                  <a:pt x="435713" y="370646"/>
                </a:lnTo>
                <a:cubicBezTo>
                  <a:pt x="435713" y="356082"/>
                  <a:pt x="432689" y="341121"/>
                  <a:pt x="426561" y="326159"/>
                </a:cubicBezTo>
                <a:cubicBezTo>
                  <a:pt x="415261" y="298863"/>
                  <a:pt x="372684" y="237744"/>
                  <a:pt x="339180" y="189994"/>
                </a:cubicBezTo>
                <a:cubicBezTo>
                  <a:pt x="333132" y="180922"/>
                  <a:pt x="327004" y="172327"/>
                  <a:pt x="321353" y="164289"/>
                </a:cubicBezTo>
                <a:lnTo>
                  <a:pt x="321353" y="164289"/>
                </a:lnTo>
                <a:close/>
              </a:path>
            </a:pathLst>
          </a:custGeom>
          <a:solidFill>
            <a:schemeClr val="bg1"/>
          </a:solidFill>
          <a:ln w="7958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D96463C9-A593-0435-32DB-3C820C2DEFCD}"/>
              </a:ext>
            </a:extLst>
          </p:cNvPr>
          <p:cNvSpPr txBox="1"/>
          <p:nvPr/>
        </p:nvSpPr>
        <p:spPr>
          <a:xfrm>
            <a:off x="771523" y="3074748"/>
            <a:ext cx="32194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err="1">
                <a:solidFill>
                  <a:schemeClr val="bg2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Maecenas</a:t>
            </a:r>
            <a:br>
              <a:rPr lang="fr-FR" sz="2000" b="1">
                <a:solidFill>
                  <a:schemeClr val="bg2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</a:br>
            <a:r>
              <a:rPr lang="fr-FR" sz="2000" b="1" err="1">
                <a:solidFill>
                  <a:schemeClr val="bg2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porttitor</a:t>
            </a:r>
            <a:r>
              <a:rPr lang="fr-FR" sz="2000" b="1">
                <a:solidFill>
                  <a:schemeClr val="bg2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2000" b="1" err="1">
                <a:solidFill>
                  <a:schemeClr val="bg2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congue</a:t>
            </a:r>
            <a:r>
              <a:rPr lang="fr-FR" sz="2000" b="1">
                <a:solidFill>
                  <a:schemeClr val="bg2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 massa</a:t>
            </a:r>
          </a:p>
          <a:p>
            <a:pPr algn="ctr"/>
            <a:r>
              <a:rPr lang="fr-FR" sz="2000" b="1">
                <a:solidFill>
                  <a:schemeClr val="bg2"/>
                </a:solidFill>
                <a:latin typeface="Bahnschrift" panose="020B0502040204020203" pitchFamily="34" charset="0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  <a:br>
              <a:rPr lang="fr-FR" sz="2000" b="1">
                <a:solidFill>
                  <a:schemeClr val="tx2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</a:br>
            <a:r>
              <a:rPr lang="fr-FR" sz="1600" err="1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Fusce</a:t>
            </a:r>
            <a:r>
              <a:rPr lang="fr-FR" sz="16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posuere, magna pulvinar </a:t>
            </a:r>
            <a:r>
              <a:rPr lang="fr-FR" sz="1600" err="1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ultricies</a:t>
            </a:r>
            <a:r>
              <a:rPr lang="fr-FR" sz="16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purus lectus </a:t>
            </a:r>
            <a:r>
              <a:rPr lang="fr-FR" sz="1600" err="1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malesuada</a:t>
            </a:r>
            <a:r>
              <a:rPr lang="fr-FR" sz="16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libero </a:t>
            </a:r>
            <a:r>
              <a:rPr lang="fr-FR" sz="1600" err="1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sit</a:t>
            </a:r>
            <a:r>
              <a:rPr lang="fr-FR" sz="16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amet commodo </a:t>
            </a:r>
            <a:r>
              <a:rPr lang="fr-FR" sz="1600" err="1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eros</a:t>
            </a:r>
            <a:r>
              <a:rPr lang="fr-FR" sz="16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quis </a:t>
            </a:r>
            <a:r>
              <a:rPr lang="fr-FR" sz="1600" err="1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urna</a:t>
            </a:r>
            <a:r>
              <a:rPr lang="fr-FR" sz="16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8E31396C-C187-A0CD-98F1-A08D9916F42F}"/>
              </a:ext>
            </a:extLst>
          </p:cNvPr>
          <p:cNvSpPr txBox="1"/>
          <p:nvPr/>
        </p:nvSpPr>
        <p:spPr>
          <a:xfrm>
            <a:off x="4484803" y="3074748"/>
            <a:ext cx="32194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err="1">
                <a:solidFill>
                  <a:schemeClr val="accent4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Maecenas</a:t>
            </a:r>
            <a:br>
              <a:rPr lang="fr-FR" sz="2000" b="1">
                <a:solidFill>
                  <a:schemeClr val="accent4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</a:br>
            <a:r>
              <a:rPr lang="fr-FR" sz="2000" b="1" err="1">
                <a:solidFill>
                  <a:schemeClr val="accent4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porttitor</a:t>
            </a:r>
            <a:r>
              <a:rPr lang="fr-FR" sz="2000" b="1">
                <a:solidFill>
                  <a:schemeClr val="accent4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2000" b="1" err="1">
                <a:solidFill>
                  <a:schemeClr val="accent4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congue</a:t>
            </a:r>
            <a:r>
              <a:rPr lang="fr-FR" sz="2000" b="1">
                <a:solidFill>
                  <a:schemeClr val="accent4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 massa</a:t>
            </a:r>
          </a:p>
          <a:p>
            <a:pPr algn="ctr"/>
            <a:r>
              <a:rPr lang="fr-FR" sz="2000" b="1">
                <a:solidFill>
                  <a:schemeClr val="accent4"/>
                </a:solidFill>
                <a:latin typeface="Bahnschrift" panose="020B0502040204020203" pitchFamily="34" charset="0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  <a:br>
              <a:rPr lang="fr-FR" sz="2000" b="1">
                <a:solidFill>
                  <a:schemeClr val="accent4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</a:br>
            <a:r>
              <a:rPr lang="fr-FR" sz="1600" err="1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Fusce</a:t>
            </a:r>
            <a:r>
              <a:rPr lang="fr-FR" sz="16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posuere, magna pulvinar </a:t>
            </a:r>
            <a:r>
              <a:rPr lang="fr-FR" sz="1600" err="1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ultricies</a:t>
            </a:r>
            <a:r>
              <a:rPr lang="fr-FR" sz="16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purus lectus </a:t>
            </a:r>
            <a:r>
              <a:rPr lang="fr-FR" sz="1600" err="1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malesuada</a:t>
            </a:r>
            <a:r>
              <a:rPr lang="fr-FR" sz="16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libero </a:t>
            </a:r>
            <a:r>
              <a:rPr lang="fr-FR" sz="1600" err="1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sit</a:t>
            </a:r>
            <a:r>
              <a:rPr lang="fr-FR" sz="16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amet commodo </a:t>
            </a:r>
            <a:r>
              <a:rPr lang="fr-FR" sz="1600" err="1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eros</a:t>
            </a:r>
            <a:r>
              <a:rPr lang="fr-FR" sz="16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quis </a:t>
            </a:r>
            <a:r>
              <a:rPr lang="fr-FR" sz="1600" err="1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urna</a:t>
            </a:r>
            <a:r>
              <a:rPr lang="fr-FR" sz="16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635421C9-493D-14F1-0746-1650698E09BB}"/>
              </a:ext>
            </a:extLst>
          </p:cNvPr>
          <p:cNvSpPr txBox="1"/>
          <p:nvPr/>
        </p:nvSpPr>
        <p:spPr>
          <a:xfrm>
            <a:off x="8198083" y="3074748"/>
            <a:ext cx="32194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err="1">
                <a:solidFill>
                  <a:schemeClr val="accent3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Maecenas</a:t>
            </a:r>
            <a:br>
              <a:rPr lang="fr-FR" sz="2000" b="1">
                <a:solidFill>
                  <a:schemeClr val="accent3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</a:br>
            <a:r>
              <a:rPr lang="fr-FR" sz="2000" b="1" err="1">
                <a:solidFill>
                  <a:schemeClr val="accent3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porttitor</a:t>
            </a:r>
            <a:r>
              <a:rPr lang="fr-FR" sz="2000" b="1">
                <a:solidFill>
                  <a:schemeClr val="accent3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2000" b="1" err="1">
                <a:solidFill>
                  <a:schemeClr val="accent3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congue</a:t>
            </a:r>
            <a:r>
              <a:rPr lang="fr-FR" sz="2000" b="1">
                <a:solidFill>
                  <a:schemeClr val="accent3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 massa</a:t>
            </a:r>
          </a:p>
          <a:p>
            <a:pPr algn="ctr"/>
            <a:r>
              <a:rPr lang="fr-FR" sz="2000" b="1">
                <a:solidFill>
                  <a:schemeClr val="accent3"/>
                </a:solidFill>
                <a:latin typeface="Bahnschrift" panose="020B0502040204020203" pitchFamily="34" charset="0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  <a:br>
              <a:rPr lang="fr-FR" sz="2000" b="1">
                <a:solidFill>
                  <a:schemeClr val="accent2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</a:br>
            <a:r>
              <a:rPr lang="fr-FR" sz="1600" err="1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Fusce</a:t>
            </a:r>
            <a:r>
              <a:rPr lang="fr-FR" sz="16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posuere, magna pulvinar </a:t>
            </a:r>
            <a:r>
              <a:rPr lang="fr-FR" sz="1600" err="1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ultricies</a:t>
            </a:r>
            <a:r>
              <a:rPr lang="fr-FR" sz="16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purus lectus </a:t>
            </a:r>
            <a:r>
              <a:rPr lang="fr-FR" sz="1600" err="1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malesuada</a:t>
            </a:r>
            <a:r>
              <a:rPr lang="fr-FR" sz="16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libero </a:t>
            </a:r>
            <a:r>
              <a:rPr lang="fr-FR" sz="1600" err="1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sit</a:t>
            </a:r>
            <a:r>
              <a:rPr lang="fr-FR" sz="16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amet commodo </a:t>
            </a:r>
            <a:r>
              <a:rPr lang="fr-FR" sz="1600" err="1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eros</a:t>
            </a:r>
            <a:r>
              <a:rPr lang="fr-FR" sz="16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quis </a:t>
            </a:r>
            <a:r>
              <a:rPr lang="fr-FR" sz="1600" err="1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urna</a:t>
            </a:r>
            <a:r>
              <a:rPr lang="fr-FR" sz="16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152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038598-D6B4-7D18-420B-0AA84B8ED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Lorem ipsum</a:t>
            </a:r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8CCB59DD-69C7-7C4F-7F64-92A9EC0DF4BD}"/>
              </a:ext>
            </a:extLst>
          </p:cNvPr>
          <p:cNvSpPr/>
          <p:nvPr/>
        </p:nvSpPr>
        <p:spPr>
          <a:xfrm>
            <a:off x="571500" y="1973799"/>
            <a:ext cx="2535469" cy="4200064"/>
          </a:xfrm>
          <a:custGeom>
            <a:avLst/>
            <a:gdLst>
              <a:gd name="connsiteX0" fmla="*/ 211940 w 2535469"/>
              <a:gd name="connsiteY0" fmla="*/ 0 h 4200064"/>
              <a:gd name="connsiteX1" fmla="*/ 2323529 w 2535469"/>
              <a:gd name="connsiteY1" fmla="*/ 0 h 4200064"/>
              <a:gd name="connsiteX2" fmla="*/ 2535469 w 2535469"/>
              <a:gd name="connsiteY2" fmla="*/ 211940 h 4200064"/>
              <a:gd name="connsiteX3" fmla="*/ 2535469 w 2535469"/>
              <a:gd name="connsiteY3" fmla="*/ 3857232 h 4200064"/>
              <a:gd name="connsiteX4" fmla="*/ 2535469 w 2535469"/>
              <a:gd name="connsiteY4" fmla="*/ 3988124 h 4200064"/>
              <a:gd name="connsiteX5" fmla="*/ 2535469 w 2535469"/>
              <a:gd name="connsiteY5" fmla="*/ 4200064 h 4200064"/>
              <a:gd name="connsiteX6" fmla="*/ 2323529 w 2535469"/>
              <a:gd name="connsiteY6" fmla="*/ 4200064 h 4200064"/>
              <a:gd name="connsiteX7" fmla="*/ 2233556 w 2535469"/>
              <a:gd name="connsiteY7" fmla="*/ 4200064 h 4200064"/>
              <a:gd name="connsiteX8" fmla="*/ 211940 w 2535469"/>
              <a:gd name="connsiteY8" fmla="*/ 4200064 h 4200064"/>
              <a:gd name="connsiteX9" fmla="*/ 0 w 2535469"/>
              <a:gd name="connsiteY9" fmla="*/ 3988124 h 4200064"/>
              <a:gd name="connsiteX10" fmla="*/ 0 w 2535469"/>
              <a:gd name="connsiteY10" fmla="*/ 211940 h 4200064"/>
              <a:gd name="connsiteX11" fmla="*/ 211940 w 2535469"/>
              <a:gd name="connsiteY11" fmla="*/ 0 h 420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469" h="4200064">
                <a:moveTo>
                  <a:pt x="211940" y="0"/>
                </a:moveTo>
                <a:lnTo>
                  <a:pt x="2323529" y="0"/>
                </a:lnTo>
                <a:cubicBezTo>
                  <a:pt x="2440580" y="0"/>
                  <a:pt x="2535469" y="94889"/>
                  <a:pt x="2535469" y="211940"/>
                </a:cubicBezTo>
                <a:lnTo>
                  <a:pt x="2535469" y="3857232"/>
                </a:lnTo>
                <a:lnTo>
                  <a:pt x="2535469" y="3988124"/>
                </a:lnTo>
                <a:lnTo>
                  <a:pt x="2535469" y="4200064"/>
                </a:lnTo>
                <a:lnTo>
                  <a:pt x="2323529" y="4200064"/>
                </a:lnTo>
                <a:lnTo>
                  <a:pt x="2233556" y="4200064"/>
                </a:lnTo>
                <a:lnTo>
                  <a:pt x="211940" y="4200064"/>
                </a:lnTo>
                <a:cubicBezTo>
                  <a:pt x="94889" y="4200064"/>
                  <a:pt x="0" y="4105175"/>
                  <a:pt x="0" y="3988124"/>
                </a:cubicBezTo>
                <a:lnTo>
                  <a:pt x="0" y="211940"/>
                </a:lnTo>
                <a:cubicBezTo>
                  <a:pt x="0" y="94889"/>
                  <a:pt x="94889" y="0"/>
                  <a:pt x="211940" y="0"/>
                </a:cubicBezTo>
                <a:close/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900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22AF7CA6-1C82-2CE2-6ADD-8C65270876EE}"/>
              </a:ext>
            </a:extLst>
          </p:cNvPr>
          <p:cNvSpPr/>
          <p:nvPr/>
        </p:nvSpPr>
        <p:spPr>
          <a:xfrm>
            <a:off x="3409344" y="1973799"/>
            <a:ext cx="2535469" cy="4200064"/>
          </a:xfrm>
          <a:custGeom>
            <a:avLst/>
            <a:gdLst>
              <a:gd name="connsiteX0" fmla="*/ 211940 w 2535469"/>
              <a:gd name="connsiteY0" fmla="*/ 0 h 4200064"/>
              <a:gd name="connsiteX1" fmla="*/ 2323529 w 2535469"/>
              <a:gd name="connsiteY1" fmla="*/ 0 h 4200064"/>
              <a:gd name="connsiteX2" fmla="*/ 2535469 w 2535469"/>
              <a:gd name="connsiteY2" fmla="*/ 211940 h 4200064"/>
              <a:gd name="connsiteX3" fmla="*/ 2535469 w 2535469"/>
              <a:gd name="connsiteY3" fmla="*/ 3857232 h 4200064"/>
              <a:gd name="connsiteX4" fmla="*/ 2535469 w 2535469"/>
              <a:gd name="connsiteY4" fmla="*/ 3988124 h 4200064"/>
              <a:gd name="connsiteX5" fmla="*/ 2535469 w 2535469"/>
              <a:gd name="connsiteY5" fmla="*/ 4200064 h 4200064"/>
              <a:gd name="connsiteX6" fmla="*/ 2323529 w 2535469"/>
              <a:gd name="connsiteY6" fmla="*/ 4200064 h 4200064"/>
              <a:gd name="connsiteX7" fmla="*/ 2233556 w 2535469"/>
              <a:gd name="connsiteY7" fmla="*/ 4200064 h 4200064"/>
              <a:gd name="connsiteX8" fmla="*/ 211940 w 2535469"/>
              <a:gd name="connsiteY8" fmla="*/ 4200064 h 4200064"/>
              <a:gd name="connsiteX9" fmla="*/ 0 w 2535469"/>
              <a:gd name="connsiteY9" fmla="*/ 3988124 h 4200064"/>
              <a:gd name="connsiteX10" fmla="*/ 0 w 2535469"/>
              <a:gd name="connsiteY10" fmla="*/ 211940 h 4200064"/>
              <a:gd name="connsiteX11" fmla="*/ 211940 w 2535469"/>
              <a:gd name="connsiteY11" fmla="*/ 0 h 420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469" h="4200064">
                <a:moveTo>
                  <a:pt x="211940" y="0"/>
                </a:moveTo>
                <a:lnTo>
                  <a:pt x="2323529" y="0"/>
                </a:lnTo>
                <a:cubicBezTo>
                  <a:pt x="2440580" y="0"/>
                  <a:pt x="2535469" y="94889"/>
                  <a:pt x="2535469" y="211940"/>
                </a:cubicBezTo>
                <a:lnTo>
                  <a:pt x="2535469" y="3857232"/>
                </a:lnTo>
                <a:lnTo>
                  <a:pt x="2535469" y="3988124"/>
                </a:lnTo>
                <a:lnTo>
                  <a:pt x="2535469" y="4200064"/>
                </a:lnTo>
                <a:lnTo>
                  <a:pt x="2323529" y="4200064"/>
                </a:lnTo>
                <a:lnTo>
                  <a:pt x="2233556" y="4200064"/>
                </a:lnTo>
                <a:lnTo>
                  <a:pt x="211940" y="4200064"/>
                </a:lnTo>
                <a:cubicBezTo>
                  <a:pt x="94889" y="4200064"/>
                  <a:pt x="0" y="4105175"/>
                  <a:pt x="0" y="3988124"/>
                </a:cubicBezTo>
                <a:lnTo>
                  <a:pt x="0" y="211940"/>
                </a:lnTo>
                <a:cubicBezTo>
                  <a:pt x="0" y="94889"/>
                  <a:pt x="94889" y="0"/>
                  <a:pt x="211940" y="0"/>
                </a:cubicBezTo>
                <a:close/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900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631F60B2-6170-6695-7490-D6CED60E40D8}"/>
              </a:ext>
            </a:extLst>
          </p:cNvPr>
          <p:cNvSpPr/>
          <p:nvPr/>
        </p:nvSpPr>
        <p:spPr>
          <a:xfrm>
            <a:off x="6247188" y="1973799"/>
            <a:ext cx="2535469" cy="4200064"/>
          </a:xfrm>
          <a:custGeom>
            <a:avLst/>
            <a:gdLst>
              <a:gd name="connsiteX0" fmla="*/ 211940 w 2535469"/>
              <a:gd name="connsiteY0" fmla="*/ 0 h 4200064"/>
              <a:gd name="connsiteX1" fmla="*/ 2323529 w 2535469"/>
              <a:gd name="connsiteY1" fmla="*/ 0 h 4200064"/>
              <a:gd name="connsiteX2" fmla="*/ 2535469 w 2535469"/>
              <a:gd name="connsiteY2" fmla="*/ 211940 h 4200064"/>
              <a:gd name="connsiteX3" fmla="*/ 2535469 w 2535469"/>
              <a:gd name="connsiteY3" fmla="*/ 3857232 h 4200064"/>
              <a:gd name="connsiteX4" fmla="*/ 2535469 w 2535469"/>
              <a:gd name="connsiteY4" fmla="*/ 3988124 h 4200064"/>
              <a:gd name="connsiteX5" fmla="*/ 2535469 w 2535469"/>
              <a:gd name="connsiteY5" fmla="*/ 4200064 h 4200064"/>
              <a:gd name="connsiteX6" fmla="*/ 2323529 w 2535469"/>
              <a:gd name="connsiteY6" fmla="*/ 4200064 h 4200064"/>
              <a:gd name="connsiteX7" fmla="*/ 2233556 w 2535469"/>
              <a:gd name="connsiteY7" fmla="*/ 4200064 h 4200064"/>
              <a:gd name="connsiteX8" fmla="*/ 211940 w 2535469"/>
              <a:gd name="connsiteY8" fmla="*/ 4200064 h 4200064"/>
              <a:gd name="connsiteX9" fmla="*/ 0 w 2535469"/>
              <a:gd name="connsiteY9" fmla="*/ 3988124 h 4200064"/>
              <a:gd name="connsiteX10" fmla="*/ 0 w 2535469"/>
              <a:gd name="connsiteY10" fmla="*/ 211940 h 4200064"/>
              <a:gd name="connsiteX11" fmla="*/ 211940 w 2535469"/>
              <a:gd name="connsiteY11" fmla="*/ 0 h 420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469" h="4200064">
                <a:moveTo>
                  <a:pt x="211940" y="0"/>
                </a:moveTo>
                <a:lnTo>
                  <a:pt x="2323529" y="0"/>
                </a:lnTo>
                <a:cubicBezTo>
                  <a:pt x="2440580" y="0"/>
                  <a:pt x="2535469" y="94889"/>
                  <a:pt x="2535469" y="211940"/>
                </a:cubicBezTo>
                <a:lnTo>
                  <a:pt x="2535469" y="3857232"/>
                </a:lnTo>
                <a:lnTo>
                  <a:pt x="2535469" y="3988124"/>
                </a:lnTo>
                <a:lnTo>
                  <a:pt x="2535469" y="4200064"/>
                </a:lnTo>
                <a:lnTo>
                  <a:pt x="2323529" y="4200064"/>
                </a:lnTo>
                <a:lnTo>
                  <a:pt x="2233556" y="4200064"/>
                </a:lnTo>
                <a:lnTo>
                  <a:pt x="211940" y="4200064"/>
                </a:lnTo>
                <a:cubicBezTo>
                  <a:pt x="94889" y="4200064"/>
                  <a:pt x="0" y="4105175"/>
                  <a:pt x="0" y="3988124"/>
                </a:cubicBezTo>
                <a:lnTo>
                  <a:pt x="0" y="211940"/>
                </a:lnTo>
                <a:cubicBezTo>
                  <a:pt x="0" y="94889"/>
                  <a:pt x="94889" y="0"/>
                  <a:pt x="211940" y="0"/>
                </a:cubicBezTo>
                <a:close/>
              </a:path>
            </a:pathLst>
          </a:cu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900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C9F7E7F4-DD4A-2D51-8DCF-3BD023D4621E}"/>
              </a:ext>
            </a:extLst>
          </p:cNvPr>
          <p:cNvSpPr/>
          <p:nvPr/>
        </p:nvSpPr>
        <p:spPr>
          <a:xfrm>
            <a:off x="9085032" y="1973799"/>
            <a:ext cx="2535469" cy="4200064"/>
          </a:xfrm>
          <a:custGeom>
            <a:avLst/>
            <a:gdLst>
              <a:gd name="connsiteX0" fmla="*/ 211940 w 2535469"/>
              <a:gd name="connsiteY0" fmla="*/ 0 h 4200064"/>
              <a:gd name="connsiteX1" fmla="*/ 2323529 w 2535469"/>
              <a:gd name="connsiteY1" fmla="*/ 0 h 4200064"/>
              <a:gd name="connsiteX2" fmla="*/ 2535469 w 2535469"/>
              <a:gd name="connsiteY2" fmla="*/ 211940 h 4200064"/>
              <a:gd name="connsiteX3" fmla="*/ 2535469 w 2535469"/>
              <a:gd name="connsiteY3" fmla="*/ 3857232 h 4200064"/>
              <a:gd name="connsiteX4" fmla="*/ 2535469 w 2535469"/>
              <a:gd name="connsiteY4" fmla="*/ 3988124 h 4200064"/>
              <a:gd name="connsiteX5" fmla="*/ 2535469 w 2535469"/>
              <a:gd name="connsiteY5" fmla="*/ 4200064 h 4200064"/>
              <a:gd name="connsiteX6" fmla="*/ 2323529 w 2535469"/>
              <a:gd name="connsiteY6" fmla="*/ 4200064 h 4200064"/>
              <a:gd name="connsiteX7" fmla="*/ 2233556 w 2535469"/>
              <a:gd name="connsiteY7" fmla="*/ 4200064 h 4200064"/>
              <a:gd name="connsiteX8" fmla="*/ 211940 w 2535469"/>
              <a:gd name="connsiteY8" fmla="*/ 4200064 h 4200064"/>
              <a:gd name="connsiteX9" fmla="*/ 0 w 2535469"/>
              <a:gd name="connsiteY9" fmla="*/ 3988124 h 4200064"/>
              <a:gd name="connsiteX10" fmla="*/ 0 w 2535469"/>
              <a:gd name="connsiteY10" fmla="*/ 211940 h 4200064"/>
              <a:gd name="connsiteX11" fmla="*/ 211940 w 2535469"/>
              <a:gd name="connsiteY11" fmla="*/ 0 h 420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469" h="4200064">
                <a:moveTo>
                  <a:pt x="211940" y="0"/>
                </a:moveTo>
                <a:lnTo>
                  <a:pt x="2323529" y="0"/>
                </a:lnTo>
                <a:cubicBezTo>
                  <a:pt x="2440580" y="0"/>
                  <a:pt x="2535469" y="94889"/>
                  <a:pt x="2535469" y="211940"/>
                </a:cubicBezTo>
                <a:lnTo>
                  <a:pt x="2535469" y="3857232"/>
                </a:lnTo>
                <a:lnTo>
                  <a:pt x="2535469" y="3988124"/>
                </a:lnTo>
                <a:lnTo>
                  <a:pt x="2535469" y="4200064"/>
                </a:lnTo>
                <a:lnTo>
                  <a:pt x="2323529" y="4200064"/>
                </a:lnTo>
                <a:lnTo>
                  <a:pt x="2233556" y="4200064"/>
                </a:lnTo>
                <a:lnTo>
                  <a:pt x="211940" y="4200064"/>
                </a:lnTo>
                <a:cubicBezTo>
                  <a:pt x="94889" y="4200064"/>
                  <a:pt x="0" y="4105175"/>
                  <a:pt x="0" y="3988124"/>
                </a:cubicBezTo>
                <a:lnTo>
                  <a:pt x="0" y="211940"/>
                </a:lnTo>
                <a:cubicBezTo>
                  <a:pt x="0" y="94889"/>
                  <a:pt x="94889" y="0"/>
                  <a:pt x="211940" y="0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90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1FB5F00-9E20-6590-36E8-2F28F92DC234}"/>
              </a:ext>
            </a:extLst>
          </p:cNvPr>
          <p:cNvGrpSpPr/>
          <p:nvPr/>
        </p:nvGrpSpPr>
        <p:grpSpPr>
          <a:xfrm>
            <a:off x="1491040" y="1626655"/>
            <a:ext cx="696389" cy="696389"/>
            <a:chOff x="4028011" y="4950952"/>
            <a:chExt cx="888865" cy="888865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4844E64D-84C8-7E3A-63D3-A910F14F0E44}"/>
                </a:ext>
              </a:extLst>
            </p:cNvPr>
            <p:cNvGrpSpPr/>
            <p:nvPr/>
          </p:nvGrpSpPr>
          <p:grpSpPr>
            <a:xfrm>
              <a:off x="4028011" y="4950952"/>
              <a:ext cx="888865" cy="888865"/>
              <a:chOff x="1586780" y="3077181"/>
              <a:chExt cx="888865" cy="888865"/>
            </a:xfrm>
          </p:grpSpPr>
          <p:sp>
            <p:nvSpPr>
              <p:cNvPr id="28" name="Rectangle : coins arrondis 27">
                <a:extLst>
                  <a:ext uri="{FF2B5EF4-FFF2-40B4-BE49-F238E27FC236}">
                    <a16:creationId xmlns:a16="http://schemas.microsoft.com/office/drawing/2014/main" id="{049E0111-45C7-F652-FCDF-DBB4DE160656}"/>
                  </a:ext>
                </a:extLst>
              </p:cNvPr>
              <p:cNvSpPr/>
              <p:nvPr/>
            </p:nvSpPr>
            <p:spPr>
              <a:xfrm>
                <a:off x="1586780" y="3077181"/>
                <a:ext cx="888865" cy="888865"/>
              </a:xfrm>
              <a:prstGeom prst="round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C8A68DB-B39A-3009-770C-9845D068C87A}"/>
                  </a:ext>
                </a:extLst>
              </p:cNvPr>
              <p:cNvSpPr/>
              <p:nvPr/>
            </p:nvSpPr>
            <p:spPr>
              <a:xfrm>
                <a:off x="2345531" y="3788569"/>
                <a:ext cx="130114" cy="17747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3" name="Graphique 249">
              <a:extLst>
                <a:ext uri="{FF2B5EF4-FFF2-40B4-BE49-F238E27FC236}">
                  <a16:creationId xmlns:a16="http://schemas.microsoft.com/office/drawing/2014/main" id="{1CB3D465-4557-AF07-29CC-B0EC9BEC7BC6}"/>
                </a:ext>
              </a:extLst>
            </p:cNvPr>
            <p:cNvGrpSpPr/>
            <p:nvPr/>
          </p:nvGrpSpPr>
          <p:grpSpPr>
            <a:xfrm>
              <a:off x="4195226" y="5236367"/>
              <a:ext cx="554434" cy="318034"/>
              <a:chOff x="4014101" y="5286674"/>
              <a:chExt cx="554434" cy="318034"/>
            </a:xfrm>
            <a:solidFill>
              <a:schemeClr val="bg1"/>
            </a:solidFill>
          </p:grpSpPr>
          <p:sp>
            <p:nvSpPr>
              <p:cNvPr id="24" name="Forme libre : forme 23">
                <a:extLst>
                  <a:ext uri="{FF2B5EF4-FFF2-40B4-BE49-F238E27FC236}">
                    <a16:creationId xmlns:a16="http://schemas.microsoft.com/office/drawing/2014/main" id="{20E69681-D7A4-4E8C-961B-2A6D3E8AD65A}"/>
                  </a:ext>
                </a:extLst>
              </p:cNvPr>
              <p:cNvSpPr/>
              <p:nvPr/>
            </p:nvSpPr>
            <p:spPr>
              <a:xfrm>
                <a:off x="4451986" y="5286674"/>
                <a:ext cx="116548" cy="86182"/>
              </a:xfrm>
              <a:custGeom>
                <a:avLst/>
                <a:gdLst>
                  <a:gd name="connsiteX0" fmla="*/ 93811 w 116548"/>
                  <a:gd name="connsiteY0" fmla="*/ 2420 h 86182"/>
                  <a:gd name="connsiteX1" fmla="*/ 6674 w 116548"/>
                  <a:gd name="connsiteY1" fmla="*/ 59191 h 86182"/>
                  <a:gd name="connsiteX2" fmla="*/ 2420 w 116548"/>
                  <a:gd name="connsiteY2" fmla="*/ 79508 h 86182"/>
                  <a:gd name="connsiteX3" fmla="*/ 22737 w 116548"/>
                  <a:gd name="connsiteY3" fmla="*/ 83763 h 86182"/>
                  <a:gd name="connsiteX4" fmla="*/ 109874 w 116548"/>
                  <a:gd name="connsiteY4" fmla="*/ 26992 h 86182"/>
                  <a:gd name="connsiteX5" fmla="*/ 114129 w 116548"/>
                  <a:gd name="connsiteY5" fmla="*/ 6674 h 86182"/>
                  <a:gd name="connsiteX6" fmla="*/ 93811 w 116548"/>
                  <a:gd name="connsiteY6" fmla="*/ 2420 h 8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548" h="86182">
                    <a:moveTo>
                      <a:pt x="93811" y="2420"/>
                    </a:moveTo>
                    <a:lnTo>
                      <a:pt x="6674" y="59191"/>
                    </a:lnTo>
                    <a:cubicBezTo>
                      <a:pt x="-147" y="63592"/>
                      <a:pt x="-2054" y="72687"/>
                      <a:pt x="2420" y="79508"/>
                    </a:cubicBezTo>
                    <a:cubicBezTo>
                      <a:pt x="6894" y="86330"/>
                      <a:pt x="15916" y="88237"/>
                      <a:pt x="22737" y="83763"/>
                    </a:cubicBezTo>
                    <a:lnTo>
                      <a:pt x="109874" y="26992"/>
                    </a:lnTo>
                    <a:cubicBezTo>
                      <a:pt x="116696" y="22591"/>
                      <a:pt x="118603" y="13496"/>
                      <a:pt x="114129" y="6674"/>
                    </a:cubicBezTo>
                    <a:cubicBezTo>
                      <a:pt x="109728" y="-147"/>
                      <a:pt x="100633" y="-2054"/>
                      <a:pt x="93811" y="2420"/>
                    </a:cubicBezTo>
                    <a:close/>
                  </a:path>
                </a:pathLst>
              </a:custGeom>
              <a:grpFill/>
              <a:ln w="7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 : forme 24">
                <a:extLst>
                  <a:ext uri="{FF2B5EF4-FFF2-40B4-BE49-F238E27FC236}">
                    <a16:creationId xmlns:a16="http://schemas.microsoft.com/office/drawing/2014/main" id="{903A9F7D-D769-ED4E-2D3D-3E09A8457231}"/>
                  </a:ext>
                </a:extLst>
              </p:cNvPr>
              <p:cNvSpPr/>
              <p:nvPr/>
            </p:nvSpPr>
            <p:spPr>
              <a:xfrm>
                <a:off x="4452005" y="5488431"/>
                <a:ext cx="116479" cy="86080"/>
              </a:xfrm>
              <a:custGeom>
                <a:avLst/>
                <a:gdLst>
                  <a:gd name="connsiteX0" fmla="*/ 109856 w 116479"/>
                  <a:gd name="connsiteY0" fmla="*/ 59140 h 86080"/>
                  <a:gd name="connsiteX1" fmla="*/ 22719 w 116479"/>
                  <a:gd name="connsiteY1" fmla="*/ 2369 h 86080"/>
                  <a:gd name="connsiteX2" fmla="*/ 2402 w 116479"/>
                  <a:gd name="connsiteY2" fmla="*/ 6623 h 86080"/>
                  <a:gd name="connsiteX3" fmla="*/ 6656 w 116479"/>
                  <a:gd name="connsiteY3" fmla="*/ 26941 h 86080"/>
                  <a:gd name="connsiteX4" fmla="*/ 93793 w 116479"/>
                  <a:gd name="connsiteY4" fmla="*/ 83712 h 86080"/>
                  <a:gd name="connsiteX5" fmla="*/ 114110 w 116479"/>
                  <a:gd name="connsiteY5" fmla="*/ 79457 h 86080"/>
                  <a:gd name="connsiteX6" fmla="*/ 109856 w 116479"/>
                  <a:gd name="connsiteY6" fmla="*/ 59140 h 8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479" h="86080">
                    <a:moveTo>
                      <a:pt x="109856" y="59140"/>
                    </a:moveTo>
                    <a:lnTo>
                      <a:pt x="22719" y="2369"/>
                    </a:lnTo>
                    <a:cubicBezTo>
                      <a:pt x="15898" y="-2032"/>
                      <a:pt x="6876" y="-125"/>
                      <a:pt x="2402" y="6623"/>
                    </a:cubicBezTo>
                    <a:cubicBezTo>
                      <a:pt x="-2073" y="13371"/>
                      <a:pt x="-92" y="22467"/>
                      <a:pt x="6656" y="26941"/>
                    </a:cubicBezTo>
                    <a:lnTo>
                      <a:pt x="93793" y="83712"/>
                    </a:lnTo>
                    <a:cubicBezTo>
                      <a:pt x="100614" y="88112"/>
                      <a:pt x="109636" y="86206"/>
                      <a:pt x="114110" y="79457"/>
                    </a:cubicBezTo>
                    <a:cubicBezTo>
                      <a:pt x="118511" y="72636"/>
                      <a:pt x="116604" y="63615"/>
                      <a:pt x="109856" y="59140"/>
                    </a:cubicBezTo>
                    <a:close/>
                  </a:path>
                </a:pathLst>
              </a:custGeom>
              <a:grpFill/>
              <a:ln w="7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 : forme 25">
                <a:extLst>
                  <a:ext uri="{FF2B5EF4-FFF2-40B4-BE49-F238E27FC236}">
                    <a16:creationId xmlns:a16="http://schemas.microsoft.com/office/drawing/2014/main" id="{380A7914-6BEB-98A7-1F42-3BE25262B7DB}"/>
                  </a:ext>
                </a:extLst>
              </p:cNvPr>
              <p:cNvSpPr/>
              <p:nvPr/>
            </p:nvSpPr>
            <p:spPr>
              <a:xfrm>
                <a:off x="4476777" y="5415618"/>
                <a:ext cx="91685" cy="29927"/>
              </a:xfrm>
              <a:custGeom>
                <a:avLst/>
                <a:gdLst>
                  <a:gd name="connsiteX0" fmla="*/ 77162 w 91685"/>
                  <a:gd name="connsiteY0" fmla="*/ 29340 h 29927"/>
                  <a:gd name="connsiteX1" fmla="*/ 91685 w 91685"/>
                  <a:gd name="connsiteY1" fmla="*/ 14524 h 29927"/>
                  <a:gd name="connsiteX2" fmla="*/ 76869 w 91685"/>
                  <a:gd name="connsiteY2" fmla="*/ 1 h 29927"/>
                  <a:gd name="connsiteX3" fmla="*/ 14524 w 91685"/>
                  <a:gd name="connsiteY3" fmla="*/ 588 h 29927"/>
                  <a:gd name="connsiteX4" fmla="*/ 1 w 91685"/>
                  <a:gd name="connsiteY4" fmla="*/ 15404 h 29927"/>
                  <a:gd name="connsiteX5" fmla="*/ 14817 w 91685"/>
                  <a:gd name="connsiteY5" fmla="*/ 29927 h 29927"/>
                  <a:gd name="connsiteX6" fmla="*/ 77162 w 91685"/>
                  <a:gd name="connsiteY6" fmla="*/ 29340 h 29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85" h="29927">
                    <a:moveTo>
                      <a:pt x="77162" y="29340"/>
                    </a:moveTo>
                    <a:cubicBezTo>
                      <a:pt x="85230" y="29267"/>
                      <a:pt x="91759" y="22665"/>
                      <a:pt x="91685" y="14524"/>
                    </a:cubicBezTo>
                    <a:cubicBezTo>
                      <a:pt x="91612" y="6455"/>
                      <a:pt x="85010" y="-72"/>
                      <a:pt x="76869" y="1"/>
                    </a:cubicBezTo>
                    <a:lnTo>
                      <a:pt x="14524" y="588"/>
                    </a:lnTo>
                    <a:cubicBezTo>
                      <a:pt x="6455" y="661"/>
                      <a:pt x="-73" y="7262"/>
                      <a:pt x="1" y="15404"/>
                    </a:cubicBezTo>
                    <a:cubicBezTo>
                      <a:pt x="74" y="23472"/>
                      <a:pt x="6675" y="30000"/>
                      <a:pt x="14817" y="29927"/>
                    </a:cubicBezTo>
                    <a:lnTo>
                      <a:pt x="77162" y="29340"/>
                    </a:lnTo>
                    <a:close/>
                  </a:path>
                </a:pathLst>
              </a:custGeom>
              <a:grpFill/>
              <a:ln w="7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 : forme 26">
                <a:extLst>
                  <a:ext uri="{FF2B5EF4-FFF2-40B4-BE49-F238E27FC236}">
                    <a16:creationId xmlns:a16="http://schemas.microsoft.com/office/drawing/2014/main" id="{A64BDC3F-4E0E-BFF2-FB19-7956FF296274}"/>
                  </a:ext>
                </a:extLst>
              </p:cNvPr>
              <p:cNvSpPr/>
              <p:nvPr/>
            </p:nvSpPr>
            <p:spPr>
              <a:xfrm>
                <a:off x="4014101" y="5313664"/>
                <a:ext cx="407739" cy="291045"/>
              </a:xfrm>
              <a:custGeom>
                <a:avLst/>
                <a:gdLst>
                  <a:gd name="connsiteX0" fmla="*/ 178235 w 407739"/>
                  <a:gd name="connsiteY0" fmla="*/ 281950 h 291045"/>
                  <a:gd name="connsiteX1" fmla="*/ 209407 w 407739"/>
                  <a:gd name="connsiteY1" fmla="*/ 289431 h 291045"/>
                  <a:gd name="connsiteX2" fmla="*/ 222903 w 407739"/>
                  <a:gd name="connsiteY2" fmla="*/ 291045 h 291045"/>
                  <a:gd name="connsiteX3" fmla="*/ 279674 w 407739"/>
                  <a:gd name="connsiteY3" fmla="*/ 246523 h 291045"/>
                  <a:gd name="connsiteX4" fmla="*/ 283635 w 407739"/>
                  <a:gd name="connsiteY4" fmla="*/ 230460 h 291045"/>
                  <a:gd name="connsiteX5" fmla="*/ 382948 w 407739"/>
                  <a:gd name="connsiteY5" fmla="*/ 248650 h 291045"/>
                  <a:gd name="connsiteX6" fmla="*/ 383241 w 407739"/>
                  <a:gd name="connsiteY6" fmla="*/ 248650 h 291045"/>
                  <a:gd name="connsiteX7" fmla="*/ 386028 w 407739"/>
                  <a:gd name="connsiteY7" fmla="*/ 248870 h 291045"/>
                  <a:gd name="connsiteX8" fmla="*/ 399524 w 407739"/>
                  <a:gd name="connsiteY8" fmla="*/ 243736 h 291045"/>
                  <a:gd name="connsiteX9" fmla="*/ 407739 w 407739"/>
                  <a:gd name="connsiteY9" fmla="*/ 224959 h 291045"/>
                  <a:gd name="connsiteX10" fmla="*/ 407739 w 407739"/>
                  <a:gd name="connsiteY10" fmla="*/ 23913 h 291045"/>
                  <a:gd name="connsiteX11" fmla="*/ 399524 w 407739"/>
                  <a:gd name="connsiteY11" fmla="*/ 5136 h 291045"/>
                  <a:gd name="connsiteX12" fmla="*/ 382874 w 407739"/>
                  <a:gd name="connsiteY12" fmla="*/ 222 h 291045"/>
                  <a:gd name="connsiteX13" fmla="*/ 29339 w 407739"/>
                  <a:gd name="connsiteY13" fmla="*/ 64914 h 291045"/>
                  <a:gd name="connsiteX14" fmla="*/ 29339 w 407739"/>
                  <a:gd name="connsiteY14" fmla="*/ 49365 h 291045"/>
                  <a:gd name="connsiteX15" fmla="*/ 14670 w 407739"/>
                  <a:gd name="connsiteY15" fmla="*/ 34695 h 291045"/>
                  <a:gd name="connsiteX16" fmla="*/ 0 w 407739"/>
                  <a:gd name="connsiteY16" fmla="*/ 49365 h 291045"/>
                  <a:gd name="connsiteX17" fmla="*/ 0 w 407739"/>
                  <a:gd name="connsiteY17" fmla="*/ 199508 h 291045"/>
                  <a:gd name="connsiteX18" fmla="*/ 14670 w 407739"/>
                  <a:gd name="connsiteY18" fmla="*/ 214177 h 291045"/>
                  <a:gd name="connsiteX19" fmla="*/ 29339 w 407739"/>
                  <a:gd name="connsiteY19" fmla="*/ 199508 h 291045"/>
                  <a:gd name="connsiteX20" fmla="*/ 29339 w 407739"/>
                  <a:gd name="connsiteY20" fmla="*/ 183958 h 291045"/>
                  <a:gd name="connsiteX21" fmla="*/ 122124 w 407739"/>
                  <a:gd name="connsiteY21" fmla="*/ 200901 h 291045"/>
                  <a:gd name="connsiteX22" fmla="*/ 178161 w 407739"/>
                  <a:gd name="connsiteY22" fmla="*/ 281950 h 291045"/>
                  <a:gd name="connsiteX23" fmla="*/ 254736 w 407739"/>
                  <a:gd name="connsiteY23" fmla="*/ 225179 h 291045"/>
                  <a:gd name="connsiteX24" fmla="*/ 251216 w 407739"/>
                  <a:gd name="connsiteY24" fmla="*/ 239555 h 291045"/>
                  <a:gd name="connsiteX25" fmla="*/ 216302 w 407739"/>
                  <a:gd name="connsiteY25" fmla="*/ 260899 h 291045"/>
                  <a:gd name="connsiteX26" fmla="*/ 185129 w 407739"/>
                  <a:gd name="connsiteY26" fmla="*/ 253418 h 291045"/>
                  <a:gd name="connsiteX27" fmla="*/ 151169 w 407739"/>
                  <a:gd name="connsiteY27" fmla="*/ 206182 h 291045"/>
                  <a:gd name="connsiteX28" fmla="*/ 254736 w 407739"/>
                  <a:gd name="connsiteY28" fmla="*/ 225179 h 29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07739" h="291045">
                    <a:moveTo>
                      <a:pt x="178235" y="281950"/>
                    </a:moveTo>
                    <a:lnTo>
                      <a:pt x="209407" y="289431"/>
                    </a:lnTo>
                    <a:cubicBezTo>
                      <a:pt x="213882" y="290532"/>
                      <a:pt x="218429" y="291045"/>
                      <a:pt x="222903" y="291045"/>
                    </a:cubicBezTo>
                    <a:cubicBezTo>
                      <a:pt x="249162" y="291045"/>
                      <a:pt x="273146" y="273148"/>
                      <a:pt x="279674" y="246523"/>
                    </a:cubicBezTo>
                    <a:lnTo>
                      <a:pt x="283635" y="230460"/>
                    </a:lnTo>
                    <a:lnTo>
                      <a:pt x="382948" y="248650"/>
                    </a:lnTo>
                    <a:cubicBezTo>
                      <a:pt x="382948" y="248650"/>
                      <a:pt x="383168" y="248650"/>
                      <a:pt x="383241" y="248650"/>
                    </a:cubicBezTo>
                    <a:cubicBezTo>
                      <a:pt x="384195" y="248797"/>
                      <a:pt x="385148" y="248870"/>
                      <a:pt x="386028" y="248870"/>
                    </a:cubicBezTo>
                    <a:cubicBezTo>
                      <a:pt x="390943" y="248870"/>
                      <a:pt x="395637" y="247110"/>
                      <a:pt x="399524" y="243736"/>
                    </a:cubicBezTo>
                    <a:cubicBezTo>
                      <a:pt x="404732" y="239188"/>
                      <a:pt x="407739" y="232367"/>
                      <a:pt x="407739" y="224959"/>
                    </a:cubicBezTo>
                    <a:lnTo>
                      <a:pt x="407739" y="23913"/>
                    </a:lnTo>
                    <a:cubicBezTo>
                      <a:pt x="407739" y="16579"/>
                      <a:pt x="404732" y="9757"/>
                      <a:pt x="399524" y="5136"/>
                    </a:cubicBezTo>
                    <a:cubicBezTo>
                      <a:pt x="394903" y="1102"/>
                      <a:pt x="389109" y="-658"/>
                      <a:pt x="382874" y="222"/>
                    </a:cubicBezTo>
                    <a:lnTo>
                      <a:pt x="29339" y="64914"/>
                    </a:lnTo>
                    <a:lnTo>
                      <a:pt x="29339" y="49365"/>
                    </a:lnTo>
                    <a:cubicBezTo>
                      <a:pt x="29339" y="41297"/>
                      <a:pt x="22738" y="34695"/>
                      <a:pt x="14670" y="34695"/>
                    </a:cubicBezTo>
                    <a:cubicBezTo>
                      <a:pt x="6601" y="34695"/>
                      <a:pt x="0" y="41297"/>
                      <a:pt x="0" y="49365"/>
                    </a:cubicBezTo>
                    <a:lnTo>
                      <a:pt x="0" y="199508"/>
                    </a:lnTo>
                    <a:cubicBezTo>
                      <a:pt x="0" y="207576"/>
                      <a:pt x="6601" y="214177"/>
                      <a:pt x="14670" y="214177"/>
                    </a:cubicBezTo>
                    <a:cubicBezTo>
                      <a:pt x="22738" y="214177"/>
                      <a:pt x="29339" y="207576"/>
                      <a:pt x="29339" y="199508"/>
                    </a:cubicBezTo>
                    <a:lnTo>
                      <a:pt x="29339" y="183958"/>
                    </a:lnTo>
                    <a:lnTo>
                      <a:pt x="122124" y="200901"/>
                    </a:lnTo>
                    <a:cubicBezTo>
                      <a:pt x="117503" y="237868"/>
                      <a:pt x="141708" y="273222"/>
                      <a:pt x="178161" y="281950"/>
                    </a:cubicBezTo>
                    <a:close/>
                    <a:moveTo>
                      <a:pt x="254736" y="225179"/>
                    </a:moveTo>
                    <a:lnTo>
                      <a:pt x="251216" y="239555"/>
                    </a:lnTo>
                    <a:cubicBezTo>
                      <a:pt x="247402" y="255031"/>
                      <a:pt x="231778" y="264567"/>
                      <a:pt x="216302" y="260899"/>
                    </a:cubicBezTo>
                    <a:lnTo>
                      <a:pt x="185129" y="253418"/>
                    </a:lnTo>
                    <a:cubicBezTo>
                      <a:pt x="163712" y="248283"/>
                      <a:pt x="149262" y="227893"/>
                      <a:pt x="151169" y="206182"/>
                    </a:cubicBezTo>
                    <a:lnTo>
                      <a:pt x="254736" y="225179"/>
                    </a:lnTo>
                    <a:close/>
                  </a:path>
                </a:pathLst>
              </a:custGeom>
              <a:grpFill/>
              <a:ln w="7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971CC585-7584-D7D8-885D-80D5E06AE1D2}"/>
              </a:ext>
            </a:extLst>
          </p:cNvPr>
          <p:cNvGrpSpPr/>
          <p:nvPr/>
        </p:nvGrpSpPr>
        <p:grpSpPr>
          <a:xfrm>
            <a:off x="4328884" y="1626655"/>
            <a:ext cx="696389" cy="696389"/>
            <a:chOff x="5746335" y="1626655"/>
            <a:chExt cx="696389" cy="696389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A8F2386F-3374-2D92-9C05-2B4F129C5A6B}"/>
                </a:ext>
              </a:extLst>
            </p:cNvPr>
            <p:cNvGrpSpPr/>
            <p:nvPr/>
          </p:nvGrpSpPr>
          <p:grpSpPr>
            <a:xfrm>
              <a:off x="5746335" y="1626655"/>
              <a:ext cx="696389" cy="696389"/>
              <a:chOff x="1586780" y="3077181"/>
              <a:chExt cx="888865" cy="888865"/>
            </a:xfrm>
            <a:solidFill>
              <a:schemeClr val="accent4"/>
            </a:solidFill>
          </p:grpSpPr>
          <p:sp>
            <p:nvSpPr>
              <p:cNvPr id="31" name="Rectangle : coins arrondis 30">
                <a:extLst>
                  <a:ext uri="{FF2B5EF4-FFF2-40B4-BE49-F238E27FC236}">
                    <a16:creationId xmlns:a16="http://schemas.microsoft.com/office/drawing/2014/main" id="{0D4F3B04-C87F-D576-2964-8ED2BB560A70}"/>
                  </a:ext>
                </a:extLst>
              </p:cNvPr>
              <p:cNvSpPr/>
              <p:nvPr/>
            </p:nvSpPr>
            <p:spPr>
              <a:xfrm>
                <a:off x="1586780" y="3077181"/>
                <a:ext cx="888865" cy="88886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9B91D98-78ED-1F1F-7089-67B8F7719EA9}"/>
                  </a:ext>
                </a:extLst>
              </p:cNvPr>
              <p:cNvSpPr/>
              <p:nvPr/>
            </p:nvSpPr>
            <p:spPr>
              <a:xfrm>
                <a:off x="2345531" y="3788569"/>
                <a:ext cx="130114" cy="1774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6" name="Graphique 342">
              <a:extLst>
                <a:ext uri="{FF2B5EF4-FFF2-40B4-BE49-F238E27FC236}">
                  <a16:creationId xmlns:a16="http://schemas.microsoft.com/office/drawing/2014/main" id="{D8162E83-6B44-6FFA-BE22-73FE15E43466}"/>
                </a:ext>
              </a:extLst>
            </p:cNvPr>
            <p:cNvGrpSpPr/>
            <p:nvPr/>
          </p:nvGrpSpPr>
          <p:grpSpPr>
            <a:xfrm>
              <a:off x="5894231" y="1792695"/>
              <a:ext cx="400597" cy="364309"/>
              <a:chOff x="2071490" y="4820626"/>
              <a:chExt cx="370196" cy="336662"/>
            </a:xfrm>
            <a:solidFill>
              <a:schemeClr val="bg1"/>
            </a:solidFill>
          </p:grpSpPr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371D9C38-177D-E7E9-A4DA-F7811C8518A2}"/>
                  </a:ext>
                </a:extLst>
              </p:cNvPr>
              <p:cNvSpPr/>
              <p:nvPr/>
            </p:nvSpPr>
            <p:spPr>
              <a:xfrm>
                <a:off x="2071490" y="5020935"/>
                <a:ext cx="79962" cy="99856"/>
              </a:xfrm>
              <a:custGeom>
                <a:avLst/>
                <a:gdLst>
                  <a:gd name="connsiteX0" fmla="*/ 42963 w 79962"/>
                  <a:gd name="connsiteY0" fmla="*/ 1070 h 99856"/>
                  <a:gd name="connsiteX1" fmla="*/ 37287 w 79962"/>
                  <a:gd name="connsiteY1" fmla="*/ 927 h 99856"/>
                  <a:gd name="connsiteX2" fmla="*/ 0 w 79962"/>
                  <a:gd name="connsiteY2" fmla="*/ 59911 h 99856"/>
                  <a:gd name="connsiteX3" fmla="*/ 40017 w 79962"/>
                  <a:gd name="connsiteY3" fmla="*/ 99856 h 99856"/>
                  <a:gd name="connsiteX4" fmla="*/ 79963 w 79962"/>
                  <a:gd name="connsiteY4" fmla="*/ 59911 h 99856"/>
                  <a:gd name="connsiteX5" fmla="*/ 42891 w 79962"/>
                  <a:gd name="connsiteY5" fmla="*/ 1070 h 99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962" h="99856">
                    <a:moveTo>
                      <a:pt x="42963" y="1070"/>
                    </a:moveTo>
                    <a:cubicBezTo>
                      <a:pt x="41382" y="-295"/>
                      <a:pt x="39012" y="-367"/>
                      <a:pt x="37287" y="927"/>
                    </a:cubicBezTo>
                    <a:cubicBezTo>
                      <a:pt x="35779" y="2076"/>
                      <a:pt x="0" y="30095"/>
                      <a:pt x="0" y="59911"/>
                    </a:cubicBezTo>
                    <a:cubicBezTo>
                      <a:pt x="0" y="81967"/>
                      <a:pt x="17961" y="99856"/>
                      <a:pt x="40017" y="99856"/>
                    </a:cubicBezTo>
                    <a:cubicBezTo>
                      <a:pt x="62074" y="99856"/>
                      <a:pt x="79963" y="81895"/>
                      <a:pt x="79963" y="59911"/>
                    </a:cubicBezTo>
                    <a:cubicBezTo>
                      <a:pt x="79963" y="33328"/>
                      <a:pt x="44400" y="2364"/>
                      <a:pt x="42891" y="1070"/>
                    </a:cubicBezTo>
                    <a:close/>
                  </a:path>
                </a:pathLst>
              </a:custGeom>
              <a:grpFill/>
              <a:ln w="71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6DEC3870-E847-2ACB-80BE-F782DFA183B8}"/>
                  </a:ext>
                </a:extLst>
              </p:cNvPr>
              <p:cNvSpPr/>
              <p:nvPr/>
            </p:nvSpPr>
            <p:spPr>
              <a:xfrm>
                <a:off x="2117758" y="4820626"/>
                <a:ext cx="323928" cy="336662"/>
              </a:xfrm>
              <a:custGeom>
                <a:avLst/>
                <a:gdLst>
                  <a:gd name="connsiteX0" fmla="*/ 313673 w 323928"/>
                  <a:gd name="connsiteY0" fmla="*/ 170199 h 336662"/>
                  <a:gd name="connsiteX1" fmla="*/ 305052 w 323928"/>
                  <a:gd name="connsiteY1" fmla="*/ 161578 h 336662"/>
                  <a:gd name="connsiteX2" fmla="*/ 305052 w 323928"/>
                  <a:gd name="connsiteY2" fmla="*/ 96631 h 336662"/>
                  <a:gd name="connsiteX3" fmla="*/ 231124 w 323928"/>
                  <a:gd name="connsiteY3" fmla="*/ 0 h 336662"/>
                  <a:gd name="connsiteX4" fmla="*/ 176019 w 323928"/>
                  <a:gd name="connsiteY4" fmla="*/ 32474 h 336662"/>
                  <a:gd name="connsiteX5" fmla="*/ 157627 w 323928"/>
                  <a:gd name="connsiteY5" fmla="*/ 14081 h 336662"/>
                  <a:gd name="connsiteX6" fmla="*/ 150730 w 323928"/>
                  <a:gd name="connsiteY6" fmla="*/ 14081 h 336662"/>
                  <a:gd name="connsiteX7" fmla="*/ 1437 w 323928"/>
                  <a:gd name="connsiteY7" fmla="*/ 163446 h 336662"/>
                  <a:gd name="connsiteX8" fmla="*/ 0 w 323928"/>
                  <a:gd name="connsiteY8" fmla="*/ 166894 h 336662"/>
                  <a:gd name="connsiteX9" fmla="*/ 1437 w 323928"/>
                  <a:gd name="connsiteY9" fmla="*/ 170343 h 336662"/>
                  <a:gd name="connsiteX10" fmla="*/ 157555 w 323928"/>
                  <a:gd name="connsiteY10" fmla="*/ 326461 h 336662"/>
                  <a:gd name="connsiteX11" fmla="*/ 182126 w 323928"/>
                  <a:gd name="connsiteY11" fmla="*/ 336663 h 336662"/>
                  <a:gd name="connsiteX12" fmla="*/ 206697 w 323928"/>
                  <a:gd name="connsiteY12" fmla="*/ 326461 h 336662"/>
                  <a:gd name="connsiteX13" fmla="*/ 313745 w 323928"/>
                  <a:gd name="connsiteY13" fmla="*/ 219413 h 336662"/>
                  <a:gd name="connsiteX14" fmla="*/ 313745 w 323928"/>
                  <a:gd name="connsiteY14" fmla="*/ 170271 h 336662"/>
                  <a:gd name="connsiteX15" fmla="*/ 205475 w 323928"/>
                  <a:gd name="connsiteY15" fmla="*/ 176594 h 336662"/>
                  <a:gd name="connsiteX16" fmla="*/ 186364 w 323928"/>
                  <a:gd name="connsiteY16" fmla="*/ 195704 h 336662"/>
                  <a:gd name="connsiteX17" fmla="*/ 167254 w 323928"/>
                  <a:gd name="connsiteY17" fmla="*/ 176594 h 336662"/>
                  <a:gd name="connsiteX18" fmla="*/ 176665 w 323928"/>
                  <a:gd name="connsiteY18" fmla="*/ 160213 h 336662"/>
                  <a:gd name="connsiteX19" fmla="*/ 176665 w 323928"/>
                  <a:gd name="connsiteY19" fmla="*/ 96631 h 336662"/>
                  <a:gd name="connsiteX20" fmla="*/ 177384 w 323928"/>
                  <a:gd name="connsiteY20" fmla="*/ 84633 h 336662"/>
                  <a:gd name="connsiteX21" fmla="*/ 178462 w 323928"/>
                  <a:gd name="connsiteY21" fmla="*/ 77304 h 336662"/>
                  <a:gd name="connsiteX22" fmla="*/ 179252 w 323928"/>
                  <a:gd name="connsiteY22" fmla="*/ 73209 h 336662"/>
                  <a:gd name="connsiteX23" fmla="*/ 231124 w 323928"/>
                  <a:gd name="connsiteY23" fmla="*/ 19542 h 336662"/>
                  <a:gd name="connsiteX24" fmla="*/ 285582 w 323928"/>
                  <a:gd name="connsiteY24" fmla="*/ 96631 h 336662"/>
                  <a:gd name="connsiteX25" fmla="*/ 285582 w 323928"/>
                  <a:gd name="connsiteY25" fmla="*/ 142108 h 336662"/>
                  <a:gd name="connsiteX26" fmla="*/ 204038 w 323928"/>
                  <a:gd name="connsiteY26" fmla="*/ 60493 h 336662"/>
                  <a:gd name="connsiteX27" fmla="*/ 196207 w 323928"/>
                  <a:gd name="connsiteY27" fmla="*/ 96631 h 336662"/>
                  <a:gd name="connsiteX28" fmla="*/ 196207 w 323928"/>
                  <a:gd name="connsiteY28" fmla="*/ 160213 h 336662"/>
                  <a:gd name="connsiteX29" fmla="*/ 205547 w 323928"/>
                  <a:gd name="connsiteY29" fmla="*/ 176594 h 336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23928" h="336662">
                    <a:moveTo>
                      <a:pt x="313673" y="170199"/>
                    </a:moveTo>
                    <a:lnTo>
                      <a:pt x="305052" y="161578"/>
                    </a:lnTo>
                    <a:lnTo>
                      <a:pt x="305052" y="96631"/>
                    </a:lnTo>
                    <a:cubicBezTo>
                      <a:pt x="305052" y="43394"/>
                      <a:pt x="271859" y="0"/>
                      <a:pt x="231124" y="0"/>
                    </a:cubicBezTo>
                    <a:cubicBezTo>
                      <a:pt x="209211" y="0"/>
                      <a:pt x="189526" y="12573"/>
                      <a:pt x="176019" y="32474"/>
                    </a:cubicBezTo>
                    <a:lnTo>
                      <a:pt x="157627" y="14081"/>
                    </a:lnTo>
                    <a:cubicBezTo>
                      <a:pt x="155759" y="12213"/>
                      <a:pt x="152669" y="12213"/>
                      <a:pt x="150730" y="14081"/>
                    </a:cubicBezTo>
                    <a:lnTo>
                      <a:pt x="1437" y="163446"/>
                    </a:lnTo>
                    <a:cubicBezTo>
                      <a:pt x="503" y="164380"/>
                      <a:pt x="0" y="165601"/>
                      <a:pt x="0" y="166894"/>
                    </a:cubicBezTo>
                    <a:cubicBezTo>
                      <a:pt x="0" y="168188"/>
                      <a:pt x="503" y="169409"/>
                      <a:pt x="1437" y="170343"/>
                    </a:cubicBezTo>
                    <a:lnTo>
                      <a:pt x="157555" y="326461"/>
                    </a:lnTo>
                    <a:cubicBezTo>
                      <a:pt x="164165" y="332999"/>
                      <a:pt x="172858" y="336663"/>
                      <a:pt x="182126" y="336663"/>
                    </a:cubicBezTo>
                    <a:cubicBezTo>
                      <a:pt x="191394" y="336663"/>
                      <a:pt x="200159" y="333071"/>
                      <a:pt x="206697" y="326461"/>
                    </a:cubicBezTo>
                    <a:lnTo>
                      <a:pt x="313745" y="219413"/>
                    </a:lnTo>
                    <a:cubicBezTo>
                      <a:pt x="327323" y="205834"/>
                      <a:pt x="327323" y="183778"/>
                      <a:pt x="313745" y="170271"/>
                    </a:cubicBezTo>
                    <a:close/>
                    <a:moveTo>
                      <a:pt x="205475" y="176594"/>
                    </a:moveTo>
                    <a:cubicBezTo>
                      <a:pt x="205475" y="187155"/>
                      <a:pt x="196926" y="195704"/>
                      <a:pt x="186364" y="195704"/>
                    </a:cubicBezTo>
                    <a:cubicBezTo>
                      <a:pt x="175803" y="195704"/>
                      <a:pt x="167254" y="187155"/>
                      <a:pt x="167254" y="176594"/>
                    </a:cubicBezTo>
                    <a:cubicBezTo>
                      <a:pt x="167254" y="169625"/>
                      <a:pt x="171062" y="163590"/>
                      <a:pt x="176665" y="160213"/>
                    </a:cubicBezTo>
                    <a:lnTo>
                      <a:pt x="176665" y="96631"/>
                    </a:lnTo>
                    <a:cubicBezTo>
                      <a:pt x="176665" y="92464"/>
                      <a:pt x="177025" y="88512"/>
                      <a:pt x="177384" y="84633"/>
                    </a:cubicBezTo>
                    <a:cubicBezTo>
                      <a:pt x="177671" y="82118"/>
                      <a:pt x="178030" y="79675"/>
                      <a:pt x="178462" y="77304"/>
                    </a:cubicBezTo>
                    <a:cubicBezTo>
                      <a:pt x="178677" y="75868"/>
                      <a:pt x="178965" y="74503"/>
                      <a:pt x="179252" y="73209"/>
                    </a:cubicBezTo>
                    <a:cubicBezTo>
                      <a:pt x="186293" y="42173"/>
                      <a:pt x="206840" y="19542"/>
                      <a:pt x="231124" y="19542"/>
                    </a:cubicBezTo>
                    <a:cubicBezTo>
                      <a:pt x="261155" y="19542"/>
                      <a:pt x="285582" y="54099"/>
                      <a:pt x="285582" y="96631"/>
                    </a:cubicBezTo>
                    <a:lnTo>
                      <a:pt x="285582" y="142108"/>
                    </a:lnTo>
                    <a:lnTo>
                      <a:pt x="204038" y="60493"/>
                    </a:lnTo>
                    <a:cubicBezTo>
                      <a:pt x="199081" y="70120"/>
                      <a:pt x="196207" y="82118"/>
                      <a:pt x="196207" y="96631"/>
                    </a:cubicBezTo>
                    <a:lnTo>
                      <a:pt x="196207" y="160213"/>
                    </a:lnTo>
                    <a:cubicBezTo>
                      <a:pt x="201811" y="163590"/>
                      <a:pt x="205547" y="169625"/>
                      <a:pt x="205547" y="176594"/>
                    </a:cubicBezTo>
                    <a:close/>
                  </a:path>
                </a:pathLst>
              </a:custGeom>
              <a:grpFill/>
              <a:ln w="71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680028F4-6AC5-E36F-87D0-304928D71C32}"/>
              </a:ext>
            </a:extLst>
          </p:cNvPr>
          <p:cNvGrpSpPr/>
          <p:nvPr/>
        </p:nvGrpSpPr>
        <p:grpSpPr>
          <a:xfrm>
            <a:off x="7166728" y="1624008"/>
            <a:ext cx="696389" cy="696389"/>
            <a:chOff x="9459614" y="1624008"/>
            <a:chExt cx="696389" cy="696389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75CA3A8C-15D1-D62C-7EFD-CC2E9E880B53}"/>
                </a:ext>
              </a:extLst>
            </p:cNvPr>
            <p:cNvGrpSpPr/>
            <p:nvPr/>
          </p:nvGrpSpPr>
          <p:grpSpPr>
            <a:xfrm>
              <a:off x="9459614" y="1624008"/>
              <a:ext cx="696389" cy="696389"/>
              <a:chOff x="1586780" y="3077181"/>
              <a:chExt cx="888865" cy="888865"/>
            </a:xfrm>
            <a:solidFill>
              <a:schemeClr val="accent5"/>
            </a:solidFill>
          </p:grpSpPr>
          <p:sp>
            <p:nvSpPr>
              <p:cNvPr id="34" name="Rectangle : coins arrondis 33">
                <a:extLst>
                  <a:ext uri="{FF2B5EF4-FFF2-40B4-BE49-F238E27FC236}">
                    <a16:creationId xmlns:a16="http://schemas.microsoft.com/office/drawing/2014/main" id="{729F957D-D68E-FA21-FA7A-4AEC8A24E85A}"/>
                  </a:ext>
                </a:extLst>
              </p:cNvPr>
              <p:cNvSpPr/>
              <p:nvPr/>
            </p:nvSpPr>
            <p:spPr>
              <a:xfrm>
                <a:off x="1586780" y="3077181"/>
                <a:ext cx="888865" cy="88886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7B4F97F-673C-5F18-70B9-A0DA65084027}"/>
                  </a:ext>
                </a:extLst>
              </p:cNvPr>
              <p:cNvSpPr/>
              <p:nvPr/>
            </p:nvSpPr>
            <p:spPr>
              <a:xfrm>
                <a:off x="2345531" y="3788569"/>
                <a:ext cx="130114" cy="1774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2BD333F8-63CB-475C-648B-F0DE21B3B20C}"/>
                </a:ext>
              </a:extLst>
            </p:cNvPr>
            <p:cNvSpPr/>
            <p:nvPr/>
          </p:nvSpPr>
          <p:spPr>
            <a:xfrm>
              <a:off x="9641767" y="1789829"/>
              <a:ext cx="370183" cy="364747"/>
            </a:xfrm>
            <a:custGeom>
              <a:avLst/>
              <a:gdLst>
                <a:gd name="connsiteX0" fmla="*/ 17349 w 642785"/>
                <a:gd name="connsiteY0" fmla="*/ 633347 h 633346"/>
                <a:gd name="connsiteX1" fmla="*/ 239 w 642785"/>
                <a:gd name="connsiteY1" fmla="*/ 616237 h 633346"/>
                <a:gd name="connsiteX2" fmla="*/ 17349 w 642785"/>
                <a:gd name="connsiteY2" fmla="*/ 599127 h 633346"/>
                <a:gd name="connsiteX3" fmla="*/ 625835 w 642785"/>
                <a:gd name="connsiteY3" fmla="*/ 599127 h 633346"/>
                <a:gd name="connsiteX4" fmla="*/ 642786 w 642785"/>
                <a:gd name="connsiteY4" fmla="*/ 616237 h 633346"/>
                <a:gd name="connsiteX5" fmla="*/ 625835 w 642785"/>
                <a:gd name="connsiteY5" fmla="*/ 633347 h 633346"/>
                <a:gd name="connsiteX6" fmla="*/ 17349 w 642785"/>
                <a:gd name="connsiteY6" fmla="*/ 633347 h 633346"/>
                <a:gd name="connsiteX7" fmla="*/ 332336 w 642785"/>
                <a:gd name="connsiteY7" fmla="*/ 5522 h 633346"/>
                <a:gd name="connsiteX8" fmla="*/ 637056 w 642785"/>
                <a:gd name="connsiteY8" fmla="*/ 287880 h 633346"/>
                <a:gd name="connsiteX9" fmla="*/ 642706 w 642785"/>
                <a:gd name="connsiteY9" fmla="*/ 300295 h 633346"/>
                <a:gd name="connsiteX10" fmla="*/ 642706 w 642785"/>
                <a:gd name="connsiteY10" fmla="*/ 318679 h 633346"/>
                <a:gd name="connsiteX11" fmla="*/ 625278 w 642785"/>
                <a:gd name="connsiteY11" fmla="*/ 335789 h 633346"/>
                <a:gd name="connsiteX12" fmla="*/ 578325 w 642785"/>
                <a:gd name="connsiteY12" fmla="*/ 335789 h 633346"/>
                <a:gd name="connsiteX13" fmla="*/ 578325 w 642785"/>
                <a:gd name="connsiteY13" fmla="*/ 547876 h 633346"/>
                <a:gd name="connsiteX14" fmla="*/ 561374 w 642785"/>
                <a:gd name="connsiteY14" fmla="*/ 564986 h 633346"/>
                <a:gd name="connsiteX15" fmla="*/ 338782 w 642785"/>
                <a:gd name="connsiteY15" fmla="*/ 564986 h 633346"/>
                <a:gd name="connsiteX16" fmla="*/ 338782 w 642785"/>
                <a:gd name="connsiteY16" fmla="*/ 512621 h 633346"/>
                <a:gd name="connsiteX17" fmla="*/ 381358 w 642785"/>
                <a:gd name="connsiteY17" fmla="*/ 501638 h 633346"/>
                <a:gd name="connsiteX18" fmla="*/ 445661 w 642785"/>
                <a:gd name="connsiteY18" fmla="*/ 449273 h 633346"/>
                <a:gd name="connsiteX19" fmla="*/ 470013 w 642785"/>
                <a:gd name="connsiteY19" fmla="*/ 370566 h 633346"/>
                <a:gd name="connsiteX20" fmla="*/ 470013 w 642785"/>
                <a:gd name="connsiteY20" fmla="*/ 370566 h 633346"/>
                <a:gd name="connsiteX21" fmla="*/ 457837 w 642785"/>
                <a:gd name="connsiteY21" fmla="*/ 312949 h 633346"/>
                <a:gd name="connsiteX22" fmla="*/ 367432 w 642785"/>
                <a:gd name="connsiteY22" fmla="*/ 170337 h 633346"/>
                <a:gd name="connsiteX23" fmla="*/ 335678 w 642785"/>
                <a:gd name="connsiteY23" fmla="*/ 124339 h 633346"/>
                <a:gd name="connsiteX24" fmla="*/ 312201 w 642785"/>
                <a:gd name="connsiteY24" fmla="*/ 119484 h 633346"/>
                <a:gd name="connsiteX25" fmla="*/ 306949 w 642785"/>
                <a:gd name="connsiteY25" fmla="*/ 124737 h 633346"/>
                <a:gd name="connsiteX26" fmla="*/ 275435 w 642785"/>
                <a:gd name="connsiteY26" fmla="*/ 170337 h 633346"/>
                <a:gd name="connsiteX27" fmla="*/ 184711 w 642785"/>
                <a:gd name="connsiteY27" fmla="*/ 312949 h 633346"/>
                <a:gd name="connsiteX28" fmla="*/ 172853 w 642785"/>
                <a:gd name="connsiteY28" fmla="*/ 370566 h 633346"/>
                <a:gd name="connsiteX29" fmla="*/ 197364 w 642785"/>
                <a:gd name="connsiteY29" fmla="*/ 449273 h 633346"/>
                <a:gd name="connsiteX30" fmla="*/ 261348 w 642785"/>
                <a:gd name="connsiteY30" fmla="*/ 501638 h 633346"/>
                <a:gd name="connsiteX31" fmla="*/ 304402 w 642785"/>
                <a:gd name="connsiteY31" fmla="*/ 512621 h 633346"/>
                <a:gd name="connsiteX32" fmla="*/ 304402 w 642785"/>
                <a:gd name="connsiteY32" fmla="*/ 564986 h 633346"/>
                <a:gd name="connsiteX33" fmla="*/ 81811 w 642785"/>
                <a:gd name="connsiteY33" fmla="*/ 564986 h 633346"/>
                <a:gd name="connsiteX34" fmla="*/ 64542 w 642785"/>
                <a:gd name="connsiteY34" fmla="*/ 547876 h 633346"/>
                <a:gd name="connsiteX35" fmla="*/ 64542 w 642785"/>
                <a:gd name="connsiteY35" fmla="*/ 335789 h 633346"/>
                <a:gd name="connsiteX36" fmla="*/ 17270 w 642785"/>
                <a:gd name="connsiteY36" fmla="*/ 335789 h 633346"/>
                <a:gd name="connsiteX37" fmla="*/ 0 w 642785"/>
                <a:gd name="connsiteY37" fmla="*/ 318679 h 633346"/>
                <a:gd name="connsiteX38" fmla="*/ 0 w 642785"/>
                <a:gd name="connsiteY38" fmla="*/ 299897 h 633346"/>
                <a:gd name="connsiteX39" fmla="*/ 6287 w 642785"/>
                <a:gd name="connsiteY39" fmla="*/ 286607 h 633346"/>
                <a:gd name="connsiteX40" fmla="*/ 307983 w 642785"/>
                <a:gd name="connsiteY40" fmla="*/ 4647 h 633346"/>
                <a:gd name="connsiteX41" fmla="*/ 332336 w 642785"/>
                <a:gd name="connsiteY41" fmla="*/ 5522 h 633346"/>
                <a:gd name="connsiteX42" fmla="*/ 332336 w 642785"/>
                <a:gd name="connsiteY42" fmla="*/ 5522 h 633346"/>
                <a:gd name="connsiteX43" fmla="*/ 321433 w 642785"/>
                <a:gd name="connsiteY43" fmla="*/ 164209 h 633346"/>
                <a:gd name="connsiteX44" fmla="*/ 303606 w 642785"/>
                <a:gd name="connsiteY44" fmla="*/ 189915 h 633346"/>
                <a:gd name="connsiteX45" fmla="*/ 216464 w 642785"/>
                <a:gd name="connsiteY45" fmla="*/ 326080 h 633346"/>
                <a:gd name="connsiteX46" fmla="*/ 207232 w 642785"/>
                <a:gd name="connsiteY46" fmla="*/ 370566 h 633346"/>
                <a:gd name="connsiteX47" fmla="*/ 225616 w 642785"/>
                <a:gd name="connsiteY47" fmla="*/ 430332 h 633346"/>
                <a:gd name="connsiteX48" fmla="*/ 274798 w 642785"/>
                <a:gd name="connsiteY48" fmla="*/ 469965 h 633346"/>
                <a:gd name="connsiteX49" fmla="*/ 304561 w 642785"/>
                <a:gd name="connsiteY49" fmla="*/ 478002 h 633346"/>
                <a:gd name="connsiteX50" fmla="*/ 304561 w 642785"/>
                <a:gd name="connsiteY50" fmla="*/ 430332 h 633346"/>
                <a:gd name="connsiteX51" fmla="*/ 253072 w 642785"/>
                <a:gd name="connsiteY51" fmla="*/ 400728 h 633346"/>
                <a:gd name="connsiteX52" fmla="*/ 246944 w 642785"/>
                <a:gd name="connsiteY52" fmla="*/ 377331 h 633346"/>
                <a:gd name="connsiteX53" fmla="*/ 270102 w 642785"/>
                <a:gd name="connsiteY53" fmla="*/ 371203 h 633346"/>
                <a:gd name="connsiteX54" fmla="*/ 304482 w 642785"/>
                <a:gd name="connsiteY54" fmla="*/ 390860 h 633346"/>
                <a:gd name="connsiteX55" fmla="*/ 304482 w 642785"/>
                <a:gd name="connsiteY55" fmla="*/ 327353 h 633346"/>
                <a:gd name="connsiteX56" fmla="*/ 286974 w 642785"/>
                <a:gd name="connsiteY56" fmla="*/ 317405 h 633346"/>
                <a:gd name="connsiteX57" fmla="*/ 280846 w 642785"/>
                <a:gd name="connsiteY57" fmla="*/ 294167 h 633346"/>
                <a:gd name="connsiteX58" fmla="*/ 304004 w 642785"/>
                <a:gd name="connsiteY58" fmla="*/ 287880 h 633346"/>
                <a:gd name="connsiteX59" fmla="*/ 304482 w 642785"/>
                <a:gd name="connsiteY59" fmla="*/ 288119 h 633346"/>
                <a:gd name="connsiteX60" fmla="*/ 304482 w 642785"/>
                <a:gd name="connsiteY60" fmla="*/ 246577 h 633346"/>
                <a:gd name="connsiteX61" fmla="*/ 321433 w 642785"/>
                <a:gd name="connsiteY61" fmla="*/ 229467 h 633346"/>
                <a:gd name="connsiteX62" fmla="*/ 338861 w 642785"/>
                <a:gd name="connsiteY62" fmla="*/ 246577 h 633346"/>
                <a:gd name="connsiteX63" fmla="*/ 338861 w 642785"/>
                <a:gd name="connsiteY63" fmla="*/ 287960 h 633346"/>
                <a:gd name="connsiteX64" fmla="*/ 362338 w 642785"/>
                <a:gd name="connsiteY64" fmla="*/ 294247 h 633346"/>
                <a:gd name="connsiteX65" fmla="*/ 356290 w 642785"/>
                <a:gd name="connsiteY65" fmla="*/ 317485 h 633346"/>
                <a:gd name="connsiteX66" fmla="*/ 338941 w 642785"/>
                <a:gd name="connsiteY66" fmla="*/ 327433 h 633346"/>
                <a:gd name="connsiteX67" fmla="*/ 338941 w 642785"/>
                <a:gd name="connsiteY67" fmla="*/ 390940 h 633346"/>
                <a:gd name="connsiteX68" fmla="*/ 372843 w 642785"/>
                <a:gd name="connsiteY68" fmla="*/ 371282 h 633346"/>
                <a:gd name="connsiteX69" fmla="*/ 396320 w 642785"/>
                <a:gd name="connsiteY69" fmla="*/ 377410 h 633346"/>
                <a:gd name="connsiteX70" fmla="*/ 390192 w 642785"/>
                <a:gd name="connsiteY70" fmla="*/ 400808 h 633346"/>
                <a:gd name="connsiteX71" fmla="*/ 338861 w 642785"/>
                <a:gd name="connsiteY71" fmla="*/ 430412 h 633346"/>
                <a:gd name="connsiteX72" fmla="*/ 338861 w 642785"/>
                <a:gd name="connsiteY72" fmla="*/ 478082 h 633346"/>
                <a:gd name="connsiteX73" fmla="*/ 368387 w 642785"/>
                <a:gd name="connsiteY73" fmla="*/ 470044 h 633346"/>
                <a:gd name="connsiteX74" fmla="*/ 417489 w 642785"/>
                <a:gd name="connsiteY74" fmla="*/ 430412 h 633346"/>
                <a:gd name="connsiteX75" fmla="*/ 435713 w 642785"/>
                <a:gd name="connsiteY75" fmla="*/ 370646 h 633346"/>
                <a:gd name="connsiteX76" fmla="*/ 435713 w 642785"/>
                <a:gd name="connsiteY76" fmla="*/ 370646 h 633346"/>
                <a:gd name="connsiteX77" fmla="*/ 426561 w 642785"/>
                <a:gd name="connsiteY77" fmla="*/ 326159 h 633346"/>
                <a:gd name="connsiteX78" fmla="*/ 339180 w 642785"/>
                <a:gd name="connsiteY78" fmla="*/ 189994 h 633346"/>
                <a:gd name="connsiteX79" fmla="*/ 321353 w 642785"/>
                <a:gd name="connsiteY79" fmla="*/ 164289 h 633346"/>
                <a:gd name="connsiteX80" fmla="*/ 321353 w 642785"/>
                <a:gd name="connsiteY80" fmla="*/ 164289 h 633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42785" h="633346">
                  <a:moveTo>
                    <a:pt x="17349" y="633347"/>
                  </a:moveTo>
                  <a:cubicBezTo>
                    <a:pt x="7799" y="633347"/>
                    <a:pt x="239" y="625707"/>
                    <a:pt x="239" y="616237"/>
                  </a:cubicBezTo>
                  <a:cubicBezTo>
                    <a:pt x="239" y="606767"/>
                    <a:pt x="7799" y="599127"/>
                    <a:pt x="17349" y="599127"/>
                  </a:cubicBezTo>
                  <a:lnTo>
                    <a:pt x="625835" y="599127"/>
                  </a:lnTo>
                  <a:cubicBezTo>
                    <a:pt x="635385" y="599127"/>
                    <a:pt x="642786" y="606767"/>
                    <a:pt x="642786" y="616237"/>
                  </a:cubicBezTo>
                  <a:cubicBezTo>
                    <a:pt x="642786" y="625707"/>
                    <a:pt x="635385" y="633347"/>
                    <a:pt x="625835" y="633347"/>
                  </a:cubicBezTo>
                  <a:lnTo>
                    <a:pt x="17349" y="633347"/>
                  </a:lnTo>
                  <a:close/>
                  <a:moveTo>
                    <a:pt x="332336" y="5522"/>
                  </a:moveTo>
                  <a:lnTo>
                    <a:pt x="637056" y="287880"/>
                  </a:lnTo>
                  <a:cubicBezTo>
                    <a:pt x="640558" y="291223"/>
                    <a:pt x="642706" y="295839"/>
                    <a:pt x="642706" y="300295"/>
                  </a:cubicBezTo>
                  <a:lnTo>
                    <a:pt x="642706" y="318679"/>
                  </a:lnTo>
                  <a:cubicBezTo>
                    <a:pt x="642706" y="328149"/>
                    <a:pt x="634907" y="335789"/>
                    <a:pt x="625278" y="335789"/>
                  </a:cubicBezTo>
                  <a:lnTo>
                    <a:pt x="578325" y="335789"/>
                  </a:lnTo>
                  <a:lnTo>
                    <a:pt x="578325" y="547876"/>
                  </a:lnTo>
                  <a:cubicBezTo>
                    <a:pt x="578325" y="557346"/>
                    <a:pt x="570923" y="564986"/>
                    <a:pt x="561374" y="564986"/>
                  </a:cubicBezTo>
                  <a:lnTo>
                    <a:pt x="338782" y="564986"/>
                  </a:lnTo>
                  <a:lnTo>
                    <a:pt x="338782" y="512621"/>
                  </a:lnTo>
                  <a:cubicBezTo>
                    <a:pt x="353982" y="510949"/>
                    <a:pt x="368307" y="507129"/>
                    <a:pt x="381358" y="501638"/>
                  </a:cubicBezTo>
                  <a:cubicBezTo>
                    <a:pt x="407859" y="490497"/>
                    <a:pt x="430063" y="472113"/>
                    <a:pt x="445661" y="449273"/>
                  </a:cubicBezTo>
                  <a:cubicBezTo>
                    <a:pt x="460861" y="426513"/>
                    <a:pt x="470013" y="399296"/>
                    <a:pt x="470013" y="370566"/>
                  </a:cubicBezTo>
                  <a:lnTo>
                    <a:pt x="470013" y="370566"/>
                  </a:lnTo>
                  <a:cubicBezTo>
                    <a:pt x="470013" y="351785"/>
                    <a:pt x="466113" y="332367"/>
                    <a:pt x="457837" y="312949"/>
                  </a:cubicBezTo>
                  <a:cubicBezTo>
                    <a:pt x="445263" y="282150"/>
                    <a:pt x="401334" y="219281"/>
                    <a:pt x="367432" y="170337"/>
                  </a:cubicBezTo>
                  <a:cubicBezTo>
                    <a:pt x="353982" y="151317"/>
                    <a:pt x="342204" y="134287"/>
                    <a:pt x="335678" y="124339"/>
                  </a:cubicBezTo>
                  <a:cubicBezTo>
                    <a:pt x="330426" y="116540"/>
                    <a:pt x="320000" y="114391"/>
                    <a:pt x="312201" y="119484"/>
                  </a:cubicBezTo>
                  <a:cubicBezTo>
                    <a:pt x="310053" y="120996"/>
                    <a:pt x="308302" y="122668"/>
                    <a:pt x="306949" y="124737"/>
                  </a:cubicBezTo>
                  <a:cubicBezTo>
                    <a:pt x="300582" y="134446"/>
                    <a:pt x="288804" y="151317"/>
                    <a:pt x="275435" y="170337"/>
                  </a:cubicBezTo>
                  <a:cubicBezTo>
                    <a:pt x="241453" y="219281"/>
                    <a:pt x="197603" y="282230"/>
                    <a:pt x="184711" y="312949"/>
                  </a:cubicBezTo>
                  <a:cubicBezTo>
                    <a:pt x="176673" y="332367"/>
                    <a:pt x="172853" y="351785"/>
                    <a:pt x="172853" y="370566"/>
                  </a:cubicBezTo>
                  <a:cubicBezTo>
                    <a:pt x="172853" y="399296"/>
                    <a:pt x="181686" y="426513"/>
                    <a:pt x="197364" y="449273"/>
                  </a:cubicBezTo>
                  <a:cubicBezTo>
                    <a:pt x="212803" y="472113"/>
                    <a:pt x="235007" y="490417"/>
                    <a:pt x="261348" y="501638"/>
                  </a:cubicBezTo>
                  <a:cubicBezTo>
                    <a:pt x="274877" y="507129"/>
                    <a:pt x="289202" y="510949"/>
                    <a:pt x="304402" y="512621"/>
                  </a:cubicBezTo>
                  <a:lnTo>
                    <a:pt x="304402" y="564986"/>
                  </a:lnTo>
                  <a:lnTo>
                    <a:pt x="81811" y="564986"/>
                  </a:lnTo>
                  <a:cubicBezTo>
                    <a:pt x="72340" y="564986"/>
                    <a:pt x="64542" y="557346"/>
                    <a:pt x="64542" y="547876"/>
                  </a:cubicBezTo>
                  <a:lnTo>
                    <a:pt x="64542" y="335789"/>
                  </a:lnTo>
                  <a:lnTo>
                    <a:pt x="17270" y="335789"/>
                  </a:lnTo>
                  <a:cubicBezTo>
                    <a:pt x="7720" y="335789"/>
                    <a:pt x="0" y="328149"/>
                    <a:pt x="0" y="318679"/>
                  </a:cubicBezTo>
                  <a:lnTo>
                    <a:pt x="0" y="299897"/>
                  </a:lnTo>
                  <a:cubicBezTo>
                    <a:pt x="0" y="294565"/>
                    <a:pt x="2547" y="289711"/>
                    <a:pt x="6287" y="286607"/>
                  </a:cubicBezTo>
                  <a:lnTo>
                    <a:pt x="307983" y="4647"/>
                  </a:lnTo>
                  <a:cubicBezTo>
                    <a:pt x="314907" y="-1879"/>
                    <a:pt x="325810" y="-1481"/>
                    <a:pt x="332336" y="5522"/>
                  </a:cubicBezTo>
                  <a:lnTo>
                    <a:pt x="332336" y="5522"/>
                  </a:lnTo>
                  <a:close/>
                  <a:moveTo>
                    <a:pt x="321433" y="164209"/>
                  </a:moveTo>
                  <a:cubicBezTo>
                    <a:pt x="315783" y="172247"/>
                    <a:pt x="310132" y="180922"/>
                    <a:pt x="303606" y="189915"/>
                  </a:cubicBezTo>
                  <a:cubicBezTo>
                    <a:pt x="270500" y="237664"/>
                    <a:pt x="227685" y="298783"/>
                    <a:pt x="216464" y="326080"/>
                  </a:cubicBezTo>
                  <a:cubicBezTo>
                    <a:pt x="210177" y="341041"/>
                    <a:pt x="207232" y="356003"/>
                    <a:pt x="207232" y="370566"/>
                  </a:cubicBezTo>
                  <a:cubicBezTo>
                    <a:pt x="207232" y="392531"/>
                    <a:pt x="213997" y="412983"/>
                    <a:pt x="225616" y="430332"/>
                  </a:cubicBezTo>
                  <a:cubicBezTo>
                    <a:pt x="237474" y="447602"/>
                    <a:pt x="254345" y="461529"/>
                    <a:pt x="274798" y="469965"/>
                  </a:cubicBezTo>
                  <a:cubicBezTo>
                    <a:pt x="283870" y="473944"/>
                    <a:pt x="293977" y="476490"/>
                    <a:pt x="304561" y="478002"/>
                  </a:cubicBezTo>
                  <a:lnTo>
                    <a:pt x="304561" y="430332"/>
                  </a:lnTo>
                  <a:lnTo>
                    <a:pt x="253072" y="400728"/>
                  </a:lnTo>
                  <a:cubicBezTo>
                    <a:pt x="244875" y="395874"/>
                    <a:pt x="242090" y="385528"/>
                    <a:pt x="246944" y="377331"/>
                  </a:cubicBezTo>
                  <a:cubicBezTo>
                    <a:pt x="251560" y="369134"/>
                    <a:pt x="262144" y="366348"/>
                    <a:pt x="270102" y="371203"/>
                  </a:cubicBezTo>
                  <a:lnTo>
                    <a:pt x="304482" y="390860"/>
                  </a:lnTo>
                  <a:lnTo>
                    <a:pt x="304482" y="327353"/>
                  </a:lnTo>
                  <a:lnTo>
                    <a:pt x="286974" y="317405"/>
                  </a:lnTo>
                  <a:cubicBezTo>
                    <a:pt x="279015" y="312790"/>
                    <a:pt x="276151" y="302205"/>
                    <a:pt x="280846" y="294167"/>
                  </a:cubicBezTo>
                  <a:cubicBezTo>
                    <a:pt x="285541" y="285971"/>
                    <a:pt x="295808" y="283185"/>
                    <a:pt x="304004" y="287880"/>
                  </a:cubicBezTo>
                  <a:lnTo>
                    <a:pt x="304482" y="288119"/>
                  </a:lnTo>
                  <a:lnTo>
                    <a:pt x="304482" y="246577"/>
                  </a:lnTo>
                  <a:cubicBezTo>
                    <a:pt x="304482" y="237027"/>
                    <a:pt x="312281" y="229467"/>
                    <a:pt x="321433" y="229467"/>
                  </a:cubicBezTo>
                  <a:cubicBezTo>
                    <a:pt x="330585" y="229467"/>
                    <a:pt x="338861" y="237107"/>
                    <a:pt x="338861" y="246577"/>
                  </a:cubicBezTo>
                  <a:lnTo>
                    <a:pt x="338861" y="287960"/>
                  </a:lnTo>
                  <a:cubicBezTo>
                    <a:pt x="347138" y="283344"/>
                    <a:pt x="357563" y="286050"/>
                    <a:pt x="362338" y="294247"/>
                  </a:cubicBezTo>
                  <a:cubicBezTo>
                    <a:pt x="367113" y="302285"/>
                    <a:pt x="364089" y="312869"/>
                    <a:pt x="356290" y="317485"/>
                  </a:cubicBezTo>
                  <a:lnTo>
                    <a:pt x="338941" y="327433"/>
                  </a:lnTo>
                  <a:lnTo>
                    <a:pt x="338941" y="390940"/>
                  </a:lnTo>
                  <a:lnTo>
                    <a:pt x="372843" y="371282"/>
                  </a:lnTo>
                  <a:cubicBezTo>
                    <a:pt x="381120" y="366428"/>
                    <a:pt x="391545" y="369213"/>
                    <a:pt x="396320" y="377410"/>
                  </a:cubicBezTo>
                  <a:cubicBezTo>
                    <a:pt x="401095" y="385607"/>
                    <a:pt x="398468" y="395953"/>
                    <a:pt x="390192" y="400808"/>
                  </a:cubicBezTo>
                  <a:lnTo>
                    <a:pt x="338861" y="430412"/>
                  </a:lnTo>
                  <a:lnTo>
                    <a:pt x="338861" y="478082"/>
                  </a:lnTo>
                  <a:cubicBezTo>
                    <a:pt x="349287" y="476570"/>
                    <a:pt x="359314" y="474023"/>
                    <a:pt x="368387" y="470044"/>
                  </a:cubicBezTo>
                  <a:cubicBezTo>
                    <a:pt x="388839" y="461608"/>
                    <a:pt x="405790" y="447681"/>
                    <a:pt x="417489" y="430412"/>
                  </a:cubicBezTo>
                  <a:cubicBezTo>
                    <a:pt x="429187" y="413143"/>
                    <a:pt x="435713" y="392451"/>
                    <a:pt x="435713" y="370646"/>
                  </a:cubicBezTo>
                  <a:lnTo>
                    <a:pt x="435713" y="370646"/>
                  </a:lnTo>
                  <a:cubicBezTo>
                    <a:pt x="435713" y="356082"/>
                    <a:pt x="432689" y="341121"/>
                    <a:pt x="426561" y="326159"/>
                  </a:cubicBezTo>
                  <a:cubicBezTo>
                    <a:pt x="415261" y="298863"/>
                    <a:pt x="372684" y="237744"/>
                    <a:pt x="339180" y="189994"/>
                  </a:cubicBezTo>
                  <a:cubicBezTo>
                    <a:pt x="333132" y="180922"/>
                    <a:pt x="327004" y="172327"/>
                    <a:pt x="321353" y="164289"/>
                  </a:cubicBezTo>
                  <a:lnTo>
                    <a:pt x="321353" y="164289"/>
                  </a:lnTo>
                  <a:close/>
                </a:path>
              </a:pathLst>
            </a:custGeom>
            <a:solidFill>
              <a:schemeClr val="bg1"/>
            </a:solidFill>
            <a:ln w="79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83BAD48D-C8C1-81D9-2BFD-34C50218A560}"/>
              </a:ext>
            </a:extLst>
          </p:cNvPr>
          <p:cNvGrpSpPr/>
          <p:nvPr/>
        </p:nvGrpSpPr>
        <p:grpSpPr>
          <a:xfrm>
            <a:off x="10004571" y="1624007"/>
            <a:ext cx="696389" cy="696389"/>
            <a:chOff x="10004571" y="1624007"/>
            <a:chExt cx="696389" cy="696389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24533AF5-79C8-D4E5-E4AD-9F7EF200E45A}"/>
                </a:ext>
              </a:extLst>
            </p:cNvPr>
            <p:cNvGrpSpPr/>
            <p:nvPr/>
          </p:nvGrpSpPr>
          <p:grpSpPr>
            <a:xfrm>
              <a:off x="10004571" y="1624007"/>
              <a:ext cx="696389" cy="696389"/>
              <a:chOff x="1586780" y="3077181"/>
              <a:chExt cx="888865" cy="888865"/>
            </a:xfrm>
            <a:solidFill>
              <a:schemeClr val="accent1"/>
            </a:solidFill>
          </p:grpSpPr>
          <p:sp>
            <p:nvSpPr>
              <p:cNvPr id="47" name="Rectangle : coins arrondis 46">
                <a:extLst>
                  <a:ext uri="{FF2B5EF4-FFF2-40B4-BE49-F238E27FC236}">
                    <a16:creationId xmlns:a16="http://schemas.microsoft.com/office/drawing/2014/main" id="{3546CE46-0BEF-46F5-EFA8-1655F602A4AA}"/>
                  </a:ext>
                </a:extLst>
              </p:cNvPr>
              <p:cNvSpPr/>
              <p:nvPr/>
            </p:nvSpPr>
            <p:spPr>
              <a:xfrm>
                <a:off x="1586780" y="3077181"/>
                <a:ext cx="888865" cy="88886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2B2DA3A-634B-6AC8-35D0-9EBC0081C112}"/>
                  </a:ext>
                </a:extLst>
              </p:cNvPr>
              <p:cNvSpPr/>
              <p:nvPr/>
            </p:nvSpPr>
            <p:spPr>
              <a:xfrm>
                <a:off x="2345531" y="3788569"/>
                <a:ext cx="130114" cy="1774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9" name="Graphique 327">
              <a:extLst>
                <a:ext uri="{FF2B5EF4-FFF2-40B4-BE49-F238E27FC236}">
                  <a16:creationId xmlns:a16="http://schemas.microsoft.com/office/drawing/2014/main" id="{AF564479-5A3B-B573-BC6B-2334DAEFB648}"/>
                </a:ext>
              </a:extLst>
            </p:cNvPr>
            <p:cNvGrpSpPr/>
            <p:nvPr/>
          </p:nvGrpSpPr>
          <p:grpSpPr>
            <a:xfrm>
              <a:off x="10180066" y="1757550"/>
              <a:ext cx="345398" cy="429302"/>
              <a:chOff x="3666235" y="4314235"/>
              <a:chExt cx="415925" cy="516962"/>
            </a:xfrm>
            <a:solidFill>
              <a:schemeClr val="bg1"/>
            </a:solidFill>
          </p:grpSpPr>
          <p:grpSp>
            <p:nvGrpSpPr>
              <p:cNvPr id="50" name="Graphique 327">
                <a:extLst>
                  <a:ext uri="{FF2B5EF4-FFF2-40B4-BE49-F238E27FC236}">
                    <a16:creationId xmlns:a16="http://schemas.microsoft.com/office/drawing/2014/main" id="{E8B4EDA4-8E05-8D43-6FA3-43CC7485FF25}"/>
                  </a:ext>
                </a:extLst>
              </p:cNvPr>
              <p:cNvGrpSpPr/>
              <p:nvPr/>
            </p:nvGrpSpPr>
            <p:grpSpPr>
              <a:xfrm>
                <a:off x="3789443" y="4314235"/>
                <a:ext cx="169464" cy="77014"/>
                <a:chOff x="3789443" y="4314235"/>
                <a:chExt cx="169464" cy="77014"/>
              </a:xfrm>
              <a:grpFill/>
            </p:grpSpPr>
            <p:sp>
              <p:nvSpPr>
                <p:cNvPr id="59" name="Forme libre : forme 58">
                  <a:extLst>
                    <a:ext uri="{FF2B5EF4-FFF2-40B4-BE49-F238E27FC236}">
                      <a16:creationId xmlns:a16="http://schemas.microsoft.com/office/drawing/2014/main" id="{2223A85F-9785-4A0B-7A6E-0E94BA2EA23C}"/>
                    </a:ext>
                  </a:extLst>
                </p:cNvPr>
                <p:cNvSpPr/>
                <p:nvPr/>
              </p:nvSpPr>
              <p:spPr>
                <a:xfrm>
                  <a:off x="3860616" y="4314235"/>
                  <a:ext cx="27477" cy="65631"/>
                </a:xfrm>
                <a:custGeom>
                  <a:avLst/>
                  <a:gdLst>
                    <a:gd name="connsiteX0" fmla="*/ 13739 w 27477"/>
                    <a:gd name="connsiteY0" fmla="*/ 65631 h 65631"/>
                    <a:gd name="connsiteX1" fmla="*/ 27477 w 27477"/>
                    <a:gd name="connsiteY1" fmla="*/ 51892 h 65631"/>
                    <a:gd name="connsiteX2" fmla="*/ 27477 w 27477"/>
                    <a:gd name="connsiteY2" fmla="*/ 13739 h 65631"/>
                    <a:gd name="connsiteX3" fmla="*/ 13739 w 27477"/>
                    <a:gd name="connsiteY3" fmla="*/ 0 h 65631"/>
                    <a:gd name="connsiteX4" fmla="*/ 0 w 27477"/>
                    <a:gd name="connsiteY4" fmla="*/ 13739 h 65631"/>
                    <a:gd name="connsiteX5" fmla="*/ 0 w 27477"/>
                    <a:gd name="connsiteY5" fmla="*/ 51892 h 65631"/>
                    <a:gd name="connsiteX6" fmla="*/ 13739 w 27477"/>
                    <a:gd name="connsiteY6" fmla="*/ 65631 h 65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477" h="65631">
                      <a:moveTo>
                        <a:pt x="13739" y="65631"/>
                      </a:moveTo>
                      <a:cubicBezTo>
                        <a:pt x="21275" y="65631"/>
                        <a:pt x="27477" y="59508"/>
                        <a:pt x="27477" y="51892"/>
                      </a:cubicBezTo>
                      <a:lnTo>
                        <a:pt x="27477" y="13739"/>
                      </a:lnTo>
                      <a:cubicBezTo>
                        <a:pt x="27477" y="6202"/>
                        <a:pt x="21354" y="0"/>
                        <a:pt x="13739" y="0"/>
                      </a:cubicBezTo>
                      <a:cubicBezTo>
                        <a:pt x="6123" y="0"/>
                        <a:pt x="0" y="6123"/>
                        <a:pt x="0" y="13739"/>
                      </a:cubicBezTo>
                      <a:lnTo>
                        <a:pt x="0" y="51892"/>
                      </a:lnTo>
                      <a:cubicBezTo>
                        <a:pt x="0" y="59429"/>
                        <a:pt x="6123" y="65631"/>
                        <a:pt x="13739" y="65631"/>
                      </a:cubicBezTo>
                      <a:close/>
                    </a:path>
                  </a:pathLst>
                </a:custGeom>
                <a:grpFill/>
                <a:ln w="7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60" name="Forme libre : forme 59">
                  <a:extLst>
                    <a:ext uri="{FF2B5EF4-FFF2-40B4-BE49-F238E27FC236}">
                      <a16:creationId xmlns:a16="http://schemas.microsoft.com/office/drawing/2014/main" id="{AAD21FA2-5128-FC25-C6A4-9F1FD249DF75}"/>
                    </a:ext>
                  </a:extLst>
                </p:cNvPr>
                <p:cNvSpPr/>
                <p:nvPr/>
              </p:nvSpPr>
              <p:spPr>
                <a:xfrm>
                  <a:off x="3916511" y="4328678"/>
                  <a:ext cx="42395" cy="62570"/>
                </a:xfrm>
                <a:custGeom>
                  <a:avLst/>
                  <a:gdLst>
                    <a:gd name="connsiteX0" fmla="*/ 8401 w 42395"/>
                    <a:gd name="connsiteY0" fmla="*/ 61472 h 62570"/>
                    <a:gd name="connsiteX1" fmla="*/ 13740 w 42395"/>
                    <a:gd name="connsiteY1" fmla="*/ 62571 h 62570"/>
                    <a:gd name="connsiteX2" fmla="*/ 26379 w 42395"/>
                    <a:gd name="connsiteY2" fmla="*/ 54249 h 62570"/>
                    <a:gd name="connsiteX3" fmla="*/ 41296 w 42395"/>
                    <a:gd name="connsiteY3" fmla="*/ 19078 h 62570"/>
                    <a:gd name="connsiteX4" fmla="*/ 33994 w 42395"/>
                    <a:gd name="connsiteY4" fmla="*/ 1100 h 62570"/>
                    <a:gd name="connsiteX5" fmla="*/ 16017 w 42395"/>
                    <a:gd name="connsiteY5" fmla="*/ 8402 h 62570"/>
                    <a:gd name="connsiteX6" fmla="*/ 1100 w 42395"/>
                    <a:gd name="connsiteY6" fmla="*/ 43572 h 62570"/>
                    <a:gd name="connsiteX7" fmla="*/ 8401 w 42395"/>
                    <a:gd name="connsiteY7" fmla="*/ 61550 h 62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395" h="62570">
                      <a:moveTo>
                        <a:pt x="8401" y="61472"/>
                      </a:moveTo>
                      <a:cubicBezTo>
                        <a:pt x="10129" y="62178"/>
                        <a:pt x="11934" y="62571"/>
                        <a:pt x="13740" y="62571"/>
                      </a:cubicBezTo>
                      <a:cubicBezTo>
                        <a:pt x="19078" y="62571"/>
                        <a:pt x="24181" y="59431"/>
                        <a:pt x="26379" y="54249"/>
                      </a:cubicBezTo>
                      <a:lnTo>
                        <a:pt x="41296" y="19078"/>
                      </a:lnTo>
                      <a:cubicBezTo>
                        <a:pt x="44279" y="12091"/>
                        <a:pt x="40981" y="4084"/>
                        <a:pt x="33994" y="1100"/>
                      </a:cubicBezTo>
                      <a:cubicBezTo>
                        <a:pt x="27007" y="-1883"/>
                        <a:pt x="19000" y="1414"/>
                        <a:pt x="16017" y="8402"/>
                      </a:cubicBezTo>
                      <a:lnTo>
                        <a:pt x="1100" y="43572"/>
                      </a:lnTo>
                      <a:cubicBezTo>
                        <a:pt x="-1883" y="50559"/>
                        <a:pt x="1414" y="58567"/>
                        <a:pt x="8401" y="61550"/>
                      </a:cubicBezTo>
                      <a:close/>
                    </a:path>
                  </a:pathLst>
                </a:custGeom>
                <a:grpFill/>
                <a:ln w="7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61" name="Forme libre : forme 60">
                  <a:extLst>
                    <a:ext uri="{FF2B5EF4-FFF2-40B4-BE49-F238E27FC236}">
                      <a16:creationId xmlns:a16="http://schemas.microsoft.com/office/drawing/2014/main" id="{0F0F4E53-03A1-F513-4AF4-C18E5ED1958E}"/>
                    </a:ext>
                  </a:extLst>
                </p:cNvPr>
                <p:cNvSpPr/>
                <p:nvPr/>
              </p:nvSpPr>
              <p:spPr>
                <a:xfrm>
                  <a:off x="3789443" y="4328588"/>
                  <a:ext cx="42329" cy="62582"/>
                </a:xfrm>
                <a:custGeom>
                  <a:avLst/>
                  <a:gdLst>
                    <a:gd name="connsiteX0" fmla="*/ 15984 w 42329"/>
                    <a:gd name="connsiteY0" fmla="*/ 54261 h 62582"/>
                    <a:gd name="connsiteX1" fmla="*/ 28623 w 42329"/>
                    <a:gd name="connsiteY1" fmla="*/ 62583 h 62582"/>
                    <a:gd name="connsiteX2" fmla="*/ 33961 w 42329"/>
                    <a:gd name="connsiteY2" fmla="*/ 61484 h 62582"/>
                    <a:gd name="connsiteX3" fmla="*/ 41263 w 42329"/>
                    <a:gd name="connsiteY3" fmla="*/ 43506 h 62582"/>
                    <a:gd name="connsiteX4" fmla="*/ 26346 w 42329"/>
                    <a:gd name="connsiteY4" fmla="*/ 8335 h 62582"/>
                    <a:gd name="connsiteX5" fmla="*/ 8368 w 42329"/>
                    <a:gd name="connsiteY5" fmla="*/ 1113 h 62582"/>
                    <a:gd name="connsiteX6" fmla="*/ 1067 w 42329"/>
                    <a:gd name="connsiteY6" fmla="*/ 19090 h 62582"/>
                    <a:gd name="connsiteX7" fmla="*/ 15984 w 42329"/>
                    <a:gd name="connsiteY7" fmla="*/ 54261 h 62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329" h="62582">
                      <a:moveTo>
                        <a:pt x="15984" y="54261"/>
                      </a:moveTo>
                      <a:cubicBezTo>
                        <a:pt x="18182" y="59521"/>
                        <a:pt x="23285" y="62583"/>
                        <a:pt x="28623" y="62583"/>
                      </a:cubicBezTo>
                      <a:cubicBezTo>
                        <a:pt x="30429" y="62583"/>
                        <a:pt x="32234" y="62269"/>
                        <a:pt x="33961" y="61484"/>
                      </a:cubicBezTo>
                      <a:cubicBezTo>
                        <a:pt x="40948" y="58501"/>
                        <a:pt x="44167" y="50493"/>
                        <a:pt x="41263" y="43506"/>
                      </a:cubicBezTo>
                      <a:lnTo>
                        <a:pt x="26346" y="8335"/>
                      </a:lnTo>
                      <a:cubicBezTo>
                        <a:pt x="23363" y="1348"/>
                        <a:pt x="15355" y="-1871"/>
                        <a:pt x="8368" y="1113"/>
                      </a:cubicBezTo>
                      <a:cubicBezTo>
                        <a:pt x="1381" y="4096"/>
                        <a:pt x="-1838" y="12104"/>
                        <a:pt x="1067" y="19090"/>
                      </a:cubicBezTo>
                      <a:lnTo>
                        <a:pt x="15984" y="54261"/>
                      </a:lnTo>
                      <a:close/>
                    </a:path>
                  </a:pathLst>
                </a:custGeom>
                <a:grpFill/>
                <a:ln w="7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51" name="Graphique 327">
                <a:extLst>
                  <a:ext uri="{FF2B5EF4-FFF2-40B4-BE49-F238E27FC236}">
                    <a16:creationId xmlns:a16="http://schemas.microsoft.com/office/drawing/2014/main" id="{11433AC2-3867-69DA-4311-69E6F5195016}"/>
                  </a:ext>
                </a:extLst>
              </p:cNvPr>
              <p:cNvGrpSpPr/>
              <p:nvPr/>
            </p:nvGrpSpPr>
            <p:grpSpPr>
              <a:xfrm>
                <a:off x="3666235" y="4418726"/>
                <a:ext cx="415925" cy="412470"/>
                <a:chOff x="3666235" y="4418726"/>
                <a:chExt cx="415925" cy="412470"/>
              </a:xfrm>
              <a:grpFill/>
            </p:grpSpPr>
            <p:sp>
              <p:nvSpPr>
                <p:cNvPr id="52" name="Forme libre : forme 51">
                  <a:extLst>
                    <a:ext uri="{FF2B5EF4-FFF2-40B4-BE49-F238E27FC236}">
                      <a16:creationId xmlns:a16="http://schemas.microsoft.com/office/drawing/2014/main" id="{74D53FD0-F983-3630-F16E-84BC8C128427}"/>
                    </a:ext>
                  </a:extLst>
                </p:cNvPr>
                <p:cNvSpPr/>
                <p:nvPr/>
              </p:nvSpPr>
              <p:spPr>
                <a:xfrm>
                  <a:off x="3684291" y="4692242"/>
                  <a:ext cx="379655" cy="138955"/>
                </a:xfrm>
                <a:custGeom>
                  <a:avLst/>
                  <a:gdLst>
                    <a:gd name="connsiteX0" fmla="*/ 197992 w 379655"/>
                    <a:gd name="connsiteY0" fmla="*/ 30225 h 138955"/>
                    <a:gd name="connsiteX1" fmla="*/ 189749 w 379655"/>
                    <a:gd name="connsiteY1" fmla="*/ 32816 h 138955"/>
                    <a:gd name="connsiteX2" fmla="*/ 181742 w 379655"/>
                    <a:gd name="connsiteY2" fmla="*/ 30225 h 138955"/>
                    <a:gd name="connsiteX3" fmla="*/ 138956 w 379655"/>
                    <a:gd name="connsiteY3" fmla="*/ 0 h 138955"/>
                    <a:gd name="connsiteX4" fmla="*/ 0 w 379655"/>
                    <a:gd name="connsiteY4" fmla="*/ 138956 h 138955"/>
                    <a:gd name="connsiteX5" fmla="*/ 379655 w 379655"/>
                    <a:gd name="connsiteY5" fmla="*/ 138956 h 138955"/>
                    <a:gd name="connsiteX6" fmla="*/ 240700 w 379655"/>
                    <a:gd name="connsiteY6" fmla="*/ 0 h 138955"/>
                    <a:gd name="connsiteX7" fmla="*/ 197914 w 379655"/>
                    <a:gd name="connsiteY7" fmla="*/ 30225 h 138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9655" h="138955">
                      <a:moveTo>
                        <a:pt x="197992" y="30225"/>
                      </a:moveTo>
                      <a:cubicBezTo>
                        <a:pt x="195559" y="31873"/>
                        <a:pt x="192733" y="32816"/>
                        <a:pt x="189749" y="32816"/>
                      </a:cubicBezTo>
                      <a:cubicBezTo>
                        <a:pt x="186923" y="32816"/>
                        <a:pt x="184176" y="31873"/>
                        <a:pt x="181742" y="30225"/>
                      </a:cubicBezTo>
                      <a:lnTo>
                        <a:pt x="138956" y="0"/>
                      </a:lnTo>
                      <a:lnTo>
                        <a:pt x="0" y="138956"/>
                      </a:lnTo>
                      <a:lnTo>
                        <a:pt x="379655" y="138956"/>
                      </a:lnTo>
                      <a:lnTo>
                        <a:pt x="240700" y="0"/>
                      </a:lnTo>
                      <a:lnTo>
                        <a:pt x="197914" y="30225"/>
                      </a:lnTo>
                      <a:close/>
                    </a:path>
                  </a:pathLst>
                </a:custGeom>
                <a:grpFill/>
                <a:ln w="7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53" name="Forme libre : forme 52">
                  <a:extLst>
                    <a:ext uri="{FF2B5EF4-FFF2-40B4-BE49-F238E27FC236}">
                      <a16:creationId xmlns:a16="http://schemas.microsoft.com/office/drawing/2014/main" id="{48955689-E8D3-65FE-584D-497F6879D293}"/>
                    </a:ext>
                  </a:extLst>
                </p:cNvPr>
                <p:cNvSpPr/>
                <p:nvPr/>
              </p:nvSpPr>
              <p:spPr>
                <a:xfrm>
                  <a:off x="3666235" y="4581312"/>
                  <a:ext cx="133931" cy="228374"/>
                </a:xfrm>
                <a:custGeom>
                  <a:avLst/>
                  <a:gdLst>
                    <a:gd name="connsiteX0" fmla="*/ 0 w 133931"/>
                    <a:gd name="connsiteY0" fmla="*/ 0 h 228374"/>
                    <a:gd name="connsiteX1" fmla="*/ 0 w 133931"/>
                    <a:gd name="connsiteY1" fmla="*/ 228374 h 228374"/>
                    <a:gd name="connsiteX2" fmla="*/ 133931 w 133931"/>
                    <a:gd name="connsiteY2" fmla="*/ 94443 h 228374"/>
                    <a:gd name="connsiteX3" fmla="*/ 0 w 133931"/>
                    <a:gd name="connsiteY3" fmla="*/ 0 h 228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931" h="228374">
                      <a:moveTo>
                        <a:pt x="0" y="0"/>
                      </a:moveTo>
                      <a:lnTo>
                        <a:pt x="0" y="228374"/>
                      </a:lnTo>
                      <a:lnTo>
                        <a:pt x="133931" y="944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7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54" name="Forme libre : forme 53">
                  <a:extLst>
                    <a:ext uri="{FF2B5EF4-FFF2-40B4-BE49-F238E27FC236}">
                      <a16:creationId xmlns:a16="http://schemas.microsoft.com/office/drawing/2014/main" id="{2C8429F9-7FD3-2244-6C88-BCE8F4BE3074}"/>
                    </a:ext>
                  </a:extLst>
                </p:cNvPr>
                <p:cNvSpPr/>
                <p:nvPr/>
              </p:nvSpPr>
              <p:spPr>
                <a:xfrm>
                  <a:off x="3680680" y="4418726"/>
                  <a:ext cx="387113" cy="197835"/>
                </a:xfrm>
                <a:custGeom>
                  <a:avLst/>
                  <a:gdLst>
                    <a:gd name="connsiteX0" fmla="*/ 84002 w 387113"/>
                    <a:gd name="connsiteY0" fmla="*/ 26221 h 197835"/>
                    <a:gd name="connsiteX1" fmla="*/ 303034 w 387113"/>
                    <a:gd name="connsiteY1" fmla="*/ 26221 h 197835"/>
                    <a:gd name="connsiteX2" fmla="*/ 303034 w 387113"/>
                    <a:gd name="connsiteY2" fmla="*/ 197835 h 197835"/>
                    <a:gd name="connsiteX3" fmla="*/ 387114 w 387113"/>
                    <a:gd name="connsiteY3" fmla="*/ 138485 h 197835"/>
                    <a:gd name="connsiteX4" fmla="*/ 329255 w 387113"/>
                    <a:gd name="connsiteY4" fmla="*/ 103157 h 197835"/>
                    <a:gd name="connsiteX5" fmla="*/ 329255 w 387113"/>
                    <a:gd name="connsiteY5" fmla="*/ 13110 h 197835"/>
                    <a:gd name="connsiteX6" fmla="*/ 316144 w 387113"/>
                    <a:gd name="connsiteY6" fmla="*/ 0 h 197835"/>
                    <a:gd name="connsiteX7" fmla="*/ 70970 w 387113"/>
                    <a:gd name="connsiteY7" fmla="*/ 0 h 197835"/>
                    <a:gd name="connsiteX8" fmla="*/ 57859 w 387113"/>
                    <a:gd name="connsiteY8" fmla="*/ 13110 h 197835"/>
                    <a:gd name="connsiteX9" fmla="*/ 57859 w 387113"/>
                    <a:gd name="connsiteY9" fmla="*/ 103157 h 197835"/>
                    <a:gd name="connsiteX10" fmla="*/ 0 w 387113"/>
                    <a:gd name="connsiteY10" fmla="*/ 138485 h 197835"/>
                    <a:gd name="connsiteX11" fmla="*/ 84080 w 387113"/>
                    <a:gd name="connsiteY11" fmla="*/ 197835 h 197835"/>
                    <a:gd name="connsiteX12" fmla="*/ 84080 w 387113"/>
                    <a:gd name="connsiteY12" fmla="*/ 26221 h 197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87113" h="197835">
                      <a:moveTo>
                        <a:pt x="84002" y="26221"/>
                      </a:moveTo>
                      <a:lnTo>
                        <a:pt x="303034" y="26221"/>
                      </a:lnTo>
                      <a:lnTo>
                        <a:pt x="303034" y="197835"/>
                      </a:lnTo>
                      <a:lnTo>
                        <a:pt x="387114" y="138485"/>
                      </a:lnTo>
                      <a:lnTo>
                        <a:pt x="329255" y="103157"/>
                      </a:lnTo>
                      <a:lnTo>
                        <a:pt x="329255" y="13110"/>
                      </a:lnTo>
                      <a:cubicBezTo>
                        <a:pt x="329255" y="5809"/>
                        <a:pt x="323288" y="0"/>
                        <a:pt x="316144" y="0"/>
                      </a:cubicBezTo>
                      <a:lnTo>
                        <a:pt x="70970" y="0"/>
                      </a:lnTo>
                      <a:cubicBezTo>
                        <a:pt x="63669" y="0"/>
                        <a:pt x="57859" y="5809"/>
                        <a:pt x="57859" y="13110"/>
                      </a:cubicBezTo>
                      <a:lnTo>
                        <a:pt x="57859" y="103157"/>
                      </a:lnTo>
                      <a:lnTo>
                        <a:pt x="0" y="138485"/>
                      </a:lnTo>
                      <a:lnTo>
                        <a:pt x="84080" y="197835"/>
                      </a:lnTo>
                      <a:lnTo>
                        <a:pt x="84080" y="26221"/>
                      </a:lnTo>
                      <a:close/>
                    </a:path>
                  </a:pathLst>
                </a:custGeom>
                <a:grpFill/>
                <a:ln w="7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55" name="Forme libre : forme 54">
                  <a:extLst>
                    <a:ext uri="{FF2B5EF4-FFF2-40B4-BE49-F238E27FC236}">
                      <a16:creationId xmlns:a16="http://schemas.microsoft.com/office/drawing/2014/main" id="{B457C3B2-0A5F-6799-607F-D6E82A6B0782}"/>
                    </a:ext>
                  </a:extLst>
                </p:cNvPr>
                <p:cNvSpPr/>
                <p:nvPr/>
              </p:nvSpPr>
              <p:spPr>
                <a:xfrm>
                  <a:off x="3948229" y="4581312"/>
                  <a:ext cx="133931" cy="228374"/>
                </a:xfrm>
                <a:custGeom>
                  <a:avLst/>
                  <a:gdLst>
                    <a:gd name="connsiteX0" fmla="*/ 0 w 133931"/>
                    <a:gd name="connsiteY0" fmla="*/ 94443 h 228374"/>
                    <a:gd name="connsiteX1" fmla="*/ 133931 w 133931"/>
                    <a:gd name="connsiteY1" fmla="*/ 228374 h 228374"/>
                    <a:gd name="connsiteX2" fmla="*/ 133931 w 133931"/>
                    <a:gd name="connsiteY2" fmla="*/ 0 h 228374"/>
                    <a:gd name="connsiteX3" fmla="*/ 0 w 133931"/>
                    <a:gd name="connsiteY3" fmla="*/ 94443 h 228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931" h="228374">
                      <a:moveTo>
                        <a:pt x="0" y="94443"/>
                      </a:moveTo>
                      <a:lnTo>
                        <a:pt x="133931" y="228374"/>
                      </a:lnTo>
                      <a:lnTo>
                        <a:pt x="133931" y="0"/>
                      </a:lnTo>
                      <a:lnTo>
                        <a:pt x="0" y="94443"/>
                      </a:lnTo>
                      <a:close/>
                    </a:path>
                  </a:pathLst>
                </a:custGeom>
                <a:grpFill/>
                <a:ln w="7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56" name="Forme libre : forme 55">
                  <a:extLst>
                    <a:ext uri="{FF2B5EF4-FFF2-40B4-BE49-F238E27FC236}">
                      <a16:creationId xmlns:a16="http://schemas.microsoft.com/office/drawing/2014/main" id="{064ED79C-9313-2D9D-A649-560CAEA4F582}"/>
                    </a:ext>
                  </a:extLst>
                </p:cNvPr>
                <p:cNvSpPr/>
                <p:nvPr/>
              </p:nvSpPr>
              <p:spPr>
                <a:xfrm>
                  <a:off x="3796948" y="4483337"/>
                  <a:ext cx="151359" cy="26221"/>
                </a:xfrm>
                <a:custGeom>
                  <a:avLst/>
                  <a:gdLst>
                    <a:gd name="connsiteX0" fmla="*/ 138249 w 151359"/>
                    <a:gd name="connsiteY0" fmla="*/ 0 h 26221"/>
                    <a:gd name="connsiteX1" fmla="*/ 13111 w 151359"/>
                    <a:gd name="connsiteY1" fmla="*/ 0 h 26221"/>
                    <a:gd name="connsiteX2" fmla="*/ 0 w 151359"/>
                    <a:gd name="connsiteY2" fmla="*/ 13111 h 26221"/>
                    <a:gd name="connsiteX3" fmla="*/ 13111 w 151359"/>
                    <a:gd name="connsiteY3" fmla="*/ 26221 h 26221"/>
                    <a:gd name="connsiteX4" fmla="*/ 138249 w 151359"/>
                    <a:gd name="connsiteY4" fmla="*/ 26221 h 26221"/>
                    <a:gd name="connsiteX5" fmla="*/ 151360 w 151359"/>
                    <a:gd name="connsiteY5" fmla="*/ 13111 h 26221"/>
                    <a:gd name="connsiteX6" fmla="*/ 138249 w 151359"/>
                    <a:gd name="connsiteY6" fmla="*/ 0 h 26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359" h="26221">
                      <a:moveTo>
                        <a:pt x="138249" y="0"/>
                      </a:moveTo>
                      <a:lnTo>
                        <a:pt x="13111" y="0"/>
                      </a:lnTo>
                      <a:cubicBezTo>
                        <a:pt x="5888" y="0"/>
                        <a:pt x="0" y="5888"/>
                        <a:pt x="0" y="13111"/>
                      </a:cubicBezTo>
                      <a:cubicBezTo>
                        <a:pt x="0" y="20333"/>
                        <a:pt x="5888" y="26221"/>
                        <a:pt x="13111" y="26221"/>
                      </a:cubicBezTo>
                      <a:lnTo>
                        <a:pt x="138249" y="26221"/>
                      </a:lnTo>
                      <a:cubicBezTo>
                        <a:pt x="145472" y="26221"/>
                        <a:pt x="151360" y="20333"/>
                        <a:pt x="151360" y="13111"/>
                      </a:cubicBezTo>
                      <a:cubicBezTo>
                        <a:pt x="151360" y="5888"/>
                        <a:pt x="145472" y="0"/>
                        <a:pt x="138249" y="0"/>
                      </a:cubicBezTo>
                      <a:close/>
                    </a:path>
                  </a:pathLst>
                </a:custGeom>
                <a:grpFill/>
                <a:ln w="7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57" name="Forme libre : forme 56">
                  <a:extLst>
                    <a:ext uri="{FF2B5EF4-FFF2-40B4-BE49-F238E27FC236}">
                      <a16:creationId xmlns:a16="http://schemas.microsoft.com/office/drawing/2014/main" id="{A5185F3C-50BB-6167-0F15-8A10CD51D66A}"/>
                    </a:ext>
                  </a:extLst>
                </p:cNvPr>
                <p:cNvSpPr/>
                <p:nvPr/>
              </p:nvSpPr>
              <p:spPr>
                <a:xfrm>
                  <a:off x="3796948" y="4544179"/>
                  <a:ext cx="151359" cy="26221"/>
                </a:xfrm>
                <a:custGeom>
                  <a:avLst/>
                  <a:gdLst>
                    <a:gd name="connsiteX0" fmla="*/ 138249 w 151359"/>
                    <a:gd name="connsiteY0" fmla="*/ 0 h 26221"/>
                    <a:gd name="connsiteX1" fmla="*/ 13111 w 151359"/>
                    <a:gd name="connsiteY1" fmla="*/ 0 h 26221"/>
                    <a:gd name="connsiteX2" fmla="*/ 0 w 151359"/>
                    <a:gd name="connsiteY2" fmla="*/ 13111 h 26221"/>
                    <a:gd name="connsiteX3" fmla="*/ 13111 w 151359"/>
                    <a:gd name="connsiteY3" fmla="*/ 26221 h 26221"/>
                    <a:gd name="connsiteX4" fmla="*/ 138249 w 151359"/>
                    <a:gd name="connsiteY4" fmla="*/ 26221 h 26221"/>
                    <a:gd name="connsiteX5" fmla="*/ 151360 w 151359"/>
                    <a:gd name="connsiteY5" fmla="*/ 13111 h 26221"/>
                    <a:gd name="connsiteX6" fmla="*/ 138249 w 151359"/>
                    <a:gd name="connsiteY6" fmla="*/ 0 h 26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359" h="26221">
                      <a:moveTo>
                        <a:pt x="138249" y="0"/>
                      </a:moveTo>
                      <a:lnTo>
                        <a:pt x="13111" y="0"/>
                      </a:lnTo>
                      <a:cubicBezTo>
                        <a:pt x="5888" y="0"/>
                        <a:pt x="0" y="5888"/>
                        <a:pt x="0" y="13111"/>
                      </a:cubicBezTo>
                      <a:cubicBezTo>
                        <a:pt x="0" y="20333"/>
                        <a:pt x="5888" y="26221"/>
                        <a:pt x="13111" y="26221"/>
                      </a:cubicBezTo>
                      <a:lnTo>
                        <a:pt x="138249" y="26221"/>
                      </a:lnTo>
                      <a:cubicBezTo>
                        <a:pt x="145472" y="26221"/>
                        <a:pt x="151360" y="20333"/>
                        <a:pt x="151360" y="13111"/>
                      </a:cubicBezTo>
                      <a:cubicBezTo>
                        <a:pt x="151360" y="5888"/>
                        <a:pt x="145472" y="0"/>
                        <a:pt x="138249" y="0"/>
                      </a:cubicBezTo>
                      <a:close/>
                    </a:path>
                  </a:pathLst>
                </a:custGeom>
                <a:grpFill/>
                <a:ln w="7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58" name="Forme libre : forme 57">
                  <a:extLst>
                    <a:ext uri="{FF2B5EF4-FFF2-40B4-BE49-F238E27FC236}">
                      <a16:creationId xmlns:a16="http://schemas.microsoft.com/office/drawing/2014/main" id="{0AD313B0-D15D-361A-8721-C2C091CEF4F0}"/>
                    </a:ext>
                  </a:extLst>
                </p:cNvPr>
                <p:cNvSpPr/>
                <p:nvPr/>
              </p:nvSpPr>
              <p:spPr>
                <a:xfrm>
                  <a:off x="3796948" y="4605100"/>
                  <a:ext cx="151359" cy="26221"/>
                </a:xfrm>
                <a:custGeom>
                  <a:avLst/>
                  <a:gdLst>
                    <a:gd name="connsiteX0" fmla="*/ 138249 w 151359"/>
                    <a:gd name="connsiteY0" fmla="*/ 0 h 26221"/>
                    <a:gd name="connsiteX1" fmla="*/ 13111 w 151359"/>
                    <a:gd name="connsiteY1" fmla="*/ 0 h 26221"/>
                    <a:gd name="connsiteX2" fmla="*/ 0 w 151359"/>
                    <a:gd name="connsiteY2" fmla="*/ 13111 h 26221"/>
                    <a:gd name="connsiteX3" fmla="*/ 13111 w 151359"/>
                    <a:gd name="connsiteY3" fmla="*/ 26221 h 26221"/>
                    <a:gd name="connsiteX4" fmla="*/ 138249 w 151359"/>
                    <a:gd name="connsiteY4" fmla="*/ 26221 h 26221"/>
                    <a:gd name="connsiteX5" fmla="*/ 151360 w 151359"/>
                    <a:gd name="connsiteY5" fmla="*/ 13111 h 26221"/>
                    <a:gd name="connsiteX6" fmla="*/ 138249 w 151359"/>
                    <a:gd name="connsiteY6" fmla="*/ 0 h 26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359" h="26221">
                      <a:moveTo>
                        <a:pt x="138249" y="0"/>
                      </a:moveTo>
                      <a:lnTo>
                        <a:pt x="13111" y="0"/>
                      </a:lnTo>
                      <a:cubicBezTo>
                        <a:pt x="5888" y="0"/>
                        <a:pt x="0" y="5888"/>
                        <a:pt x="0" y="13111"/>
                      </a:cubicBezTo>
                      <a:cubicBezTo>
                        <a:pt x="0" y="20333"/>
                        <a:pt x="5888" y="26221"/>
                        <a:pt x="13111" y="26221"/>
                      </a:cubicBezTo>
                      <a:lnTo>
                        <a:pt x="138249" y="26221"/>
                      </a:lnTo>
                      <a:cubicBezTo>
                        <a:pt x="145472" y="26221"/>
                        <a:pt x="151360" y="20333"/>
                        <a:pt x="151360" y="13111"/>
                      </a:cubicBezTo>
                      <a:cubicBezTo>
                        <a:pt x="151360" y="5888"/>
                        <a:pt x="145472" y="0"/>
                        <a:pt x="138249" y="0"/>
                      </a:cubicBezTo>
                      <a:close/>
                    </a:path>
                  </a:pathLst>
                </a:custGeom>
                <a:grpFill/>
                <a:ln w="78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</p:grpSp>
      <p:sp>
        <p:nvSpPr>
          <p:cNvPr id="63" name="ZoneTexte 62">
            <a:extLst>
              <a:ext uri="{FF2B5EF4-FFF2-40B4-BE49-F238E27FC236}">
                <a16:creationId xmlns:a16="http://schemas.microsoft.com/office/drawing/2014/main" id="{42EFDF34-874D-FDC2-39D4-A44C58A876A1}"/>
              </a:ext>
            </a:extLst>
          </p:cNvPr>
          <p:cNvSpPr txBox="1"/>
          <p:nvPr/>
        </p:nvSpPr>
        <p:spPr>
          <a:xfrm>
            <a:off x="571499" y="2909430"/>
            <a:ext cx="253546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err="1">
                <a:solidFill>
                  <a:schemeClr val="bg2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Maecenas</a:t>
            </a:r>
            <a:br>
              <a:rPr lang="fr-FR" b="1">
                <a:solidFill>
                  <a:schemeClr val="bg2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</a:br>
            <a:r>
              <a:rPr lang="fr-FR" b="1" err="1">
                <a:solidFill>
                  <a:schemeClr val="bg2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porttitor</a:t>
            </a:r>
            <a:r>
              <a:rPr lang="fr-FR" b="1">
                <a:solidFill>
                  <a:schemeClr val="bg2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b="1" err="1">
                <a:solidFill>
                  <a:schemeClr val="bg2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congue</a:t>
            </a:r>
            <a:r>
              <a:rPr lang="fr-FR" b="1">
                <a:solidFill>
                  <a:schemeClr val="bg2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 massa</a:t>
            </a:r>
          </a:p>
          <a:p>
            <a:pPr algn="ctr"/>
            <a:r>
              <a:rPr lang="fr-FR" b="1">
                <a:solidFill>
                  <a:schemeClr val="bg2"/>
                </a:solidFill>
                <a:latin typeface="Bahnschrift" panose="020B0502040204020203" pitchFamily="34" charset="0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  <a:br>
              <a:rPr lang="fr-FR" b="1">
                <a:solidFill>
                  <a:schemeClr val="tx2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</a:br>
            <a:r>
              <a:rPr lang="fr-FR" sz="12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fr-FR" sz="1200" err="1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urna</a:t>
            </a:r>
            <a:r>
              <a:rPr lang="fr-FR" sz="12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9E91FE67-4BA0-9ADB-94C0-FC6D3B76B858}"/>
              </a:ext>
            </a:extLst>
          </p:cNvPr>
          <p:cNvSpPr txBox="1"/>
          <p:nvPr/>
        </p:nvSpPr>
        <p:spPr>
          <a:xfrm>
            <a:off x="3409344" y="2909430"/>
            <a:ext cx="253546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err="1">
                <a:solidFill>
                  <a:schemeClr val="accent4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Maecenas</a:t>
            </a:r>
            <a:br>
              <a:rPr lang="fr-FR" b="1">
                <a:solidFill>
                  <a:schemeClr val="accent4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</a:br>
            <a:r>
              <a:rPr lang="fr-FR" b="1" err="1">
                <a:solidFill>
                  <a:schemeClr val="accent4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porttitor</a:t>
            </a:r>
            <a:r>
              <a:rPr lang="fr-FR" b="1">
                <a:solidFill>
                  <a:schemeClr val="accent4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b="1" err="1">
                <a:solidFill>
                  <a:schemeClr val="accent4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congue</a:t>
            </a:r>
            <a:r>
              <a:rPr lang="fr-FR" b="1">
                <a:solidFill>
                  <a:schemeClr val="accent4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 massa</a:t>
            </a:r>
          </a:p>
          <a:p>
            <a:pPr algn="ctr"/>
            <a:r>
              <a:rPr lang="fr-FR" b="1">
                <a:solidFill>
                  <a:schemeClr val="accent4"/>
                </a:solidFill>
                <a:latin typeface="Bahnschrift" panose="020B0502040204020203" pitchFamily="34" charset="0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  <a:br>
              <a:rPr lang="fr-FR" b="1">
                <a:solidFill>
                  <a:schemeClr val="tx2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</a:br>
            <a:r>
              <a:rPr lang="fr-FR" sz="12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fr-FR" sz="1200" err="1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urna</a:t>
            </a:r>
            <a:r>
              <a:rPr lang="fr-FR" sz="12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F7AB8D27-8098-5B2C-7F56-DE386A1BD4BD}"/>
              </a:ext>
            </a:extLst>
          </p:cNvPr>
          <p:cNvSpPr txBox="1"/>
          <p:nvPr/>
        </p:nvSpPr>
        <p:spPr>
          <a:xfrm>
            <a:off x="6247189" y="2909430"/>
            <a:ext cx="253546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err="1">
                <a:solidFill>
                  <a:schemeClr val="accent5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Maecenas</a:t>
            </a:r>
            <a:br>
              <a:rPr lang="fr-FR" b="1">
                <a:solidFill>
                  <a:schemeClr val="accent5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</a:br>
            <a:r>
              <a:rPr lang="fr-FR" b="1" err="1">
                <a:solidFill>
                  <a:schemeClr val="accent5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porttitor</a:t>
            </a:r>
            <a:r>
              <a:rPr lang="fr-FR" b="1">
                <a:solidFill>
                  <a:schemeClr val="accent5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b="1" err="1">
                <a:solidFill>
                  <a:schemeClr val="accent5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congue</a:t>
            </a:r>
            <a:r>
              <a:rPr lang="fr-FR" b="1">
                <a:solidFill>
                  <a:schemeClr val="accent5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 massa</a:t>
            </a:r>
          </a:p>
          <a:p>
            <a:pPr algn="ctr"/>
            <a:r>
              <a:rPr lang="fr-FR" b="1">
                <a:solidFill>
                  <a:schemeClr val="accent5"/>
                </a:solidFill>
                <a:latin typeface="Bahnschrift" panose="020B0502040204020203" pitchFamily="34" charset="0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  <a:br>
              <a:rPr lang="fr-FR" b="1">
                <a:solidFill>
                  <a:schemeClr val="tx2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</a:br>
            <a:r>
              <a:rPr lang="fr-FR" sz="12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fr-FR" sz="1200" err="1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urna</a:t>
            </a:r>
            <a:r>
              <a:rPr lang="fr-FR" sz="12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58BD8C81-DFAC-5264-DBE7-B1162BB33DF5}"/>
              </a:ext>
            </a:extLst>
          </p:cNvPr>
          <p:cNvSpPr txBox="1"/>
          <p:nvPr/>
        </p:nvSpPr>
        <p:spPr>
          <a:xfrm>
            <a:off x="9085034" y="2909430"/>
            <a:ext cx="253546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err="1">
                <a:solidFill>
                  <a:schemeClr val="accent1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Maecenas</a:t>
            </a:r>
            <a:br>
              <a:rPr lang="fr-FR" b="1">
                <a:solidFill>
                  <a:schemeClr val="accent1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</a:br>
            <a:r>
              <a:rPr lang="fr-FR" b="1" err="1">
                <a:solidFill>
                  <a:schemeClr val="accent1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porttitor</a:t>
            </a:r>
            <a:r>
              <a:rPr lang="fr-FR" b="1">
                <a:solidFill>
                  <a:schemeClr val="accent1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b="1" err="1">
                <a:solidFill>
                  <a:schemeClr val="accent1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congue</a:t>
            </a:r>
            <a:r>
              <a:rPr lang="fr-FR" b="1">
                <a:solidFill>
                  <a:schemeClr val="accent1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  <a:t> massa</a:t>
            </a:r>
          </a:p>
          <a:p>
            <a:pPr algn="ctr"/>
            <a:r>
              <a:rPr lang="fr-FR" b="1">
                <a:solidFill>
                  <a:schemeClr val="accent1"/>
                </a:solidFill>
                <a:latin typeface="Bahnschrift" panose="020B0502040204020203" pitchFamily="34" charset="0"/>
                <a:cs typeface="Segoe UI Semilight" panose="020B0402040204020203" pitchFamily="34" charset="0"/>
                <a:sym typeface="Wingdings 2" panose="05020102010507070707" pitchFamily="18" charset="2"/>
              </a:rPr>
              <a:t></a:t>
            </a:r>
            <a:br>
              <a:rPr lang="fr-FR" b="1">
                <a:solidFill>
                  <a:schemeClr val="tx2"/>
                </a:solidFill>
                <a:latin typeface="Bahnschrift" panose="020B0502040204020203" pitchFamily="34" charset="0"/>
                <a:cs typeface="Segoe UI Semilight" panose="020B0402040204020203" pitchFamily="34" charset="0"/>
              </a:rPr>
            </a:br>
            <a:r>
              <a:rPr lang="fr-FR" sz="12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fr-FR" sz="1200" err="1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urna</a:t>
            </a:r>
            <a:r>
              <a:rPr lang="fr-FR" sz="1200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285898B-B88A-B3A2-2073-6C9E9D5BD417}"/>
              </a:ext>
            </a:extLst>
          </p:cNvPr>
          <p:cNvSpPr/>
          <p:nvPr/>
        </p:nvSpPr>
        <p:spPr>
          <a:xfrm>
            <a:off x="1651947" y="6127289"/>
            <a:ext cx="374575" cy="95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BCAE2B5-F346-F42E-DB84-3FB8D653B091}"/>
              </a:ext>
            </a:extLst>
          </p:cNvPr>
          <p:cNvSpPr/>
          <p:nvPr/>
        </p:nvSpPr>
        <p:spPr>
          <a:xfrm>
            <a:off x="4489791" y="6127289"/>
            <a:ext cx="374575" cy="952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F52D818-A3EC-F24F-5BB0-02704D129170}"/>
              </a:ext>
            </a:extLst>
          </p:cNvPr>
          <p:cNvSpPr/>
          <p:nvPr/>
        </p:nvSpPr>
        <p:spPr>
          <a:xfrm>
            <a:off x="10165479" y="6127289"/>
            <a:ext cx="374575" cy="95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C925FE5-ED07-E742-5B22-2F8BB819B27D}"/>
              </a:ext>
            </a:extLst>
          </p:cNvPr>
          <p:cNvSpPr/>
          <p:nvPr/>
        </p:nvSpPr>
        <p:spPr>
          <a:xfrm>
            <a:off x="7327635" y="6126238"/>
            <a:ext cx="374575" cy="952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7772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HÈME OFFICE" val="R0iqHPyq"/>
  <p:tag name="ARTICULATE_PROJECT_OPEN" val="0"/>
  <p:tag name="ARTICULATE_SLIDE_THUMBNAIL_REFRESH" val="1"/>
  <p:tag name="ARTICULATE_SLIDE_COUNT" val="2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 Office">
  <a:themeElements>
    <a:clrScheme name="Personnalisé 90">
      <a:dk1>
        <a:sysClr val="windowText" lastClr="000000"/>
      </a:dk1>
      <a:lt1>
        <a:sysClr val="window" lastClr="FFFFFF"/>
      </a:lt1>
      <a:dk2>
        <a:srgbClr val="4B184C"/>
      </a:dk2>
      <a:lt2>
        <a:srgbClr val="D47667"/>
      </a:lt2>
      <a:accent1>
        <a:srgbClr val="D57A4A"/>
      </a:accent1>
      <a:accent2>
        <a:srgbClr val="8B1426"/>
      </a:accent2>
      <a:accent3>
        <a:srgbClr val="C4281A"/>
      </a:accent3>
      <a:accent4>
        <a:srgbClr val="835096"/>
      </a:accent4>
      <a:accent5>
        <a:srgbClr val="A50E3C"/>
      </a:accent5>
      <a:accent6>
        <a:srgbClr val="D47667"/>
      </a:accent6>
      <a:hlink>
        <a:srgbClr val="D57A4A"/>
      </a:hlink>
      <a:folHlink>
        <a:srgbClr val="8B1426"/>
      </a:folHlink>
    </a:clrScheme>
    <a:fontScheme name="Personnalisé 145">
      <a:majorFont>
        <a:latin typeface="Bahnschrif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923A45D0D38E4E9F283BCD74AB844F" ma:contentTypeVersion="16" ma:contentTypeDescription="Crée un document." ma:contentTypeScope="" ma:versionID="d36dd0b8dbeb03747811f2a50592fd00">
  <xsd:schema xmlns:xsd="http://www.w3.org/2001/XMLSchema" xmlns:xs="http://www.w3.org/2001/XMLSchema" xmlns:p="http://schemas.microsoft.com/office/2006/metadata/properties" xmlns:ns2="55ab773a-d438-432b-b0be-dd93b5c4b501" xmlns:ns3="183b64d4-d4b9-4016-8a11-0708c0cc9f99" targetNamespace="http://schemas.microsoft.com/office/2006/metadata/properties" ma:root="true" ma:fieldsID="189d28b619554c9e8db06dd117044c69" ns2:_="" ns3:_="">
    <xsd:import namespace="55ab773a-d438-432b-b0be-dd93b5c4b501"/>
    <xsd:import namespace="183b64d4-d4b9-4016-8a11-0708c0cc9f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ab773a-d438-432b-b0be-dd93b5c4b5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bb1b875-2916-4e2f-a0e1-6e72cc471b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3b64d4-d4b9-4016-8a11-0708c0cc9f9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73e711f-0dc3-4323-82b5-f342da949dc0}" ma:internalName="TaxCatchAll" ma:showField="CatchAllData" ma:web="183b64d4-d4b9-4016-8a11-0708c0cc9f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3AFCFC-2904-4E8C-A5B7-06375C2D22CB}">
  <ds:schemaRefs>
    <ds:schemaRef ds:uri="183b64d4-d4b9-4016-8a11-0708c0cc9f99"/>
    <ds:schemaRef ds:uri="55ab773a-d438-432b-b0be-dd93b5c4b50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2961A44-85D0-4E2C-919E-B6BF8C45D9E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Microsoft Office PowerPoint</Application>
  <PresentationFormat>Grand écran</PresentationFormat>
  <Slides>31</Slides>
  <Notes>0</Notes>
  <HiddenSlides>0</HiddenSlide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LOREM IPSUM DOLOR SIT AMET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Lorem ipsum</vt:lpstr>
      <vt:lpstr>Lorem ipsum</vt:lpstr>
      <vt:lpstr>Lorem ipsum</vt:lpstr>
      <vt:lpstr>L’encart  avec une photo</vt:lpstr>
      <vt:lpstr>L’encart  avec une photo</vt:lpstr>
      <vt:lpstr>L’encart  avec une photo</vt:lpstr>
      <vt:lpstr>Utilisation d’une photo en header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Visuel pleine page</vt:lpstr>
      <vt:lpstr>Présentation PowerPoint</vt:lpstr>
      <vt:lpstr>Des mises en page sans photos</vt:lpstr>
      <vt:lpstr>Des mises en page sans photos</vt:lpstr>
      <vt:lpstr>Selection de photo/pictos</vt:lpstr>
      <vt:lpstr>pictogrammes</vt:lpstr>
      <vt:lpstr>pictogrammes</vt:lpstr>
      <vt:lpstr>pictogrammes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 comont</dc:creator>
  <cp:revision>6</cp:revision>
  <cp:lastPrinted>2023-02-17T10:45:13Z</cp:lastPrinted>
  <dcterms:created xsi:type="dcterms:W3CDTF">2023-01-18T15:28:43Z</dcterms:created>
  <dcterms:modified xsi:type="dcterms:W3CDTF">2023-04-28T12:43:36Z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5BCA0B90-ECB3-447E-B893-EB92272438E8</vt:lpwstr>
  </property>
  <property fmtid="{D5CDD505-2E9C-101B-9397-08002B2CF9AE}" pid="3" name="ArticulatePath">
    <vt:lpwstr>Présentation1</vt:lpwstr>
  </property>
</Properties>
</file>